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0.xml" ContentType="application/inkml+xml"/>
  <Override PartName="/ppt/notesSlides/notesSlide17.xml" ContentType="application/vnd.openxmlformats-officedocument.presentationml.notesSlide+xml"/>
  <Override PartName="/ppt/ink/ink11.xml" ContentType="application/inkml+xml"/>
  <Override PartName="/ppt/notesSlides/notesSlide18.xml" ContentType="application/vnd.openxmlformats-officedocument.presentationml.notesSlide+xml"/>
  <Override PartName="/ppt/ink/ink12.xml" ContentType="application/inkml+xml"/>
  <Override PartName="/ppt/notesSlides/notesSlide19.xml" ContentType="application/vnd.openxmlformats-officedocument.presentationml.notesSlide+xml"/>
  <Override PartName="/ppt/ink/ink13.xml" ContentType="application/inkml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66" r:id="rId2"/>
    <p:sldId id="256" r:id="rId3"/>
    <p:sldId id="263" r:id="rId4"/>
    <p:sldId id="267" r:id="rId5"/>
    <p:sldId id="259" r:id="rId6"/>
    <p:sldId id="257" r:id="rId7"/>
    <p:sldId id="271" r:id="rId8"/>
    <p:sldId id="268" r:id="rId9"/>
    <p:sldId id="258" r:id="rId10"/>
    <p:sldId id="269" r:id="rId11"/>
    <p:sldId id="270" r:id="rId12"/>
    <p:sldId id="273" r:id="rId13"/>
    <p:sldId id="272" r:id="rId14"/>
    <p:sldId id="274" r:id="rId15"/>
    <p:sldId id="275" r:id="rId16"/>
    <p:sldId id="276" r:id="rId17"/>
    <p:sldId id="280" r:id="rId18"/>
    <p:sldId id="278" r:id="rId19"/>
    <p:sldId id="279" r:id="rId20"/>
    <p:sldId id="282" r:id="rId21"/>
  </p:sldIdLst>
  <p:sldSz cx="14630400" cy="8229600"/>
  <p:notesSz cx="8229600" cy="14630400"/>
  <p:embeddedFontLs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atrick Hand" panose="00000500000000000000" pitchFamily="2" charset="0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373" autoAdjust="0"/>
  </p:normalViewPr>
  <p:slideViewPr>
    <p:cSldViewPr snapToGrid="0" snapToObjects="1">
      <p:cViewPr varScale="1">
        <p:scale>
          <a:sx n="65" d="100"/>
          <a:sy n="65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15:12.5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12415 18539 409 0,'-4'0'19'0,"3"0"8"0,-4 0 19 0,1 0-5 15,2 0 5-15,-3 0-6 0,0 0 17 16,0 0 8-16,0 0-29 0,0 0 15 0,-1 0-58 16,1 0 13-16,1 0 11 0,0 0 11 0,2 0-6 15,-2 0 2-15,3 0-15 0,-2 0 1 0,1 0 53 16,2 0-42-16,0 0 35 0,0 0-28 0,0 0-32 16,0 0 21-16,0 0-14 0,0 0-7 0,2 0-8 15,2 0 11-15,-1 0-3 0,0 0 4 0,1 0 26 16,0 0-7-16,2-11 25 0,3 11-17 0,-2 0 16 15,3 0 10-15,0-10-40 0,2 10 29 0,-2 0-20 16,0-12-3-16,0 12-7 0,0 0-8 16,0-11 34-16,3 11-2 0,-4 0 14 0,5-10 25 15,-2 10-66-15,2 0 7 0,-1 0-1 0,0-13-12 0,0 13 31 16,0 0-15-16,3-12 13 0,-2 12-9 16,1 0-13-16,1-9 4 0,-1 9-7 0,0 0 2 15,1-11-7-15,-2 11 4 0,2 0-17 0,0 0 16 16,-2-10 21-16,2 10-17 0,0 0 23 0,-3 0-21 15,1-11-12-15,-1 11 14 0,0 0-15 16,-3 0-11-16,2-14 10 0,-2 14 2 0,0 0 9 0,0 0 10 16,-1 0 12-16,1 0-12 0,-3 0-8 15,2 0-7-15,-2 0-17 0,0 0-6 0,0 0-4 16,2 0 28-16,-2 0-4 0,-1 0 19 0,1 0-4 0,0 0-15 16,-1 0-14-16,4 0 13 0,-4 0 6 15,3-11 2-15,-1 11 7 0,-2 0-26 0,1 0 7 16,3 0-6-16,-1 0 14 0,1 0 6 0,-3 0 6 15,2 0 0-15,1 0-6 0,-3 0-5 0,3 0 1 16,-4 0 3-16,4 0-6 0,-1 0 26 0,-2 0-25 16,0 0 9-16,1 0 25 0,-3 0-25 0,2 0 16 15,-1 0-17-15,2 0-9 0,-3 0 1 0,2 0 4 16,-1 0-4-16,-3 0-4 0,4 0 8 0,-4 0-15 16,4 0 23-16,-1 0-14 0,-2 0 1 0,2 0 6 15,0 0-14-15,0 0 11 0,0 0-16 16,2 0 14-16,-1 0-10 0,2 0-5 0,-2 0 9 0,0 0 2 15,1 0 1-15,0 0 11 0,2 0-5 16,-2 0-16-16,0 9 13 0,2-9-9 0,-2 0 17 16,4 0-15-16,-3 0 1 0,1 0 15 0,0 0-7 15,3 10 3-15,-3-10-11 0,0 0-7 0,0 0 2 16,-1 0 23-16,-2 0-14 0,1 0-9 0,0 0-1 16,-2 0-6-16,1 0 18 0,0 0 8 0,-1 0 1 15,3 10-5-15,-2-10 5 0,0 0-21 0,3 0-2 16,-1 0 10-16,1 0-11 0,0 10 21 0,-1-10-11 15,1 0-10-15,1 0 7 0,1 0-3 0,-2 12 27 16,4-12-7-16,-4 0 2 0,2 0-5 0,2 0-14 16,2 9-5-16,-3-9-1 0,2 0 6 15,-1 0 5-15,2 0-2 0,-2 0 5 0,1 9 3 16,-2-9-13-16,0 0 13 0,0 0-4 16,-1 0-11-16,0 0 0 0,-2 0 12 0,5 9 2 0,-5-9 2 15,1 0 13-15,-1 0-29 0,2 0 1 0,1 0 8 16,-2 11-6-16,-1-11 11 0,2 0 11 0,1 0-16 15,-2 10-10-15,-1-10 14 0,2 0-19 0,0 7 14 16,1-7 8-16,-2 0-1 0,-1 9-1 0,2-9-9 16,-2 0-3-16,4 0-7 0,-2 0 1 15,1 0 18-15,-2 0-4 0,4 0-4 0,-4 0 14 16,1 0-15-16,2 0 1 0,1 0 12 0,-4 0-9 0,1 0 2 16,2 0 14-16,-1 0-9 0,-2 0-5 15,4 0 7-15,-4 0-16 0,4 0 8 0,-4 0 1 16,4 0-12-16,-4 0 10 0,1 0-3 0,1 0-9 15,-3 0 15-15,0 0 2 0,-3 0-2 0,3 0 4 16,0 0 3-16,-4 0-15 0,3 10-6 0,-2-10 10 16,-1 0-11-16,2 0 13 0,1 0-1 0,-2 9 8 15,3-9-10-15,-4 0 1 0,3 0 8 0,-2 0-7 16,2 7 0-16,-2-7 6 0,2 0-19 0,-4 0 6 16,5 9 19-16,0-9-18 0,-1 0 14 0,0 0 1 15,1 0-23-15,4 9 18 0,-4-9-11 16,2 0-1-16,1 0 6 0,-2 0-5 0,1 0 11 15,1 0-2-15,0 0 12 0,0 0-16 0,0 0-3 16,1 9 6-16,1-9-16 0,-1 0 23 0,-1 0 4 16,3 0-3-16,-2 0-2 0,1 0-6 0,1 0 0 15,-2 0-14-15,-1 0 12 0,4 0 3 0,-1 0-7 16,-3 0 11-16,3 0-10 0,-2 0-5 0,1 0 17 16,-1 0-8-16,-1 0 14 0,2 0-17 0,-1 0-8 15,-2 0 7-15,-1 0-6 0,2 0 19 0,-1 0-9 16,-1 0 1-16,-1 0 2 0,0 0-2 0,0 0 3 15,0 0 0-15,-1 0 3 0,-2 0-7 0,2 0 2 16,-2 0-10-16,2 0 3 0,-1 0 1 16,-2 0-5-16,1 0 6 0,2 0 4 0,-2 0-4 15,2 0 18-15,-2 0 3 0,2 0-19 0,-1 0-9 16,1 0-8-16,0 0 4 0,1 0 5 0,0 0 20 16,1 0-7-16,2 0-2 0,-1 0 12 0,0 0-10 15,3 0-11-15,-2 0 1 0,0 0-4 0,4 0-9 16,-3 0 35-16,1 8-4 0,1-8-1 0,-1 0-6 15,1 0-16-15,2 0 11 0,-2 0-15 0,1 0 21 16,-1 0 0-16,1 0-14 0,-1 9 14 0,-3-9 3 16,3 0-7-16,1 0 3 0,-2 0-2 0,-1 0-3 15,3 0-18-15,-1 0 13 0,2 0-6 0,0 9-4 16,-2-9 20-16,2 0-3 0,-1 0 11 16,-3 0-2-16,5 0 1 0,-3 0-10 0,2 0 0 15,-2 0 3-15,0 0 0 0,0 0 7 0,0 0-22 16,3 0 2-16,-4 0-3 0,-1 0 2 0,0 0 11 15,5 0 5-15,-6 0-11 0,1 0-8 0,2 0 2 16,0 0 4-16,-2 0 15 0,2 0-3 0,0 0-2 16,0 0-7-16,-2 0-4 0,2 0 13 0,0 0-1 15,-2 0-7-15,2 0 12 0,0 0 1 16,0 0-8-16,0 0 2 0,1 0-24 0,-4 0 12 16,3 0 1-16,0 0 7 0,-2 0 14 0,2 0-23 15,0 0 13-15,2 0-12 0,-2 0 8 0,0 0 9 16,0 0-13-16,4 0 14 0,-4 0-7 0,0 0-10 15,4 0 10-15,-4 0-9 0,4 6-7 0,-1-6 16 16,-2 0 0-16,2 0 0 0,-2 0 3 0,3 0-14 16,-4 0-5-16,4 0 4 0,-1 0-2 0,-2 0 6 15,1 0 13-15,0 0-10 0,3 0 0 0,-4 0 5 16,6 0-12-16,-6 0 7 0,4 0-3 0,-3 0 4 16,1 0 12-16,1 0-15 0,0 0 16 0,1 0-5 15,-6 0-9-15,4-6 17 0,-2 6-24 16,2 0-5-16,-2 0 9 0,-1-9 4 0,0 9 15 0,3 0-10 15,-3 0 1-15,0 0-27 0,2 0 20 0,-2 0 13 16,2 0-13-16,-4 0 13 0,0 0-23 0,2 0-4 16,0 0 14-16,-2 0 5 0,2 0 6 15,0 0-3-15,0 0-7 0,1 0 7 0,-1 0-13 16,3 0-1-16,-2 0 7 0,2 0-4 0,1-9 13 16,0 9-8-16,2-8-8 0,0 8 11 0,-1 0-14 15,2 0 8-15,0-7 1 0,2 7-8 0,-1 0 17 16,-1 0-4-16,3-11 1 0,-1 11-3 0,-1 0-7 15,-1 0 12-15,2 0-5 0,-1-5 6 0,1 5-9 16,-1 0-8-16,1 0 2 0,1 0 12 0,0 0-3 16,-2 0 5-16,0-9 0 0,-2 9-22 0,3 0 7 15,-4 0-1-15,4 0 7 0,-4-7 4 0,1 7 4 16,-2 0-7-16,0-8 0 0,0 8 9 16,1 0-17-16,-4 0 13 0,3 0-1 0,0-6-2 15,-4 6 3-15,4 0 2 0,-4 0 0 0,2 0-11 16,0 0 7-16,-2 0-1 0,0 0-2 0,3 0-1 15,-3 0-1-15,1 0-14 0,2 0 14 0,-2 0-5 16,-1 0 13-16,2 0 1 0,3 0-23 16,-4-9 21-16,6 9 9 0,-4 0-6 0,1 0 16 0,0-11-18 15,2 11-3-15,2 0-10 0,-4 0 7 0,1 0-1 16,-1 0-4-16,0 0 18 0,-3 0-23 0,3-6 13 16,-2 6-4-16,2 0-16 0,-1 0 19 15,-2 0-1-15,3 0-2 0,-1 0 10 0,-2 0-14 0,-1 0 0 16,3 0 7-16,-2 0-4 0,-1 0 12 0,1 0-11 15,-1 0 5-15,0 0 10 0,1 0-16 16,-2 0 15-16,1 0-19 0,-1 0 8 0,1 0 6 16,-1 0-13-16,1 0 8 0,-1 0-13 0,-2 0 14 15,3 0-2-15,-3 0 3 0,0 0-5 0,0 0-8 16,2 0 10-16,-5 0-1 0,1 0 8 0,2 0-7 16,-3 0 6-16,0 6-11 0,0-6 2 0,2 0 2 15,-5 0 1-15,3 0 5 0,0 0-4 0,0 0-2 16,0 0 0-16,1 0-17 0,-3 11 15 0,-1-11 3 15,4 0-11-15,-1 0 21 0,-2 0-12 0,-1 0 3 16,2 7-1-16,-2-7 4 0,2 0-12 16,-2 0-5-16,0 0 6 0,1 0 7 0,0 0 2 0,-1 0-2 15,2 0-3-15,-2 0-4 0,0 0 1 16,2 0 13-16,-2 0 7 0,3 0-17 0,0 0 0 16,-1 0-1-16,1 0 5 0,3 0-5 0,-3 0 17 15,0 0-15-15,2 0-8 0,0 0 10 0,0 0-4 16,1 0 3-16,0 0 5 0,0 0-1 0,0 0-11 15,0 0 14-15,4 0-10 0,-1 0 4 0,-3 0 7 16,2 0-5-16,-1 0 2 0,2 0-6 0,1-7 7 16,-1 7-19-16,-1 0 13 0,3-7 3 0,0 7-9 15,2 0 10-15,-2-8-12 0,1 8 14 0,3 0-3 16,-5 0 9-16,3 0-9 0,0-7-3 0,-1 7 2 16,3 0-3-16,-5 0 5 0,-1 0-10 0,3 0 0 15,-2 0 3-15,-1-9 6 0,2 9 3 16,-4 0 4-16,0 0-8 0,5 0-17 0,-8 0 18 15,4 0-14-15,-4 0 7 0,3 0 19 0,-2 0-28 16,2 0 13-16,-2-6-6 0,-2 6 2 0,4 0 14 16,-3 0-7-16,2 0 9 0,-1 0-26 0,0 0 16 15,0 0 8-15,1 0-9 0,-2 0 17 0,-1 0-37 16,5 0 15-16,-5 0-3 0,1 0 6 0,-1 0 17 16,0 0-18-16,0 0-3 0,1 0 0 0,-4 0-2 15,1 0 4-15,2 0 9 0,1 0 0 16,-6 0 2-16,5 0-18 0,-2 0 6 0,2 0 5 15,-2 0 11-15,2 0 7 0,1 0-12 0,-1 0-14 0,0 0-15 16,-3 0 8-16,3 0 8 0,0 0 6 16,2 0 11-16,-4 0-9 0,2 0-9 0,0 0 4 15,-2 0 1-15,2 0 7 0,0 0 0 0,-1 0-6 16,1 0-8-16,-5 0 0 0,5 0 8 0,-4 0 5 16,0 0-2-16,-2 0-2 0,2 0 5 0,-2 0-5 15,-2 0 5-15,2 0-1 0,-1 0-10 0,-1 0 9 16,-2 0 7-16,0 0-8 0,0 0 10 0,0 0-11 15,0 0-4-15,0 0 15 0,0 0-9 0,0 0 2 16,0 0 2-16,0 0 10 0,0 0 11 0,-5 0-5 16,5 0-2-16,-4 0-29 0,2 0-43 15,-2 0-71-15,3 0-87 0,-4 0-76 0,1 0-83 16,-2 0-90-16</inkml:trace>
  <inkml:trace contextRef="#ctx0" brushRef="#br0" timeOffset="4834.09">2334 19709 510 0,'3'0'-16'0,"-1"0"-5"0,-1 0-1 16,-1 0 14-16,3 0 21 0,-3 0-10 0,3 0 16 15,1 0-23-15,-1 0-1 0,0 8 26 0,4-8-22 16,-1 0 4-16,0 0 48 0,1 0-18 0,1 0 9 15,3 0-5-15,-3 6-13 0,1-6-21 0,1 0-5 16,3 0 18-16,-2 0-11 0,1 9 27 0,-2-9-2 16,3 0 15-16,-1 0-31 0,-1 0 17 15,-1 7 5-15,3-7-15 0,0 0 17 0,-3 0-20 16,3 9-5-16,0-9-5 0,0 0 13 0,-1 0 3 16,2 7 15-16,-1-7-1 0,0 0-16 0,3 9 12 15,0-9-19-15,-2 0 15 0,4 0-7 0,-3 9-35 16,4-9 35-16,-2 0-28 0,2 0-19 0,1 0 38 15,-2 0-22-15,2 0-6 0,0 9 21 0,0-9-9 16,2 0-13-16,-2 0 39 0,4 0 8 0,-2 8 0 16,0-8 13-16,-1 0-27 0,4 9-5 15,-4-9-14-15,4 0 0 0,-5 0 58 0,4 9-17 0,-2-9 19 16,0 0-8-16,-2 0-55 0,0 0 1 16,0 0-9-16,0 0 13 0,-2 7-3 0,2-7 18 15,-4 0-7-15,4 0-14 0,0 0 7 0,-1 0-17 16,0 0 30-16,1 0-8 0,0 0 3 0,-3 0-3 15,6 0-19-15,-5 0 22 0,0 0-3 0,2 0 2 16,-2 0-3-16,0 0-12 0,0-7 7 0,-2 7 3 16,2 0-2-16,-3-7-7 0,-2 7 12 0,3 0-6 15,-2 0-5-15,-2 0 9 0,2-6-6 0,0 6 1 16,-2 0 8-16,2 0-1 0,-2 0-18 0,1 0 15 16,-2-8-4-16,4 8-3 0,-4 0 3 0,1 0-13 15,2 0 9-15,-2 0 4 0,2 0 12 0,0-9 0 16,1 9-5-16,-2 0-20 0,1 0-2 15,1 0-2-15,-2 0-2 0,4 0 32 0,-1 0-5 16,-3 0 12-16,6 0-7 0,-4 0-8 0,1 0 6 16,3 0-26-16,-2 0 27 0,2 0-20 0,0 0 8 15,1 0 3-15,3 0-6 0,-4 0 4 0,5 0-5 16,-5 0 18-16,4 0-16 0,-3 0 23 0,2 0-25 16,1 0-9-16,0-9 28 0,0 9-26 0,0 0 11 15,0-6 19-15,3 6-46 0,0 0 30 0,0 0 2 16,-3-8-7-16,2 8 24 0,-1 0-38 0,-1-7 29 15,3 7-22-15,-3 0 4 0,3-9 32 0,-3 9-29 16,0 0-3-16,3-7 7 0,-4 7-7 0,2 0 11 16,-1-12 3-16,2 12-13 0,-1-6 8 0,2 6-16 15,-3 0 14-15,3-11 7 0,-1 11-8 16,-1 0 14-16,2-9-27 0,-4 9-2 0,2 0 5 16,-2-9 13-16,2 9 11 0,-2 0-9 0,1 0 0 15,0 0-14-15,-1 0 12 0,2 0 4 0,-2 0-13 16,-2 0 11-16,2 0-7 0,-2 0-6 0,0 0 17 15,-4 0-21-15,1 0 9 0,2 0 13 0,-2 0-21 16,2 0 21-16,-2 0-10 0,2 0 2 16,1 0 3-16,-2 0-16 0,0 0 15 0,2 0-7 0,-2 0-6 15,0 0 17-15,0 0-14 0,2 0 6 0,-2 0 12 16,3 0-17-16,-4 0 10 0,-1 0-13 16,4 0 6-16,0 0-3 0,-2 0 16 0,0 0-17 15,2 0-4-15,-4 0 9 0,2 0-8 0,2 0 13 16,0 0-2-16,0 0-4 0,-1 0-20 0,0 0 33 15,1 0-12-15,0 0 3 0,3 0 17 0,-4 0-22 16,5-8 9-16,-4 8-3 0,2 0-17 0,0 0 19 16,2-9-3-16,-2 9 0 0,2 0 13 0,-2 0-32 15,2 0 7-15,2 0 12 0,-1 0 4 0,-2 0-5 16,1 0 0-16,1 0-3 0,-3 0-14 16,2 0 12-16,-5 0 5 0,4 0-3 0,-3 0-10 0,2 0 23 15,-2 0-4-15,0 0-11 0,0 0 24 0,2 0-22 16,-5 0-5-16,3 0 13 0,-1 0-11 15,1 0-6-15,-1 0 21 0,0 0-19 0,1 0 9 16,-3 0-1-16,3 0-7 0,-1 0 8 0,1 0 1 16,-1 0 10-16,0 0-10 0,1 0 6 0,-3 0 0 15,2 0-2-15,1 0-3 0,0 0-8 0,-1 0-19 16,1 0-1-16,3 0 16 0,-3 0 22 0,-1 0 0 16,1 0 14-16,3 0-11 0,-4-9-27 0,4 9 12 15,-1 0-3-15,-2-8-19 0,4 8 27 0,-5 0 9 16,4 0-19-16,-1-7 24 0,2 7-7 0,-5 0-35 15,6 0 21-15,-1-11 6 0,-1 11-19 0,2 0 27 16,-4-6-8-16,4 6-28 0,-1 0 29 0,2-10-11 16,0 10 1-16,-3-9 22 0,4 9-24 15,-1-10 16-15,2 10-1 0,-4-9 2 0,2 9-10 16,0 0-2-16,-1-9-2 0,-4 9-11 0,4 0 23 16,-2 0-7-16,-3-7-4 0,2 7 13 0,-2 0-24 15,0 0 12-15,0 0 16 0,-4 0-21 0,4 0 19 16,-4 0-4-16,3 0-15 0,-2 0 9 0,-1-9-10 15,0 9 5-15,0 0-4 0,-2 0 0 0,2 0 14 16,0 0-12-16,-2 0 8 0,1 0 9 0,-2 0-18 16,1 0 6-16,0 0-3 0,-2 0-10 0,2 0 17 15,1 0-9-15,-2 0 8 0,3 0 6 16,-2 0-17-16,5 0 16 0,-3 0-15 0,1 0 1 16,-1 0 6-16,3 0-15 0,1 0 5 0,-3 0 11 0,3 0 9 15,-1 0-3-15,-2 0 9 0,3-10-16 16,-4 10-19-16,3 0 23 0,-2 0-6 0,-1 0-3 15,4-9 14-15,-4 9-27 0,4 0 18 0,1 0-2 16,0-7 6-16,-1 7-1 0,-1 0-5 0,1-9 14 16,-1 9-17-16,1 0 11 0,-1-9-4 0,1 9-12 15,-3 0 9-15,2 0 3 0,-3-9-4 0,1 9 5 16,2 0-2-16,-2 0-12 0,-1 0 10 0,0 0-5 16,1-12 20-16,1 12-7 0,-3 0 7 0,1 0-15 15,3 0-6-15,-3 0 17 0,0 0-22 0,1 0 15 16,0 0-24-16,-1 0 10 0,2 0 6 15,-3 0-1-15,4-7 16 0,-3 7-3 0,1 0-1 16,2 0 7-16,-2 0-10 0,2 0-3 0,-2 0-12 16,2 0-3-16,1 0 11 0,-2 0-4 0,3 0 3 15,-1 0 16-15,3 0-12 0,-3 0 15 0,2 0-24 16,1 0-4-16,0 0 18 0,-1 0-25 0,-2 0 40 16,0 0-14-16,2 0-16 0,-2 0 18 0,0 0-17 15,2 0 16-15,-2 0 6 0,2 0-10 0,2 0 5 16,-2 0-13-16,1 0 7 0,-2 0-4 0,1 0 11 15,-2 0 0-15,-1 0-23 0,0 0 5 0,-1 0 4 16,2 0 5-16,-2 0 2 0,2 0 17 0,0 0-28 16,0 0 9-16,0 0 10 0,-2 0-14 15,2 0 17-15,0-9-21 0,0 9 9 0,-2 0 11 16,2 0-16-16,-2 0 9 0,0 0-16 0,2 0 1 16,-4 0 3-16,4 0 12 0,-4 0 11 0,3-10-14 15,-2 10 7-15,2 0-16 0,-2 0-3 0,-1 0 11 16,0 0-2-16,2 0 5 0,-2 0 6 0,3 0-8 15,-3 0 0-15,0 0 2 0,1-11 4 16,-1 11-13-16,0 0 2 0,2 0-1 0,-2 0-25 0,4 0 20 16,-4 0 10-16,3 0-5 0,-3 0 13 0,-3 0-1 15,3 0-1-15,1 0-4 0,-1 0-1 0,1 0-5 16,-1 0 7-16,0 0 1 0,4 0-7 16,0 0 14-16,0 0-17 0,1 0-5 0,0 0 17 15,-1 0-3-15,-1 0-11 0,0 0-1 0,1 0 14 16,0 0-29-16,-1 0 29 0,-2 0-2 0,2 0-4 15,-2 0 6-15,2 0 4 0,-2 0 3 0,2 0-23 16,-3 0 18-16,1 0-21 0,-1 0 12 0,1 0 12 16,1 0 6-16,-1 0-6 0,0 0-18 0,-1 0-3 15,1-12-11-15,-1 12 11 0,0 0 19 0,1 0-14 16,1 0 4-16,-2 0-14 0,-1 0 4 0,4-9 18 16,-6 9-9-16,4 0 25 0,-1 0-24 0,-3 0 1 15,3 0 8-15,1 0-21 0,-4 0 23 16,3 0 7-16,1 0-34 0,-3 0 21 0,4 0-2 15,-2 0-23-15,0 0 30 0,1 0 0 0,0 0-7 16,-1 0 4-16,4 0-6 0,-2 9-8 0,0-9 5 16,-2 0 7-16,0 0 2 0,0 12 1 0,0-12-10 15,-2 0-7-15,2 10 13 0,0-10-13 0,0 0 13 16,1 7-5-16,0-7-7 0,1 0 16 0,-2 0-18 16,2 13 18-16,0-13-1 0,0 0-26 0,0 7 25 15,0-7-12-15,-2 0-3 0,2 0 20 0,0 13-7 16,-2-13-2-16,0 0-5 0,0 0 10 0,2 10 1 15,-2-10 6-15,-1 7-9 0,2-7-22 0,-3 0 10 16,4 11 0-16,-2-11 5 0,-2 0 13 16,5 9-14-16,-3-9 11 0,-1 0 5 0,3 0-7 0,-2 10 2 15,2-10-16-15,-2 0 5 0,2 10 4 16,0-10-1-16,-2 0-1 0,3 9-1 0,-2-9 3 16,-1 0-9-16,4 9 13 0,-4-9-17 0,3 0 6 15,1 8 16-15,-3-8-13 0,5 0 21 0,-2 0-18 16,2 9 9-16,2-9-8 0,-2 0-9 0,2 0 8 15,2 0-10-15,-4 8 17 0,2-8 0 0,-2 0-1 16,2 0-7-16,2 0 8 0,-4 0-13 0,1 0-8 16,0 0 11-16,3 0 3 0,-3 0 2 0,3 0 22 15,-3 0-14-15,2 0-19 0,-1 0 16 0,-1 0-9 16,-1 0 3-16,2 0 12 0,-2 0-14 0,1 0-5 16,-3 0-1-16,3 0 4 0,-4 0 18 0,3 0 4 15,-2 0-22-15,0 0-2 0,0 0 4 16,2 0-8-16,-5 0 16 0,6 0 3 0,-5 0-8 15,0 0-1-15,4 12 2 0,-5-12-8 0,6 0 6 16,-3 0 3-16,-1 0-7 0,1 0 11 0,3 0-7 16,-1 0-4-16,0 6 12 0,-1-6-9 0,5 0-6 15,-3 0 10-15,3 0-7 0,0 0 6 0,0 0-7 16,0 0 11-16,-2 0-6 0,2 0 10 0,0 0-13 16,2 0-5-16,0 0 11 0,-2 0-22 15,2 0 27-15,-1 0-8 0,2 0 1 0,1 0 15 0,-4 0-11 16,4 0 3-16,-2 0-9 0,-2 0 6 15,0-6 2-15,-2 6 8 0,2 0-15 0,0 0-11 16,0 0-5-16,-2-9-2 0,0 9 13 0,0 0 13 16,1 0 4-16,0 0-4 0,-3-8 7 0,4 8-18 15,-4 0 7-15,2 0 2 0,-2-9-22 0,2 9 20 16,-2 0 2-16,2 0-17 0,1-9 25 0,-2 9-20 16,1 0-6-16,1 0 26 0,1-9-7 0,-3 9 4 15,3 0-7-15,-2 0-16 0,2 0 6 0,-1 0 0 16,-2 0 12-16,3 0-6 0,-2 0 3 15,-2-7-10-15,3 7 7 0,0 0-4 0,-3 0-2 0,4 0 7 16,-3 0 1-16,0 0 0 0,0 0-6 16,0 0 16-16,-1 0-23 0,-2 0 16 0,5 0 6 0,-4 0-22 15,2 0 5-15,-4 0 1 0,4 0 6 16,0 0 9-16,0 0-1 0,-3 0 0 0,2 0-20 16,1 0 12-16,-3 7 1 0,3-7-20 0,0 0 25 15,0 0-13-15,-1 0 8 0,1 0 19 0,0 0-21 16,0 0-1-16,0 0-6 0,0 0-11 0,2 0 12 15,-1 0 6-15,0 0 5 0,1 0 17 0,1 0-14 16,0 0-12-16,0 0 4 0,1 0-6 0,-3 0 7 16,2 0 15-16,-2 0-14 0,2 0-11 0,-2 0 2 15,2 0 6-15,0 0-10 0,-1 0 11 0,2 0-10 16,-4 0 2-16,3 0 16 0,1 0-17 16,-1 0 26-16,-2 0-14 0,0 0 6 0,0 0 1 15,0 0-16-15,0 0 17 0,-2 0-6 0,2 0 5 16,-2 0-7-16,2 0-8 0,-2 0-3 0,2 0 4 15,-3 0-3-15,0 0 0 0,1 0 9 0,-2 0-6 16,0 0 21-16,2 0-22 0,-2 0-4 0,0 0 23 16,0 0-18-16,0 0 13 0,-2 0 1 0,1 0-3 15,1 0-19-15,-3 0 18 0,3 0-5 0,0 0-15 16,-2 0 15-16,0 0-13 0,0 0 17 0,0 0-4 16,0 0 11-16,0 0-3 0,0 0-21 15,-1 0 13-15,0 0 9 0,-1 0-19 0,0 0 0 0,0 0-3 16,0 0-2-16,3 0 11 0,-4 0 25 15,4 0-8-15,-2 0-13 0,2 0 11 0,0 0-19 16,-2 0 2-16,1 0-5 0,0 0 14 0,0 0-7 16,0 0 12-16,-2 0 13 0,1 0-22 0,-1 0 13 15,0 0-23-15,0 0-1 0,1 0 2 0,-1 0-6 16,0 0 30-16,-3 0-10 0,4 0-2 0,-1 0 1 16,0 0 5-16,-3 0-9 0,4 0-6 0,-4 0 23 15,2 0-25-15,1 0-1 0,-5-6 22 0,3 6-32 16,1 0 19-16,-4 0 15 0,2-10-13 0,0 10 4 15,0 0-4-15,-3 0-1 0,-1-6-6 0,1 6 4 16,3 0 2-16,-6 0 3 0,3 0 1 0,-4-9 0 16,3 9-9-16,-1 0-2 0,-2 0 4 15,1 0 7-15,-1 0-15 0,-1 0 14 0,0 0 3 16,0 0-6-16,0 0 18 0,1 0-25 0,-1 0 1 16,0 0-10-16,2 0-2 0,-4 0 23 0,4 0-7 15,-1 0 21-15,0 0-21 0,0 0-8 0,0 0-1 16,-1 0 6-16,1 0 6 0,1 0 13 0,1 0-7 15,-3 0-16-15,2 0 17 0,-4 0-7 0,3 0-11 16,-1 0 10-16,0 0 5 0,-2 0-18 0,1 0 25 16,-1 0-20-16,0 0 7 0,1 0 3 0,-1 0-6 15,0 0 23-15,0 0-18 0,2 0 0 0,-5 0 4 16,2 0-22-16,0 0 10 0,-1 0 13 16,-1 0-8-16,0 0 1 0,0 0 10 0,0 0 22 15,0 0 25-15,0 0 16 0,0 0-2 0,0 0-12 16,0 0-11-16,0 0-1 0,0 0 4 0,0 0 40 15,0 0-4-15,0 0-4 0,0 0-9 0,0 0-38 16,0 0-19-16,0 0 4 0,0 0-13 0,0 0 2 16,0 0 22-16,0 0-36 0,0 0 15 0,0 0-28 15,0 0-2-15,-3 0 21 0,3 0 10 0,0 0 7 16,0 0-19-16,0 0 28 0,0 0-31 0,-2 0-1 16,2 0 18-16,0 0-9 0,0 0-16 0,0 0 8 15,0 0 5-15,0 0-21 0,0 0 21 0,0 0 18 16,0 0-20-16,0 0 0 0,0 0-1 15,-5 0-25-15,5 0-107 0,-1 0-47 0,-4 0-105 16,4 0-123-16,-1 0-14 0,0 0-120 0</inkml:trace>
  <inkml:trace contextRef="#ctx0" brushRef="#br0" timeOffset="36173.75">21024 13537 703 0,'0'0'-48'0,"0"0"41"0,0 0-1 15,0 0 25-15,0 0 52 0,0 0-49 0,0 0 8 16,0 0 2-16,0 0-19 0,0 0-4 0,0 0-1 15,0 0-20-15,0 0 8 0,0 0 13 0,1 0-6 16,-1 0-10-16,3 0 2 0,-2 0 34 16,-1 0-24-16,0 0-7 0,0 0-2 0,3 0-25 15,-1 0 36-15,-2 0 25 0,0 0 9 0,1 0-37 0,-1 0-11 16,0 0-2-16,0 0 7 0,3 0 14 16,-3 0-8-16,0 0-11 0,1 0-14 0,-1 0 20 15,0 0 11-15,3 0 3 0,-3 0 7 0,3 0 29 16,0 0-44-16,-1 0 36 0,2 0-18 0,2 0-18 15,-1 0 18-15,4 0-42 0,-2 0 19 0,2 0-8 16,1 0 19-16,2 0 2 0,-2 0-16 0,1 0-3 16,4 0 26-16,-4 14 11 0,3-14-9 0,-1 0 5 15,0 0 5-15,0 0-32 0,0 0 23 0,0 0 4 16,-1 0-24-16,-1 0 17 0,0 0-28 0,-1 0 2 16,-2 0 5-16,-1 0 17 0,2 0 40 0,-3 0-34 15,0 0 28-15,-2 0-34 0,2 0 2 0,-2 0 50 16,0 0-34-16,-1-15 36 0,0 15-8 15,-1-15-30-15,0 1-13 0,1 2 6 0,0-6-10 16,-1 2-17-16,-2-5 36 0,2-2-35 0,-2-1-2 16,0-2 33-16,0 0-35 0,0 0 8 0,0 1 15 15,0 0-24-15,0 2 27 0,-2 3-10 0,-3 2-9 16,2-1 13-16,-1 0-27 0,0 0 19 0,2 2 6 16,-1-1-20-16,-1 3 22 0,3-2-23 0,-4 2-5 15,4-2 29-15,-1 2-20 0,0 0 11 0,2-2-14 16,-2 2-7-16,-1-1 16 0,3-2-3 0,-1 3 23 15,1-1-26-15,0-3 7 0,0 4 0 0,-2-2-9 16,2 0 14-16,0 2-7 0,0-2 0 16,0 2 2-16,0 0 7 0,0 2-16 0,0 3 23 0,-2 10 5 15,2-14-25-15,0 14 11 0,0-14 0 16,0 2-24-16,0 12 28 0,0-12 2 0,0-2-23 16,0 14 3-16,0-14 8 0,0 14-1 0,0-15 3 15,0 15 7-15,0-12-8 0,0 12 1 0,2-14-5 16,1 14 6-16,-3 0-16 0,0-15-2 0,5 15 23 15,-5 0-1-15,2-11 6 0,1 11-11 0,0 0 8 16,0-14-12-16,1 14 1 0,-1-12 9 0,3 12-17 16,-2-13 9-16,4 1 11 0,-3 12-6 0,1-15-17 15,4 15 2-15,-3-13-3 0,2 13 8 0,1-15 21 16,0 15-10-16,0-14-15 0,3 14-11 16,-3-15 17-16,2 15-5 0,0-13 8 0,0 13 2 15,2-13-5-15,0 13 2 0,0-14 1 0,-1 14 1 16,6 0-1-16,-5-15-19 0,2 15-1 0,2-12 15 15,0 12 1-15,0 0 25 0,0-13-7 0,2 13-9 16,0-12-2-16,-1 12-12 0,4 0 16 0,-1-14-8 16,0 14-19-16,-1-10 16 0,1 10-1 0,-3 0 3 15,1-11 7-15,-2 11-1 0,1 0 1 0,0 0-13 16,-2 0 12-16,2-11-7 0,0 11 1 0,-2 0 12 16,2 0-2-16,-2 0-17 0,2 0 14 0,-2 0 4 15,2 0-7-15,-4 0 0 0,1 0-7 0,0-9-1 16,-1 9 7-16,-4 0 16 0,1 0-18 15,1-12 7-15,-6 12-17 0,3 0 19 0,-1 0 1 16,-4 0-1-16,0 0 10 0,-2 0-27 0,-1-11 22 16,0 11-7-16,1 0-11 0,-3 0 27 0,0 0-26 15,0 0 20-15,0 0-6 0,0 0-21 0,0 0 21 16,0 0-7-16,0 0 2 0,-5 0-9 0,3 0-42 16,0 0-46-16,2 0-39 0,-1 0 26 0,-4 0-37 15,3 0 21-15,0 0-18 0,1 0-38 0,-4 0-2 16,5 0-58-16</inkml:trace>
  <inkml:trace contextRef="#ctx0" brushRef="#br0" timeOffset="36638.46">22140 12070 667 0,'-2'0'13'0,"0"0"-28"0,2 0 15 15,0 0 22-15,0 0-3 0,0 0 5 16,0 0-10-16,0 0-27 0,0 0-14 0,4 0 6 16,-2 0 36-16,1 0-6 0,-2 0 24 0,3 0 3 15,1 0-24-15,0 0 6 0,1 0-39 0,2 0 56 16,0 0-30-16,2 0-5 0,0 13 31 0,0-4-42 15,2-9 18-15,1 14 12 0,-2-2-7 0,5 1-7 16,-4-3-11-16,2 2 20 0,2 1-11 0,-2-3 22 16,1 2 0-16,1 1-33 0,-3-3 20 15,1 2-26-15,1-1 12 0,-4-11 7 0,1 16 16 0,-2-3-10 16,3-13-14-16,-6 13 1 0,2-13-41 16,-5 11 24-16,2-11 58 0,-5 0 28 0,3 0 39 15,-4 0-12-15,2 15-14 0,-2-15-29 0,0 0-19 16,0 14 21-16,-6-14-15 0,0 12 7 0,1 0-15 15,-6 1-12-15,1-4-25 0,-1 6 11 0,-4 0-6 16,1 1 20-16,-2 2 3 0,2-1-21 0,-2-2 7 16,0 2-25-16,4 0 11 0,-2-1 0 0,-2 2 11 15,5-2-1-15,1 3-3 0,1-3-31 0,-1 2-55 16,4-1-102-16,5-2-57 0,-4-1-76 0,5 1 10 16</inkml:trace>
  <inkml:trace contextRef="#ctx0" brushRef="#br0" timeOffset="42788.83">22976 11796 805 0,'-1'0'20'0,"-2"-14"-2"0,3 14-22 0,-1 0 40 15,1 0 0-15,-2 0-2 0,-2 0 52 16,1 0-51-16,3 0-6 0,-1-11 3 0,1 11-21 0,-2 0 19 16,-1 0-20-16,3 0 8 0,0 0 20 0,0 0-34 15,0 0 35-15,0 0-19 0,0 0-25 0,0 0 5 16,0 0-12-16,3 0 15 0,-3 0-21 15,0 0 31-15,0 0-9 0,0 0 17 0,0 0 7 16,0 0-20-16,0 0 6 0,0 0-46 0,0 0 36 16,0 0-3-16,0 0 18 0,0 0 35 0,0 0-11 15,0 0 27-15,0 0-23 0,3 11-8 0,4 5 0 16,-5-1-8-16,2 7-18 0,0 0-5 0,-1 7-15 16,1-3 15-16,-1 7 7 0,0-1 11 0,0 2-17 15,-1 3-15-15,-1-2 16 0,3 3-17 0,-4-2 19 16,3-2-7-16,-1 5-10 0,-2-4 21 0,1-2 7 15,-1-3-22-15,3-1-5 0,-2-4 14 0,-1-1-25 16,3-3 25-16,-3-3-5 0,2-18-8 16,-2 16 7-16,0-16-1 0,0 17 6 0,0-17 4 15,0 0-14-15,0 0-11 0,0 0-19 0,0 0-71 16,0 0-41-16,0 0-32 0,-5 0-53 0,1 0 42 16,3 0 30-16,-4-17 28 0,1-1 64 0,3-2-32 15,-4 3 27-15,4-1-52 0,-1-2-9 0</inkml:trace>
  <inkml:trace contextRef="#ctx0" brushRef="#br0" timeOffset="43128.36">22981 11945 866 0,'0'-18'5'0,"0"0"8"16,-5 1 2-16,1 2 26 0,3-1-14 0,-1 0-34 15,2 2 11-15,0 0-34 0,0 1 36 16,0 0-2-16,0 0 1 0,3 0 2 0,1-1-15 15,2 0 47-15,3 0-31 0,-2-1 12 0,3 2-34 16,4-1-24-16,-2-1 20 0,2 2 17 0,2 2 25 16,-1 11-4-16,-1-15-12 0,2 15-25 0,-2 0 10 15,-1 0-4-15,2 0 19 0,-4 0-4 0,2 0 11 16,-3 0 41-16,2 0 7 0,-2 15 7 0,-3 0-11 16,0 3-4-16,1-2-20 0,-3 1-3 0,-2-2 7 15,-1 5-47-15,-2-5 22 0,0 5-3 0,0-2 0 16,-9 2 8-16,0 0-5 0,1 1 15 15,-2-1-34-15,-5-1 17 0,2-3-31 0,-3 4 3 0,-1-5 18 16,1 0-1-16,0-1 14 0,-4-14-22 16,4 15-21-16,1-15-4 0,-1 11-28 0,4-11-48 15,-1 0-1-15,3 0-45 0,3 0-38 0,1 0 0 16,2 0-41-16</inkml:trace>
  <inkml:trace contextRef="#ctx0" brushRef="#br0" timeOffset="43781.78">23371 11792 686 0,'3'-12'19'0,"0"12"26"0,-1-13 18 0,0 13 63 15,-2 0 20-15,0 0-31 0,0 0-14 0,0 0-69 16,0 0-25-16,0 0 11 0,2 0-5 0,-2 0 12 16,0 0-28-16,0 0 22 0,0 0-15 0,0 0 14 15,0 0-9-15,1 0-11 0,-1 0 21 0,0 0-15 16,3 0 19-16,-1 21-1 0,0-1 4 16,0 3-4-16,-1 3 10 0,4 4-14 0,-4 0-4 15,2 5 7-15,-2-1-14 0,2-3-11 0,0 4 3 16,2 0 8-16,-5-4 3 0,2 2 19 0,-2-4 1 15,2-1-26-15,-1-2 4 0,-1-2-7 0,0-1-2 16,0-4 9-16,0-3-6 0,0-2 10 0,0-14-8 16,0 16 0-16,0-16 1 0,0 0 2 0,0 0 2 15,0 0-11-15,0 0 5 0,0 0-14 0,0 0 5 16,0 0 10-16,-3 0-8 0,1-18 4 0,-3 1-7 16,2-5 5-16,-1-2-1 0,0-6 4 15,-1-2-3-15,4-3-10 0,-1 0 1 0,0-2 8 16,-3-1 15-16,5 2-29 0,-1 1 26 0,1 0-27 15,0 0 6-15,0 4 30 0,0 0-26 0,4 2 35 16,0 3-41-16,-1-1 12 0,2 5 17 0,-1-2-37 16,2 0 43-16,2 4-19 0,0 0-29 0,-3-1 33 15,6 5-29-15,-1-2 22 0,0 3 7 0,0 15-7 16,0-15 11-16,0 15 4 0,2 0 11 0,-2-13-19 16,0 13-1-16,-2 0 1 0,0 0-19 0,2 0 21 15,0 0-2-15,-5 0-6 0,4 0 2 0,-2 0 0 16,3 17-1-16,-3-1-31 0,-1-1 27 0,0 3-17 15,-2-1 26-15,-1 3 15 0,-3 0-5 16,0 4 13-16,0-1-48 0,-3 0 3 0,-4 0 17 0,2-2-11 16,-3 3 17-16,0-2 7 0,-2 0-16 15,-4-3-3-15,2-1 8 0,-4 1 0 0,1-3-28 16,0 2-13-16,-1-5-35 0,0 1-46 0,1-14-3 16,0 15-17-16,3-15-26 0,2 0-10 0,-2 12-74 15,5-12-10-15</inkml:trace>
  <inkml:trace contextRef="#ctx0" brushRef="#br0" timeOffset="44289.22">23845 11546 861 0,'0'0'60'0,"-2"0"8"0,2 0 5 0,-2 0 30 15,0 0-78-15,0 0 11 0,0 0-1 0,2 0-1 16,-1 0 11-16,-2 0-8 0,1 16-6 0,-2 0-12 15,4-1 6-15,-1 5-5 0,-2 4-1 0,1 1-10 16,0-1 12-16,0 6-24 0,2-1 18 16,-3-1 9-16,3 3-33 0,-1 1 29 0,-1 0-30 15,0-2-16-15,2 3 24 0,0-2-5 0,-2 0 23 16,2 2-16-16,-2-2 15 0,2-3-12 0,-2-1-55 16,0-3 1-16,2-3-57 0,-1-1-41 0,1-2-24 15,-3-5-40-15,3-13-49 0,0 12 24 0</inkml:trace>
  <inkml:trace contextRef="#ctx0" brushRef="#br0" timeOffset="44653.32">23835 11747 895 0,'0'0'12'0,"0"-15"34"0,2 15 11 15,-2-11 28-15,0 11-12 0,0 0 5 0,0 0-44 16,0 0-7-16,0 0 10 0,0 0-37 0,0 0 17 15,0 0-5-15,0 0 1 0,0 0-9 0,0 0 20 16,0 16-8-16,0 2 7 0,0 5 3 0,0 1 15 16,0 5-5-16,0 1-19 0,0 1 13 0,4 2-8 15,0 0-7-15,-1 0-7 0,0-1-4 0,6 0-9 16,-4-2-4-16,1-2 16 0,2-1-9 0,2-5-20 16,2 1 15-16,-3-3-3 0,4-2 11 0,1-3 16 15,0-1-13-15,0-14-5 0,0 15-16 0,2-15 6 16,-2 14 18-16,2-14 7 0,0 0-2 15,0 0-1-15,-2 0-17 0,4 0 7 0,-4-24 5 16,2 1 6-16,0-3 1 0,-2-6-5 0,1-3-11 16,-4-3 6-16,-1-3 15 0,-2-4-17 0,-1 1 20 15,-6-2-8-15,-1 1-9 0,0 0 19 0,-6 1-28 16,-4 4 3-16,0 4-36 0,-1 2-53 0,-4 7 13 16,-1 4-78-16,1 10-39 0,-1 13-9 0,-1 0-143 15</inkml:trace>
  <inkml:trace contextRef="#ctx0" brushRef="#br0" timeOffset="46565.3">24317 12238 432 0,'0'0'-10'15,"-2"0"-15"-15,2 0 29 0,0 0-12 0,0 0 8 16,-1 0 9-16,1 0-9 0,0 0-7 0,0 0-3 16,0 0 4-16,0 0-13 0,0 0 2 0,0 0 27 15,0 0 4-15,0 0-13 0,0 0 37 0,0 0-11 16,0 0 18-16,0 0 7 0,0 0-35 0,0 0 19 15,0 0-18-15,0 0 16 0,0 0 11 0,0 0-41 16,0 0 7-16,1 0-19 0,-1 0 14 0,0 0 26 16,0 0-37-16,4 0 33 0,-4 0-19 15,0 0-7-15,0 0 35 0,0 0-15 0,0 0 16 0,0 0-18 16,0 0-2-16,2 0 13 0,1 0-6 16,-3 0 6-16,0 0 8 0,0 0-12 0,0 0-21 15,0 0-4-15,0 0 10 0,0 0-18 0,0 0 11 16,0 0 17-16,0 0-37 0,0 0 24 0,1-12 8 15,1 12-27-15,0-11 36 0,3 11-23 0,-2-14 33 16,5 0 11-16,-2-2-19 0,4-2 16 0,0-2-33 16,5-2 27-16,1-6-15 0,1-4-14 0,6-3 25 15,0-4-55-15,7-6 2 0,2-5 20 0,3-1-13 16,2-7 34-16,5 1-10 0,3-4-11 16,1-1-22-16,1 1 22 0,1 4 25 0,2 0-17 15,1 2 6-15,-4 3-20 0,-1 1-8 0,1 3 10 16,-1 2 0-16,-5 2 0 0,-2 1 23 0,-1 2-17 15,-4 6-5-15,-5 1-6 0,2 2-7 0,-6 3 28 16,0 6 6-16,-5 3 10 0,-3 2-14 0,-2 3-29 16,-4 3 26-16,-2 12-15 0,-2-11 19 0,-2 11 7 15,-3 0-2-15,-2 0-2 0,0 0-10 16,0 0 11-16,0 0-17 0,-4 0 10 0,0 0-10 16,2 0 5-16,-5 0-4 0,6 0 12 0,-5 0-17 15,2 0-18-15,-1 0 5 0,2 0-32 0,1 0-16 16,-3 0-8-16,2 0-53 0,0 0-19 0,-1 0-22 15,3 0-67-15,1 0-33 0</inkml:trace>
  <inkml:trace contextRef="#ctx0" brushRef="#br0" timeOffset="47041.35">25279 10675 649 0,'0'0'-7'0,"0"0"-12"16,0 0 2-16,0 0 11 0,0-12 8 0,5 12 5 15,-1-13 4-15,2 13-2 0,1-12 14 0,3 12-27 16,5-15 3-16,-4 15-15 0,6-15 2 0,1 15 53 16,2-16-4-16,4 16-38 0,-2-15 4 15,2 5-26-15,2 10 6 0,-2 0 57 0,0 0-50 16,0 0 31-16,0 0-20 0,-2 0-26 0,-4 0 33 15,-1 0-13-15,-2 0 31 0,-3 0-7 0,2 0 13 16,-6 19 12-16,-4-3-33 0,-1-3 15 0,0 1 10 16,-3 3-22-16,0 0 23 0,-6 1 12 0,-1 0-39 15,0 0 26-15,-3-2-25 0,0 4-25 16,1-2 15-16,-2 2-12 0,1-2 36 0,-5 2-9 0,6-2 4 16,-1 0-26-16,0-1-38 0,0-1 7 0,4-1-69 15,-1-2-48-15,2-2 8 0,3 0-56 16</inkml:trace>
  <inkml:trace contextRef="#ctx0" brushRef="#br0" timeOffset="47561.44">25960 9921 898 0,'-5'0'33'0,"2"0"23"0,-3 0 10 16,2 0 19-16,3-12-30 0,-4 12-13 0,3 0-14 16,2 0-38-16,0 0-2 0,0 0-18 15,0 0 14-15,0 0 17 0,0 0-9 0,7 0 1 16,-6 0 3-16,1 0 4 0,2 0 10 0,0 0 10 15,-1 14 7-15,4-1 8 0,-1 0-2 0,3 5-17 16,-5-1 20-16,5 5-50 0,-3 0 3 0,1 3 21 16,-2 0-36-16,1 0 33 0,0 4 8 0,-2-2-1 15,2 2-8-15,0-3 21 0,-2 2-23 0,2-2 5 16,-2 1-6-16,2-4 4 0,-2 4 13 0,2-2-18 16,-2 1 31-16,1-1-23 0,-2-3-15 0,-1 2 14 15,2-4-17-15,-2 0-18 0,-2-3-15 0,2-2-59 16,1-15-106-16,-3 18-7 0,1-18-8 15,-1 14-45-15</inkml:trace>
  <inkml:trace contextRef="#ctx0" brushRef="#br0" timeOffset="48865.43">26447 10210 950 0,'-6'0'13'16,"2"0"18"-16,-2-11 16 0,-3 11 35 0,3-9 22 16,1 9-41-16,-4 0-12 0,2 0-20 15,-2-11-46-15,3 11 38 0,-2 0-17 0,0 0-6 0,3 0 9 16,-4 0-13-16,2 0 6 0,-2 0-6 15,1 0 4-15,0 0-1 0,3 14 7 0,-1-2-2 16,-1 2 0-16,1 0-34 0,0 2 27 0,0 3 1 16,2 1-9-16,2 1 42 0,2-3-23 0,-2 5-5 15,2-3 7-15,0-2-12 0,0 2-13 0,7-5-1 16,-1 0 17-16,1 1-9 0,-1-16 1 0,2 15 20 16,-2-15-24-16,4 15-5 0,-1-15 24 0,1 0-19 15,-3 0 15-15,3 0 5 0,-1 0-8 0,-2 0 6 16,3 0-16-16,-1 0 18 0,-2-12-26 15,2-3 18-15,-4-1 10 0,3-2-7 0,0 1 17 0,-3-3-20 16,-1 0-5-16,-1-1 1 0,0 3-12 16,-3 0 20-16,0 1 16 0,0 3 7 0,0 2 21 15,0 3-1-15,-5 9-6 0,1-11 0 0,0 11-15 16,2 0-11-16,1 0-2 0,-4 0-14 0,3 0 7 16,0 0-26-16,2 0 8 0,-1 0 4 0,1 0-3 15,0 0 13-15,0 0-5 0,0 0 9 0,0 0 3 16,3 0-8-16,4 16-12 0,-6-1-13 0,4 0 21 15,-1-1-2-15,-1-2 12 0,1 3 12 0,0-1-15 16,2-2 6-16,-2 2-7 0,2-5-16 0,0 5 10 16,3-2-51-16,-4-12-16 0,1 15 11 0,0-15-71 15,0 15 29-15,1-15-40 0,0 14-25 0,-1-14 51 16,-2 0 14-16,2 0 65 0,3 0-8 16,-5 0 1-16,2 0 37 0,-1 0-36 0,0-11 47 15,-4-1-3-15,4 0-32 0,-4 1 11 0,2-2 21 16,-3 2 23-16,0 0 26 0,0 2 8 0,0 9 24 15,0-12-6-15,0 12 16 0,-4-11 22 0,4 11-32 16,-3 0-2-16,1 0-51 0,2 0-2 16,0 0-27-16,0 0-18 0,0 0 17 0,0 0-13 0,0 0 0 15,0 0 27-15,0 0-8 0,2 0-26 0,1 0 23 16,1 0 7-16,2 0 6 0,-2 0 22 0,2 19 3 16,0-1-16-16,4 3 23 0,-3 1 16 0,1 5-27 15,-2-1-2-15,3 5-41 0,-2 2 10 16,2-2-15-16,-4 3-10 0,1-3 30 0,-1 1-31 15,0-3 32-15,0-3-6 0,-1 2-2 0,-1-7 14 16,1 2-24-16,1-6 13 0,-4-2-15 0,2-6 17 16,-2-9-1-16,1 12 6 0,1-12 1 0,-3 0 5 15,0 0 37-15,0 0-13 0,0 0 9 0,0 0-27 16,0 0-20-16,-5 0 2 0,0-16 4 0,-1-4-5 16,-3-6 0-16,3-4-2 0,-2-4-21 0,2-3 17 15,-1-3-7-15,-2 0 10 0,3-2-11 0,1 5-6 16,0 2-7-16,1 2 7 0,2 4 16 0,-2 5-8 15,4 2 4-15,0 5-3 0,0 3 15 0,0 1-2 16,0 5-3-16,0-3-15 0,4 11-11 16,2-12 25-16,0 12-12 0,0-12 9 0,4 12 8 15,0-12-26-15,0 12 15 0,4-8-15 0,-2 8 14 16,-2 0 9-16,3 0-6 0,-3 0 9 0,2 0-17 16,-5 0 4-16,2 0 0 0,-4 0 10 0,1 0 15 15,0 0-14-15,2 0 13 0,-3 11-1 0,-4 1-17 16,4-12 4-16,-5 16-2 0,0-4 13 0,0 1 1 15,-6 1-9-15,-3 0-24 0,2 0-43 0,-3 1-12 16,0 0-20-16,-5 2-14 0,4 0 19 0,-4-1-32 16,1-2-10-16,-2 1-2 0,2-4-25 0,2-11-31 15,2 13-40-15</inkml:trace>
  <inkml:trace contextRef="#ctx0" brushRef="#br0" timeOffset="49268.91">27065 10258 1222 0,'4'0'35'15,"-4"0"-19"-15,0 0 8 0,0-10 16 0,-7 10-28 16,4 0 13-16,-4 0-3 0,-3 0-7 0,3 0-8 16,-3 0 18-16,0 0 9 0,-1 0-7 15,1 0 5-15,-1 0-24 0,1 0-16 0,0 0-8 16,-5 0 6-16,5 0 13 0,0 0 2 0,3 14-12 15,-2-2-4-15,2 0-2 0,1 0 7 0,-1 1-3 0,6-1 35 16,-4 0-27-16,5 1-8 0,0 1 19 16,0-3-49-16,5 2 44 0,-1 0-14 0,2-4 6 15,1-9 7-15,3 15-16 0,3-1 27 0,-2-14-16 16,1 0 1-16,4 12 0 0,-2-12-2 0,2 0-1 16,0 0-14-16,-2 0 13 0,-2 0-1 0,5 0 23 15,-4 0 19-15,0-18-15 0,-1 0-10 0,-2 1-6 16,-3 0 16-16,2 0-4 0,-8-1 6 0,-1-2 3 15,0 2-38-15,0 0 26 0,-6 2-19 0,1-2 7 16,-6 3 22-16,-3 2-27 0,4 1 15 0,-2 4-23 16,1 8 3-16,-4 0-25 0,4 0-26 15,-2 0-4-15,3 0-6 0,-2 0-17 0,2 13-5 16,5 1-37-16,-1 2-27 0,0-2 23 0,3 3-5 16,3-1 3-16,0-1-55 0</inkml:trace>
  <inkml:trace contextRef="#ctx0" brushRef="#br0" timeOffset="50487.19">27261 10196 1295 0,'0'0'26'16,"0"-9"30"-16,0 9-1 0,0 0 6 0,-4 0-17 16,-1 0-38-16,1 0 24 0,3 0-17 15,-1 0-8-15,-1 0-10 0,3 0-17 0,0 0 26 16,0 0-17-16,0 0 24 0,0 0 4 0,5 0-45 15,-4 0 33-15,3 18-7 0,1-1 4 0,-4-2 12 16,6 2-11-16,-1 3 0 0,0-2-8 0,0-1 22 16,-1-2-11-16,0 2 5 0,1-5-20 0,-2 1 15 15,2-13-5-15,-5 13-4 0,3-13 13 0,-1 9-7 16,-1-9 15-16,-2 0-2 0,1 0 24 0,-1 0 6 16,0 0-8-16,0 0 1 0,0 0-27 0,-3 0-7 15,-4 0 7-15,4 0-2 0,-3-9-3 0,2-3-22 16,-2-3 2-16,-1-1-2 0,1-2-4 15,2 3 23-15,1-2 0 0,-1 0-13 0,2 1 9 16,2 2-4-16,0 0-4 0,0 1 21 0,6 0-17 16,0 4-24-16,0-2-20 0,2 3-27 0,2-2 3 15,-1 10 19-15,5-12-7 0,1 1-11 0,1 11-27 16,0-11 7-16,-1 2-14 0,6 9 8 0,-3 0 39 16,0-9-14-16,2 9 9 0,-3-9 65 0,6 9-43 15,-5 0 16-15,2 0 21 0,-2-8-17 0,-2 8 27 16,0 0 7-16,-2 0 11 0,-5 0-42 15,1 0 36-15,-1-9 4 0,-3 9 31 0,-4 0 58 0,1 0-11 16,-3 0-20-16,0 0-10 0,0 0-28 0,-3 0 18 16,-4-9 26-16,2 9-51 0,-5 0 17 0,2-11-2 15,-2 11-27-15,-3 0 33 0,2-10-20 16,-1 10-3-16,-1 0 1 0,2 0 5 0,-4 0 1 16,4 0-30-16,-4 0 15 0,4 0-21 0,1 0 9 15,0 0 16-15,0 0-20 0,2 0-4 0,0 0-8 16,0 0-9-16,4 10-11 0,1 0 25 0,2-1-6 15,1 1 2-15,0 1 8 0,0-2-4 16,1 3-5-16,4 2 2 0,0-1 8 0,4-2-14 0,-2 0-4 16,2 3 9-16,1-4-8 0,1 0 19 0,2-10 2 15,0 14-22-15,0-14 21 0,0 11-6 0,2-11 5 16,-4 0-13-16,2 0 14 0,0 0-23 16,0 0 19-16,-1 0 27 0,-1 0-37 0,-1 0 33 15,0 0-25-15,-1 0-4 0,-2-13 13 0,2 1-22 16,-3-2 3-16,1 0 8 0,-4-1 0 0,1 3-12 15,-2-2 13-15,-2 0 0 0,0-1-14 0,0 4 35 16,0 1-26-16,-5 0 13 0,2 10 0 0,2-9-10 16,-4 9 23-16,3 0-16 0,0-8-1 0,-1 8 3 15,2 0-15-15,1 0 1 0,0 0-3 0,0 0 0 16,0 0 3-16,0 0 1 0,0 0 10 0,0 0-17 16,4 0 11-16,0 0 4 0,2 0 0 0,0 0 19 15,0 0-22-15,2 10-9 0,2 0 10 16,-1-2-20-16,1 3 36 0,-3-2-11 0,1 0 2 15,0 4-2-15,0-6-30 0,-3 4-29 0,2-11-15 16,-1 13-8-16,2-3-7 0,-3-10 39 0,5 12-51 16,-3-12 15-16,1 0 10 0,-2 0-44 0,-1 0 78 15,2 0-15-15,-1 0-16 0,0 0 48 0,-2 0 7 16,-1 0-9-16,2-14 42 0,-3 2-17 0,0-2-21 16,-1 1 11-16,-1 0 24 0,0 3 59 0,0-1-26 15,-3 2 59-15,-1 9-2 0,1-14-64 0,0 14 21 16,2-9-24-16,-4 9-25 0,1 0 23 0,4 0-1 15,-1 0-29-15,1 0-27 0,0 0 19 0,0 0-15 16,0 0 30-16,0 0 6 0,0 0-29 0,0 0 14 16,5 0-32-16,0 0 4 0,-1 0 29 15,1 12-9-15,0 0 13 0,2 2 1 0,-1 0-17 16,2 0 3-16,-3 2-2 0,0-2 9 0,-1 2 3 16,0-2 8-16,-2 0 2 0,0-3-17 0,3-11-5 15,-5 12-11-15,1-12 10 0,-1 11 13 0,2-11-1 16,-2 0 5-16,0 0-7 0,0 0 4 0,0 0 8 15,0 0 7-15,0 0-7 0,0 0-4 16,0 0-30-16,-3 0 14 0,-2-11-6 0,3-1-18 0,-3-2 44 16,4 0-13-16,-1-1 3 0,0 0 13 0,2-2-43 15,0 0 8-15,0 2-2 0,0 2 13 16,4 0 11-16,2 3-18 0,-2 0 12 0,0 1-15 0,2 9 31 16,-2-11-15-16,4 11-2 0,-1-9 1 15,-2 9-24-15,1 0 36 0,2 0 3 0,-3 0 10 16,2 0-19-16,3 0-4 0,-4 0-16 0,2 0 3 15,0 0 19-15,1 0-24 0,-4 14 26 0,4-1-14 16,3-1-3-16,-5 3 5 0,1 0-51 0,3-1-14 16,0 2-87-16,-1 0-72 0,2-3-60 0,1 1-35 15</inkml:trace>
  <inkml:trace contextRef="#ctx0" brushRef="#br0" timeOffset="51093.1">28601 9583 867 0,'-4'-11'1'0,"1"11"25"0,-1 0 37 0,1 0 14 16,1 0 31-16,2 0-43 0,-1 0 11 0,1 0-40 15,0 0-6-15,0 0 8 0,0 0-56 0,0 0 42 16,0 0-41-16,0 0 17 0,1 0-21 0,4 0 13 16,-5 0-4-16,1 0 0 0,3 0 33 0,-2 0-11 15,2 0-2-15,2 0 2 0,-2 0-10 0,2 21 3 16,3 1 7-16,-4 2 8 0,6 4-7 0,-1-1-18 16,-3 4 3-16,1 2-15 0,0 1 28 0,0 1-6 15,2-3 15-15,-4 3-11 0,0-3-16 0,-2 0 20 16,2 1-7-16,-2-5 15 0,1 1-3 15,-4-3-20-15,3 0-30 0,1-6-28 0,-4-2-73 16,1-4-40-16,1-2 4 0,-2-12-17 0,3 9 29 16,-4-9-29-16</inkml:trace>
  <inkml:trace contextRef="#ctx0" brushRef="#br0" timeOffset="51556.71">28565 9623 1371 0,'-10'0'-16'0,"0"-12"17"15,4 12 19-15,-1-13 24 0,0 13 1 0,4-11-19 16,0 11-36-16,2 0-27 0,1 0 12 16,0 0 3-16,0 0 22 0,1 0 0 0,5 0 6 15,1 0 3-15,0 0-9 0,3 0-3 0,2 0 2 16,1 16 8-16,3-1-18 0,0-1 20 0,1-2-20 16,2 6-8-16,2-3 29 0,-1 2-13 0,1 1 18 15,-6-1 3-15,6 0-2 0,-6-1-31 0,1-2 9 16,0-1-6-16,0-1-3 0,-2-12 31 0,2 12-14 15,-1-12-5-15,1 0 5 0,-2 13-6 0,-1-13 2 16,0 0 26-16,-2 0-7 0,-2 0 2 0,-2 0 5 16,-1 0-18-16,-2-16-9 0,1-1 10 0,-4 0 4 15,3-3 7-15,-4-2-8 0,0-4 4 0,0-3-7 16,0 1-27-16,0-1 24 0,-4 0-17 16,3 5 18-16,-4 0 16 0,1 4 17 0,1 3 24 15,0 5-37-15,2 2 28 0,-3 10-39 0,4 0-10 16,-2-10 18-16,-1 10-28 0,3 0 13 0,0 0-19 15,0 0-14-15,0 0 11 0,0 0 2 0,5 0 19 16,-1 0 16-16,0 11-5 0,-1 1-1 0,6-1-17 16,1 2-10-16,0 5 12 0,1 2 8 15,0-1 4-15,3 3-4 0,-3-1-11 0,1 0-9 0,2 2 12 16,1 0-2-16,-5 0-5 0,1 1 9 0,1-1-8 16,-2 0 5-16,0 1 1 0,0-3-42 15,0-1-36-15,3 0-47 0,-4 0-33 0,1-5-22 16,0 3-20-16,0-4-9 0,0-2-75 0</inkml:trace>
  <inkml:trace contextRef="#ctx0" brushRef="#br0" timeOffset="52026.96">29480 9682 1321 0,'2'0'4'0,"-1"-15"20"0,-1 15 30 16,0-14 36-16,0 14 7 0,0-11-2 0,-5 11-10 15,-1-10-16-15,2 10-22 0,-2 0 3 0,-3-11-27 16,3 11-11-16,-4 0 12 0,0 0-15 16,0 0 15-16,3 0-16 0,-3 0 9 0,-2 0-5 0,-1 0-10 15,3 0 3-15,0 0-10 0,1 0-13 16,1 11-2-16,-1 1 18 0,3-3-19 0,1 4 28 16,0 0-2-16,4 1-20 0,1 1 11 0,0-2-22 15,0 2 3-15,6-3 18 0,2 0 7 0,-1 1 15 16,2-3-2-16,1 0-11 0,2-10-3 0,-1 11-7 15,4-11-6-15,-1 0 2 0,-1 0 2 0,1 0 7 16,1 0 13-16,-1 0 7 0,-1 0-4 0,2 0-6 16,-4-11-7-16,4-1-6 0,-5 0-3 0,1-3 14 15,-4-1 14-15,1 0-23 0,-6 0 28 0,1 0-29 16,-3 2 2-16,0 2 22 0,0-1-33 0,-5 1-2 16,-3 12 8-16,4-12-10 0,-2 12 8 15,-1-12 11-15,1 12-12 0,3-11-5 0,-4 11 19 16,4 0-9-16,1 0 7 0,0 0 11 0,-1 0-11 15,3 0 1-15,0 0-13 0,0 0-12 0,0 0 0 16,0 0 4-16,0 0 30 0,5 0-17 0,-1 0 18 16,0 0 4-16,0 0-23 0,4 14 25 0,-2-4-52 15,2 4-15-15,-1 0-20 0,3-3-40 0,-1 1 17 16,3 3-11-16,-2-3-61 0,1-1-8 0,-1-11-28 16,5 12-26-16,-1-12-15 0,0 0 16 0</inkml:trace>
  <inkml:trace contextRef="#ctx0" brushRef="#br0" timeOffset="52359.11">29920 9447 1241 0,'-12'0'23'0,"0"0"-21"0,-4 0 40 0,-2 0-20 16,2 0-10-16,-4 0 30 0,2 0-37 0,0 0 41 16,2 0-28-16,-1 11-10 0,1-11-6 0,3 13-22 15,3-13 14-15,2 0-7 0,2 12 2 0,6-12 11 16,0 10-6-16,0-10 7 0,8 10-9 15,2-10-3-15,2 14 15 0,0-14-2 0,4 12 14 0,-2-12-10 16,2 13-7-16,4-13 3 0,0 12-11 16,2-12 10-16,-4 0 12 0,6 14-23 0,-4-14 16 0,1 12-3 15,1-12-13-15,-3 13 34 0,-3-13-22 16,-4 0 2-16,3 14-12 0,-8-14 36 0,-1 0 30 16,-2 0 10-16,-4 0 32 0,0 12-61 0,0-12-3 15,-8 13-34-15,0-13-13 0,-2 16 7 0,-3-2 7 16,0-2 11-16,-3 2 2 0,-2-1 2 0,0-3-20 15,-5-10-8-15,4 12-3 0,-1-12-4 0,0 13-42 16,0-13-29-16,1 0-16 0,6 0-15 0,-3 0-26 16,6 0 7-16,3 0-82 0,2 0-17 0,5 0-12 15</inkml:trace>
  <inkml:trace contextRef="#ctx0" brushRef="#br0" timeOffset="52733.73">30310 9464 1305 0,'6'-11'10'0,"-2"11"8"16,-4-9-24-16,0 0 1 0,0 9 12 0,-5-12-5 15,-4 2 32-15,2 1 20 0,-3 9-17 0,-5-10 4 16,1-1 1-16,-2 11-29 0,0-9 7 0,2 9 0 16,-2 0-26-16,0 0 21 0,0 0-6 0,2 0-9 15,0 0 4-15,0 0-7 0,4 0-17 0,0 0 15 16,0 12-1-16,4-12-5 0,2 12 10 15,3-1-25-15,1-2 32 0,0 2-1 0,0 1-18 0,5 0 39 16,1-1-31-16,4 1 11 0,0-1 1 16,5-1-21-16,-4-10 25 0,5 11-23 0,2-11 37 15,-1 0-28-15,0 0-4 0,3 0 6 0,0 0-5 16,-2 0 13-16,2-12-5 0,-1-2 3 0,-4-4-16 16,6 4 10-16,-8-3-5 0,1 2 5 0,0 3 3 15,-3 0-13-15,-1 1 9 0,-5 2-2 0,1 9-8 16,-2 0 13-16,1 0-13 0,-4 0-5 0,1 0 6 15,1 0 0-15,-2 0 11 0,3 0 10 16,1 0-2-16,2 0 15 0,1 0-10 0,7 0-9 16,-2 0 10-16,6 0-57 0,1 9-66 0,1 3-125 15,5-12-157-15</inkml:trace>
  <inkml:trace contextRef="#ctx0" brushRef="#br0" timeOffset="57903.25">28172 10304 340 0,'3'-8'1'0,"1"8"-19"0,0-10 21 0,0 2-1 16,1 8-9-16,-4-10 18 0,4 3-16 0,-2 7 2 16,-1-8 8-16,3 8 27 0,-5 0 11 0,1 0 29 15,-1 0-12-15,0 0 21 0,0 0-7 0,2 0-19 16,-2 0 24-16,0 0-27 0,0 0-20 0,0 0-4 16,0 0-9-16,0 0-13 0,0 0 28 0,0 0-20 15,0 0-3-15,0 0-9 0,0 0 0 16,0 0 14-16,0 0 4 0,0 0 15 0,0 0 8 15,0 0 16-15,0 0 2 0,0 0-24 0,0 0-6 16,0 0-8-16,0 0 6 0,0 0 16 0,0 0 8 16,0 0-1-16,0 0-5 0,0 0 1 0,0 0-20 15,0 0-17-15,-3 0-4 0,-4 0 4 0,1 13-11 16,-2-1 11-16,-2 2-8 0,-2 3-3 0,-4 1-2 16,-2 5 15-16,0 3-8 0,-6 4-5 0,-1 2 34 15,-1 6-33-15,-5 1 31 0,0 3-20 0,-2 3-20 16,-1 1 8-16,3 2-8 0,-4 1 18 0,1 0-14 15,0 0 4-15,0-4-4 0,2 1-2 16,0-2 14-16,-1 0-1 0,3-4 6 0,3-2-17 16,1-3 8-16,1 0-11 0,4-2 2 0,1-3 9 15,-1-1 5-15,6-3-2 0,-1 0-12 0,1-2 21 16,4-4-16-16,1 3-10 0,0-6-53 0,4-2-54 16,-3-1-86-16,6-2-70 0,0-12 21 15,2 12-92-15</inkml:trace>
  <inkml:trace contextRef="#ctx0" brushRef="#br0" timeOffset="58385.21">27203 11241 717 0,'-3'0'70'0,"3"0"0"0,-1-9 6 15,-2 9-9-15,3 0-44 0,-1 0-11 0,1 0-17 16,0 0 13-16,0 0-11 0,0 0-7 0,0 0 21 16,0 0-19-16,0 9-19 0,-2 3 45 0,2 3-8 15,-3 3 6-15,3 2-4 0,0 5-51 0,0 1 33 16,0 3-11-16,0 1 28 0,0-4 6 0,0 4-7 16,0-5-17-16,5 1-24 0,-4-3 29 0,6-2-35 15,-4-1 66-15,3-5 18 0,1 1-22 16,0-3-26-16,-1-2 5 0,4-11-26 0,-1 13-10 0,2-13 40 15,1 0-19-15,2 0-13 0,-1 0 23 16,5 0 6-16,0 0-2 0,0 0 25 0,3 0 26 16,2-15-26-16,0-1 12 0,-1 0-7 0,3-3-43 15,1 2 21-15,-5 0-54 0,2 0-14 0,-3 2-41 16,-2 4-65-16,-2 1-64 0,-4 10-11 0</inkml:trace>
  <inkml:trace contextRef="#ctx0" brushRef="#br0" timeOffset="59608.77">25341 12028 798 0,'0'0'16'0,"-1"0"23"16,1-11 18-16,-3 11 2 0,3 0 9 0,-1 0-27 15,1-9 32-15,0 9 7 0,0 0-26 0,0 0-14 16,0 0-39-16,0 0-5 0,0 0 2 0,0 0 20 16,0 0-14-16,0 0-11 0,0 0-11 0,0 0 24 15,0 0-3-15,0 0-7 0,1 0 32 0,2 13-32 16,-2-2 14-16,2 7 11 0,-1 3-27 0,-2 5 26 16,1 4-11-16,-1 4-8 0,3 2 23 0,-3 4-31 15,0-1 16-15,0 3 16 0,0-3-22 0,0-1 16 16,-4-1-8-16,-2-2-6 0,2 0-2 0,-2-4-1 15,0-1-1-15,0-7 0 0,-1-2 1 16,1-2 18-16,2-4 9 0,3-15-10 0,-4 0 3 16,4 0-6-16,-1 0-13 0,2 0 11 0,-2 0-16 15,2 0 3-15,-2-20 3 0,-1-4-16 0,2-7 30 16,1-4-44-16,-2-4 10 0,-1-6-4 0,3 0 5 16,0 0 33-16,0-1-33 0,6 2 24 0,-1 0-29 15,0 7-4-15,1 1 9 0,3 1-10 0,-1 3 20 16,2 1-2-16,-1 5 13 0,1 0 16 0,3 3-24 15,0 2-1-15,0 0-19 0,1 3 3 0,2 2 3 16,-3-2 14-16,3 6 12 0,1-2-23 16,-1 5 22-16,0 9-14 0,2-11-5 0,-6 11 22 0,1 0-5 15,3 0-2-15,-3 0 4 0,-3 0-23 16,2 0-1-16,-4 0 14 0,-2 0-4 0,-2 14 9 16,0-2 12-16,-4 3-7 0,0 3-5 0,0 3 16 15,-6 3-25-15,-4 0 7 0,-2 4-8 0,0 1 4 16,-5 0 1-16,1 1-3 0,-1-2 38 0,-2 1-30 15,-1-3 17-15,3 1-18 0,-3-4 6 0,2-3 7 16,1-2-15-16,0-3-22 0,2-1-32 0,4-14-68 16,-1 11-52-16,4-11-33 0,2 0-85 15,2 0 17-15</inkml:trace>
  <inkml:trace contextRef="#ctx0" brushRef="#br0" timeOffset="60728.53">25625 12427 816 0,'0'0'-12'0,"0"0"13"0,0 0-9 0,0 0 3 16,0 0 17-16,7 0 9 0,-4 0-19 0,3 0-13 16,3 0 10-16,1 0-23 0,0 0 37 0,4 0 21 15,-1 0-37-15,3-12 20 0,3-2-7 16,-2-4-23-16,6 0 45 0,-3-1-33 0,-1-5-18 15,3 4 24-15,-3-1-26 0,-2-2 26 0,-3 5 28 16,-1 0-14-16,-3 1 15 0,-4 3 20 0,-2 3-16 16,-4-1 0-16,0 12 6 0,0-11-44 0,-8 11 29 15,0-9-7-15,-4 9-23 0,-2 0 32 0,-3 0-58 16,0 0 11-16,-2 0 40 0,0 0-37 0,-1 0 40 16,2 16-2-16,-2-1-55 0,2-3 38 0,1 5-12 15,2-2 1-15,3 2 19 0,0 0-24 0,3-2-2 16,4 4-4-16,-1-3 9 0,6-1-11 0,0 0 24 15,0 1 17-15,6-2-9 0,-1 0-11 16,7 0-14-16,-3-1-34 0,1 1 30 0,-2 1 45 16,4-2-24-16,2-13 17 0,-2 17 1 0,-1-3-23 0,4-14 3 15,-1 0 6-15,0 15-15 0,2-15-13 16,-3 0 12-16,2 0 7 0,-4 0-24 0,2 0 1 16,-3 0 13-16,0 0-76 0,0 0 43 0,2 0-38 15,-4 0-52-15,1 0 88 0,3 0-37 0,-2-20 14 16,-3-1 79-16,0-2-44 0,0 3 18 0,-1 0 24 15,-2-1-43-15,1 3 54 0,-2 2-24 0,1 1 6 16,-2 0 22-16,-2 6 5 0,2 9 10 0,-2-12 60 16,0 12-28-16,0-10-29 0,0 10 27 0,0 0-53 15,0 0 17-15,0 0-40 0,0 0-19 0,0 0 24 16,2 0 16-16,-2 0 45 0,0 0-10 16,0 0 18-16,0 0-46 0,0 0-6 0,0 0-9 15,0 0-18-15,0 0 16 0,0 17 7 0,-4 2 22 16,-2 1-18-16,3 1 0 0,-4 2 2 0,4 3-19 15,-4-2-16-15,2-3 8 0,0-2 2 0,1-3-11 16,0-2 27-16,-2 1-1 0,4-15-27 0,0 0 37 16,2 0-21-16,-1 0-1 0,1 0 6 0,-3 0-16 15,3 0 19-15,0 0-13 0,0 0 22 0,0 0 12 16,0 0-29-16,4 0 35 0,0 0-29 16,2 0-33-16,0-18 24 0,1 0-20 0,2-2 9 15,1-3 8-15,2 2 5 0,0-2 9 0,0 2-25 16,0 0 33-16,0 2-21 0,0 3-30 0,-2-2 29 15,2 6-17-15,0 3 10 0,-4 9 31 0,0-9-14 16,0 9-12-16,-1 0 15 0,-4 0-14 0,3 0 19 16,-2 0-6-16,0 0-21 0,-2 0 13 0,2 0-2 15,-1 0 14-15,0 0 3 0,-1 9-6 0,3 4-3 16,-4 0 2-16,1 0 17 0,1 1-5 0,-2 2-12 16,1 0 1-16,0 2-12 0,-2-1 27 0,5-1-2 15,-5-1-20-15,1-1 34 0,-1 1-50 0,0-15-37 16,2 19-4-16,0-8-89 0,-2-11-7 0,2 0 4 15,1 14 20-15,-2-14 30 0,1 0 44 16,0 0 10-16,0 0-25 0,2 0 36 0,1 0-29 0,-4 0 54 16,3-18-16-16,2-2 7 0,0 0 24 15,-2 2-23-15,1 0 47 0,-1 1 13 0,-1 3 27 16,1-1-17-16,0 1 12 0,1 4 1 0,-4 10-57 16,1-11 80-16,0 11-38 0,3-10-25 0,-4 10 45 15,4 0-57-15,-5 0 26 0,1 0-2 0,-1 0-7 16,2 0-18-16,-2 0-5 0,2 0-21 0,-2 0 0 15,0 0 15-15,0 0 4 0,2 0 41 0,1 0 54 16,-3 0-23-16,1 0 7 0,3 17-12 16,-2 1-70-16,2-2 41 0,0 5-29 0,-2 2 13 0,2 0 15 15,1 3-15-15,-4 1 20 0,3 1-27 16,1-1 12-16,-4 1-14 0,-1-2-5 0,0 1 17 0,0-4-21 16,0 3 20-16,-4-2 4 0,-2-2-10 15,0-1-9-15,0-3-10 0,1 1 12 0,-5-3-22 16,1-2 40-16,-3-3-13 0,2 2-3 0,-1-13 17 15,-2 10-55-15,-1-10 30 0,2 0-26 0,-2 0-13 16,1 0-39-16,-2 0-71 0,-1 0-26 0,2 0-72 16,0-23 15-16,0 3-36 0,0-6-44 0</inkml:trace>
  <inkml:trace contextRef="#ctx0" brushRef="#br0" timeOffset="60875.13">26298 12081 927 0,'4'-11'-1'16,"-4"11"0"-16,0 0 10 0,0 0-24 0,0 0 23 15,0 0-17-15,0 0-54 0,0-9-40 0,-2 9-71 16,2 0-47-16</inkml:trace>
  <inkml:trace contextRef="#ctx0" brushRef="#br0" timeOffset="61328.47">26487 12070 1082 0,'1'0'0'16,"-1"0"19"-16,2 11 6 0,1-11 7 0,-3 0 35 16,0 0 3-16,0 9-40 0,0-9-21 0,0 11-13 15,0-1-22-15,0 0 27 0,0 2 0 0,0 5 2 16,0 1-16-16,0 2 24 0,0 0 15 0,0 3-21 15,0-2 8-15,0-1-21 0,0 0 11 0,0-1 1 16,3-3 14-16,-1-1-24 0,0-1 6 0,2-3-24 16,-2-11 13-16,2 14 17 0,-1-14-7 0,3 0 26 15,-5 0-12-15,3 11 1 0,1-11-5 0,1 0-16 16,-2 0-20-16,2 0 43 0,-1 0 0 16,1 0 4-16,3 0 12 0,-2-15-39 0,3 0-6 0,-1 0 13 15,1-4-14-15,1-2 14 0,-1 1-9 16,1 0 1-16,-1-1 15 0,0 3 3 0,-5-2 7 15,1 7-12-15,0 0 1 0,-2 13-2 0,1-11-14 16,-4 11 4-16,-1 0-6 0,0 0-1 0,0 0 14 16,0 0-1-16,0 0 18 0,0 0-11 0,0 0 0 15,0 0 4-15,0 0-20 0,0 0 12 0,0 0 5 16,0 0-8-16,0 11-1 0,-6 3-9 0,6-2 10 16,-4 3-15-16,3 2 35 0,1 1-7 15,0 1-9-15,0 2 15 0,0-3-29 0,0-1 37 16,5 3-22-16,1-2-44 0,0-4-31 0,3 2-66 15,1-5-24-15,-3-11-3 0,1 15 25 0,3-15-27 16,0 0-48-16</inkml:trace>
  <inkml:trace contextRef="#ctx0" brushRef="#br0" timeOffset="61786.47">26999 12187 1296 0,'0'0'10'0,"-5"-10"6"0,0 10 22 0,-4 0 28 0,2-9-3 15,-2 9 9-15,-1 0 1 0,0 0-40 16,-2 0 3-16,1 0-23 0,-4 0-4 0,4 0 0 16,-2 0-18-16,-3 0 28 0,5 14-26 0,-4-1 22 15,2-2-14-15,-1 0-5 0,4 3 6 0,-2-2-3 16,3 2 9-16,-1-2-10 0,6 0-1 0,0 0-7 16,4 0-6-16,0-1 25 0,0 0-9 0,7-11-15 15,-1 14 28-15,4-14-15 0,-3 15 0 0,3-15 18 16,4 12-12-16,-2-12 3 0,2 0 9 0,2 0-9 15,0 0-20-15,0 0 3 0,-2 0 4 0,5 0-2 16,-6 0 34-16,2 0-17 0,-1 0-21 0,-2-13 28 16,-2-1-30-16,0 1-7 0,0 3 33 0,-4-1-15 15,-2 2 18-15,0-4 3 0,-2 0-13 0,-1 4 6 16,-1-2-11-16,0 1-1 0,0 0-13 16,0 10 5-16,0-9-1 0,-3 9 9 0,-1 0 9 15,0-9-2-15,2 9-5 0,-1 0-8 0,2 0 3 16,-4 0-16-16,5 0 4 0,-4 0 25 0,4 0-25 15,0 0 21-15,0 0-3 0,0 0-17 0,0 0 21 16,0 0-19-16,0 0 6 0,0 0-16 0,4 0 14 16,1 0 14-16,-4 9-4 0,4 3 29 0,-4 0-11 15,3 2-1-15,1 0-6 0,0 2-15 0,0 0 1 16,0-1-5-16,1 2 6 0,0-3-69 0,1-5-24 16,-4-9-43-16,4 15-43 0,-4-15 16 15,2 0-39-15,-4 0-9 0,3 0-44 0</inkml:trace>
  <inkml:trace contextRef="#ctx0" brushRef="#br0" timeOffset="62046.78">27175 11935 1159 0,'0'0'17'16,"1"0"9"-16,-1 0 13 0,0 0-17 0,0 0-3 15,3 0 13-15,-2 0 2 0,-1 0 4 0,0 0-3 16,0 0-30-16,0 0-11 0,0 0 16 0,0 0-7 15,0 0 5-15,0 0-1 0,0 12-11 0,0 6 9 16,0-2-8-16,0 3 5 0,-4 3-7 16,4-1 5-16,-1 3 11 0,-4 4-4 0,5-2 23 15,-1 0-21-15,1 0 2 0,-2-2 3 0,-1 1 5 16,3-1 5-16,-1-3-24 0,1-1 4 0,0 0-79 16,0-2-16-16,0-1-27 0,6-2-27 0,-2-4 19 15,-1-11-18-15,6 14 13 0,-1-14-37 0,-1 0-5 16,4 0 7-16</inkml:trace>
  <inkml:trace contextRef="#ctx0" brushRef="#br0" timeOffset="62452.21">27392 12185 1255 0,'3'0'44'0,"-3"-12"12"0,0 12 8 0,0-11 5 0,-6 11-20 16,-1-9 19-16,1 9-7 0,-1 0-7 15,-2 0-19-15,-1 0-37 0,0 0 13 0,0 0-9 16,0 0 10-16,-1 0 4 0,1 0-1 0,-2 0-4 15,-1 9-14-15,4 2 0 0,-1-2-22 0,0 0 30 16,2 3-6-16,0 0 0 0,0 1 5 0,3-1-8 16,1 0 8-16,4 1-2 0,0-2 14 0,0 0-21 15,4-11 5-15,2 14-5 0,3-4-14 0,-1-10 26 16,1 0-13-16,1 11 9 0,5-11 12 0,-4 0-7 16,2 0 1-16,0 0 2 0,1 0-8 0,-1 0-21 15,-1-15 19-15,-1 1-10 0,2 2 14 0,-5 0 2 16,2 0 1-16,-4 1 3 0,-1 2-15 15,0 0 13-15,-3 9-10 0,-2-11 15 0,0 11-19 16,0-11 19-16,0 11-13 0,-7 0-12 0,4-9 17 16,1 9-28-16,-3 0 17 0,4 0-8 0,-4 0 7 15,5 0 15-15,0 0-14 0,0 0-1 0,0 0-4 16,0 0-13-16,0 0 19 0,0 0 15 0,0 0 0 16,0 11-6-16,5 1-11 0,-4 0 5 0,4 3-7 15,0 1 26-15,2 2-28 0,-1-1-58 0,0-3-18 16,0 1-32-16,2-2-59 0,-2 0 6 15,1-13-25-15,-1 12-46 0,1-12-16 0,-1 10 42 0</inkml:trace>
  <inkml:trace contextRef="#ctx0" brushRef="#br0" timeOffset="62858.21">27526 12067 1001 0,'0'0'3'0,"3"0"-21"15,-3 0 2-15,2 0 31 0,-2 0-47 0,0 0 59 16,2 0-13-16,-2 0-34 0,3 0 50 0,0 0-31 16,-1 0 22-16,0 14 12 0,1-3 11 15,2 2-12-15,-1 0 1 0,0 2-15 0,-1 2 5 0,2 0-18 16,-3 1 5-16,0 0-1 0,-1 0-10 16,4-1 12-16,-5-3-12 0,2 3 29 0,-2-2-27 15,0-1 17-15,0-5 0 0,0-9-13 0,0 0 14 16,0 13-9-16,0-13 4 0,0 0-24 0,0 0-9 15,0 0 8-15,0 0-14 0,0 0 22 0,0 0 14 16,0 0-8-16,0 0-7 0,0 0-4 0,0-13 10 16,0 4-12-16,0-4 7 0,3-2 6 0,2-1-16 15,-1 0 9-15,0 0 48 0,2-1-22 0,-2 0-22 16,4 2 29-16,-2-1-49 0,4 0 20 0,0 2 17 16,0 0-15-16,0-1-12 0,1 4-4 0,2 1 11 15,0 0-1-15,0 10 15 0,0-10-18 0,-3 10 2 16,0 0 11-16,-1 0-5 0,1 0 19 15,-3 0-15-15,2 0-11 0,-2 0 26 0,0 13-52 16,1 2 22-16,0 3-10 0,-2 1-12 0,0 6 67 16,2-1-61-16,-2 1-71 0,3 0-145 0,-2-3-104 15</inkml:trace>
  <inkml:trace contextRef="#ctx0" brushRef="#br0" timeOffset="63823.66">28327 10254 694 0,'0'0'11'0,"0"0"-6"0,0 0-2 16,0 0 2-16,0 0-11 0,5 0 7 0,-4 0-24 16,3 9 22-16,1-9-16 0,-4 0-10 15,3 0 53-15,2 0-41 0,-1 0 2 0,0 0 34 16,1 0-33-16,0 0 25 0,3 11 8 0,-4-11-15 16,3 0 0-16,0 0 0 0,1 0-13 0,-2 9-3 15,3-9 8-15,-1 0 8 0,1 9 12 0,-3-9-3 16,3 11 48-16,-1-11 17 0,1 10-7 0,0-10-1 15,-1 14-48-15,4-2-32 0,-2 0 17 0,1 1-17 16,5-1 6-16,-1 0-1 0,1 3 25 16,3 1 63-16,5 2-12 0,1-1-6 0,1 1-13 15,3-1-41-15,6 1-8 0,0-1 11 0,5-2-5 16,1-1-26-16,1-1 18 0,3-13 2 0,0 15-5 16,0-2 7-16,0-1 1 0,-1-12-8 0,-3 15 6 15,0-4-1-15,-5 0-10 0,-1-11 28 0,0 15-46 16,-3-1 23-16,-4-14 18 0,1 12-31 0,-4 0 34 15,0-12-21-15,-1 12 6 0,-1-1 2 0,-4-11-14 16,-1 11 19-16,0-11-10 0,-3 12 3 0,0-12 9 16,-5 0-13-16,2 0-25 0,-6 10 13 0,2-10 13 15,-3 0-6-15,-2 0 29 0,-2 0-3 0,0 0-15 16,-2 0 17-16,0 0-28 0,0 0 4 0,0 0 10 16,0 0-1-16,0 0 8 0,0 0-8 0,0 0 10 15,0 0-11-15,-4 0-12 0,4 0 24 0,-3 0-32 16,0 0 5-16,1 0 22 0,-3 0-100 15,4 0-25-15,-1 0-123 0,-1 0-49 0,0 0-44 16</inkml:trace>
  <inkml:trace contextRef="#ctx0" brushRef="#br0" timeOffset="64182.69">29782 10422 1354 0,'-8'0'0'15,"1"0"0"-15,-3 0-8 0,3 0-16 0,1 0-11 16,2 0 44-16,2 0-9 0,2 0 36 0,0 0-3 16,0 0-50-16,6 0 17 0,0 13-9 0,1-13 8 15,3 14 0-15,-1 0-4 0,4-5-3 0,-2 5 11 16,2-2-3-16,2 1 23 0,1-1-14 0,0 1-24 15,-1-13 14-15,2 14-9 0,-3-2 16 0,3-12 24 16,-6 17-36-16,1-5-14 0,-2-1 1 0,-3 2-24 16,0 0 46-16,1 2-16 0,-6 0 17 15,-2 3 44-15,0 2-7 0,0 0 21 0,-10 2-18 0,3-1-33 16,-2 2-14-16,-3-2 8 0,-3 4-12 16,-1-1 21-16,1 0 4 0,-1-1-25 0,-2-2 14 15,4 0-20-15,-2-1 5 0,2-4 37 0,-1-1-71 16,4 2-35-16,1-2-70 0,0-4-129 0,4 1-60 15</inkml:trace>
  <inkml:trace contextRef="#ctx0" brushRef="#br0" timeOffset="65026.5">30367 11131 718 0,'-5'-8'-15'16,"4"8"29"-16,-2-9 49 0,1 9 36 0,-2 0 58 16,4-9-3-16,-1 9-94 0,1 0 0 0,0 0-25 15,0 0-40-15,0 0 52 0,0 0-29 0,0 0-39 16,0 0 32-16,0 0-26 0,0 0-17 16,0 0 30-16,0 0-27 0,1 0 38 0,3 0 19 0,-2 16 1 15,2-2 23-15,1 6-28 0,0 2 0 16,1 3 15-16,0 2-11 0,0 4-8 0,1 0 11 15,-1 1-17-15,-3 3-8 0,4 0 32 0,-2-1-33 16,0 1 2-16,-4 0-4 0,4 0-12 0,-1-2 20 16,-1 0-16-16,0-3 22 0,-2-3-32 0,3-3 5 15,-2-2 19-15,1-5-11 0,-2-3 15 0,1-1 19 16,0-13-17-16,-2 0-19 0,0 8 23 0,0-8-35 16,0 0-6-16,0 0 1 0,0 0-37 0,0-17 17 15,-5-5-5-15,0-1 15 0,0-7 32 0,0-7-25 16,0-2 14-16,-1-3-9 0,-3-4 4 15,3 5 10-15,2 1-6 0,-2 0 7 0,2 2-11 16,-2 5 2-16,5 4 16 0,-2 1-9 0,1 5 11 16,2 1-5-16,0 2-9 0,0 0 17 0,0 5-16 15,6 2 12-15,-1 1-1 0,0 0-8 0,1-1-5 16,3 2-1-16,1 2-17 0,0-1 12 0,-3 0 7 16,5 10 2-16,2-11 7 0,-2 11-7 0,2-9 25 15,0 9-20-15,1 0 14 0,-2 0 0 0,0 0-40 16,0 0 30-16,0 0-18 0,-3 0 12 0,0 14 22 15,-3-14-15-15,2 13 10 0,-6 1 7 0,1 0-26 16,-1-1 9-16,-3 3 10 0,0-1-13 0,0 5 34 16,-9-1-21-16,3 1-2 0,-4-1-6 15,-1 2-4-15,1-4 11 0,-5 3-13 0,1-5-2 16,1 0-87-16,-2-1-15 0,1 0-37 0,3-4-53 16,0-10 9-16,1 11-40 0,5-11 13 0</inkml:trace>
  <inkml:trace contextRef="#ctx0" brushRef="#br0" timeOffset="66074.37">30676 11488 1153 0,'0'13'-8'0,"-4"-13"59"0,0 11 18 15,1-11-4-15,0 0-16 0,2 0-30 0,1 11-31 16,-3-11-24-16,3 0 40 0,0 0-32 0,0 0 12 15,4 0 33-15,0 0-16 0,2 0-13 0,3 0 38 16,1 0-28-16,1 0 25 0,5 0-12 0,0-15-24 16,4 0 20-16,1-3-39 0,-1-1 54 0,1-1-30 15,1 0-13-15,-3-3 28 0,-2 6-37 0,-3-1 10 16,1 6 19-16,-5-2 3 0,-4 5-5 0,-2 9 11 16,-4-9-14-16,0 9 6 0,-7 0-1 15,0 0 3-15,-8 0 5 0,5 0-30 0,-1 0 30 0,-5 0 3 16,0 0 2-16,-3 0 18 0,2 14 8 15,-2 1-19-15,2 0 5 0,-2-1-6 0,3 0-36 16,-1-2 22-16,2 2-1 0,4-2-8 0,1 0 9 16,1-12-7-16,8 15 1 0,-4-4-11 0,5 4 29 15,0-15-4-15,8 18-12 0,2-5 12 0,0-1-9 16,3-12-2-16,0 16-8 0,4-5 15 0,-1-11-3 16,0 0-6-16,1 14 4 0,2-14 12 0,1 0-18 15,-3 0 4-15,3 0 21 0,-2 0-36 0,0 0-32 16,4 0 18-16,-3 0-53 0,1 0-47 0,-3 0 40 15,2-14-68-15,-3-1 21 0,0 1 54 0,-5-2-46 16,4-1 29-16,-5-1 38 0,-3 2 16 0,0-4 41 16,-1 1-7-16,-5 0 23 0,1 4-12 15,1 0 21-15,-3 1 52 0,0 0-5 0,0 2 37 0,0 4 25 16,-5 8-2-16,1-10-22 0,3 10-18 16,1 0-8-16,-5 0 0 0,5 0-52 0,-1 0-6 15,-2 0-43-15,3 0-6 0,0 0 40 0,0 0 2 16,0 0-11-16,0 0-5 0,0 0-1 0,0 0 5 15,4 0-21-15,-1 0 21 0,-1 0 11 0,3 12 3 16,0-1 25-16,-4 3-6 0,4 2-8 0,0 2-19 16,0-1 6-16,-4 2 1 0,3 1-27 0,1-1 24 15,-4-3-5-15,3 2-13 0,-2-1 27 16,1-4-14-16,-3-13-16 0,1 14 10 0,2-14 11 0,-3 12-14 16,0-12 32-16,0 0-25 0,0 0 0 15,0 0 17-15,0 0-12 0,0 0 15 0,0 0-26 16,0 0 3-16,0 0-4 0,0 0-15 0,0 0 10 15,-4-13-8-15,4-3 6 0,-5 1 2 0,5-5 5 16,0 0-1-16,0 0-4 0,0-1-2 0,0 3-6 16,5 3-1-16,-1-1 13 0,-2 1-18 0,2 4 24 15,-3 2-29-15,4 9 7 0,-4-11 16 16,3 11 0-16,1-10 7 0,-4 10-18 0,4 0 26 0,-1 0-32 16,0 0 18-16,-1 0 2 0,4 0-28 15,-4 0 18-15,3 0-5 0,-2 0 14 0,2 0 14 0,-2 0-15 16,2 0 19-16,1 15-3 0,-1 0-9 15,0-4 3-15,-5 4 10 0,4-1-12 0,-4-2-5 0,3 2 0 16,-4 1-1-16,3 0-2 0,-1-4-2 16,-2 0 26-16,0-11-16 0,0 14-11 0,0-14 16 15,0 0-9-15,0 0-17 0,0 0 23 0,0 0 2 16,0 0-9-16,0 0 11 0,1 0-10 0,-1 0 0 16,0 0 11-16,0 0-6 0,3 0-13 0,-2-16-11 15,2 1 4-15,0-3-20 0,2 1 33 0,0 1-3 16,1-3-12-16,3 4 8 0,-4-1-17 0,1 1 12 15,0 2 8-15,-2 1 16 0,5 2-16 16,-3 1-12-16,-2 9-19 0,0 0 13 0,-1-9 8 16,2 9 16-16,-4 0-8 0,3 0-4 0,1 0 12 15,-4 0-10-15,3 0 13 0,1 0 0 0,1 0-10 0,-1 0 10 16,1 0-10-16,1 0 3 0,-1 0 20 16,0 14-12-16,1-2 8 0,2 0-8 0,-1-1-15 15,0 1 5-15,-3 2 36 0,4-4-21 0,-3 4 18 16,2-3-41-16,-2-11-52 0,0 12-20 0,0-12-62 15,-1 12 11-15,1-12-48 0,3 0-30 0,-3 0-63 16</inkml:trace>
  <inkml:trace contextRef="#ctx0" brushRef="#br0" timeOffset="66591.55">31567 10742 1488 0,'-7'-9'19'0,"1"9"26"15,1 0 16-15,-1 0 17 0,0 0-19 0,2 0-32 16,-2 0-25-16,2 0-7 0,-1 0-14 0,4 0 7 16,-1 0 9-16,0 15-18 0,2 3 35 0,0 2-20 15,0 2 10-15,5 2 13 0,0 2-36 16,0 3 22-16,1 0-7 0,3-2 8 0,-1 3 5 0,0-2-8 16,2-3 3-16,0 1-13 0,-2-2 31 0,0-2-9 15,0 2 10-15,0-3-10 0,-3-1-15 16,2-2 6-16,-1-1-16 0,-3 0 25 0,0-3-14 15,-1-1 19-15,0-3-3 0,0-10-5 0,-2 10-1 16,0-10-8-16,0 0 14 0,0 0-6 0,0 0 8 16,0 0-3-16,0 0-17 0,0 0-5 0,-4 0 11 15,4 0-9-15,-5 0 8 0,4 0-13 0,1-10-12 16,0 0 11-16,0 1-2 0,0-1 2 0,0 0 20 16,6-1 4-16,-2 1-15 0,2-1 20 0,-1 2-32 15,5 0-9-15,-4 1 25 0,4 8-20 0,0-9-1 16,1 9 20-16,-1-11-7 0,0 11-1 15,1 0 27-15,-1 0-22 0,5 0-7 0,-5 0 1 16,1 0 8-16,-1 0-9 0,3 0 12 0,-3 0 19 0,0 0-30 16,-2 0 14-16,-2 13 4 0,2-3-12 15,-4-1 30-15,-1 1 26 0,0 1 1 0,-1-1 13 16,-2 3-17-16,0-1-14 0,0 3-11 0,-6-1-3 16,-3 2-9-16,0-2 1 0,-1 1-10 0,-4 1 2 15,-2-3 18-15,-2-1-24 0,0 0 7 0,-2-4-1 16,1-8-29-16,-1 12 1 0,4-12-50 0,-1 0-42 15,-2 0-52-15,8 0-19 0,-4 0-24 0,5 0-8 16,3-12 14-16,3 2-11 0,4-4 39 16,0-1-46-16</inkml:trace>
  <inkml:trace contextRef="#ctx0" brushRef="#br0" timeOffset="67008.49">32031 11218 1322 0,'-8'15'-1'16,"-2"0"25"-16,0-3 34 0,-2-1 20 0,0 0 16 16,2 0-27-16,0-11-42 0,2 12-20 0,2-12-15 15,2 10-7-15,2-10 23 0,2 0-11 0,0 0-12 16,0 0 6-16,4 0 8 0,-1 0 0 0,4 0 25 16,1 0-7-16,0 0-23 0,2 0 8 0,2 0 7 15,0-12 5-15,5 0-3 0,-6 0-7 0,2-1-15 16,4-2 4-16,-5 0 13 0,0 2 11 15,-4-3 0-15,-2 1-2 0,-2 4-2 0,-1-2-5 16,-3 2-13-16,0 0 12 0,-4 0-1 0,-3 4-6 16,-1 7-2-16,-2-11 9 0,-1 11-7 0,-2 0 1 15,-1 0 0-15,0 0-22 0,-3 0 7 0,4 0 8 16,-3 0 2-16,0 0 9 0,-1 0-3 0,4 11-2 16,-3 0-6-16,4-2-3 0,3 4 7 0,-3-2-1 15,2 0 20-15,3 4-18 0,3 0-13 0,2 1 6 16,2 0 6-16,0 1 20 0,3-3-1 15,4 1-16-15,3-1-9 0,0-2-8 0,4 2 19 16,-2-4 8-16,6-10 2 0,0 11 17 0,1-11-27 0,3 0 18 16,-1 0-5-16,1 0-13 0,2 0-20 15,-2 0-75-15,1-14-10 0,0-3-57 0,-1-3-30 16,-2-2 9-16,-1-4-52 0,-5 0-30 0</inkml:trace>
  <inkml:trace contextRef="#ctx0" brushRef="#br0" timeOffset="67280.47">32209 10648 1448 0,'-5'0'37'0,"2"0"4"0,2-10 10 0,-4 10-1 15,3 0-37-15,0 0-13 0,1 0-3 0,1 0-5 16,0 0-15-16,0 0 7 0,0 0-10 16,3 0 8-16,-1 0 22 0,3 0 15 0,-4 10 47 15,2 3 17-15,2 1-8 0,-3 3-21 0,4 2-41 16,-2 3-23-16,2 4 2 0,-2 1 24 0,2-1-13 15,0 3 12-15,-2-3 6 0,2 3-45 0,-2-3 32 16,2 0-14-16,0-1-7 0,-2 0 42 0,4-1-32 16,-1-2 14-16,-2-1-4 0,0 0-3 0,0-2 15 15,1-1-22-15,-1-4 21 0,0 1-11 0,1 1-9 16,-2-3-14-16,1-2-59 0,-4-1-76 0,4-10-49 16,-2 11-33-16,1-11-5 0,0 0-30 0,0 0-19 15</inkml:trace>
  <inkml:trace contextRef="#ctx0" brushRef="#br0" timeOffset="67513.84">32477 10983 1463 0,'0'0'32'0,"0"0"12"0,0-8 6 16,0 8 3-16,0 0-26 0,0 0-20 0,0 0-4 15,0 0 4-15,0 0-21 0,0 0 6 0,0 0 1 16,2 0-27-16,0 0 41 0,1 0-2 0,-2 11-13 15,3-1 23-15,2-3-16 0,-1 2 3 0,2 5 15 16,-1-2-14-16,2 2-4 0,-2-1 12 0,3 0-13 16,-4 0 24-16,5-2-10 0,-4 0-16 15,-1-1 5-15,0 0-82 0,0-10-31 0,-1 13-83 16,-1-13-59-16,1 9 19 0,-2-9-62 0,0 0 67 16</inkml:trace>
  <inkml:trace contextRef="#ctx0" brushRef="#br0" timeOffset="67667.44">32521 10765 1334 0,'-6'0'6'0,"-2"-11"18"0,1 11-5 0,1 0 11 16,-3 0-5-16,5 0-23 0,0 0-4 0,2 0-5 16,1 0 2-16,1 0-6 0,0 0-22 15,5 0-62-15,3 0-81 0,0 0-59 0,7 0-82 16</inkml:trace>
  <inkml:trace contextRef="#ctx0" brushRef="#br0" timeOffset="68170.59">33063 10830 1296 0,'-4'0'15'0,"-2"0"25"0,-1 0 37 0,-6 0 9 16,0 0 18-16,-2-12-10 0,1 12-16 15,-3-6-2-15,-2 6-38 0,2 0-10 0,-2 0-7 16,2 0 0-16,-3 0 5 0,4 0-4 0,-3 0-16 16,3 0-11-16,2 9-16 0,-2 2 5 0,3-2 4 15,0 2 0-15,1 0 13 0,2 2-4 0,0 2-15 16,4 0 19-16,2 1-3 0,3-1-16 0,1 2 24 16,0 0-22-16,0-1 9 0,7-2 22 0,1 1-11 15,4-4 8-15,2 0-5 0,1-2-3 0,1 2-15 16,0-11 17-16,1 0-9 0,2 0-7 0,1 0 28 15,-4 0-30-15,4 0 30 0,-4 0-6 0,4 0 2 16,-4-11-3-16,-5-1-7 0,5 1 0 0,-6-4-5 16,0 2 16-16,-1-5-25 0,-6 3 15 15,1 0-5-15,-1 0-3 0,-3-2 17 0,0 0-12 16,0 3-17-16,0 0 9 0,-4 1 3 0,-1 1 11 16,1 1-1-16,1 2-5 0,-1 9 6 0,-1-12-23 15,1 12 10-15,3-11 10 0,1 11-4 0,-3 0 8 16,1 0-2-16,2 0-18 0,0 0-28 0,0 0 19 15,0 0-12-15,0 0 28 0,0 0 6 0,0 0-20 16,5 0 26-16,-4 0-22 0,3 0 22 0,2 0-2 16,-1 0-1-16,0 9 11 0,4-9-25 0,-2 14 9 15,2-3-10-15,-2-1-1 0,2 1 26 0,-2 0 4 16,2 2 1-16,-1-2-10 0,-1 2-14 0,-1 0-26 16,3-1-50-16,-3 0-49 0,-1-1-34 15,1 1-30-15,0-4-15 0,-2-8-35 0,1 12-47 16,-1-6 19-16</inkml:trace>
  <inkml:trace contextRef="#ctx0" brushRef="#br0" timeOffset="68633.35">33223 10756 1426 0,'0'0'39'15,"0"0"15"-15,-3 0 28 0,3 0-10 0,0 0-35 16,0 0-14-16,0 0-30 0,0 0 0 0,0 0 10 15,0 0-8-15,0 0-12 0,0 0 11 16,3 0-14-16,1 0-1 0,1 0 38 0,-1 0-8 16,2 12-17-16,1 1 29 0,2-1-34 0,1 3 12 15,-3-2 4-15,2 3-15 0,-4 0 24 0,4 2-14 16,-2-2 16-16,-1-1-1 0,-2 0-15 0,1-1 18 16,-1-2-20-16,-1-1 4 0,0-2-8 0,-2 0 9 15,2-9 5-15,-3 9 10 0,0-9 2 0,0 0-13 16,0 0 2-16,0 0-3 0,0 0 9 0,0 0-3 15,0 0 5-15,-4 0-10 0,1 0-4 16,0-12-13-16,0-2 16 0,2-2-2 0,-4-1-4 0,1-3 5 16,3-1-6-16,1-4-4 0,-2 1-13 0,2 0 28 15,0 2 6-15,0-1-9 0,0 2 10 16,3 1-16-16,4 1-12 0,-4 0 15 0,3 6-4 16,1-2 3-16,-1 2 1 0,1 2-9 0,2 0 10 15,-3 11-16-15,2-12 10 0,-1 12-9 0,3 0-9 16,1 0 0-16,-1 0 3 0,1 0 7 0,4 0 14 15,-4 0 16-15,4 0-7 0,-4 0-10 0,6 0 8 16,-4 12-17-16,2-1-5 0,-1 5 26 16,-2 2-27-16,-1 0 24 0,4 6 1 0,-5-1-14 15,-2 2 6-15,0 2-33 0,-3 2-70 0,0 2-46 0,-4-3-95 16,2 3-78-16,-2-2-24 0</inkml:trace>
  <inkml:trace contextRef="#ctx0" brushRef="#br0" timeOffset="71416.96">26370 12651 603 0,'0'0'1'0,"0"0"30"0,0 0-17 16,0 0-4-16,0 0 7 0,0 0-25 0,0 0 22 15,0 0-13-15,0 0-25 0,0 0 15 0,0 0-5 16,0 0 26-16,0 0 9 0,0 0-30 0,0 0 30 16,0 0-13-16,0 0 0 0,0 0 43 0,0-13-36 15,0 13 6-15,5 0 13 0,-5 0-26 0,1 0 7 16,-1 0 18-16,0-6-11 0,3 6 8 0,-3 0-4 16,1 0 11-16,-1 0-14 0,0 0-4 0,5 0 19 15,-5 0-44-15,0 0 0 0,0 0 11 0,1 0-34 16,-1 0 32-16,0 0 20 0,3 0 2 15,-3 0 24-15,1 0-3 0,-1 0 13 0,0 0 7 16,0 0-43-16,0 0 18 0,0 0-4 0,0 0 0 16,0 0 47-16,0 0 0 0,0 0 15 0,0 0-13 15,0 0 5-15,0 0 2 0,0 0-12 0,-4 0-11 16,4 0-16-16,-1 0-21 0,-4 0-17 0,4 0-17 16,-3 0-6-16,-1 0 4 0,-1 0-10 0,-4 0 4 15,0 0 18-15,-1 9-10 0,-8 8 1 0,2 1-2 16,-8 8-11-16,-1 6-14 0,-4 2 33 0,-2 7-3 15,-5 3-4-15,-4 3 19 0,0 3-23 0,-4 1 2 16,-3 0 23-16,2 0-17 0,0-3 5 0,2-3 9 16,2 0-30-16,2-4 13 0,4-5-1 0,2-4 2 15,6-4 5-15,4-4 0 0,4-4 5 0,4-5-3 16,2-1-6-16,4-14 3 0,1 12-72 16,6-12-29-16,-1 0-38 0,1 0-49 0,3 0 11 15,0 0-46-15,0 0-18 0,7 0-24 0,-4 0-70 16</inkml:trace>
  <inkml:trace contextRef="#ctx0" brushRef="#br0" timeOffset="72063.74">25400 13332 461 0,'3'0'2'15,"3"0"0"-15,-3 0-3 0,-2 0 12 0,2 0 1 16,-3 0 15-16,0 0 26 0,0 0-23 0,0 0 40 16,0 0-2-16,0 0-14 0,0 0 20 0,-3 0-33 15,-2 15-25-15,0-1-21 0,0 1 29 16,-1 2-10-16,-3 1 19 0,2 2 22 0,-2 4-34 0,-1-2-5 16,0 2-6-16,3 1 2 0,-2-1-2 15,2-1-7-15,-2 0-8 0,4-3-6 0,0-5 7 16,1 4 1-16,3-7 18 0,1 1-14 0,0-1-10 15,0-2 24-15,0 0-24 0,4-1 22 0,2-9-6 16,-2 11-26-16,3 0 12 0,0-11-3 0,1 12-14 16,-3-12 35-16,5 10 1 0,1-10-32 0,0 10 46 15,2-10-34-15,-1 0 8 0,3 0 25 0,0 0-29 16,1 0 33-16,4 0-19 0,-3 0 5 0,6 0-16 16,-3 0-24-16,2 0 30 0,0 0 7 0,-1 0 7 15,2-14 4-15,-1 5-29 0,-2 9 4 0,0-11 8 16,0 11-38-16,-1-11-92 0,4 2-45 15,-5 9-133-15</inkml:trace>
  <inkml:trace contextRef="#ctx0" brushRef="#br0" timeOffset="75696.13">24083 13930 1071 0,'0'0'34'0,"0"-10"13"0,-6 10-10 15,-2 0 11-15,0-9-10 0,-2 9-17 0,0 0 14 16,-1 0-2-16,-4 0-19 0,4 0-1 0,-8 0 14 15,5 0-8-15,-2 0-11 0,-2 0 0 0,3 0-14 16,-4 16 2-16,-1 2 8 0,2-1-10 16,-2 7 6-16,0 2-3 0,2 2 24 0,0 2-10 15,4 2-13-15,1-3 9 0,1 2-30 0,5 1 23 16,1-6 12-16,6 0-23 0,0-5 17 0,0 2 13 16,6-2-30-16,1-3 34 0,6-1-18 0,0-1 0 15,2-1 36-15,1-2-26 0,4-13 5 0,0 13-23 16,3-13-54-16,-2 0-45 0,1 0-64 0,2 0-73 15,0 0-19-15,-1-17-36 0</inkml:trace>
  <inkml:trace contextRef="#ctx0" brushRef="#br0" timeOffset="76000.87">23989 14275 1061 0,'-10'0'19'0,"2"0"6"0,0 0 10 0,3 0-26 15,0 0 6-15,1 0-32 0,4 0 26 0,-3 0 6 16,3 0-11-16,0 0-1 0,5 0-27 0,2 0 0 16,-2 0-7-16,1 0 41 0,4 0-11 0,2-10 22 15,1 0-5-15,0-4-13 0,3 0 14 0,0 2-20 16,1-2-10-16,-1 4 8 0,-1-1-30 0,-3 11 23 16,2-9 19-16,-4 9-26 0,-4 0 25 15,0 0 6-15,0 0-2 0,-2 0 13 0,-4 0 4 16,2 11-34-16,-2 4 10 0,0 3 27 0,0 2-31 15,-8 4 21-15,3 2-6 0,0 2-29 0,-1-1 22 16,1-2-7-16,0-4-24 0,0 3 30 0,0-4 0 16,3-5 26-16,0 0 13 0,2-4-58 0,0 3 33 15,0-2-66-15,9-1-72 0,-4 1-13 0,1-12-120 16,0 11-30-16</inkml:trace>
  <inkml:trace contextRef="#ctx0" brushRef="#br0" timeOffset="76480.17">24279 14290 969 0,'0'0'42'0,"0"-9"14"16,-1 9 11-16,1 0 24 0,-5 0-62 0,5 0-12 15,0 0 12-15,0-9-24 0,0 9 8 0,0 0-2 16,0 0-15-16,0 0-9 0,0 0-8 0,0 0 19 15,0 0-42-15,0 0 30 0,0 0 11 0,5 0-7 16,-4 0 56-16,1 13-47 0,2-2 12 16,0-11 9-16,0 18-37 0,-2-3 41 0,7 0-21 0,-5-2-27 15,2 2 22-15,-3-1-17 0,4-1 37 16,-2-13 15-16,3 13-40 0,0-13 5 0,0 14-25 16,0-14 29-16,1 0 34 0,-2 0-33 0,3 0 20 15,0 0-15-15,0 0-29 0,2 0 52 0,1 0-32 16,-2 0-11-16,1-15 30 0,2-1-20 0,1-4 21 15,-4-4-5-15,1 1-9 0,-2-3 1 0,3 4-34 16,-6-2 4-16,2 3-9 0,-4 1-13 0,-3 2 45 16,1 6-13-16,-3 2 18 0,0 10 25 0,0-13-35 15,-6 13-6-15,2 0 2 0,-2 0-6 0,2 0 39 16,-2 0 1-16,2 0-17 0,1 0 9 0,1 0-47 16,-2 0 21-16,2 0 13 0,2 0-24 0,0 14 40 15,0-2-5-15,0 1 0 0,0 1 4 16,0 2-10-16,2 0-27 0,4 3 15 0,-2 0 2 15,0-2-5-15,1 1 32 0,0-1-7 0,4 1 2 16,-2-2 4-16,3-1-9 0,-1 0-60 0,1-15-56 16,-1 15-46-16,1-15-77 0,0 14 46 0,3-14-75 15</inkml:trace>
  <inkml:trace contextRef="#ctx0" brushRef="#br0" timeOffset="77368.73">24696 14261 1065 0,'-5'0'49'0,"1"0"1"0,1-9 18 16,-1 9 10-16,-1 0-71 0,4 0 16 0,-2 0-34 16,3 0-16-16,-1 0 37 0,1 0-18 0,0 0 19 15,0 0 1-15,0 14-28 0,0 1 7 0,0 0 14 16,1 2 16-16,3 1-21 0,-4 2 30 0,0-1-31 16,2-3-22-16,1 2 57 0,-2-1-34 0,-1-3-23 15,5-2 47-15,-4-12-40 0,-1 13-7 0,3-13 39 16,-2 0-31-16,-1 11 35 0,0-11-17 15,2 0-9-15,-2 0-7 0,0 0-17 0,0 0 33 16,0 0-3-16,0 0 0 0,0 0 4 0,0-16-4 0,0 0 13 16,7-2-16-16,-4 1-24 0,1-1-4 0,0-2 17 15,2 0 10-15,0 0 18 0,3 3-4 16,-2 1 11-16,2 3-3 0,-1 0 0 0,-1 13 8 16,-1-12-29-16,0 12 6 0,-2-10-2 0,2 10-6 15,0 0-11-15,-2 0 7 0,-1 0 10 0,-2 0-3 16,4 0 11-16,-4 0 6 0,3 0-18 0,-2 0-5 15,-2 0 12-15,4 13-11 0,-1 1 20 0,0-1 4 16,0 3 1-16,-2 3-4 0,5 1-17 0,-2 0 7 16,-2-3-20-16,5 1 21 0,-4-1-3 0,6-2-16 15,-4-1 18-15,4-14-74 0,1 14-34 0,-3-2 7 16,3-12-35-16,1 0 28 0,0 0 37 16,2 0-27-16,-1 0 22 0,-1 0 32 0,5-14 16 15,-2-3 8-15,-2 0 16 0,2-3-1 0,1-2-18 16,-4 1 33-16,2 1-2 0,-3 0 36 0,-2 0 5 15,-3 4 35-15,0 0 26 0,-4 2-13 0,-1 0 45 16,0 5-46-16,0-3-44 0,-3 12-16 0,-4-11-34 16,1 11 34-16,0-12 6 0,-1 12 25 0,-1 0-24 15,-1 0-28-15,0 0-3 0,1 0-20 0,-4 0 28 16,2 0-1-16,-3 0-27 0,3 14 4 16,0-3-18-16,3 2 14 0,-2 0 14 0,2 0-11 15,1 1 3-15,2-2-6 0,2 2 10 0,-1-3-9 0,3 2-4 16,0-3-8-16,6-10 3 0,0 15 23 15,3-15-3-15,-1 12 8 0,-1-12 10 0,5 0-21 16,-2 0 3-16,0 0-6 0,0 0-9 0,5 0-10 16,-5 0 27-16,-3 0-13 0,3-12 13 0,0-2 12 15,-1 0-32-15,-5 2 18 0,-1 0-20 0,1 0-10 16,1 3 34-16,-5-2-6 0,1 11-10 0,-1 0 22 16,0-9-33-16,0 9 21 0,0 0-2 0,0 0-5 15,0 0 10-15,0 0-46 0,0 0 7 0,0 0-1 16,0 0 24-16,0 0 11 0,0 0 7 0,4 0-2 15,1 15-16-15,0 3 20 0,1-1 7 16,0 2-14-16,1 5-4 0,-1-1 1 0,0 4-13 0,0-2 5 16,-1 2 16-16,4 2-9 0,-3-3 17 0,-2-2 13 15,0 2 4-15,-2-1 8 0,-1-3 15 16,-1-2 3-16,0-3-30 0,0 3 3 0,-7-5-26 16,-2 0-12-16,2 1 26 0,-3-3-7 0,-3-2-4 15,2 3 0-15,-5-5-8 0,0-9-6 0,-3 11 10 16,2-11 5-16,-3 0-59 0,-1 0-18 0,1 0-62 15,-1 0-33-15,2-14 28 0,2-4 27 0,1-1 28 16,1-1-42-16,4-4 40 0,2 1-24 0,5 0-1 16,4 0 23-16,0 2-24 0,7 1-1 0,3 1 7 15,2 0-12-15,-1 4-29 0</inkml:trace>
  <inkml:trace contextRef="#ctx0" brushRef="#br0" timeOffset="77936.39">25282 14307 1087 0,'3'-13'9'0,"2"13"12"0,-5-12 32 16,0 12 21-16,0-10-42 0,0 10 2 0,-6-13-23 15,1 13-19-15,0-12 35 0,-3 12-7 0,1 0 1 16,4-8-1-16,-4 8-8 0,1 0-3 0,1 0-8 16,-3 0-1-16,1 0 10 0,4 0-6 0,-4 0-19 15,4 0 23-15,-1 0-13 0,0 11 1 0,-1 0 18 16,4 0-29-16,-1 2 20 0,2-2-9 15,0 4 1-15,0 2 24 0,0-1-30 0,3 0 25 16,3 1-12-16,3-4-17 0,-4-2 16 0,1-11-20 16,3 15 29-16,-2-15 3 0,2 0-4 0,-1 0 8 15,0 0-9-15,-3 0 3 0,5 0-26 0,-4 0 22 16,3 0-16-16,-2 0 6 0,0 0 29 0,-1-15-28 16,1 0-3-16,-2-5 7 0,-3 3-22 0,1-2 3 15,-3 0 19-15,3 4-10 0,-3-3 25 0,0 4-21 16,0 0 2-16,0 4-26 0,0 10 8 0,0-11 15 15,0 11-8-15,-4 0 15 0,4 0-7 16,0 0 1-16,0 0-26 0,0 0 16 0,0 0-5 0,0 0 10 16,0 0 19-16,0 0-4 0,6 0-3 0,-2 0-4 15,2 0 7-15,-2 0-12 0,2 0 7 16,2 0 1-16,-2 12-2 0,0-12 4 0,0 14-3 16,0-3 5-16,-1-11-6 0,2 12-6 0,-4-12 5 15,3 13-8-15,1-13 4 0,-4 14-4 0,2-14-1 16,-3 12 27-16,0 0-19 0,-1-1 7 15,-1 0 16-15,3 3-33 0,-3-2 43 0,0 2 1 0,0 1 0 16,0 0-5-16,-4 2-3 0,0 1-21 16,-1-1-4-16,2-1 11 0,-1 1-30 0,0-1 35 0,-4-1-29 15,4 0 23-15,-2-1 14 0,-1-3-17 0,1 2 9 16,1-3-20-16,-3 2-17 0,0-3 18 16,-1 4 17-16,-1-13 2 0,3 11 5 0,-2 0-41 15,-1-11-53-15,0 0-59 0,1 9-2 0,1-9-36 16,-1 0-8-16,0 0-37 0,-1 0-76 0</inkml:trace>
  <inkml:trace contextRef="#ctx0" brushRef="#br0" timeOffset="79312.53">25612 14190 1282 0,'-8'0'20'16,"0"0"27"-16,1 0 27 0,-3 0 25 0,3 0-6 15,1 0-24-15,0 0-24 0,4 0-34 0,-3 0-8 16,2 0-9-16,3 0-10 0,-2 0 9 0,2 0 1 16,0 0 2-16,0 0 15 0,0 0-7 0,0 0-2 15,4 0 1-15,0 11-27 0,0 3 37 0,-1 0-26 16,4 0 15-16,-1 2 2 0,0 0-7 0,1-1 14 15,0 2-25-15,1-4 28 0,-2 2-12 0,-1-2 15 16,2-1 11-16,1-12-5 0,0 17-38 0,-2-8-3 16,0-9 13-16,0 0-5 0,-1 13 22 15,2-13-4-15,-1 0-10 0,0 0 3 0,-2 0 8 16,-1 0-2-16,2 0-9 0,-3 0 3 0,1 0-2 16,0-16 9-16,1-1-4 0,1 2-4 0,-4-1 8 15,2-2-12-15,0 1 17 0,-1-1-14 0,0 3-18 16,-2 0 12-16,2 4 2 0,-2 0 11 0,0 2 4 15,0 9-22-15,0-9-3 0,0 9 2 0,0 0 10 16,0 0 11-16,0 0-22 0,0 0 8 0,0 0-17 16,0 0-5-16,0 0 35 0,0 0-9 15,0 0 4-15,0 0 11 0,1 0-22 0,-1 0-3 0,5 0 25 16,-3 0-19-16,1 12 13 0,4-12 10 0,-1 15-16 16,2-4 2-16,0 0-7 0,1 0 4 15,-4-1 6-15,3-10 14 0,0 14-4 0,0 0-13 16,0-14-34-16,0 15-33 0,0-15-22 0,1 10-14 15,-4-10-1-15,3 0-24 0,0 0 20 0,-2 0-24 16,0 0 19-16,0 0 52 0,1-14 12 0,-3 2 7 16,1-3 52-16,-1 2-15 0,0-2-25 0,-2 1 57 15,0 1-42-15,-2 1 71 0,0 0 56 0,0 3 4 16,0 9 18-16,-4-11-63 0,-2 11-12 0,4-10-8 16,2 10-3-16,-5 0 7 0,5 0-34 0,-1 0-18 15,1 0-3-15,0 0-30 0,0 0 27 16,0 0-15-16,0 0 5 0,0 0 11 0,0 0-2 15,0 0-3-15,4 0 6 0,0 15 6 0,-2-3-2 16,2 3 17-16,-2-1-12 0,0 1 13 0,3 1-23 16,-4-1-11-16,-1 0 11 0,4-1 5 0,-4-2 10 15,0-3 14-15,0-9-26 0,0 14-6 0,0-14 0 16,0 0 0-16,0 0 11 0,0 0 1 0,0 0 4 16,0 0-17-16,0 0 12 0,0 0-4 0,0 0-3 15,0 0 13-15,0 0-39 0,0 0 17 0,6 0-1 16,-3-14 2-16,4 2 17 0,-1-2-17 0,4-1-5 15,-2 0 11-15,0-1-3 0,1 1 0 0,1 1 4 16,-1 1-29-16,-1 1 26 0,1 1-35 0,-2 3 6 16,0 8 39-16,0-10-42 0,1 10 58 15,-1 0 2-15,-2 0-25 0,0 0 18 0,-2 0-18 16,1 0 11-16,0 0-10 0,2 0-7 0,-2 0 19 16,2 15-6-16,-2-1-3 0,2 1 18 0,0-1-8 15,3 1-3-15,-4 2 11 0,1-4-75 0,2 1-22 16,0-2-44-16,1-12-2 0,-2 14 8 0,2-14 9 15,1 0-3-15,0 0 11 0,0 0 52 0,-1 0 21 16,3 0 17-16,0-14 8 0,-2 2-2 0,2-2-21 16,1-1 20-16,-3 0-22 0,-3 1 29 15,1 2 24-15,-2-2 30 0,-1 0 43 0,-4 4-28 16,1-1 30-16,-2-3-36 0,0 5-6 0,0-2 18 16,0 2-31-16,-3-1 37 0,-6 10-21 0,5-11 3 15,-2 0-24-15,0 11-15 0,0-10-5 0,-4 10-2 16,4 0 14-16,1 0-22 0,-4 0-2 0,2 0-18 15,-2 0 3-15,3 0-4 0,-2 0-8 0,2 0 12 16,0 0-4-16,0 0-1 0,2 10 21 0,0-1-24 16,2 2-6-16,0 0 5 0,2-1-18 0,0 1 41 15,0 3-9-15,4-1 0 0,0-2 14 0,2 0-16 16,3 2 12-16,-4-13-3 0,1 12-11 16,3-12 11-16,-2 10-16 0,3-10 8 0,-1 0 4 15,1 0-24-15,1 0 24 0,-1 0-8 0,0 0 1 16,1 0 10-16,-1-15-10 0,-3 1 5 0,2-1-1 15,-4 4-9-15,1 0 8 0,-2-2-6 0,1 6 9 16,-4-2 3-16,1 0-19 0,-2 9 11 0,0-8-16 16,0 8 13-16,0 0-6 0,0 0 8 0,0 0 16 15,0 0-25-15,0 0 5 0,0 0-36 0,0 0 13 16,0 0 11-16,0 0 9 0,0 0 33 0,4 0-33 16,0 0-5-16,1 0 27 0,0 11-11 0,3-1 7 15,0 2 1-15,2 1-23 0,2 2 6 0,-2-1 11 16,0-1 8-16,-1 1-14 0,1 2 0 0,-3-2 15 15,2 6-18-15,-4-2 20 0,0 0 0 0,-4 2-12 16,-1 3 1-16,0-3-11 0,0 0 14 16,-6 1 9-16,1-1 6 0,-5 4 7 0,-5-2-34 0,4-1-16 15,-4 0 22-15,-2 0-8 0,-2-1 25 16,2-3-7-16,-3 1-21 0,-1-7 3 0,0 0 14 16,1-11 6-16,-1 13-15 0,1-13-7 0,0 0-55 15,3 0-15-15,0 0-23 0,4 0-37 0,-2-14-12 16,5 0-13-16,4-3-2 0,0-3-18 0,2-1-21 15,4-2-50-15</inkml:trace>
  <inkml:trace contextRef="#ctx0" brushRef="#br0" timeOffset="80104.11">26745 14003 1336 0,'0'0'4'0,"0"-8"10"0,-9 8-6 16,2 0 14-16,-2 0 11 0,1 0-11 0,-2 0 3 16,-2 0-29-16,1 0 3 0,1 0 6 0,-2 0-11 15,-1 0 31-15,2 0-25 0,0 0-7 16,0 0 19-16,-2 11-16 0,6 0 0 0,-3-2 12 0,1 5-12 16,2-2 5-16,-3 2-9 0,4 1 15 15,2-2-9-15,-1 0-15 0,4 1 7 0,1-1 0 16,0 0 15-16,0 0-10 0,6-2 7 0,-1 2-5 0,5-3-10 15,-4-10 35-15,4 12 1 0,0-12-12 16,1 9-16-16,3-9 16 0,-3 0-3 0,4 0-15 16,1 0 30-16,0 0-31 0,-2 0 24 0,-1 0-4 15,1-14 1-15,-4 1-12 0,1 0-13 0,-1 0 19 16,-3 0-18-16,-3 1 29 0,2-3-7 0,-2 0-5 16,-2 2 13-16,1 0-29 0,-2-2 4 0,-1 1 3 15,0 2-13-15,0 2 24 0,0 1 0 0,0 9-13 16,0-9 10-16,0 9-15 0,0 0-6 0,0 0 25 15,-4 0-13-15,4 0-5 0,0 0-2 0,0 0-25 16,0 0 23-16,0 0 21 0,0 0-21 0,0 0 11 16,0 0 8-16,4 0-8 0,2 0 15 15,2 14 4-15,-2-3-16 0,4 2-8 0,0-2 26 16,0 4-7-16,1 0 4 0,-1-2 6 0,0-1-15 16,0 2-40-16,-3-3-38 0,6-2-22 0,-3-9-21 15,-3 12 22-15,3-12-15 0,1 0 2 0,-3 0 19 16,-1 0 14-16,2 0 40 0,-2 0-3 0,2-15 8 15,-2-1-11-15,2 1-2 0,-2-5 57 0,2 5-15 16,-4-5 10-16,0 5 2 0,0-5-1 0,0 8 10 16,-4-1 53-16,-1 1 19 0,3 3 45 0,-3 9-13 15,0-9-25-15,0 9-1 0,0 0-65 0,0 0 7 16,0 0-19-16,0 0-15 0,0 0-23 16,0 0 0-16,0 0 7 0,0 0-7 0,0 0 5 0,0 0 14 15,0 0-20-15,0 0 29 0,0 11-3 16,2-2-15-16,-1 5 22 0,2-2-28 0,-2 3 1 15,2 2-7-15,-1-1 8 0,-2 0 17 0,0-2 1 16,0-2 14-16,0 2-23 0,0-4 6 0,0-10-2 16,0 11-12-16,0-11-1 0,0 0-4 0,0 0 19 15,0 0 11-15,0 0 6 0,0 0-23 0,0 0 3 16,0 0-9-16,0 0 11 0,0 0 11 0,4 0-21 16,2-13 1-16,1 0-22 0,2-2 17 0,1 0-9 15,-2-1 13-15,1 2 18 0,0 2-30 0,1 0 12 16,0 4-10-16,-4 8-1 0,2 0 14 15,-2-7-5-15,0 7 30 0,1 0-22 0,0 0 11 16,-1 0 12-16,0 0-17 0,-1 0 5 0,1 18-2 16,0-1-65-16,1 3-111 0,-5 4-128 0,-2 5-82 15</inkml:trace>
  <inkml:trace contextRef="#ctx0" brushRef="#br0" timeOffset="81397.82">24011 14937 849 0,'0'0'28'0,"0"0"-18"0,0 0 0 15,0 13-12-15,0-4-19 0,0 2 52 0,0 3-10 16,0 3 27-16,0 3-18 0,4 4-12 0,1 2-9 16,-2 2 14-16,1 0-10 0,2 0-13 0,1-1 22 15,-4-4-41-15,1 2 24 0,0 0-13 0,1-3 1 16,-2 0 18-16,1-2-25 0,-1 0 51 16,-2 1-28-16,1-1-6 0,0-1 29 0,-2-1-40 15,0 1 11-15,0-3 14 0,-5 1-24 0,0-5 6 16,1 2 22-16,3-14-6 0,-4 12 20 0,1-12-2 15,3 0-8-15,-4 0 3 0,4 0-29 0,-2 0 3 16,1 0-3-16,-2-20-3 0,3-1-13 0,1-2 10 16,-3-3-19-16,3-6 6 0,0-3 22 0,0 0-4 15,0-3 14-15,6-2-15 0,-2 3 8 0,0 1-26 16,2 2 16-16,0 3-22 0,0 3 14 0,1 2-6 16,-2 3 4-16,6 3 28 0,-6 3-22 0,1 2 20 15,0 1-2-15,0 2-12 0,0 0 6 0,2 3-8 16,1 9-26-16,-4-12 8 0,1 12 23 0,2-11 0 15,-1 11 16-15,0 0-1 0,1 0-18 16,-2 0 5-16,-1 0-17 0,0 0 12 0,0 0 25 16,-2 0-39-16,1 0 23 0,-1 19-8 0,-2-3-17 15,1 1 35-15,-2 3 0 0,0-2-2 0,0 8 6 16,-8-5 0-16,3 2-15 0,-4 2-9 0,3-4 3 16,-4 2 22-16,2-5 4 0,0 1-5 0,0-3-13 15,2-2-5-15,0-5-26 0,0-9 1 0,2 12 22 16,3-12-7-16,-2 0 14 0,1 0 12 0,2 0-41 15,0 0 8-15,0 0 26 0,6 0-28 16,0 0 41-16,-2 0-33 0,2 0-10 0,3 0 30 16,-2 0-33-16,1 0 34 0,4 0-30 0,-2 0 15 15,4 0-1-15,-2 0-10 0,4 0 36 0,-2 0-19 16,2 0 9-16,0 0-36 0,-2 0 16 0,2 14-3 16,-1-14 9-16,-2 15 36 0,0-3-18 0,-3 1 34 15,0 0-42-15,-3 3 40 0,-3 0 7 0,1 2-30 16,-4 2 44-16,-1 2-25 0,0 1-25 0,-4 0-3 15,-2 1-4-15,-4 1-31 0,3-1 10 0,-6 0-1 16,1-2-8-16,1-1 20 0,-4-3 14 0,1-1 9 16,1-3 1-16,-2-1-4 0,0-2-3 0,0-11-17 15,-1 9-2-15,2-9-26 0,0 0-56 0,0 0-21 16,0 0-54-16,4 0-18 0,0 0 9 0,4-18-30 16,0 1-40-16</inkml:trace>
  <inkml:trace contextRef="#ctx0" brushRef="#br0" timeOffset="81864.45">24504 15284 1313 0,'1'0'-10'0,"-1"0"45"15,0 0 18-15,0 0 36 0,0 0 10 0,0 0-58 16,0 0 2-16,0 0-42 0,0 0-6 0,0 0 9 15,0 0-37-15,0 0 26 0,0 0-12 0,0 0 15 16,0 0 19-16,0 0-29 0,0 13 27 16,5 0-3-16,-4-2 1 0,3 4 6 0,2 3-23 15,-1-1 3-15,0 2-8 0,0 0 9 0,0 1 6 16,1-4-26-16,-2 0 31 0,2 0-14 0,-1-2 10 16,0-4-3-16,0-10-16 0,0 11 4 15,0-11 4-15,1 0 22 0,-2 0-3 0,2 12 3 0,-1-12-12 16,5 0 4-16,-2 0 1 0,2 0 7 15,0 0-17-15,0-14 17 0,0 0-8 0,0-2-11 0,0 0 24 16,0-4-40-16,0 0 22 0,-4-1-8 16,0 0 11-16,3 1 14 0,-5 4-29 0,2 0 17 15,-5 2-11-15,3 14-12 0,-4-12 8 0,0 12 5 0,0 0-26 16,0 0 35-16,0 0 3 0,-4 0-18 16,3 0 21-16,-2 0-29 0,1 0 6 0,-2 0-4 15,3 0 31-15,-1 0-11 0,-1 17-10 0,-1-2 14 16,4 3-38-16,-2-1 31 0,2 3-3 0,0-1 6 15,0 2 13-15,0-2-26 0,6-3 14 0,-1 2-10 16,0-2-26-16,1-4-40 0,0 1-7 0,3-13-50 16,-4 11-5-16,4-11-29 0,-2 0-17 0,-1 0-10 15,3 0-73-15</inkml:trace>
  <inkml:trace contextRef="#ctx0" brushRef="#br0" timeOffset="82656.31">24882 15110 1350 0,'0'0'-17'0,"0"0"-5"0,1 0-10 0,-1 0-12 16,0 0 28-16,3 0 34 0,-3 0 12 0,1 0 1 15,-1 0 0-15,3 0-49 0,-1 10 13 0,-2 5 14 16,0 0 0-16,1 5 26 0,-1 6-3 0,0 1-13 16,0 1-3-16,0 4-18 0,0 1 4 0,0-1 6 15,0 0-3-15,0-4 11 0,0 0-20 0,-3-3 5 16,3-2-4-16,-3-3-2 0,3-5-8 0,0-4 24 15,0-11-14-15,0 12-19 0,0-12 25 0,0 0-21 16,0 0 11-16,0 0 11 0,0 0 6 16,0 0-22-16,0 0 19 0,5 0 8 0,-4 0-13 15,5 0 26-15,-2 0-10 0,2-14-11 0,4 1-5 16,-1-2 11-16,-2 1-14 0,3-2 5 0,3-2-14 16,-1 2 13-16,-1-3-4 0,3 2 4 0,-2-1 1 15,1 3-13-15,-2 2 11 0,0 0 3 0,-6 2 5 16,4 11 7-16,-3 0 8 0,-5-10-13 0,-1 10 19 15,0 0-51-15,0 0-13 0,0 0 15 0,-6 0-28 16,-4 0 14-16,3 0 2 0,-6 19 8 16,3-2 26-16,-3-2-2 0,0-1 18 0,2 2-21 0,1-2-11 15,-2-14 12-15,3 16-30 0,2-7 26 0,0-9-7 16,5 15 13-16,-2-15-12 0,4 11-4 16,0-11 10-16,0 0-2 0,0 14 12 0,6-14-29 15,1 12 22-15,-1-12 3 0,1 12-6 0,3-12 25 16,0 11-3-16,3-11-6 0,-1 0 12 0,4 0 3 15,-2 11-20-15,2-11-55 0,1 0 43 0,-1 0-80 16,3 0-6-16,-2 0 12 0,-1 0-58 0,4 0 71 16,-4 0-44-16,3-14 64 0,-3 3 24 15,-1 1-41-15,1-2 84 0,-1-1-41 0,-4 2 19 16,-1 0 35-16,3 1-18 0,-5-2 7 0,0 1-23 16,-2 1 1-16,0 10 9 0,-2-16 10 0,0 7 40 15,-1 9 56-15,0-14-6 0,-1 14 30 0,-2-12-40 16,0 12-42-16,0-11-10 0,-6 11-19 0,0 0 11 15,0 0 23-15,-1-9-14 0,0 9 0 0,-2 0-2 16,-1 0-46-16,-1 0 9 0,-1 0-25 0,-1 0 23 16,-3 0 9-16,5 20-8 0,-4-5 40 0,4 2-17 15,-4 1-7-15,5-2 15 0,0-1-50 0,0-6-14 16,4 5 14-16,1-2-26 0,3-12 41 0,2 11-5 16,0-11-2-16,0 14 9 0,3-14-11 0,6 0 15 15,-4 13 1-15,5-13 14 0,-1 0-9 0,1 0-30 16,0 0 7-16,2 0-12 0,-1 0 13 0,2 0 5 15,0-15 13-15,-3 1 9 0,3 0-13 16,-3 3 7-16,2-2-18 0,-5 13-11 0,2-13 10 16,-3 13 10-16,-1 0-9 0,0-13-1 0,-4 13-2 15,2 0 8-15,-2 0-14 0,-1 0 9 0,3 0 11 16,-1 0-26-16,-1 0 29 0,4 0-9 0,-3 0-13 16,4 20 3-16,0-5-92 0,1 3-108 0,2-2-92 15,2 0-143-15</inkml:trace>
  <inkml:trace contextRef="#ctx0" brushRef="#br0" timeOffset="84963.41">25713 15179 1391 0,'-1'0'-12'0,"-1"-11"12"0,2 11-4 0,0 0 0 15,-1 0 7-15,1 0-13 0,0 0-4 16,0 0 4-16,0 0 14 0,0 0-19 0,3 0 13 15,-3 0 4-15,1 0-21 0,4 17 50 0,-3 0 30 16,1 6 36-16,0 7 2 0,-1 5-19 0,0 7-33 16,1 6-49-16,0 3 11 0,1 4-19 0,-2 0 5 15,0 0 5-15,0-2-16 0,-2-6 24 0,2 0-7 16,-2-6-8-16,1-5 19 0,-1-6-6 16,0-4-7-16,3-6 17 0,-1 0-5 0,0-9-16 15,-2-11 22-15,2 9-17 0,-1-9 1 0,-1 0 13 0,0 0-11 16,0 0 0-16,0 0-1 0,0-11 3 15,0-9-19-15,-3-1 8 0,-1-10 13 0,1-3-20 16,0-7 23-16,1-4 2 0,0-2-8 0,0 0 14 16,2-1-17-16,0 2 0 0,0 2 1 0,0 4-13 15,0 4 5-15,0 2-15 0,0 7 10 0,4 1 12 16,-2 3 6-16,0 0-7 0,2 6-4 0,0 0-6 16,4 3-9-16,-1-1 29 0,-2 2-32 0,4-1 9 15,1 5 15-15,2-2-11 0,-1 11 9 0,-1-12-6 16,5 12-3-16,-4-11-1 0,-1 11 10 0,0 0 7 15,-1 0-22-15,1 0 11 0,-1 0 11 0,-3 0-4 16,0 0 17-16,-4 11-1 0,0 4-7 16,-2 0-10-16,0 2-2 0,0 3 2 0,-8 3 6 0,3 1-1 15,-7-1 10-15,2 2-13 0,1-1 7 16,-3 0-25-16,2-3-43 0,-2-2-37 0,5-5-63 16,-2-3-22-16,3-11 26 0,-1 12-1 0,6-12 37 15,1 0 86-15,0 0-33 0,6 0 65 0,2 0-22 16,2 0-24-16,3 0 43 0,4-13-41 0,1 0 48 15,5-3-31-15,-4-2 29 0,5 2 16 0,0-1-23 16,0 1 10-16,0 0-12 0,0 2-9 0,-2 0-5 16,0 1 39-16,-4 3-9 0,0 0 38 15,-4 10 1-15,1-11 36 0,-5 11 37 0,-3-12-2 0,-3 12 83 16,0 0-19-16,-2 0-49 0,-2 0-20 16,0 0-85-16,-6 0-44 0,0 0 20 0,1 0 0 15,-8 0-6-15,1 0 0 0,-2 0-9 0,-2 0 16 16,0 0 5-16,-1 15-2 0,-2-1 18 0,3-5 6 15,0-9 23-15,2 15-2 0,2-1-18 0,4-14-26 16,2 10-31-16,0-10 11 0,5 0-6 0,1 0-11 16,0 11 14-16,1-11 4 0,7 0 5 0,-1 12 15 15,0-12-4-15,1 12-5 0,4-12 5 0,2 0-10 16,1 11 26-16,-2-11-6 0,3 0-9 16,0 0 9-16,1 0-17 0,0 0 4 0,-3-15 4 0,2 4-14 15,0-4-3-15,-1 1 0 0,-5-1-4 16,1 4-4-16,-2-2 4 0,-2 2 19 0,-1 1-11 15,-2 10 18-15,0-10-9 0,-2 10 5 0,1 0-7 16,-3 0 4-16,0 0-6 0,0 0-19 0,0 0-1 16,0 0 0-16,0 0 11 0,0 0-9 0,0 0 13 15,0 0-3-15,6 0 9 0,-5 0-3 0,3 0 17 16,2 17-12-16,0-3-11 0,2-1 14 0,3-2-50 16,-1 4 7-16,1-1-23 0,-1-3-33 0,5-11 21 15,-2 15-17-15,1-15-2 0,1 0 13 0,-1 0-10 16,-1 0 33-16,1 0-12 0,2 0 10 0,-4-21 25 15,1 1 14-15,-2 0 25 0,1 2 3 0,-4-3-17 16,0 5-9-16,-4 2 38 0,0 2 11 0,1 12 57 16,-5-12-6-16,0 12 1 0,0 0 28 0,-5 0-32 15,1 0 4-15,0 0-25 0,1 0-23 16,0 0-15-16,3 0-21 0,-2 0 11 0,1 0-26 16,1 0 13-16,0 0-1 0,0 0-13 0,0 0 13 15,0 0-14-15,6 0 6 0,-5 18 19 0,3-1-25 16,2 6 35-16,-1 0 3 0,0 4 15 0,1 1 38 15,3 4-18-15,-3 1-8 0,-1 1-20 0,0 1-7 16,0-1-4-16,0 1 3 0,0-2-9 0,0-2 5 16,-4-4-13-16,-1 2 20 0,0-6-5 0,0-2 10 15,0-5 28-15,0-3-7 0,0-2 22 0,-1 0-21 16,-8-4-24-16,5 0-13 0,-3 1-5 16,-2-8 4-16,-3 11-11 0,-2-4 3 0,0-7-15 15,-4 9 3-15,-2-9-3 0,0 0-49 0,-2 0-29 16,1 0-55-16,-4 0-13 0,4-14 17 0,-2-2-15 15,4-5 4-15,-1-3 12 0,4-5-33 0,1-6-21 16,4 1-23-16,2-1-100 0,3 0 57 16</inkml:trace>
  <inkml:trace contextRef="#ctx0" brushRef="#br0" timeOffset="85107.43">26535 15036 1260 0,'1'0'8'0,"2"0"30"0,-3 0-55 0,0 0 43 16,0 0 2-16,0 0-37 0,0 0 24 0,0 0-100 16,0 0-62-16,0 0-36 0,0 0-49 0,6 0-24 15</inkml:trace>
  <inkml:trace contextRef="#ctx0" brushRef="#br0" timeOffset="85564.29">26860 15159 1384 0,'0'0'12'0,"-5"0"49"0,-4 0 28 15,2 0 1-15,-2 0 25 0,-1 0-56 0,3 0-19 16,-3 0 5-16,0 0-46 0,-1 11 15 0,1-11-13 16,5 15-9-16,-5-15 4 0,4 14-13 0,-3-2 9 15,3-2 9-15,1 3 9 0,-1-1 0 0,1 2-1 16,1 3-24-16,3-4 9 0,-2 1-9 0,3-2 5 15,0-2 26-15,4 0-25 0,0-10 29 0,2 12-13 16,-1-12-18-16,2 0 22 0,0 0-20 0,0 0 6 16,-1 0 35-16,4 0-24 0,4 0 7 0,-2 0 10 15,4-14-33-15,1-2 5 0,-4-2 8 0,2-1-2 16,-1-2-20-16,-3 5 13 0,0-3-11 16,-3 4 3-16,-2 1 34 0,0 0-16 0,-2 6 12 15,-2 8-16-15,-2-13 2 0,0 13-14 0,0 0-5 16,0-6-6-16,0 6-2 0,0 0 49 0,-5 0-17 15,4 0 7-15,1 0-5 0,0 0-38 0,0 0 23 16,0 0-10-16,0 0-4 0,0 0 19 0,0 0-16 16,0 0 19-16,0 0 4 0,0 13-12 15,4 1 21-15,-2 3-25 0,2-2 20 0,0 2 8 0,-1 1-7 16,1-1 4-16,2 1-1 0,0-3-32 0,1-3-17 16,-1-2-21-16,1-10-78 0,2 14 3 0,-3-14 15 15,2 0-29-15,-2 0-1 0,1 0-12 16,2 0-47-16,-2-16 17 0,2-4 54 0,-4-4-29 0,1-5 18 15,0 0 41-15</inkml:trace>
  <inkml:trace contextRef="#ctx0" brushRef="#br0" timeOffset="85985.96">27077 14981 920 0,'0'-22'45'0,"1"4"30"15,-1 7 28-15,3 0 12 0,-3 11-23 0,0-9-26 16,0 9-23-16,0 0-13 0,0 0-17 0,0 0-13 16,0 0-10-16,0 0-9 0,1 0 10 0,4 0 12 15,-4 0-8-15,3 0 40 0,1 16-12 0,-1-1 20 16,2 5 35-16,-2 4-36 0,-1 1-2 15,1 4-6-15,1-2-39 0,-1 6 24 0,-3-5-8 0,4 3-17 16,-5-4 31-16,1-1-24 0,-1-2 2 16,0-4-1-16,0-3-3 0,0-3 11 0,0-3 5 15,0-11-16-15,0 0-1 0,0 0-8 0,3 0 3 16,-3 0 13-16,2 0-12 0,-2 0 3 0,1 0 2 16,2 0 15-16,-2 0-11 0,4 0 7 0,0 0-14 15,1-16-4-15,3 1 3 0,-3 0 7 0,4-1 8 16,0-2-13-16,1-3 15 0,2 4-21 0,0-4 10 15,2 2-3-15,-4 0-7 0,5 0 8 0,-3 4 0 16,-1 0 5-16,-1 4-2 0,-1 2 3 0,-1 9-19 16,-3-8 16-16,-4 8-3 0,1 0-19 15,-3 0 26-15,0 0-10 0,0 0 0 0,-5 0 20 0,-1 17-28 16,-3-2-8-16,-1 2 2 0,3 1 19 0,-3-1-1 16,0 2 13-16,-2-4-5 0,-1 3-11 15,3-4 11-15,3-2 7 0,1-1 2 0,0-11-18 16,2 12 6-16,0-12-11 0,2 12 3 0,2-12 8 15,0 0-9-15,0 11 6 0,0-11 1 0,6 14-5 16,0-14 6-16,2 14 7 0,0-14 4 0,2 12-5 16,1-12 17-16,5 13-89 0,1-13-111 0,2 0-168 15,4 0-142-15</inkml:trace>
  <inkml:trace contextRef="#ctx0" brushRef="#br0" timeOffset="86531.49">27696 14625 1365 0,'-3'0'8'0,"1"0"-3"16,-3 0 4-16,4 0 8 0,-1 0-6 0,1 0 32 16,1 0 5-16,0 0 1 0,0 0-3 15,0 0 20-15,0 0 4 0,3 13-1 0,1 5-1 16,0 5-39-16,-2 6-9 0,2 3 3 0,-2 7 23 15,0 2-12-15,1 0-2 0,0 2 3 0,-1-1-23 16,-2-1 9-16,4-3-9 0,-2 2 3 0,-2-4-1 16,2 2 3-16,-2-3 7 0,0-4-15 0,0 1 0 15,0-3-4-15,0-3-8 0,0-2 8 0,0-5-8 16,0-4-36-16,0 0-58 0,0-15-38 0,0 15-48 16,3-15 2-16,2 0-15 0,-3 0-19 0,1 0-41 15,2 0-86-15</inkml:trace>
  <inkml:trace contextRef="#ctx0" brushRef="#br0" timeOffset="87032.68">27881 15039 1382 0,'2'0'54'0,"-2"0"35"0,0 0 23 16,0 0 29-16,2 0-32 0,-2 0-27 0,0 0-2 15,0 0-39-15,0 0-10 0,0 0-19 0,2 0-19 16,-2 0 10-16,0 0-2 0,0 11-2 0,0 3 13 15,0-2-25-15,-4 4 0 0,0 4 30 0,4 1-23 16,0 0 27-16,-1 0 3 0,1 0-31 0,0 0 12 16,0-2 4-16,0-4-16 0,0 4 11 0,0-5 13 15,3-1-6-15,-1 0-2 0,2-3-53 16,-2-10-20-16,1 12-42 0,0-12 0 0,-1 0 20 16,0 0 20-16,-2 0 29 0,2 0-5 0,-1 0 29 15,-1 0-47-15,3 0 30 0,-1 0 2 0,-2-16-8 16,2 1 41-16,-2 0-23 0,0 1 20 0,2-2 0 15,1 0-5-15,-3 4 8 0,0-2-14 0,0 0 13 16,0 4-8-16,0-1 3 0,0 11-3 0,0-13-7 16,0 3 23-16,0 10-18 0,0 0 1 0,0-9 2 15,0 9-16-15,0 0 13 0,0 0 14 0,0-11 6 16,1 11-10-16,3 0-6 0,0 0-14 16,1-9 3-16,2 9 20 0,1-12-2 0,0 12-13 15,0-9 6-15,2 9-11 0,-3 0-1 0,3-9 26 16,-6 9-20-16,3 0 3 0,-2 0 8 0,0 0-12 15,0 0 10-15,-4 0-10 0,5 0 11 0,0 0 14 16,0 0 5-16,-2 0 14 0,0 14-3 0,0-2-9 16,1 0 7-16,-4 0 0 0,3 2-22 0,0 4 13 15,-4-3-14-15,2 2 6 0,0 0 18 0,1 0-8 16,-3-2 5-16,1 4-71 0,1-3-66 0,0 0-42 16,0-2-68-16,1 0 31 0,0 0 4 0,1-2-42 15,0-12 13-15</inkml:trace>
  <inkml:trace contextRef="#ctx0" brushRef="#br0" timeOffset="87541.88">28263 15180 1300 0,'0'-12'18'0,"0"3"41"0,0 9-18 16,-6-13 29-16,0 0 16 0,0 4-36 0,-2 0 39 15,0 9-28-15,3-9-30 0,-4 9-12 0,2-9-15 16,-3 9 5-16,-1 0-1 0,3 0 2 0,1 0-9 15,-2 0-4-15,3 0-7 0,-4 0 0 0,6 0 9 16,-2 0-7-16,5 14-2 0,-4 1 15 16,3-1-12-16,2 1 10 0,0 0 1 0,0 0-8 0,2 0-1 15,4-1-4-15,0 0 8 0,0-2-4 16,2-12 20-16,2 11-10 0,-2-11 15 0,2 0-3 16,3 0-29-16,-2 0 19 0,1 0-10 0,1 0 12 15,2 0 1-15,-3-14-4 0,2-3-15 0,2-7 6 16,-1-2 13-16,-4-3-18 0,4-3 9 0,-4-3-16 15,-1-2 11-15,-4 0 13 0,3-4-6 0,-8 2-2 16,1-1 9-16,-2 0-7 0,0 1 14 16,0 4 3-16,-8 1-24 0,3 2 7 0,-1 6-25 0,-3 3 7 15,1 7 17-15,0 2-14 0,3 5 15 0,-1 9-2 16,1 0-10-16,1-11 3 0,3 11 7 16,-4 0 4-16,5 0-15 0,-2 0 4 0,2 0-4 15,0 0 8-15,0 0-5 0,0 0 14 0,0 15-15 16,4-1-22-16,0 7 31 0,0 1-4 0,1 2 15 15,-4 5 11-15,5 2-19 0,-2-2-1 0,2 1-18 16,0-1 6-16,-2-3 18 0,2 3-24 0,-2-3 27 16,1 3-13-16,-4-3 9 0,3 0 2 0,-2 1-3 15,1-1 16-15,-2-1-20 0,3 1 13 0,-2-2-7 16,2-1 4-16,-2 0 0 0,1-2-21 0,-2-2-50 16,2 0-90-16,-2-3-39 0,4-1-37 0,-4-3-38 15,3-12 45-15,1 0-54 0,-2 0 35 16</inkml:trace>
  <inkml:trace contextRef="#ctx0" brushRef="#br0" timeOffset="87743.34">28503 15112 1371 0,'2'0'-27'0,"0"0"20"0,0 0 1 16,-2 0-4-16,3 0 33 0,-2 0-11 0,-1 0-19 15,0 0 27-15,2 0 17 0,1 0-2 0,-3 0 35 16,1 0-20-16,-1 17-17 0,3-1-4 0,-2 0-13 15,4 3-8-15,-4 0 9 0,2 2-4 0,0-1-9 16,0 0 14-16,0 1-10 0,1-2 1 0,-1-1-59 16,-2-2-46-16,4-2-49 0,-4-2-88 0,3-12 17 15,-2 11-31-15,1-11-40 0</inkml:trace>
  <inkml:trace contextRef="#ctx0" brushRef="#br0" timeOffset="87888.1">28561 14900 1179 0,'-7'0'10'15,"-2"0"0"-15,3 0-32 0,0 0 25 0,1 0-10 0,2 0-33 16,1 0-16-16,2 0-65 0,0 0-87 16,5 0-56-16</inkml:trace>
  <inkml:trace contextRef="#ctx0" brushRef="#br0" timeOffset="88208.74">28740 14915 1259 0,'0'0'25'0,"0"9"15"0,-6-9 7 0,1 11 6 16,4-2 17-16,-2 3-16 0,2 2 9 0,1 0 8 15,-3 3-46-15,3 2 2 0,0 2-4 0,0 3-32 16,0 2 14-16,0-2 5 0,4 2-4 15,0 1 18-15,2-2-3 0,-1-2-15 0,-1-2-9 16,2-2 10-16,-2-3-10 0,2-2 13 0,-2 0-1 16,2-14-11-16,-5 15-4 0,5-15-7 0,-2 0 2 15,1 10 4-15,-1-10 15 0,-3 0 9 0,4 0-9 16,-4 0 9-16,5 0-28 0,-2 0 4 0,2 0 16 16,3-14-24-16,-2-2 23 0,2-2-11 0,-2-3-2 15,1 0 19-15,1-4-10 0,-2-3-1 0,2 1 3 16,-3 1-21-16,-1 1 5 0,0 1-38 0,-4 1-64 15,4 3-18-15,-5 5-14 0,1 2-32 16,-1 4-48-16,0 9-38 0,0-10-46 0</inkml:trace>
  <inkml:trace contextRef="#ctx0" brushRef="#br0" timeOffset="88455.08">29028 14994 1634 0,'0'0'19'0,"0"0"9"16,-4 0 5-16,4 0 5 0,-2 8-25 0,2-8-1 15,0 0-17-15,0 0 7 0,0 12-16 0,0-4 16 16,0 4-5-16,2 0 2 0,-1 2 28 16,3 6-18-16,1 0 7 0,-4 3-9 0,3 0-18 15,1-1 2-15,-4 0 34 0,3-1-15 0,-2-3-5 16,1-2-41-16,-2-3-78 0,2-1-1 0,-1-12-45 15,-2 11-22-15,1-11 16 0,-1 0-61 0,3 0-43 16,-2 0 37-16</inkml:trace>
  <inkml:trace contextRef="#ctx0" brushRef="#br0" timeOffset="88578.27">29097 14799 1169 0,'0'0'25'0,"0"0"-7"0,0 0-18 16,0 0-22-16,-3 0-17 0,3 0-22 15,0 0-14-15,0 0-51 0,0 0-46 0,0 0-72 16,3 0 26-16</inkml:trace>
  <inkml:trace contextRef="#ctx0" brushRef="#br0" timeOffset="89417.49">29421 14984 1503 0,'-5'-9'47'0,"-1"9"25"16,-3-10 17-16,-1 0 28 0,3 1-19 0,-3 9-17 16,0-11 0-16,-2 11-38 0,-1-9-24 15,2 9 6-15,-1 0-21 0,-2 0 1 0,2 0-1 16,-1 0-13-16,3 0 1 0,-1 0-5 0,1 14 13 16,-1-2-21-16,6 1 9 0,-4 1 25 0,3 2-19 15,5 5 4-15,1-3 4 0,0 3-5 0,0-1 7 16,4 0 14-16,3 0-10 0,-1-2-5 0,3-1 1 15,-2-2 3-15,3-1 2 0,0-3-7 0,0-11-9 16,3 9 11-16,-1-9 3 0,2 0-14 0,-2 0 9 16,2 0-13-16,-1-14-13 0,4-3 30 0,-4-4-1 15,3-3-4-15,-1-5 10 0,-1-1-25 16,-2-5-13-16,-2 0 9 0,0-1-32 0,-4-1 7 0,-1-2 4 16,0-3 14-16,-3 1 18 0,0-1-4 0,-2 0 29 15,0 1-15-15,0 2 6 0,-4 4 20 16,-2 6-28-16,2 1-1 0,-2 5 11 0,1 3 5 15,0 5 5-15,-1 1 9 0,0 14 10 0,2-10-31 16,-1 10 8-16,4 0-19 0,-2 0-20 0,3 0 7 16,0 0 3-16,0 0-7 0,0 0 17 0,0 0 13 15,0 0-34-15,4 0 33 0,1 13-29 0,-4 4-6 16,6 2 41-16,1 5-18 0,-3-1 2 16,1 7 11-16,3-2-25 0,-3 2-5 0,-1 1 27 15,4-2-23-15,-3-2 17 0,0 4 11 0,-1 0-12 16,0-3 14-16,-1 0-7 0,0-1-6 0,-1 1 3 15,2-1-3-15,-1 0-1 0,0-1 4 0,0-1-12 16,-2-1 14-16,-1-1 11 0,4-3-4 0,-3 2 5 16,0-6-69-16,-1 0-28 0,4-3-29 0,-1-3-6 15,0-10 37-15,-1 0 19 0,4 0 17 0,1 0 3 16,-3 0 20-16,4 0-3 0,-2 0 11 0,0 0 12 16,2-13-3-16,0-1 4 0,-3-1-8 0,2 2-7 15,-2-2 7-15,0 0 5 0,0 1 0 0,-1-1-3 16,0 2 5-16,-3 5 30 0,0-1 30 0,-1 9 37 15,-1-8-3-15,3 8-16 0,-3 0-8 0,0 0-22 16,0 0-12-16,0 0-17 0,0 0-20 0,0 0-2 16,0 0 4-16,0 0-19 0,0 0 18 15,0 0 2-15,0 0-9 0,0 0 24 0,0 14-27 16,0-3-15-16,0 4 24 0,0 0-11 0,4 4 11 16,2-1 5-16,0 0-4 0,0 0 4 0,2-1 1 15,0-3 8-15,0 1-14 0,2-4-11 0,0-11 3 16,2 12 4-16,-5-12 9 0,3 0 2 0,2 0 7 15,-3 0-19-15,-1 0 3 0,-1 0-1 16,4 0 2-16,-3-14 7 0,4-1-13 0,-2 4 5 16,-2-2-3-16,0 0 6 0,-3 3 5 0,2 2 11 0,-1 8-20 15,-4 0 8-15,0-9-8 0,-2 9 5 0,0 0-1 16,0 0-10-16,0 0 2 0,0 0-3 16,0 0-7-16,0 0 17 0,0 0-8 0,0 0-56 0,0 13-81 15,0-3-126-15,4 2-80 0,0 1-122 16</inkml:trace>
  <inkml:trace contextRef="#ctx0" brushRef="#br0" timeOffset="91192.98">32314 11317 629 0,'1'-6'27'0,"1"6"2"0,-2 0 26 15,0 0-15-15,2 0-25 0,-2 0 5 0,0 0-10 16,0 0 10-16,0 0 33 0,0 0-11 0,0 0-14 15,0 0 16-15,0 0-53 0,0 0 14 0,0 0-21 16,0 0-10-16,0 0 12 0,0 0-8 0,0 0 58 16,0 0-21-16,0 0-12 0,2 0 11 0,-2 0-56 15,0 0 44-15,0 0 14 0,0 0-7 0,0 0 22 16,0 0-37-16,0 0-3 0,0 0 19 0,0 0-34 16,0 0 40-16,0 0 14 0,0 0-36 0,0 0 28 15,0 0-37-15,0 0-1 0,0 0 9 0,0 0-16 16,0 0 10-16,0 0 6 0,0 0 11 0,0 0 6 15,0 0-13-15,0 0 21 0,0 0-19 16,0 0 15-16,0 0 13 0,0 0-25 0,0 0-1 16,0 0-8-16,6 0 17 0,-2 0-32 0,0 0 31 15,1 0-13-15,-2 0-11 0,-1 0 33 0,3 8-14 16,-2-8 17-16,1 0-7 0,0 9-55 0,-2-9-15 16,0 0-11-16,3 0 2 0,-4 13 21 0,1-13 2 15,1 9 9-15,-3-9 3 0,0 8-7 0,0-8 11 16,0 12-1-16,-5-12-12 0,-1 11-10 15,2-11 8-15,0 11-88 0,0-2-3 0</inkml:trace>
  <inkml:trace contextRef="#ctx0" brushRef="#br0" timeOffset="92016.85">31899 11605 598 0,'1'0'-20'0,"4"-12"4"0,-5 12-4 15,2 0-6-15,-2-10 35 0,2 10 38 0,-1 0 11 16,-1 0 29-16,0 0-5 0,0 0-44 0,0 0-6 15,0 0-18-15,3 0-14 0,-3 0-2 0,0 0 8 16,0-11 17-16,0 11 31 0,0 0 15 0,0 0-17 16,0 0-8-16,0 0-19 0,0 0-3 15,0 0-19-15,0 0 6 0,0 0-9 0,0 0 5 0,0 0-25 16,0 0 20-16,0 0-20 0,0 0-13 16,0 0 29-16,0 0-16 0,0 0 13 0,0 13 34 15,0 0 63-15,2 6-48 0,-2 1 11 0,2 6-35 16,-2 6-35-16,0 3 37 0,0 2-4 0,0 7 5 15,0-1-9-15,-2 4-11 0,2-3 6 0,0 2-6 16,0-2 4-16,2-1 14 0,1-3 0 0,4-1 0 16,-1-5-1-16,2 3-7 0,-3-7-8 0,2-2 10 15,1-3 16-15,0-4-27 0,0 0 28 0,2-6-38 16,-3-1-41-16,0-14-55 0,0 13-102 0,0-13-32 16,1 0-106-16</inkml:trace>
  <inkml:trace contextRef="#ctx0" brushRef="#br0" timeOffset="92433.33">31773 12295 646 0,'-2'0'1'0,"2"0"4"0,0 0-6 16,0 0-11-16,0 0-4 0,0 0 8 0,0 0 13 16,0 0 8-16,4 0 19 0,-3 0-38 0,4 16 39 15,-3-16-13-15,1 14-1 0,4 0 31 0,-3 0-38 16,1 0 30-16,0 2-30 0,0 3 3 0,2-1 0 15,1-1-17-15,-4 1 24 0,2 0-5 16,-2 1-14-16,0-1-20 0,-1-2-1 0,2 0 15 0,-3-3 9 16,3 2-9-16,-1-2 12 0,3 2-10 15,1-3-6-15,2-12 32 0,-2 11-16 0,2-11-20 16,0 0 20-16,5 0 2 0,-2 0-16 0,3 0 12 16,0 0-15-16,4-21-4 0,-2-2 32 0,1 3-3 15,3 0-11-15,-1-4 29 0,-1 4-11 0,-2-1-57 16,0 1-44-16,-2 4-108 0,-4 0-87 0</inkml:trace>
  <inkml:trace contextRef="#ctx0" brushRef="#br0" timeOffset="93969.38">30720 13007 565 0,'3'0'-7'16,"-2"0"15"-16,3 0 25 0,-2 0 23 0,1 0-23 15,-2 0 14-15,3 0-7 0,1 0 1 0,-2 0 50 16,0 0-13-16,1 14 18 0,-1-2-44 0,1 3 11 16,-1-1-37-16,-2 6-33 0,4 0 30 0,-4 4-17 15,2 1 20-15,-3 1 3 0,0 2-31 16,0-1 12-16,0 3-9 0,-7-1 7 0,1-3 15 15,5 0-20-15,-4-2 10 0,4 1-37 0,1-6-15 16,-3 1-62-16,3-6-52 0,0-14-10 0,0 15-68 16,0-15-7-16</inkml:trace>
  <inkml:trace contextRef="#ctx0" brushRef="#br0" timeOffset="94226.7">30678 13067 870 0,'-4'0'26'0,"2"0"-1"15,1 0 0-15,-4-10 0 0,5 10-9 0,0 0-13 16,0 0 2-16,0 0-16 0,0 0-31 0,5-10 28 16,0 10 3-16,6-11 9 0,-1 2 6 0,1-2 14 15,4 0-16-15,5-2 19 0,-3 2-6 0,8-3-37 16,-1-1 32-16,2 0-3 0,1 3 2 0,-2-2 7 15,1 3-26-15,0 2 2 0,-3 9 6 0,-3-11 25 16,0 11-22-16,-1 0-64 0,-6 0-15 0,0 0-100 16,-6 0-44-16,-1 0 35 0</inkml:trace>
  <inkml:trace contextRef="#ctx0" brushRef="#br0" timeOffset="94410.21">30764 13237 769 0,'0'0'-12'0,"0"0"0"0,6 0-15 16,0 0 31-16,3 0-20 0,-4 0 17 0,5 0 16 15,1 0-50-15,0 0 55 0,2-10-7 0,0 10-9 16,7-15 20-16,-1 4-40 0,3-3 7 16,2 3 14-16,2 1 8 0,0-1-46 0,0 0-84 15,0-1-47-15,-3 3-43 0</inkml:trace>
  <inkml:trace contextRef="#ctx0" brushRef="#br0" timeOffset="94847.05">31234 13101 998 0,'-4'0'-2'0,"1"0"15"0,-1 0 15 16,-5 0 23-16,2 0 1 0,-2 0 4 0,2 0-31 15,-2 0-14-15,-1 0-19 0,-1 0-12 16,1 0 27-16,0 0 5 0,-2 0 3 0,-1 16-8 15,3-2-27-15,0-1 6 0,3 0 16 0,-3 2 11 16,4-2 10-16,2-2-35 0,-1 3 7 0,4-2-8 16,1 0 11-16,0-12 15 0,6 14-13 0,-1-2-22 15,4-12 35-15,-2 14 3 0,3-14-25 0,0 11 54 16,5-11-33-16,-4 0-10 0,4 0 26 0,-1 0-18 16,-1 0-19-16,2 0-7 0,0 0 9 0,0-14 9 15,1-2-8-15,-5-2 24 0,5 2 9 0,-3-1-40 16,-1-1 32-16,-2 2-30 0,0 1-6 0,-4 0 18 15,-1 1-15-15,-2 3 24 0,-1 1-6 0,-2 10 5 16,0-10 5-16,0 10-25 0,-5 0 17 16,2-10-20-16,-1 10 0 0,1 0 54 0,2 0-26 15,-4 0 14-15,4 0-22 0,-3 0-27 0,4 0 4 16,-2 0-13-16,2 0 29 0,0 0-11 0,0 0 14 16,0 0 4-16,0 11-9 0,3-11 19 0,1 16 2 15,1-2-3-15,-1 4-13 0,2-4-4 0,0 0-19 16,-1 1 18-16,1 0 7 0,1-1 24 0,1-2-9 15,2 1-22-15,-2-13-44 0,-1 14-41 0,2-14-13 16,-2 12-37-16,2-12 2 0,-2 0-23 0,2 0-37 16,-3 0-3-16</inkml:trace>
  <inkml:trace contextRef="#ctx0" brushRef="#br0" timeOffset="95345.32">31482 12931 813 0,'0'-9'28'15,"0"9"5"-15,0 0-3 0,0 0-8 0,0 0-30 16,0 0-14-16,3 0 27 0,-1 0 35 0,0 0 10 16,0 0 25-16,-1 13-9 0,2 2-43 0,-1 1 13 15,-1 1 12-15,-1 5 3 0,3 0 8 0,-3 3-23 16,0 3-30-16,0 2-1 0,0-2-34 0,-4 1-7 16,-2 0 15-16,2 3-28 0,-2-3 65 15,0-1 11-15,2-3-18 0,-2-4 14 0,2-2-6 0,-1-5-17 16,4-14 2-16,-1 12-4 0,0-12-16 15,2 0 15-15,0 0 23 0,0 0-10 0,0 0-2 16,4 0-4-16,2 0-3 0,-2 0-15 0,2 0 15 16,0-11-13-16,4-2-6 0,-2-2 28 0,2-2-12 15,2-3 14-15,2 1-15 0,-1-5-5 0,2 4-6 16,-1-1 15-16,0 1 1 0,-1 3 10 0,2-1-5 16,-4 6-11-16,0 1 19 0,-3-1-18 0,-2 12 19 15,0-9 0-15,-4 9-22 0,0 0 21 0,-2 0-17 16,0 0 0-16,0 0 0 0,-9 0-21 0,4 0 8 15,-1 0-32-15,-4 14 38 0,0-1 31 0,-2 0-38 16,-1 0 30-16,2 2-36 0,-4 0 25 16,4-1 8-16,-4-1 7 0,5-1 10 0,0-12-39 15,3 14 28-15,1-14-6 0,2 14-25 0,-1-14-7 16,5 0-1-16,-1 0-6 0,1 10 30 0,0-10 20 16,4 0-11-16,-1 0 9 0,2 14-6 0,0-14-27 15,4 0 22-15,-2 0-3 0,3 13-16 0,0-13 5 16,0 0 7-16,5 0-17 0,-1 13 19 0,-1-13 20 15,4 0-25-15,-1 0-3 0,0 13-13 0,2-13-9 16,-3 0-58-16,1 0-28 0,1 11-76 0,-3-11-77 16,1 0 6-16</inkml:trace>
  <inkml:trace contextRef="#ctx0" brushRef="#br0" timeOffset="95652.24">31917 12925 1093 0,'-7'0'6'0,"4"0"50"0,-1 0-3 0,0 0 9 16,-2 0 12-16,2 0-36 0,-1 0 4 0,2 0 9 16,1 0-10-16,-3 0-23 0,4 0 12 0,-1 0-36 15,0 0 6-15,2 0-6 0,0 0 1 0,-2 0 24 16,2 12-29-16,-3 2 20 0,3 1-3 15,0 0-23-15,0 3 21 0,0 1-11 0,0-1 0 0,0 3 12 16,0-1-9-16,0 0 7 0,5 0 3 16,-1 1 6-16,-3-2 8 0,4 0 8 0,-3 0-30 15,1 2 13-15,0-3-15 0,-1-1 21 0,0 1 9 16,-2-2-44-16,0 1-23 0,0-1-65 0,0-3-49 16,0 1-48-16,0-14 11 0,0 13-46 0,0-13-36 15</inkml:trace>
  <inkml:trace contextRef="#ctx0" brushRef="#br0" timeOffset="96230.02">31853 13146 1099 0,'0'0'36'0,"0"0"0"16,0-9-6-16,-2 9 16 0,2 0-46 0,0 0-4 16,0 0 6-16,0 0-37 0,0 0 21 0,0 0 7 15,0 0 21-15,4 0 9 0,2 0-23 0,2 0-4 16,2 0-10-16,2-14 9 0,4 14 16 0,0-9 22 15,2 9-24-15,2-11 22 0,-2 11-23 0,0 0-9 16,0-12 28-16,-2 12-29 0,-3 0 4 0,2 0-17 16,-4-9-10-16,-2 9-10 0,-1 0 33 0,-2 0 12 15,-2 0-15-15,2 0 24 0,-6 0-4 16,2 0-28-16,-1 0 3 0,-1 0 19 0,0 0-1 16,0 0-21-16,0 0 25 0,-3 0-8 0,-1 0-25 15,2 0 45-15,-2 0-15 0,0 0-19 0,2 0 17 16,0 14-10-16,-1-4 20 0,0-10 19 0,1 15-26 15,0-1 9-15,0-3-7 0,-1 1-43 0,3 2 33 16,0-1-13-16,0-2-14 0,0 4 37 0,0-4-31 16,7 3 14-16,-2-14 0 0,-2 15-7 0,1-1 36 15,2-14-29-15,2 12 19 0,-2-12 0 0,0 14-18 16,0-14 34-16,1 0-17 0,-2 0-6 0,1 0 1 16,2 0-5-16,-1 0-12 0,0 0 25 0,1 0-11 15,-2 0 9-15,2 0-4 0,-1-16-11 16,3 1 17-16,-6-3-27 0,3 1 20 0,1-1-13 0,-1-2-19 15,-4 3 26-15,1-1-5 0,0 3-1 16,-4 0 17-16,0 4-2 0,0 1-4 0,0 10-10 16,0-10 4-16,-4 10-4 0,0 0 10 0,2 0 2 15,1 0-4-15,-2 0-9 0,1 0-9 0,2 0 14 16,0 0-13-16,0 0 1 0,0 0-6 0,0 0 3 16,0 0 27-16,5 0-34 0,-4 0 28 0,1 0-2 15,2 12-10-15,0 0 27 0,1-1-25 16,-2 0 11-16,-1 1-8 0,3 0 11 0,-2-1 0 15,1 1 2-15,0-1 6 0,0 1-19 0,1-12 13 0,-2 14-63 16,3-14-19-16,-2 15-37 0,0-15-39 16,0 11-13-16,2-11-30 0,-2 0 12 0,2 0-60 15</inkml:trace>
  <inkml:trace contextRef="#ctx0" brushRef="#br0" timeOffset="96536.73">32351 13086 1115 0,'0'0'1'0,"0"0"19"0,0 0-38 0,0 0 26 16,0 0-1-16,0 0-19 0,0 0 29 16,0 0-26-16,0 0 30 0,4 0 35 0,-4 0-5 0,2 11 3 15,1 3-19-15,-2-3-25 0,3 4 6 16,1 0 10-16,-4 3-17 0,4 2-7 0,-2-3 11 16,-1 3-19-16,0-1 20 0,1-3-13 0,-2-2 15 15,1-2-5-15,0-12-16 0,0 14 9 0,1-14-7 16,-3 0 6-16,0 0 30 0,0 0-12 0,0 0-1 15,0 0-8-15,0 0-17 0,0 0 7 0,0 0-3 16,0 0-4-16,0-17 19 0,0 1-7 0,0-2-31 16,0-1 31-16,0-3-43 0,0-1 21 0,3 3 31 15,1-1-29-15,0 1 12 0,1 4 5 0,0-3-16 16,0 5 16-16,0 2 3 0,3 0-7 0,0 1-1 16,0 11-55-16,2-10-49 0,-2 10-81 0,2 0-16 15,0-10-28-15,1 10-38 0</inkml:trace>
  <inkml:trace contextRef="#ctx0" brushRef="#br0" timeOffset="97165.2">32801 12900 1047 0,'-3'0'13'0,"-4"0"12"16,4-9 51-16,0 9-30 0,2 0 15 0,-1 0 1 15,-1 0-53-15,3 0 29 0,0 0-40 0,0 0 0 16,0 0-1-16,0 0 2 0,0 0 42 0,6 0 20 15,-2 11 18-15,1 4 0 0,0 3-42 0,4 5-15 16,0 5-21-16,-1 4 3 0,2 2 15 0,-1 3-7 16,0 0 25-16,4 4-13 0,-6-1 3 0,0 4-27 15,-1-5-2-15,0 0 5 0,-1-1 0 0,1 0 26 16,-2-1-28-16,1-7 7 0,-1-1-9 16,-2-3-8-16,2-3 22 0,-3-6 5 0,1-8-8 15,1-9 5-15,-3 0-5 0,0 14-19 0,0-14 28 16,0 0-17-16,0 0 3 0,0 0-2 0,0-16-21 15,-5-5 13-15,1-2-3 0,1-10 0 0,-1-2 1 16,-2-7-2-16,2-3-6 0,-5-3-3 0,5-2 10 16,1 1-2-16,-1 2 3 0,-1-2 11 0,5 5-21 15,-1 4 2-15,1 2-1 0,0 0 15 0,6 8 4 16,1-1 8-16,1 7-10 0,2 2-8 0,1 1 6 16,0 2 1-16,4 1-7 0,-1 3 11 15,-1 1-5-15,1 2-22 0,2 1 12 0,0 1-9 16,0 10 11-16,-2-9 14 0,1 9-6 0,-1 0 4 0,-1 0-4 15,-3 0-15-15,0 0 29 0,-1 0-19 16,-2 0 20-16,-3 15 1 0,1 0 0 0,-5-1-9 16,0 3-8-16,0 1 13 0,-9 2-3 0,2 3 5 15,-3 1 2-15,-3 1-11 0,0-1-19 0,-6 0 20 16,3-2-14-16,0-2-22 0,-1-1-42 0,-2-3-60 16,4-3-10-16,0-5-36 0,4-8 18 0,-1 0-11 15,3 0-31-15,4 0-18 0,5 0 10 0</inkml:trace>
  <inkml:trace contextRef="#ctx0" brushRef="#br0" timeOffset="97602.1">33331 12845 1455 0,'-5'0'24'0,"0"0"11"0,-1 0 21 0,-1 0 5 16,-1 0-34-16,-3 0-1 0,4 0-13 15,-3 0-5-15,0 0 22 0,-3 0-28 0,6 11-6 0,-3-11 0 16,1 9-1-16,2-9 3 0,-2 0 18 0,4 11-20 16,-1-11-24-16,1 10 24 0,4-10-23 0,1 10 32 15,0-10 5-15,0 12-7 0,3-3-7 0,1 2-4 16,1-2 3-16,0 0 7 0,4-9-1 16,-2 15 8-16,3-6-10 0,0-9 2 0,0 0-3 15,2 11 8-15,1-11 15 0,-3 0-15 0,3 0 18 16,-3 0-22-16,5 0 4 0,-5 0-8 0,1-18 8 15,-1 3 7-15,0 2-8 0,-1-5 13 0,-3 3-23 16,-1 0-3-16,0 0-3 0,-4-1 2 0,2 2 32 16,-3 3-19-16,0 1 8 0,0 1 2 0,-4 9-26 15,-1-11 24-15,1 11-14 0,3 0-22 0,-1 0 31 16,-1 0-27-16,3 0 2 0,-1 0 22 0,1 0-15 16,0 0 2-16,0 0 4 0,0 0 1 0,0 0 2 15,0 0 11-15,4 0-16 0,-1 0-11 0,4 11-8 16,-4-2 28-16,6 5 14 0,-3-2 14 15,4 6-30-15,-2-3-61 0,4 1-21 0,-5-1-25 16,3-1-27-16,0-2-30 0,3-3-30 0,-5-9-10 16,2 11 9-16,-5-11-13 0,4 0 49 0</inkml:trace>
  <inkml:trace contextRef="#ctx0" brushRef="#br0" timeOffset="97876.88">33514 12815 1389 0,'-3'0'-14'16,"2"-9"23"-16,-2 9-9 0,3 0 13 0,0 0 2 15,0 0-21-15,0 0 0 0,0 0-13 0,0 0 23 16,0 0-23-16,4 0 33 0,1 0-21 0,-4 0-3 16,8 15 40-16,-3-1-22 0,-1 2 32 0,1 1 2 15,4 3-2-15,0 3 3 0,0 1 13 16,-1 2-9-16,-2 0-16 0,2 2 18 0,-2-1-6 16,2 2 1-16,-5-3 5 0,0 3-14 0,-2-3-16 15,-2-1 22-15,0 0-2 0,0-2 4 0,-9-2 1 16,2-5-40-16,-2 4 12 0,-1-5-18 0,0 3 12 15,0-4 13-15,-3-2-25 0,0-12 15 0,0 14-12 16,-1-14 14-16,-2 0 8 0,2 0-21 0,-2 0-21 16,0 0-60-16,1 0-50 0,0 0-56 0,0-14-43 15,4-4-53-15,-1-5-21 0,2-6-11 0,1-2 16 16</inkml:trace>
  <inkml:trace contextRef="#ctx0" brushRef="#br0" timeOffset="98036.96">33594 12447 1343 0,'0'0'20'0,"-6"-10"8"15,2 10-12-15,-1 0 21 0,2 0-42 0,-1 0-6 16,1 0 21-16,2 0-19 0,-1 0-2 16,2 0-21-16,0 0-44 0,0 0-23 0,3 0-56 15,4 13-72-15,1-2-60 0</inkml:trace>
  <inkml:trace contextRef="#ctx0" brushRef="#br0" timeOffset="98976.59">33914 12636 1337 0,'-6'0'5'0,"3"0"34"0,-2-10-1 15,-2 10 46-15,2-11 16 0,-5 11-18 0,1-12 3 16,-4 12-35-16,1 0 1 0,-4-9-8 15,2 9 1-15,0 0-9 0,-2 0-25 0,1 0-14 0,2 0 1 16,1 0-7-16,-2 0 0 0,4 12-10 0,0 0 9 16,2 0 13-16,-2-1-13 0,4 4 33 15,2 0-32-15,-1 1-12 0,5-1 17 0,0 2-10 16,0 0 10-16,5-1 13 0,0-2-8 0,2-2 5 16,2 1-6-16,0-3-19 0,1-1 14 0,-2-9 5 15,6 0-11-15,-4 0 36 0,2 0-16 0,0 0-1 16,2 0 20-16,0 0-21 0,0 0 14 0,0-14-13 15,-2 0 6-15,-1-2-5 0,1-2-21 0,-5-2 26 16,-1 0-20-16,0 0 16 0,-4-1-6 0,-2 1-22 16,0-1 26-16,0 2-9 0,0 2 28 0,0-1-11 15,-2 6-4-15,-3-1-30 0,4 13 10 0,-3-14 6 16,2 14-17-16,-1 0 23 0,2 0-22 16,1 0 8-16,0 0 6 0,0 0-19 0,0 0 0 15,0 0 9-15,0 0 1 0,0 0 16 0,6 0 5 16,-2 0-27-16,-3 12 30 0,4-1-7 0,-1 3-2 15,2 2 7-15,1 4-21 0,0 0 16 0,3 1 0 16,-3 3-9-16,4-1 12 0,-1 0-8 0,0-3 0 16,0 0 21-16,-2-2-45 0,0-2-50 0,2-2-30 15,-2-4-40-15,0-10 37 0,0 0 12 0,1 0-9 16,-4 0-48-16,3 0-15 0,0 0 28 0,2-18 46 16,-2-4 78-16,-1-3 8 0,0-5 12 15,2-2 2-15,-4-1-35 0,1 1 12 0,-2-1 13 16,-4 3 10-16,0 1 69 0,0 3 30 0,0 2 21 15,0 4 18-15,-4 4-17 0,0 1-11 0,0 5 31 16,2 10-23-16,1-12-4 0,1 12-12 0,-3 0-61 16,1 0-22-16,2 0-22 0,0 0-19 0,0 0 4 15,0 0-3-15,0 0 7 0,0 0 6 0,0 0-5 16,0 12 27-16,0-1 9 0,0 5-21 0,0 8 1 16,0 1-7-16,0 4-13 0,0 1 28 0,0 5-6 15,0 0-7-15,0-2 5 0,0-1-12 0,-2 0 1 16,-3-3-2-16,5-3-2 0,0-5 7 0,0-2 7 15,0-5-12-15,0-4 3 0,0-10-13 0,0 10 7 16,5-10 9-16,-3 0 9 0,0 0 8 0,1 0-11 16,0 0 4-16,4 0-5 0,-4 0-3 15,3 0 3-15,-1-10-7 0,4 0 5 0,-1-4 13 16,4-2-24-16,0 1 16 0,0-5-7 0,0 2-18 16,2-3 23-16,-2 1 0 0,0 0 2 0,2 0 9 15,-1 4-13-15,-4 1-6 0,-1 2 8 0,1 2-3 16,-2 11 12-16,-3-9-13 0,1 9-12 0,-4 0 1 15,1 0-20-15,-2 0-6 0,0 0-17 0,0 0-39 16,-8 0 32-16,2 14 12 0,-4 1 16 0,0 0 22 16,0 2-9-16,0 1 9 0,-1 0 12 0,-1-1-20 15,3-3 20-15,-1-2-9 0,5 0-18 0,-4-1 25 16,5-11-13-16,1 6 2 0,3-6 14 16,-3 0-1-16,3 10-1 0,0-10-6 0,0 0-9 15,0 10 18-15,4-10-23 0,-1 11 13 0,2-2 3 16,2 0-17-16,-2 1 20 0,1-1 8 0,3-2 3 15,0 2 4-15,3 2 16 0,3-11-2 0,1 10-2 16,1-10-5-16,5 10-75 0,2-10-78 0,1 0-132 16,5 0-121-16,2 0 23 0</inkml:trace>
  <inkml:trace contextRef="#ctx0" brushRef="#br0" timeOffset="99944.45">34808 12357 1458 0,'-5'-6'31'0,"0"6"14"0,1 0 19 0,3 0 5 16,-2 0-26-16,1 0-6 0,2 0-22 15,0 0-20-15,0 0 10 0,0 0-16 0,0 0 10 16,0 8 29-16,5 4 4 0,-1 2 18 0,-3 3 10 16,1 4-20-16,1 6-11 0,2 3-7 0,0 2-28 15,-4 1 12-15,3-1-14 0,1 3 5 0,-2 0 12 16,1 0-5-16,0-1 5 0,-2-2-18 0,1-3 1 15,-3-1 11-15,0-2-3 0,0-5 18 0,0-3-11 16,0-6-8-16,0 2 19 0,0-5-16 0,-5-9 27 16,5 0-8-16,-1 0-5 0,-2 0 2 0,2 0-15 15,-2 0 1-15,1 0-12 0,1 0 9 16,-4-14-1-16,1-4-9 0,3-2 11 0,-4-2-3 16,0-8-6-16,0-3 7 0,4-1 2 0,1-3-10 15,0 1 6-15,0 1 4 0,0 3-18 0,3 1 7 16,4 3-3-16,-1 3 6 0,-1 2 5 0,1 3-8 15,3 3 5-15,-2 3-18 0,2-2 11 0,1 4 6 16,0 1-9-16,-3 4 12 0,2-2-8 0,-3 9 1 16,4-10 5-16,-5 10 0 0,1-9-8 0,3 9-7 15,-3 0 6-15,-1 0 8 0,5 0 2 0,-1 0 29 16,-2 0-22-16,3 0 4 0,-4 0 4 0,3 14-18 16,1-2 4-16,-4 2 10 0,-2-1-5 15,2 4 7-15,-2 1 0 0,-1-1-15 0,1 1 8 0,1-1-4 16,-4 1 1-16,3-1-3 0,1-3-10 15,-4 3 2-15,2-4-9 0,-2-2 22 0,4 0 10 16,-5-2-17-16,1 2 27 0,2-11-32 0,-1 9-2 16,-2 0 18-16,1 1-22 0,2-10 29 0,-3 10-3 15,1-10-8-15,-1 6-1 0,3-6 3 0,-1 9-11 16,-2-9 8-16,0 0 8 0,1 0-26 0,-1 0 16 16,3 0 5-16,-3 0 4 0,1 0 5 0,-1 0-7 15,2 0-29-15,1 0 18 0,1 0 6 0,-3 0 6 16,4 0 11-16,1 0-6 0,-2 0 0 0,2 0-7 15,-1 0-1-15,1-9-9 0,4 3 6 0,-1-2-1 16,-2 1 9-16,2-2-7 0,1 1-8 16,-3 0 9-16,2-2-5 0,1 0 7 0,-3 0-2 15,2 0-5-15,-2 0-3 0,3 0 8 0,-1 0-4 16,1 1 3-16,-5 0-2 0,4 9 1 0,-2-13 8 16,2 5 4-16,-3 8-7 0,0-10 3 0,-2 10-5 15,-3 0-9-15,2-9 3 0,-1 9-7 0,-2 0 4 16,0 0-7-16,0 0 4 0,0 0 6 0,0 0-6 15,0 0 14-15,0 0 5 0,0 0-13 0,0 0-2 16,0 0-7-16,0 0-4 0,0 0 8 0,0 9 0 16,0 2-4-16,0 2 14 0,0 1 10 0,4 3-26 15,-3 3 17-15,2 1-10 0,-1 4-5 16,-2-1 15-16,1 2-7 0,3 0 10 0,-4-3-13 16,2 3 21-16,1-2-23 0,-2 0 2 0,2-3 14 15,-1 0-2-15,2-1 11 0,-3-1 6 0,4-1-41 16,0-2-47-16,0-2-29 0,1-2-86 0,-1-1-30 15,1-1-22-15,1-2-40 0,-1-8-64 0</inkml:trace>
  <inkml:trace contextRef="#ctx0" brushRef="#br0" timeOffset="100465.88">35650 12700 1231 0,'0'0'2'0,"0"0"14"0,-6 0 16 16,5 0 33-16,-3 0 6 0,-1 0-8 0,2 0 2 16,-4 0-27-16,4-8 7 0,-4 8-4 0,0 0-13 15,-3 0-1-15,1 0-12 0,-1 0-3 0,1-7-7 16,-4 7-6-16,3 0 3 0,-1 0 4 0,1 0-1 16,1 0-8-16,-1 0 3 0,3 0-15 0,-2 0 16 15,3 0 10-15,2 0-17 0,1 7 19 0,-1-7-19 16,0 9-5-16,2-2 4 0,-1 1-5 15,3-2 4-15,-1 6 4 0,1-3-6 0,0 2 0 16,0 1 12-16,0 0-9 0,4 0 14 0,-2-1-5 0,3 0-9 16,0-2 19-16,-1-3-19 0,0 2 12 0,-1-1-6 15,4-7-10-15,-4 5 21 0,3-5-9 16,-2 0 13-16,5 0-16 0,-3 9 16 0,0-9-2 16,-1 0-3-16,1 0 13 0,3 0-20 0,-4-12-10 15,6 0 6-15,-6 1 0 0,5-4 8 0,-4-2 2 16,3 0-5-16,-3 0-1 0,-1-1-11 0,0 3 21 15,-1 0-11-15,-3 2 10 0,2 1-9 0,-1 2-12 16,-2 2 7-16,0 0-3 0,0 8 5 0,0 0 8 16,0-6-5-16,0 6-15 0,0 0 1 0,0 0-9 15,0 0 21-15,0 0-18 0,0 0 15 0,0 0 3 16,0 0-34-16,0 0 33 0,0 0 4 16,4 8-11-16,-2-1 25 0,2 0-3 0,0 2-12 0,-1 1 11 15,1 1-8-15,2 3-8 0,1-2-2 16,-4 2 0-16,4-1 15 0,-4 0-10 0,3-1-39 15,-2-1-56-15,2-1-37 0,-1-1-29 0,3-2-22 16,-2-7 13-16,1 0-32 0,2 0-17 0,1 0 14 16</inkml:trace>
  <inkml:trace contextRef="#ctx0" brushRef="#br0" timeOffset="100778.27">35820 12583 1255 0,'-5'-6'36'0,"-1"-3"32"0,-4 9 7 16,4-8 18-16,-3 8-20 0,0-9-18 0,2 9-3 0,4 0-17 15,-4 0-28-15,6 0-7 0,-3 0-16 16,4 0-1-16,-2 0 5 0,2 0 9 0,0 0 0 16,0 0 3-16,4 0 11 0,-1 10-27 0,2-1 10 15,0 1 15-15,4 0-14 0,-2 2 15 0,3 2-1 16,0-1-32-16,1-1 20 0,3 3-10 0,-3-1 1 16,2-2 22-16,-1 2-26 0,1-4 22 0,-4 1-1 15,1-2-11-15,0 1 21 0,-4-3-8 16,-1 4-2-16,0-3 41 0,-3 0 16 0,0-1 21 0,-2 0-1 15,0 1-29-15,-9 1-25 0,0 0-26 0,-1 2 4 16,-2-1-2-16,-2 1 6 0,-4 3-10 16,0-3 10-16,0-1-12 0,-2 1 4 0,-1-2 9 15,6-1-9-15,-3-2-18 0,2-6-41 0,4 0-35 16,0 0-58-16,3 0-30 0,2 0-12 0,3 0-37 16,4 0 3-16,0-11 3 0,6-2-48 0,2-4 66 15</inkml:trace>
  <inkml:trace contextRef="#ctx0" brushRef="#br0" timeOffset="101688.33">35995 12586 1549 0,'-5'0'20'0,"0"0"24"0,0 0 15 0,1-6 23 16,-3 6-24-16,1 0 4 0,-3 0 3 16,6 0-15-16,-1 0 8 0,0 0-45 0,2 0-16 0,-1 0-7 15,2 0-10-15,-1 6 32 0,2-6-20 16,0 8 5-16,0 1 8 0,0 0-8 0,0 5 15 15,8-2-11-15,-2 2 3 0,-1 1-12 0,5-1 5 16,2 1 0-16,-3-3 6 0,3 0-5 0,3-1-10 16,-4-1 22-16,1-3-19 0,1-1 10 0,-2-3 13 15,4-3-11-15,-6 0 0 0,3 0 2 0,-2 0 2 16,0 0-20-16,-1-5 17 0,3-4 0 0,-2 0-12 16,-6-3 15-16,5-2-8 0,-1-2-5 0,-2-3 4 15,0 2 4-15,0-2 6 0,0 0 7 0,-4-1 3 16,3 3-8-16,-4 1-16 0,1 2 6 0,-2 3-1 15,0 2-4-15,0 4 11 0,0 5-5 16,0-6-10-16,0 6-5 0,0 0 12 0,0 0-17 16,0 0 12-16,0 0 8 0,0 0-14 0,0 0 3 15,0 0-5-15,0 0 1 0,2 0 8 0,3 0 6 16,-2 0 1-16,4 11 6 0,-4 0-10 0,5-2-6 16,2 6 2-16,-2-1-7 0,2 0 22 0,0-1 2 15,3 3 2-15,-4-3 5 0,1-2-13 0,0 0-14 16,0-2-37-16,-2-3-9 0,-2-3-34 15,-2-3 21-15,2 0 17 0,-2 0-30 0,1 0 10 0,-4 0-22 16,4-11 9-16,-2-4 16 0,-1-5 29 0,0 0 30 16,1-7-3-16,-3 1 11 0,1-3 8 15,-1-3-7-15,0 2 4 0,0 1-10 0,0 0 5 16,-4 2-14-16,0 1-1 0,1 3 37 0,-2 3 9 16,4 3 28-16,-4 3 32 0,3 5 10 0,0 0-26 15,1 3-12-15,1 1-23 0,-3 2-26 0,3 3-12 16,0 0-12-16,0 0-6 0,0 0-4 0,0 0-5 15,0 0 11-15,4 7 16 0,0 2-3 0,1-2 16 16,-4 6 8-16,5 2 0 0,-2 1 18 0,1 5-1 16,-2 2-18-16,1 2 2 0,0 2 2 15,0 2-10-15,-2-3 7 0,1 3-11 0,-3 1-14 0,1-5 4 16,-1 1 1-16,0-2 0 0,0 0-2 16,0-4-2-16,0-3 5 0,0-3 5 0,0 0 4 15,0-4-18-15,0-4 5 0,0 1-4 0,0-7-5 16,0 0 23-16,0 0-17 0,0 0 14 0,5 0 6 15,-2 0-12-15,-1 0 16 0,4-8-27 0,-2 0 5 16,2-1 12-16,2-3-12 0,2 0 6 0,2-2-11 16,0-4 4-16,2 1 6 0,1-3 2 0,1 2 6 15,-3-3-3-15,3 1-16 0,-2 1 7 0,0 3 12 16,-2 2-16-16,1 0 23 0,-4 2-10 0,-2 3-8 16,-2 3 12-16,0 3 3 0,-4 3-9 0,-1-5-14 15,0 5-20-15,-6 0-11 0,1 0-6 0,-4 0 14 16,-1 9 15-16,-2 2 0 0,1-2 11 15,-2 2 5-15,-1-2 3 0,1 2-10 0,0 1 12 16,3-2-10-16,-2 1-13 0,5-2 31 0,-2 2-11 16,3 0-11-16,1-1 16 0,0 4-21 0,4 0 3 15,1-2 23-15,0 3-15 0,0-1 5 0,0 0-3 16,3 1-4-16,3-1 1 0,1-1 6 0,-2-2 1 16,5 3 0-16,1-5 7 0,0 2-40 0,4-2-32 15,-2-3-41-15,5 0-30 0,2-1 14 16,1-5 12-16,0 0 21 0,5 0-57 0,-1-6-72 0,2-2-26 15</inkml:trace>
  <inkml:trace contextRef="#ctx0" brushRef="#br0" timeOffset="102085.81">36969 12537 1519 0,'0'-6'41'0,"-6"0"14"0,-1-2 20 16,-6 3 4-16,0 0-27 0,-2-1-3 0,1 1-10 15,-3 1 0-15,1-1-7 0,-3 5-9 0,2-2-2 16,1 2-6-16,-1 0-7 0,4 0-7 0,3 0-4 15,-1 0 5-15,1 0-5 0,2 0 14 0,5 0-26 16,-1 7 5-16,-1-1-2 0,4 3 6 16,1-3 10-16,0 6-9 0,0-1 8 0,6 4-4 15,-2-1-2-15,2 2 1 0,4 1 4 0,-3-3-7 0,3 0 14 16,3-3 2-16,-1-1-7 0,2-1 1 16,2-3-16-16,0-1 6 0,1-5 2 0,2 0 1 15,-3 0 5-15,-1-5 2 0,0-2-12 0,1-1 3 16,-6-1 7-16,0 3-18 0,0-5 19 0,-3 1-1 15,-1 0 7-15,-2 1 11 0,1 0-15 0,-1 3-5 16,-4-3 3-16,0 2-10 0,0-3 12 0,0 4-8 16,-6-2-14-16,2 4 9 0,-1-1 6 0,1-1 15 15,-2 4 2-15,5 2-12 0,-3 0-8 0,4 0-7 16,-3 0-2-16,3 0 0 0,0 0 9 0,0 0-20 16,0 0 12-16,0 0 9 0,0 6-15 0,0 1 28 15,4 2 2-15,-1 0 4 0,-2 3-2 0,5 5-15 16,-2 0-5-16,2 2 6 0,-1 0-36 15,0 1-44-15,4-2-47 0,-3 3-106 0,1-2-19 16,0-4-31-16,0-1-50 0,2-4 59 0</inkml:trace>
  <inkml:trace contextRef="#ctx0" brushRef="#br0" timeOffset="102569.77">37292 12467 957 0,'0'0'-1'0,"0"0"15"16,0 0 7-16,0 0 46 0,0 0-27 0,0 0 17 15,1 0-6-15,-1 5-42 0,0-1 32 0,0-4-13 16,0 6-8-16,0-1 12 0,0 4 2 16,4-3-23-16,-4 5 14 0,5 4-25 0,-4 2 0 0,2 1 2 15,-2 1-10-15,4 0 7 0,-4 1 3 0,2 0 8 16,-1-1-5-16,-2-3 8 0,0 2-11 0,0-4 1 16,0 0 17-16,0-2-16 0,0-3-2 15,0-1 11-15,0-4-18 0,0-2 7 0,-5-2 3 16,5 0-18-16,-1 0 8 0,1-3-1 0,0-3-2 15,0-5 9-15,0 0-9 0,0-2 0 0,4-4 12 16,-2-3-8-16,2-1 3 0,2-2 11 0,-2 2-17 16,2 0 2-16,0 2 0 0,-1-1-1 0,4 6 4 15,-3-1 0-15,2 3-3 0,0 0-14 0,0 5 12 16,-2-2-4-16,0 5 3 0,-1-1 10 16,1 4-20-16,-1 1 9 0,-1 0 15 0,2 0-8 15,-2 6 11-15,-3 1 0 0,2 4-8 0,-1 0 11 16,-1 4-2-16,4 5-2 0,-5 3-30 0,1 3-86 0,-1 4-102 15,0 2-139-15</inkml:trace>
  <inkml:trace contextRef="#ctx0" brushRef="#br0" timeOffset="103618.29">33460 13228 1052 0,'-5'0'26'0,"4"0"-9"16,-4 0 13-16,1 0 15 0,-2 0-14 0,5 0 20 15,-8 0-27-15,8 0 1 0,-3 0 7 0,-1 0-11 16,2 0 31-16,-1 0-16 0,0 13-22 0,2-13 25 16,-2 0-5-16,0 14-5 0,-1-14 10 0,-2 16-35 15,-2-2 10-15,4 1-10 0,-5 3-4 16,-1 5 11-16,-3-3-15 0,1 6 9 0,-3 4-1 0,-3 1 9 16,2 3-8-16,-6 1 8 0,3 1 10 0,-3 2 10 15,1 2-5-15,-2-1 8 0,-2-2-28 16,0 1-3-16,1-4 3 0,1-2-12 0,1-1 18 15,-2-3-26-15,5-6 3 0,0 1 3 0,3-4 12 16,1-2 1-16,1-1 13 0,4-3 0 0,1-2-30 16,0 2-26-16,4-2-57 0,0-11-65 0,2 15-51 15,-2-5-61-15,-1 0-64 0,4-10 26 0</inkml:trace>
  <inkml:trace contextRef="#ctx0" brushRef="#br0" timeOffset="103997.8">32820 13914 1147 0,'-5'0'0'0,"-1"0"11"0,2 0 1 0,0 0 20 16,1 0 1-16,-1 0-28 0,-1 0 18 0,0 0-19 16,0 0 15-16,-1 0 6 0,-4 0-8 0,0 0-7 15,0 17-13-15,0 3 1 0,0 0 5 0,-2 6 1 16,1 0-26-16,1 2 28 0,-5-3-21 16,5 3 6-16,2-3 27 0,0-3-13 0,3 2-9 15,0-4 22-15,4-3-23 0,1 1 8 0,0-3 2 16,0-1-3-16,3-1 0 0,3-13 1 0,1 15 6 15,0-1-26-15,2-14 25 0,1 13-24 0,0-13 29 16,1 0 1-16,4 12-3 0,1-12 17 0,1 0-36 16,3 0 20-16,0 0-8 0,0 0 0 15,5 0-8-15,1 0-97 0,-4 0-67 0,3 0-94 0,0 0-77 16</inkml:trace>
  <inkml:trace contextRef="#ctx0" brushRef="#br0" timeOffset="106659.53">30553 14676 766 0,'0'0'-14'15,"-6"0"36"-15,-1 0 10 0,4-11 43 0,-2 11 10 16,1 0-36-16,3 0-19 0,-4 0-44 0,4 0 25 16,1 0-19-16,-3 0 4 0,1 0 21 0,2 0-37 15,0 0 15-15,0 0 0 0,0 0-19 0,0 0-9 16,0 0 19-16,0 0 18 0,5 0-20 0,-4 17 32 15,-1 6-8-15,2-2-14 0,1 5 31 0,-3 3 0 16,1 0-18-16,-1 1 12 0,0 0-9 16,0 0-20-16,0 0 20 0,0-4-22 0,0 2 4 15,0-5 7-15,-4 0-11 0,1-2 34 0,0-1-26 16,1-1 0-16,-2-3 25 0,3-3-29 0,-2-13 25 16,-1 11 5-16,2-11-22 0,2 0 22 0,0 0-23 15,-1 0-16-15,1 0 30 0,0 0-38 0,0 0 20 16,0 0 5-16,0 0-15 0,0-18 15 0,0 1 3 15,0-2 26-15,0-2-28 0,0-5-6 16,0-1 18-16,0-1-19 0,1-2 21 0,5 1-9 16,-2-1-5-16,2 1-7 0,-2 0-19 0,2 3 20 0,3 0-13 15,-2 3 7-15,2 2 10 0,-2 1 12 16,1 4-12-16,-2 1-15 0,4 2 10 0,-1 2-5 16,1 11 6-16,-3-15 28 0,3 15-12 0,0-14-5 15,0 14-3-15,1 0-16 0,-1 0 16 0,0 0-22 16,-3 0 13-16,3 0-7 0,-1 0-9 0,-4 0 38 15,3 0-37-15,0 0 36 0,-2 0 0 0,0 0-24 16,-2 15 21-16,0-3-12 0,-2-1 0 0,-2 1 13 16,0 1-21-16,0 1 32 0,0-1-31 0,-6 2-7 15,0-1 41-15,-4 1-32 0,5 2 41 0,-6 0-31 16,0-2-9-16,-2 2 15 0,1-4-23 16,-2 0 32-16,2 0-52 0,-3-2-71 0,2-2-38 15,1-9-44-15,2 11-46 0</inkml:trace>
  <inkml:trace contextRef="#ctx0" brushRef="#br0" timeOffset="107410.84">30769 14990 550 0,'0'0'22'0,"1"0"-32"0,4 0 21 0,-1 0 5 16,2 0-11-16,-1 0 20 0,4 0-15 0,-2 0 3 16,8 0-14-16,-4 0 13 0,4-11-5 0,2-3-34 15,2-1 24-15,-2 0 19 0,3-3-17 0,3 1 30 16,-1 1-49-16,-5-2 3 0,2 3 14 0,-8 0 0 16,4 1 56-16,-8 2 39 0,2 12 12 0,-5-11 1 15,-3 11-22-15,-1 0-47 0,0-12-34 0,-5 12 2 16,-1 0 24-16,-4 0-34 0,0 0-2 0,0 0 21 15,-5 0-28-15,4 0 22 0,-5 0 11 0,1 0-34 16,-2 0 2-16,0 0-15 0,-1 18 39 16,4-5 9-16,1 2-18 0,-1-3 1 0,4 3-45 15,4-4 25-15,-3 3 11 0,8-2 5 0,-4 1 27 16,5-2-34-16,0 0 1 0,0 1 17 0,5 2-12 16,-1-2-2-16,3-1-8 0,2 2 6 0,2-2-3 15,1 0 14-15,2-11 2 0,5 11-11 0,-2-11 18 16,-1 13-13-16,4-13 28 0,-4 0-30 15,4 0 16-15,-2 0 3 0,-1 0-5 0,-1 0 29 16,0 0-34-16,-5 0-13 0,4 0-29 0,-5 0-42 0,-3 0 0 16,2-13-13-16,-2 2 14 0,2-1 9 0,-5-2 3 15,0 0 34-15,-1-1 25 0,0 3 18 16,-2-2-16-16,-1-1 11 0,0 1-41 0,0-1 10 0,0 6 41 16,0-2-5-16,0 11 14 0,-4-10-4 15,3 10 19-15,-1 0-29 0,2 0 23 0,-3-10-2 16,3 10-13-16,0 0 9 0,0 0-38 0,0 0 22 15,0 0-41-15,0 0 28 0,0 0 19 0,0 0-40 16,0 0 8-16,3 0 13 0,-3 0-5 0,2 0 20 16,-1 0 57-16,2 13-53 0,-2-2 37 0,-1 0-33 15,3 0-29-15,-1 4 29 0,-1-1-45 0,-1 1 46 16,3 0-19-16,-1 1-35 0,-2-3 33 16,0-2-12-16,1 0 15 0,-1-11 21 0,0 13-41 0,3-13 18 15,-3 0-7-15,0 0 14 0,0 0 28 16,0 0-10-16,0 0-24 0,0 0-1 0,0 0 1 15,0 0-7-15,0 0 9 0,0-13 14 0,0-4-23 16,0-1-19-16,0-1 25 0,4-2-5 0,-1-1-1 16,4-2 10-16,-4 4-24 0,3-1-24 0,-2 3 32 15,2-2-4-15,1 5 47 0,-1 2 8 0,0 1-22 16,1 12 2-16,0-12-53 0,-1 12-6 0,0 0-30 16,-1 0-21-16,1 0-5 0,3 0-27 0,-3 0 2 15,2 0-18-15,-2 0-52 0</inkml:trace>
  <inkml:trace contextRef="#ctx0" brushRef="#br0" timeOffset="107768.49">31482 14726 1109 0,'0'0'20'0,"0"0"21"0,-7 0 5 0,1-11 7 15,-1 11-24-15,0 0 1 0,-2 0-9 0,-1 0-14 16,0 0 3-16,1 0-21 0,-1 0-12 0,0 0 13 15,-3 16 12-15,3-1-20 0,0 0 39 0,3 0-42 16,-2 1 30-16,3-1 19 0,2 0-46 0,3-1 35 16,1 1-19-16,0 0-24 0,4-4 26 0,2 0 2 15,4 1-17-15,-3-2 29 0,3 1-3 0,5-11-15 16,-4 14-8-16,4-3-4 0,-4-11-8 16,3 12 25-16,1-12 0 0,-5 12-12 0,0-12 17 15,2 11-25-15,-7-11 28 0,1 0 0 0,-2 0-1 16,1 0 44-16,-4 9 4 0,-1-9 14 0,0 0-1 15,0 0-47-15,-6 12-9 0,2-12-12 0,-2 12 1 16,-4-12 29-16,0 11-29 0,-1-11 5 0,-1 11 3 16,-2-11-19-16,-1 0 21 0,4 0-39 0,-4 10-20 15,2-10-54-15,0 0 8 0,2 0-11 0,1 0-31 16,1 0 36-16,3 0-66 0,2 0-4 16,4-10-10-16,0-1-18 0</inkml:trace>
  <inkml:trace contextRef="#ctx0" brushRef="#br0" timeOffset="108657.39">31579 14930 1038 0,'-6'0'5'0,"2"11"6"0,-1-11-10 16,4 0 4-16,-2 0-35 0,2 0 9 0,1 11 6 15,0-11-3-15,0 0 50 0,0 0-25 0,5 0-14 16,1 0 32-16,1 0-40 0,1 0 34 0,-3 0 5 15,5 0-36-15,3 0 29 0,0-13-26 0,0 0 28 16,0-1-19-16,2 2-15 0,-1-2 22 16,-2 3-14-16,-1-3 21 0,-1 4 3 0,-1-1-6 0,-3 11 3 15,-5-11-8-15,-1 11 3 0,0-13-6 16,0 13-15-16,-6-11-1 0,-1 11 17 0,-1 0-10 16,-4 0 6-16,0 0 26 0,0 0-50 0,0 0 6 15,-2 0 29-15,-2 0-31 0,1 0 33 0,-1 0 16 16,3 0-25-16,-1 17 28 0,0-3-1 0,2-3-36 15,-1 2-16-15,6-2 2 0,-2 3 16 0,4-2-17 16,0 2 16-16,5 1 7 0,0-2-41 0,0 1 45 16,7 0 11-16,1 0-22 0,2-1 26 0,0 0 22 15,1-4-37-15,5-9 18 0,1 15-42 16,1-15-67-16,2 11 28 0,2-11-63 0,-1 0 14 0,4 0-5 16,1 0-22-16,-5 0 14 0,4 0 17 15,-4 0-5-15,0-12 19 0,-1 2 37 0,-2 0 17 16,-2 1 31-16,-3-2 27 0,0 2-17 0,-3 0 25 15,-2 9 70-15,0-12 33 0,-4 12 33 0,-1-10-9 16,-3 10-57-16,0-11-9 0,0 11-17 0,-5-13-13 16,0 13 25-16,-2-9-39 0,1 9 16 0,-2-11-4 15,0 11-30-15,0 0 34 0,-1-10-27 16,5 10-5-16,-5 0 6 0,1 0-45 0,-2 0 21 0,-1 0-9 16,1 0 16-16,0 0-10 0,1 0-30 15,-1 0 7-15,2 0-1 0,-1 0 16 0,3 10-10 16,1-10 19-16,0 14-19 0,4-14-10 0,-1 12 26 15,2 0-14-15,0-12-20 0,0 14 8 0,8-2 10 16,-3-12 1-16,4 11 29 0,1-11-6 0,2 0-8 16,-1 0-17-16,2 0 12 0,-1 0-9 0,4 0-4 15,1 0 23-15,-3 0-7 0,5 0 10 0,-2-21-4 16,5 1 7-16,-3-3-22 0,2-3-10 0,-2 1 31 16,-2-1-33-16,0-4 21 0,-3 4 14 0,-2-1-37 15,-2-2 20-15,-4 3-2 0,-3 1-5 0,-3-1 16 16,0 2-13-16,0 2-15 0,0-2 24 0,-4 7-15 15,-3-1 32-15,-3 3-3 0,4 4-41 0,0 11 20 16,0-14-19-16,0 14 5 0,2 0 5 16,0-12 3-16,2 12-17 0,-2 0 4 0,1 0 11 15,3 0-14-15,0 0 19 0,0 0-13 0,0 0 7 16,0 0-17-16,0 0 15 0,0 0 10 0,0 0-18 16,5 0 18-16,-3 0-13 0,3 12-7 0,-4 2 6 15,3 2 10-15,1 0 1 0,-4 3 9 0,2-1 8 16,2 0-24-16,-1 2 8 0,0 2-9 0,0-2-8 15,1-3 41-15,-2 3-29 0,1 0 17 0,0 0 2 16,-1-3-19-16,2 1 2 0,-3 0 13 16,0-1 5-16,1 1-6 0,0-1-4 0,-1 1-7 0,0-2-12 15,1-1-20-15,-2 0-18 0,1-4-45 16,0 3-33-16,0-3-10 0,2-11-11 0,-2 10-36 16,-1-10 63-16,4 0 3 0,-1 11 8 0,2-11 26 0,1 0-53 15</inkml:trace>
  <inkml:trace contextRef="#ctx0" brushRef="#br0" timeOffset="108858.37">32233 14851 947 0,'3'-10'-2'0,"-2"10"-2"0,1 0 16 16,-2 0 41-16,0 0 13 0,0 0 38 0,0 0-18 16,0 0-35-16,0 0-8 0,0 0-32 0,0 0 0 15,0 0-6-15,0 0-8 0,0 0-7 16,0 0 14-16,0 15 9 0,0-3-15 0,0 0 19 0,0-1-20 15,0 2-36-15,0 0 43 0,0 0-35 0,4-2 11 16,0 0 40-16,1-11-31 0,-4 15-63 16,5-15-48-16,-2 9-52 0,2-9-32 0,-2 0-10 15,4 0 10-15</inkml:trace>
  <inkml:trace contextRef="#ctx0" brushRef="#br0" timeOffset="109014.95">32278 14717 984 0,'-9'-11'9'0,"3"11"-24"0,0 0 4 0,1 0-8 16,0 0-11-16,1 0 52 0,4 0-9 0,0 0 11 15,0 0-10-15,4 0-57 0,1 0-15 0,2 0-36 16,1 0-27-16,3 14-17 0,0-14-6 0,-1 12-13 16</inkml:trace>
  <inkml:trace contextRef="#ctx0" brushRef="#br0" timeOffset="109480.73">32525 14720 1340 0,'-5'0'-8'0,"-2"0"19"0,-1 0 23 16,-2 0 13-16,2 0 3 0,-2 0-22 0,1 0-24 0,-4 0-12 16,1 0 12-16,2 0-5 0,-1 0 14 15,1 0 5-15,0 0-3 0,-1 0-4 0,1 0-13 16,0 0-2-16,2 12-6 0,2-12-10 0,0 14 19 15,5-14-9-15,-4 13 1 0,5-13 27 0,0 13-26 16,0-1 23-16,5-1-21 0,-2-11 3 0,4 15 6 16,-2-3-10-16,6-1 18 0,-4-11-17 0,1 12 9 15,3 0-25-15,0-12 19 0,-1 0 22 0,0 11-32 16,0-11 32-16,2 0-9 0,1 0-26 0,-4 0 40 16,-1 0-10-16,2 0-14 0,0 0 8 0,-2 0 7 15,0 0-18-15,-2 0 7 0,-2 0 14 0,1 0-17 16,-1-11-3-16,-3 11 9 0,1-12-2 15,-2 3 8-15,0 0-15 0,0-2 9 0,0 1-7 16,0 0-21-16,-3-1 22 0,-1 1-3 0,-1 10-16 16,4-14 25-16,-4 14 13 0,3-11-24 0,0 11 3 15,1 0 2-15,-4 0-3 0,3 0 17 0,0 0-11 16,2 0-8-16,-1 0 0 0,1 0-16 0,0 0 8 16,0 0 0-16,0 0-6 0,0 0-7 0,0 0 29 15,3 0 5-15,-1 0-3 0,3 0 21 0,-2 13-20 16,1 0-22-16,0 1 30 0,2-3-1 0,0 4 0 15,2 0 3-15,-2-1-59 0,3 1-22 16,-3-4-55-16,1 2-37 0,1-2-2 0,3-11-44 16,-1 10 46-16,0-10 17 0,0 0-31 0,1 0 26 0</inkml:trace>
  <inkml:trace contextRef="#ctx0" brushRef="#br0" timeOffset="110244.22">32772 14781 1313 0,'0'0'25'15,"0"0"-23"-15,-7 0 10 0,4-10-14 0,-6 10-22 16,3 0 50-16,1 0-13 0,-4 0 18 0,2 0 9 16,-3 0-31-16,0 0-15 0,0 0 7 0,-1 0-16 15,1 0-2-15,0 0 12 0,0 0-2 16,0 0 9-16,0 13-5 0,0-2 7 0,3-1-5 16,-2-10-1-16,3 15 3 0,2-4 2 0,0-11-10 15,2 14-14-15,1-3 12 0,1-11-6 0,0 12 13 16,6-12 17-16,-1 14-14 0,1-14 12 0,4 13-11 15,-1-13-17-15,2 10 22 0,1-10-10 0,1 0 1 16,-2 0 24-16,4 0-30 0,-4 0 21 0,4 0-8 16,-2 0-3-16,0 0 16 0,-2 0-15 0,-1 0 19 15,0 0-7-15,1 0-4 0,-6-9 0 0,1 9-4 16,-2-12 0-16,1-1-6 0,-4 13-7 0,2-14 11 16,-3 2-7-16,0 1 20 0,0-1-16 0,-4 0-24 15,-2 1 35-15,2 2-30 0,-1 9 21 0,4-11 5 16,-3 11-19-16,2 0 5 0,-1-12 8 0,2 12 0 15,1 0-14-15,-3 0 1 0,1 0-1 16,2 0-1-16,0 0 2 0,0 0 10 0,0 0 1 16,0 0 12-16,0 0-32 0,0 0 23 0,6 0-5 15,-1 0-23-15,-1 0 39 0,2 13-8 0,-1-1-4 16,1-3 19-16,3-9-18 0,-2 15 1 16,2 0 6-16,1-5-1 0,-5-10 10 0,1 13-24 15,3-13-57-15,-3 12 42 0,-2-12-23 0,-1 0 4 16,0 0 43-16,-2 0-75 0,4 0 59 0,-4 0-20 15,2 0 6-15,-2 0 26 0,-1 0-33 0,2 0 32 0,1 0-3 16,-2 0 13-16,2-16-21 0,-2 2 33 16,4 3-10-16,-4 1-17 0,3 0 26 0,-2 10-39 15,1-10 7-15,-2 10 3 0,-1 0-28 0,3 0 19 16,-1 0 0-16,-2-10 31 0,0 10 5 0,1 0-37 16,-1 0 17-16,3 0-37 0,-3 0 20 0,1 0 3 15,-1 0-3-15,5 0 38 0,-4 0-27 0,2 11 33 16,0 0-5-16,1 0-21 0,1 1 5 0,0-2-11 15,0 1-15-15,-1-1 38 0,-3-10-18 0,1 14 31 16,1-14 23-16,-2 10-59 0,-1-10 38 0,0 0-42 16,0 0 11-16,0 0-21 0,0 0 27 15,0 0 3-15,0 0-26 0,0 0 35 0,0 0-57 0,0 0 41 16,0 0 0-16,0-10 1 0,0-4 32 16,4 3-63-16,2-3 17 0,-1 0-17 0,-1 2 14 0,2-3 17 15,-1 1 2-15,4 0-3 0,-3 4-26 16,1 10 33-16,2-14 3 0,-2 14-18 0,2-12 20 15,-4 12-31-15,5 0 0 0,-1 0 39 0,-2 0-22 16,3 0 20-16,0 0-23 0,2 0 29 0,1 0-23 16,-2 0 8-16,0 0 6 0,0 0-12 0,4 15-11 15,-1 0-116-15,-1-4-119 0,1 1-82 0</inkml:trace>
  <inkml:trace contextRef="#ctx0" brushRef="#br0" timeOffset="111190.34">33516 13170 918 0,'-5'0'19'0,"1"0"20"15,3 0 11-15,-4 0-4 0,4 0-2 0,-3 0 5 16,2 0-9-16,-1 0 4 0,2 0-4 0,1 0-29 16,0 0-20-16,0 0 6 0,0 0-24 0,0 0 6 15,0 0 27-15,0 0-10 0,0 0-2 0,1 0-12 16,2 0 3-16,-1 0-2 0,2 0 31 0,-3 0 6 15,4 0-26-15,0 11 19 0,1 1-27 0,4-1-4 16,-1 1 25-16,1-1-34 0,2 1 28 0,-1 0 25 16,4 4-32-16,0-2 40 0,1 0-24 0,3 1-22 15,-2-1 38-15,3 3-27 0,-1-3 7 16,3 3-13-16,-4-2-8 0,4 0 24 0,-2 0-11 16,0-1-6-16,-1 0 9 0,-2-14 0 0,1 17 7 15,-7-4 33-15,2-13-28 0,-1 15-7 0,-4-4-13 16,2-11-8-16,-4 17 24 0,0-17-28 0,0 14 31 15,2-14-1-15,-2 13-30 0,-2-13 41 0,2 0-39 16,-3 11 9-16,2-11 16 0,-1 0-34 16,0 0 29-16,-2 0 8 0,0 0 17 0,3 0-2 0,-5 14-5 15,1-14-15-15,1 0-3 0,-2 0-30 16,2 0 15-16,-2 0-17 0,2 12-18 0,0-12 66 16,-2 0 0-16,4 0 16 0,-4 0-4 0,1 0-28 15,4 0-4-15,-3 0 7 0,1 12-13 0,2-12 8 16,-1 0-12-16,2 0-64 0,0 0-53 0,-4 0-69 15,4 11-113-15,-2-11 38 0</inkml:trace>
  <inkml:trace contextRef="#ctx0" brushRef="#br0" timeOffset="111606.27">34094 13410 888 0,'-3'0'20'0,"-4"0"-9"15,2 0-19-15,2 0 20 0,2 0-34 0,1 0 1 16,0 0 26-16,0 0-13 0,0 0 2 0,0 0 8 16,0 0-11-16,1 0 14 0,2 0-10 0,2 11-3 15,2-11 11-15,-2 0-20 0,3 14 8 0,0-14 18 16,0 12 4-16,2-12 5 0,0 0 1 0,1 16-9 15,1-4-23-15,-1-12-6 0,-1 15 5 0,5-4 5 16,-5 3 1-16,1 1 21 0,1-4-10 16,-2 3-19-16,0-2 26 0,-1 3-2 0,1-1 6 0,-3-3-13 15,2 2-8-15,-4-2-25 0,0-1 27 16,0 0 19-16,0-1-8 0,-4 2 60 0,3-2 7 16,-2 1 43-16,0-10 16 0,-2 15-85 0,0-4-9 15,0 4-48-15,-8-4 10 0,0 3 15 0,-2 0-18 16,-2-2 14-16,-2 6-15 0,-2-2-3 0,-2 0 22 15,-2 2-7-15,2-1-22 0,-4-3 39 16,2 1-20-16,0 0-5 0,2-4 1 0,4 1-15 16,0-1-50-16,2 0-34 0,2 0-115 0,1-1-37 0,6 1-31 15</inkml:trace>
  <inkml:trace contextRef="#ctx0" brushRef="#br0" timeOffset="114586.2">34316 14096 789 0,'-2'0'16'0,"0"0"5"0,-2 0 32 0,3 0 7 16,1 0-3-16,-3 0-3 0,1 0-20 15,2 0-12-15,0 0-11 0,0 0 4 0,0 0-11 16,0 0-4-16,0 0-16 0,0 0 15 0,0 0-2 16,2 0 0-16,1 0 21 0,-2 14-31 0,1-3 10 15,0 2 13-15,0 3 27 0,0 8-20 0,0 3-10 16,0 8 28-16,1 4-26 0,-3 3 11 0,1 1 9 15,1 1-33-15,-2-1-37 0,2 0 45 0,-2-4-2 16,0-2-21-16,2-4 37 0,-2-5-12 0,0 1 8 16,3-5-1-16,-3-4 6 0,0-5-1 0,0-4-14 15,0-11 41-15,0 0-8 0,0 0-54 16,0 0-2-16,0 0 9 0,0 0-3 0,0 0 14 16,-5 0 20-16,3-18-22 0,-1-4 9 0,-4-2 26 15,3-3-44-15,0-1 30 0,0-4-29 0,0 1 8 16,1 2 7-16,-2-1-28 0,3 1 24 0,-1 5-34 15,3-1 34-15,0 4-17 0,0 1-6 0,0 5 36 16,0 0-29-16,0 4-4 0,3 11 6 0,4-14-3 16,-4 3 13-16,4 11 18 0,0-13 3 0,3 2-16 15,0 11 11-15,0-12-18 0,0 0-6 0,0 12-6 16,2-11-17-16,-2 11 6 0,-1-11 10 0,1 11 19 16,-4 0 2-16,-1 0-14 0,0 0 15 0,-2 0 0 15,-3 0-4-15,2 0 9 0,-2 0-17 0,0 0 9 16,0 0 3-16,0 0 10 0,-5 0 6 15,0 17 14-15,1-3-16 0,-3 3-14 0,-2 1 19 16,1-1-42-16,0 1 5 0,-2 2 20 0,-1-1-29 16,2-3 19-16,2-1 41 0,-3-1-13 0,3-14-8 15,-1 15-17-15,4-15-18 0,2 0-1 0,0 0 20 16,2 0 2-16,0 0-18 0,0 0 21 0,4 0-19 16,2 0 7-16,0 0 19 0,1 0-20 0,0 0-12 15,2 0 16-15,1 0-28 0,1 0 9 0,-1 0 17 16,5 0-10-16,-2 0 7 0,0 0 32 0,0 0-36 15,1-14 3-15,0 14 2 0,1 0-26 16,-4 0 39-16,4 0 11 0,-4 0-4 0,1 0 14 16,-2 0-19-16,0 0 9 0,-1 0-2 0,-4 0 6 15,0 16 24-15,-4-3-72 0,-1-2 45 0,0 3-32 16,0 1-14-16,-8 2 54 0,0 3-11 0,-3-2-13 16,1 3 10-16,0-1-4 0,-3 3-9 0,0-6 10 15,-2 0-6-15,4-4 3 0,-4 1 2 0,4-2 5 16,-4-12-1-16,4 12-5 0,-2-12 12 0,3 0-7 15,0 11-53-15,2-11-2 0,3 0-59 0,-4 0-69 16,3 0 13-16,4 0-38 0,0 0-78 0</inkml:trace>
  <inkml:trace contextRef="#ctx0" brushRef="#br0" timeOffset="114869.1">34709 14406 943 0,'0'0'26'0,"-7"0"4"15,4 0 28-15,-2 0 9 0,1 0-2 0,3 0-6 16,-2 0-21-16,1 0-9 0,1 0-26 0,1 0-2 16,-3 0 12-16,2 0-2 0,1 0-5 0,0 0-5 15,0 0-18-15,0 0 4 0,0 0 13 16,0 0-6-16,0 0-10 0,0 0 20 0,0 0-24 0,0 14 29 15,0 0 7-15,0-1 10 0,0 2-4 16,4 3-28-16,-3-1 24 0,-1 2-36 0,0-1 10 16,0-1 6-16,2-2-97 0,1 0-25 0,-3-4-42 15,1 1-35-15,-1-12 18 0,4 10-34 0</inkml:trace>
  <inkml:trace contextRef="#ctx0" brushRef="#br0" timeOffset="115029.66">34699 14280 993 0,'-3'0'-13'0,"1"0"16"0,0-13-26 15,0 13 5-15,2 0 21 0,0 0-6 0,0 0 32 16,0 0-4-16,0 0-24 0,4 0-51 0,2 0-43 16,0 0-4-16,3 0-46 0,-2 0-37 0,3 0 20 15</inkml:trace>
  <inkml:trace contextRef="#ctx0" brushRef="#br0" timeOffset="115518.38">35072 14342 1221 0,'0'0'20'0,"-6"-12"-7"0,2 12 11 15,-2 0 16-15,-1 0-23 0,-2 0 19 0,-1-10-13 16,-1 10-20-16,-4 0 25 0,4 0-14 0,-5 0-1 15,2 0 3-15,-1 0-3 0,1 0-8 0,1 0 2 16,0 13 4-16,1 0-22 0,1 1 5 0,-4 1 14 16,5-4-21-16,-1 4 2 0,2 2-6 0,2-3-2 15,3 1 1-15,-1-2 28 0,5-2 1 0,0 3-12 16,5-3 17-16,0 1-34 0,4-12 15 0,1 14-10 16,-1-2 3-16,4-12 15 0,-3 11 4 0,1-11 13 15,4 0-9-15,-4 0-9 0,1 0-3 0,2 0-2 16,-2 0 22-16,2 0-3 0,1 0 1 15,-1 0 1-15,-4 0-29 0,0 0 9 0,2-14-11 16,-7 3 13-16,1-1 17 0,0 0-12 0,-2 1-3 16,1-1 3-16,-1-1-10 0,-4 0 4 0,1-2-5 15,-1 1-2-15,0 0-10 0,0 2 15 0,0 1 8 16,0 0-23-16,0 11 22 0,0 0-20 0,-1-10 15 16,1 10-6-16,0 0 4 0,0 0-9 0,0 0-3 15,0 0 11-15,-4 0-7 0,4 0 15 0,0 0-12 16,0 0 5-16,0 0-6 0,0 0-15 0,0 0 15 15,4 0 4-15,-1 0 8 0,1 0 9 16,0 12-9-16,1 0-4 0,1-12-10 0,-2 16 20 16,2-1 6-16,-1-3-17 0,0 0 15 0,1 1-11 15,-1-1 8-15,0-2-1 0,-1-10-51 0,2 16-79 16,-5-4-36-16,5-12-30 0,-2 13 14 0,2-13 34 16,-2 0-41-16,5 0-15 0</inkml:trace>
  <inkml:trace contextRef="#ctx0" brushRef="#br0" timeOffset="115745.3">35212 14337 1349 0,'-3'0'-20'0,"-1"0"14"0,-1-9 8 15,4 9-10-15,-2 0 33 0,2 0-18 0,1 0-9 16,0 0 4-16,0 0-26 0,0 0 8 16,0 0 8-16,0 0 20 0,1 0-1 0,2 0-25 15,-2 0 12-15,4 0-6 0,-1 0 17 0,-1 14 16 16,1-1-17-16,2-2-10 0,1 4-8 0,-1-4 7 15,1-11-6-15,-1 18 9 0,3-3 14 0,-1-15 1 16,0 13 5-16,-3-13-4 0,4 14-37 0,-2-14-21 16,2 0-28-16,-2 10-19 0,2-10-50 0,-4 0-4 15,6 0-5-15,-1 0-53 0,-2 0 18 0</inkml:trace>
  <inkml:trace contextRef="#ctx0" brushRef="#br0" timeOffset="115979.19">35463 14243 1292 0,'0'0'25'16,"0"0"-36"-16,0 0 24 0,0 0 29 0,0 0-13 16,0 0 47-16,0 0-33 0,0 0-36 0,0 0 7 15,0 0-32-15,-5 12 13 0,0-2 18 0,-1 3-21 16,-3 5 39-16,4 2-5 0,-6 1-24 0,1 5 29 16,-1 1-34-16,1 3-12 0,-5 3 36 0,4 1-55 15,-4-1 32-15,1 2 12 0,1 1-35 0,0 0 40 16,1-1-13-16,-3 0 1 0,3-4 18 0,-1-2-19 15,6-1 13-15,-3-6-21 0,1-2-2 0,6-5-61 16,-1-3-32-16,1-1-12 0,3-11-42 16,0 0 28-16,0 0-34 0,4 0-18 0,2 0-59 15</inkml:trace>
  <inkml:trace contextRef="#ctx0" brushRef="#br0" timeOffset="116458.81">35739 14274 776 0,'0'-10'6'0,"-7"10"18"15,6 0 25-15,-3-9 13 0,-2 9 2 0,2-8 4 16,-2 8-19-16,0-8-3 0,0 8-17 0,-2 0-7 15,-3 0-9-15,4-10 18 0,-3 10 9 0,-3 0-5 16,2 0-15-16,-1 0-13 0,-2 0-14 0,-1 0-11 16,4 0 27-16,-4 14-27 0,4-1 24 0,-1-2 3 15,2 0-4-15,2-2 7 0,2-9-33 0,0 15 13 16,2-3-3-16,2-1 8 0,2-11 14 0,0 15-6 16,0-4-8-16,7-11-7 0,-1 15 34 0,3-4-21 15,-3-11 11-15,4 14-5 0,0-14-20 16,0 0 13-16,1 10-16 0,0-10 22 0,3 0-10 15,-3 0 12-15,2 0 8 0,-1 0-11 0,2 0-7 16,-2 0-12-16,-1-11 18 0,0-2 3 0,1 4-2 16,-4 1-7-16,-2 8-10 0,-1-14 11 0,0 5 15 15,-3 0-1-15,0 9-14 0,-1-8-9 0,-1 8-1 16,0 0 4-16,0-10 23 0,0 10-23 0,0 0-5 16,0 0-10-16,0 0 9 0,0 0 11 0,0 0-17 15,0 0 29-15,0 0-34 0,0 0-1 0,0 0 28 16,0 0-17-16,5 0 29 0,-3 0 3 0,1 10-1 15,2-10 5-15,1 13-56 0,-2 0-44 0,2-3-92 16,-1 0-92-16,4 1-48 0</inkml:trace>
  <inkml:trace contextRef="#ctx0" brushRef="#br0" timeOffset="117593.54">33682 13282 346 0,'18'-8'7'0,"0"-4"-11"16,2 12 33-16,0-11-10 0,2 1 3 0,0 1 8 16,-3 9-36-16,6-10 8 0,-5 10 5 0,2-10-3 15,-2 10 5-15,0 0-9 0,-3 0-13 16,0-8 7-16,2 8 0 0,0 0-5 0,1 0 5 0,-1 0 8 16,2 0 7-16,-2 0 5 0,6 10-22 15,-2-2 24-15,4-8-15 0,1 14-7 0,2-4 21 16,4-1 96-16,0-9 7 0,2 14 19 0,7-2-20 15,-2-2-125-15,3-10 5 0,5 13-4 0,0-2 35 16,5-11-29-16,0 12 7 0,2-12 8 0,5 11-17 16,-2-11 16-16,4 12-18 0,1-12-17 0,-3 11 36 15,3-11 0-15,-4 11 11 0,1-11 92 0,-2 10-24 16,-3-10 7-16,-4 14-27 0,0-3-51 0,-1-11-46 16,-4 15-27-16,-1-4 40 0,0-11-25 0,1 14 26 15,-1-5 43-15,0-9-32 0,-4 10-5 0,4 1 17 16,-2-11-26-16,0 13 31 0,0-2-12 15,1 0-16-15,-6-2-11 0,-2 2-5 0,4-2 5 0,-5 1 21 16,-3-1 24-16,-2-2-19 0,-5 2 2 0,-1-3-27 16,-6-6 9-16,-2 9 17 0,-4-9 13 15,0 9 11-15,-6-9-24 0,-1 7-7 0,0-7-8 16,-4 0 11-16,0 0 11 0,1 0-1 0,-3 0 13 16,0 0-18-16,0 0 15 0,0 0-17 0,0 0 5 15,0 0-4-15,0 0-7 0,0 0 17 0,0 0-7 16,0 0 12-16,-5 0-7 0,3 0 0 0,-1 0 5 15,0 0 2-15,1 0 8 0,2 0-31 0,-1 0-68 16,-4 0-63-16,5 0-104 0,-2-10-71 16,-1 0-14-16</inkml:trace>
  <inkml:trace contextRef="#ctx0" brushRef="#br0" timeOffset="117959.16">36309 13330 1142 0,'-8'0'9'0,"4"0"3"0,-2 0-7 16,4 0 9-16,-2 0-26 0,4 0-6 16,0 0 16-16,0 0-22 0,0 0 31 0,4 0-8 15,3 0 1-15,-4 0 16 0,4 0-3 0,0 0-20 16,0 7-22-16,5-7 27 0,-2 0-12 0,0 8 23 15,1-8 22-15,4 7-40 0,-4-7-3 0,1 9 12 16,2-3-3-16,1 3 1 0,-4-3 9 0,4 4-7 16,-4-2 16-16,-1-1-13 0,0 3 9 0,-2 0 6 15,-1-2-47-15,-2-1 28 0,-3 2 10 0,-2 3 2 16,0-3 42-16,0 5-4 0,-4 3-50 0,-4 1-12 16,0 2 2-16,0 1-12 0,-2 2 22 0,-2 0 18 15,-2 0-23-15,2 0 15 0,-1 0-10 0,-2-1 9 16,-1 0 9-16,2-1-1 0,0-1 0 15,0-1-18-15,4-3-61 0,0-2-46 0,2 0-63 0,2-4-41 16,4-1-44-16,2-3 35 0</inkml:trace>
  <inkml:trace contextRef="#ctx0" brushRef="#br0" timeOffset="118573.91">36734 13402 1206 0,'-5'0'8'0,"1"-6"2"0,0 6 2 16,2 0 10-16,1 0-13 0,-2 0 2 0,2 0-11 15,1 0-35-15,0 0 46 0,0 0 3 0,0 0-3 16,5 11 37-16,0-1-38 0,0 4-41 0,1 0 11 16,3 4 18-16,-2 3 18 0,3 5 34 0,-1 2 10 15,1 4-37-15,0 0-11 0,-1 6-5 16,1-3-7-16,-2 2 12 0,2-2-21 0,-2-1 28 0,0-1-11 16,1-1-1-16,-3-6 13 0,-1 1-21 15,1-4 16-15,-1-3-16 0,-1-1 3 0,-3-4-3 0,1-2-2 16,1-2 30-16,-3-5-10 0,0 0 19 15,1-1-5-15,-1-5-15 0,0 0 12 0,0 0-9 16,0 0-10-16,0 0 0 0,-6-11-6 0,2 1-16 16,-2-4 21-16,2-6-13 0,-2-2 0 0,-1-7 4 15,-2-5-14-15,4-3 21 0,-4-3-5 0,2-4 9 16,1 3-2-16,-1-2-11 0,1 5 0 0,0 1-5 16,0 7 13-16,5 2-22 0,-3 6 2 0,4 2 14 15,0 5-25-15,0 3 21 0,0 2 1 16,5-2-15-16,3 0 9 0,2 1-13 0,3-1 5 0,-2 0 2 15,5 1 5-15,0-1 10 0,3 1 1 16,-2 3 5-16,2 1 3 0,1 0-20 0,-3 3 3 16,3 0-6-16,-1 4 0 0,-3 0 27 0,0 0-20 0,-5 0 6 15,-1 4 5-15,1 2 0 0,-6-1 7 16,0 1 9-16,-5 0 1 0,0 3-14 0,-6 3 8 16,-3 1 10-16,2 3-8 0,-7 3 2 0,-1 3-2 15,1 0-21-15,1-2 16 0,-6 1 2 0,3-2-9 16,0-1-24-16,-1-2-40 0,3-2-37 0,-1-3-51 15,-1-1-15-15,6-1-91 0,0-4-11 0,4-3-1 16</inkml:trace>
  <inkml:trace contextRef="#ctx0" brushRef="#br0" timeOffset="119576.32">37060 13747 1034 0,'-9'9'9'0,"2"0"17"0,1-4-2 0,-3 1-19 16,5-3 0-16,1-3-37 0,3 0 9 0,0 0 23 15,0 0-15-15,7 0 22 0,-1 0 0 0,3 0 2 16,1 0 2-16,0 0-1 0,3-5-10 0,1-2-8 16,2 1 20-16,3-3 1 0,-3-2-1 15,4-3 8-15,-4 2-5 0,-2-2-10 0,2 2 2 0,-6-2-8 16,0 3 1-16,-3 1 21 0,-2 1-13 0,-5 1-17 15,0 2 16-15,0 1-9 0,-6 1 4 16,0 4 20-16,-2-5-25 0,-1 5-2 0,0 0 18 16,-4 0-7-16,2 0-9 0,-1 0-1 0,-2 0-3 15,1 12 6-15,1-4 3 0,2 1 11 0,-1 2 1 16,1 2-12-16,1-3 6 0,3 2-4 0,0-1-16 16,2-2-1-16,3 5-3 0,-4-2 5 0,5 0-1 15,0 0 8-15,0 2-7 0,9-3 10 0,-3 2 15 16,-1-2-11-16,4 2 11 0,-2-2-19 0,5-2 2 15,-2-1 5-15,3 0 4 0,-2-2-14 0,4-2-1 16,-4-2-2-16,1-2 5 0,1 0 14 16,0 0-16-16,0 0 8 0,-2-6-22 0,1-3-21 0,-2 0 7 15,0-2-19-15,-1-2 9 0,-2-3 3 16,2-1 18-16,-5 2 17 0,0-3 3 0,-2 2 27 16,-1 0-21-16,-1 2-15 0,0 3 22 0,0-1-4 15,0 0 5-15,-3 7 21 0,0-1-6 0,2 2 2 16,1 4 3-16,0 0-9 0,0-2-26 0,0 2-4 15,0 0 0-15,0 0-9 0,0 0 35 0,0 0-26 16,0 6 19-16,0-4 1 0,0 2-5 0,0-1 20 16,0 3-20-16,1 2 8 0,4 2 2 0,-4 1 20 15,2 0-3-15,-2 4-12 0,1 1-6 16,1 2-22-16,-2-1-4 0,2 1 29 0,-1-1 5 16,-2-2-16-16,1 0-7 0,2-1-26 0,-3-2 1 15,1-3 7-15,-1-1 25 0,0-2 13 0,0-2-9 16,0-4 2-16,0 0 5 0,0 0-8 0,0 0-2 15,0 0 13-15,0-4-18 0,0-2 10 0,0-3-17 16,0-2 1-16,0-3 7 0,5-1-18 0,-1-3 28 16,2-2-20-16,-5-1 10 0,5 1 10 0,-2 0-29 15,2 0 27-15,-2 5-17 0,2-1-3 0,-2 1 5 16,2 4-21-16,3 1 15 0,-5 2-3 0,2-1 20 16,-2 6-19-16,-1-1 8 0,1 4 15 0,1 0-38 15,-1 0 52-15,-1 0-22 0,0 0 11 16,1 5 13-16,-2 0-55 0,2 1 34 0,-3 2-38 15,-1 3 12-15,3-1 24 0,-1 6-15 0,-2-1 19 0,0 0-2 16,0 3 3-16,0-2-16 0,0 0 16 16,0-2-13-16,0-5 0 0,0 0 16 0,0-2-14 15,0-1 13-15,0-3-9 0,0 0-1 0,0-3 2 16,0 0-1-16,0 0 21 0,0 0-21 0,0 0 6 16,0-3 13-16,0-1-20 0,0-3 6 0,0-1-5 15,1-1-17-15,4-1 18 0,0-4 2 0,0-1-10 16,0-1 16-16,1 0-14 0,3 0-10 0,-2-2 13 15,2 3-15-15,-4 4 15 0,4-3 6 0,-2 4-6 16,2-1 2-16,-5 5-15 0,2 1 17 0,-5 1-16 16,4 3 5-16,-4-3 6 0,2 4-23 15,-1 0 19-15,-2 9-3 0,2-4 13 0,0 4-5 16,-1 0 0-16,2 3-6 0,-1 3-8 0,2 2 20 16,-3 1-3-16,4 1 19 0,-4-1-19 0,2 1-6 15,1-1 23-15,-2-2-11 0,-1-3 15 0,4 0-20 16,-1-4-27-16,-3-2-27 0,4-1-40 0,-1-3-16 15,-3-3-25-15,4 0-19 0,-4-9 0 0,6-3-37 16</inkml:trace>
  <inkml:trace contextRef="#ctx0" brushRef="#br0" timeOffset="120011.38">37659 13304 1034 0,'0'-7'10'0,"0"2"21"0,0-1-13 16,0 5 12-16,0-1-24 0,0 2-20 0,0 0 15 15,0 0-12-15,0 3 17 0,0 2 10 0,0-1-17 16,0 3-2-16,7 1 14 0,-4 2-29 0,4 2 32 16,-4 3-8-16,6 3-4 0,-3-1 15 0,2 3-18 15,0 5 7-15,-3-3-7 0,4 1 13 0,-2 2 3 16,2-1-17-16,-5 2-5 0,2-3-7 16,-5-2-13-16,4-1 32 0,-4 0-12 0,-1-5 24 15,0 0-5-15,0-4-2 0,0-3 4 0,0-1-9 16,0-2 6-16,0-2-8 0,0-2 41 0,0-1-14 0,0 0 11 15,0 0 3-15,-1 0-35 0,-4-4 7 16,5 2-22-16,0 2 3 0,0-3 10 0,0 3-20 16,0-3 18-16,0 0-8 0,5 3-4 0,-4-4 4 15,2 4 0-15,1-2-10 0,-1-2 2 0,2-1 8 16,-1 0-4-16,2 1 11 0,-1-1-26 0,1 3 6 16,3-3 6-16,-3 3-3 0,2 2 9 0,0 0 3 15,0 0-11-15,-1 0-1 0,0 3 10 0,-1 3-4 16,0-1-11-16,0 4 23 0,0-3 2 0,-2 2-10 15,-4 2 20-15,0 1-14 0,0 0 18 0,0 3 1 16,-9 1-12-16,2 0-18 0,-3 0 3 0,0 1 0 16,0-1 21-16,-5 0 7 0,2 0-3 0,-1-1 2 15,-2-3-8-15,2 2-31 0,2-4-44 16,-2-2-43-16,4-1-61 0,0-3-44 0,4-2-76 16</inkml:trace>
  <inkml:trace contextRef="#ctx0" brushRef="#br0" timeOffset="120411.09">37996 13777 985 0,'0'0'6'0,"0"2"1"0,0-1-6 16,0 0 4-16,0 0-6 0,0-1 2 0,0 0 5 15,0 0 3-15,0 0-8 0,0 0 3 0,3 0-4 16,2 0-8-16,0 0 9 0,2-3-3 0,-1 0 4 15,2-2 2-15,2-1-2 0,2-1-5 0,0-4 11 16,0 2-4-16,4-4-1 0,-4-2 8 0,-2 0-29 16,2-3 11-16,-2 5 10 0,-4-1-6 0,-2-1 18 15,-4 2 8-15,0 2-10 0,-6 2-23 0,-1 1 23 16,-3-1-7-16,1 4-17 0,-1 1 33 0,-2 1-32 16,-2 3 2-16,2 0 22 0,-2 0-18 15,-3 7 0-15,6 0-18 0,-1 0 29 0,-2 1-2 0,4 1-1 16,2 2-1-16,0 3-27 0,2-4 17 15,2 5 5-15,0-1 16 0,4-2-14 0,0 2-9 16,0 1 13-16,0 0-17 0,5 1 14 0,2-2 3 16,1 2-12-16,-1-2 9 0,2 0-4 0,3-2 1 15,0 1 14-15,4-3 0 0,0-4-15 0,2 0 4 16,0-1-6-16,0-5 6 0,1 0 6 0,3-6-29 16,-3-2-16-16,1-4-32 0,-4-3-15 0,2-4 12 15,0-1-40-15,-4-5-87 0</inkml:trace>
  <inkml:trace contextRef="#ctx0" brushRef="#br0" timeOffset="120706.33">38305 13331 740 0,'3'-4'-15'0,"4"0"8"16,-4-1 6-16,-1-1 6 0,3 4 0 0,-2-2 10 15,1 0 0-15,-2-1-10 0,0 5 32 0,3-2-9 16,-5 2 8-16,1 0 5 0,1 0-14 0,-2 0-10 15,0 0-13-15,0 0 7 0,0 0-16 0,0 2 7 16,0 3 14-16,0-1-3 0,0 2 20 0,0 4-6 16,0 0 9-16,0 8-11 0,0-1-1 0,0 3-2 15,0 4-18-15,0 5 0 0,0-1-6 16,0 1 3-16,0 4 0 0,2-2-7 0,3 2 5 16,0-1 10-16,-3-1-14 0,2 2 23 0,-2-4-13 15,1-1-5-15,0-1 13 0,-1-1-16 0,3-4 10 16,-4 0-10-16,1-3-4 0,0-1 4 0,0-3-5 15,1-1-2-15,-2-4-42 0,1 0-35 0,-2-4-27 16,2 3-110-16,0-7-23 0</inkml:trace>
  <inkml:trace contextRef="#ctx0" brushRef="#br0" timeOffset="120944.35">38516 13741 1146 0,'0'0'3'0,"0"0"-4"16,-4 0 1-16,3 0 7 0,1 0 2 0,0 0-1 16,0 0 0-16,0 0-12 0,0 0 3 0,0 3-3 15,0 0 6-15,0 0 2 0,0-1-11 0,1 2 8 16,1 1-2-16,0 1 2 0,0 0-5 0,1 1 8 16,-2 4-5-16,4-2-8 0,-5 0 24 0,1-1-10 15,3 3-10-15,-4-2 21 0,2 0-24 0,1 2-16 16,-3-4-16-16,1-1-33 0,-1 1-26 0,2-3-15 15,-2-2-31-15,0-2-83 0</inkml:trace>
  <inkml:trace contextRef="#ctx0" brushRef="#br0" timeOffset="121069.02">38558 13617 858 0,'0'-2'3'0,"0"-2"-14"0,0 4 4 0,0-2 13 16,0 2-9-16,0 0 13 0,0 0-39 15,0 7-34-15,6-1-152 0</inkml:trace>
  <inkml:trace contextRef="#ctx0" brushRef="#br0" timeOffset="121510.37">38877 13787 1024 0,'0'0'5'16,"-9"-5"20"-16,2 2 10 0,-6-2 1 0,1 1 4 15,1-4-20-15,-3 4-12 0,-2 0 19 0,1-3-7 16,4 5 7-16,-4-2-7 0,1 1-10 0,2 0-4 16,1 3-7-16,1-1 12 0,0 1-14 0,1 0 7 15,2 0-5-15,0 2-3 0,4 3 3 0,-3-2-7 16,2 0 12-16,-1 2-6 0,5 1 4 0,-1 1 1 16,1 1-12-16,0 0 8 0,0 2-3 0,0-1 4 15,6 0 6-15,-2-1-6 0,2 3-1 16,-1-2-8-16,1 0 6 0,0-3 8 0,0 2-2 15,0-5 12-15,4 0-8 0,-3-2-2 0,-1-1-1 16,-1 0-13-16,3 0 2 0,-1-6 3 0,-1 2 8 16,-1-2 6-16,4-1-12 0,-6-2 7 0,3 0-9 15,-4 0-9-15,3 1 24 0,-4-1-9 0,-1 0-3 16,0 0 15-16,0 4-12 0,0-2-9 0,0 2 8 16,0 2 0-16,0 1-9 0,0 0 6 0,0 0 0 15,0 2-2-15,0 0-4 0,0 0 5 0,0 0 3 16,0 0-10-16,0 0 14 0,0 0-5 0,0 6 0 15,0-3 5-15,5 2-2 0,-1 2-3 16,-3-2 0-16,5 6-1 0,0 1 7 0,0-1-3 0,1 1-4 16,-1 2-23-16,-1-1-19 0,4-1-16 0,-3 2-14 15,1-3 6-15,-1-4-18 0,1 0 5 16,-1-1 13-16,-3-3-18 0,4-3-45 0,-4 0-50 16</inkml:trace>
  <inkml:trace contextRef="#ctx0" brushRef="#br0" timeOffset="121904.84">38924 13736 908 0,'0'-4'12'0,"0"-1"20"0,0 2 4 0,0 0 15 16,-4 1-9-16,4 2-19 0,0 0-8 0,0 0-8 15,0 0 1-15,0 0-9 0,0 0 3 0,0 2-13 16,0 3-3-16,0 0 13 0,3-2 0 16,-2 1 2-16,1 3 3 0,1 4-8 0,1-2 0 15,-1 5 11-15,1 2-11 0,1 0 1 0,-1 4 7 16,2-1-4-16,-2 1 5 0,2-3 3 0,-5 2 0 15,5-3 1-15,0-2-9 0,-2 0-2 0,0-3-5 16,1-4-3-16,-4 0 16 0,2-5-1 0,-2 1 4 16,-1-1 7-16,2-2-19 0,-2 0 13 0,0 0-15 15,0-7-6-15,0 0 19 0,0-1-14 0,0-5 8 16,0 2 3-16,0-3-10 0,0-2-1 0,0 2 12 16,0-3-5-16,4 3 0 0,1-1 0 15,-4 4-4-15,3 0 3 0,1-2-6 0,-1 7 2 16,-1-2-4-16,1 2 12 0,0 2-3 0,-2-1-2 15,1 4 4-15,-2 0-10 0,-1 1 7 0,2 0 1 16,1 0-4-16,-2 5-5 0,2 1 2 0,-2 0 9 16,4 2-3-16,0 2 10 0,1 1 1 0,3 3-8 15,-3 3-3-15,-1 1 2 0,4-1 4 0,-3 3-3 16,0-1 1-16,1-3-1 0,1 4-29 0,-2-5-18 16,3 3-33-16,-3-4-45 0,-1-2-87 0,4-1-35 15</inkml:trace>
  <inkml:trace contextRef="#ctx0" brushRef="#br0" timeOffset="122443.24">39590 13170 1084 0,'0'0'8'16,"0"0"12"-16,0 2 5 0,0 2 13 0,-4 1-15 15,1-5-4-15,-1 5-12 0,-1 0-8 16,4 0 8-16,-3 3-18 0,-2 4 14 0,0 0 1 15,-2 6-3-15,2 1 19 0,-3 4-3 0,2 4-1 16,-2-1-8-16,2 5 1 0,-3 2-4 0,0-1-10 16,1 1 17-16,-1-2-15 0,3 3 2 0,-3-2 4 15,0-2 3-15,1-1-1 0,2 2 0 0,-2-2 2 16,2-3-17-16,1-3 18 0,-1-2-8 0,1-1-9 16,5-5 10-16,-3-1-33 0,2-5-19 0,-1-1 2 15,3-4-16-15,0-2 8 0,0-2 2 0,0-4-12 16,6-5-5-16,1-4 0 0,-1-7 1 15,0 0-23-15,1-7-43 0,2-7-39 0</inkml:trace>
  <inkml:trace contextRef="#ctx0" brushRef="#br0" timeOffset="122678.17">39495 13358 811 0,'6'-21'23'0,"0"1"-6"0,0 3 9 16,-2 3 14-16,-3 5-13 0,2 3 9 0,-1 2-6 16,-2-1-13-16,1 3-13 0,2 2 4 0,-3 0-7 15,0 0 9-15,1 0 2 0,-1 5-7 0,3 1-3 16,-1 0 6-16,-1 2 10 0,2 4 2 0,-2 3 6 15,4 3-16-15,-1 4 4 0,2 2-9 0,-2 2 0 16,2 3-4-16,-2 3-10 0,2-3 10 0,-2 0 0 16,-1 3-3-16,3-3 12 0,-2 0-13 0,2-3 12 15,-2 3 6-15,1-6-18 0,-4 0 17 16,4-3-16-16,-3-2 7 0,0-3 11 0,-1 0-10 16,-1-4 10-16,0 0-10 0,0-4-24 0,0-2-10 15,0-2-36-15,0-3-20 0,-3 0-10 0,-1 0-11 0,0-2 0 16,-5-4-55-16,-1-1-42 0</inkml:trace>
  <inkml:trace contextRef="#ctx0" brushRef="#br0" timeOffset="122833.84">39476 13611 1016 0,'-1'-6'9'0,"-3"-2"10"0,-1 2 5 0,4 2 8 16,-3 2-22-16,4-1-9 0,0 3-10 0,0-1-8 16,0 1 11-16,0 0 3 0,0 0 4 15,5 0 4-15,1 0 1 0,1 0-6 0,1 4 10 0,2-2-5 16,4 2 0-16,-1 2 2 0,4-1-17 15,1 0-27-15,2-1-31 0,1 2-28 0,0-1 2 16,0-1-53-16,-1 1-63 0</inkml:trace>
  <inkml:trace contextRef="#ctx0" brushRef="#br0" timeOffset="123146.53">39855 13516 1069 0,'-8'-5'9'0,"-1"0"10"16,2 0-1-16,-3 1 9 0,-2 2-17 0,-1-1 8 0,3 1-8 15,0 2-8-15,-1-4 11 0,1 4-13 16,2 0-2-16,0 0 11 0,2 6-20 0,-3-1 8 16,4-1-1-16,0 2-7 0,2-1 21 0,1 0-16 15,-3 3 9-15,5-1 2 0,0 2-4 0,0 3 2 16,0 2-3-16,7-1-10 0,-4 1 1 0,3 0-3 16,1 0 16-16,1 0-10 0,0 0 7 0,-1-3 5 15,3 0-11-15,-1 1 16 0,1-1-8 0,-3 0-2 16,3-1 3-16,-1 0-5 0,-2-1 1 0,2 0-1 15,-3-1 4-15,-2 0-7 0,0-1 2 0,-2-3 13 16,-2 2-2-16,0-1 6 0,0 2-1 0,-6-1-5 16,0-1-7-16,-2 1 6 0,-2-1 1 0,-1 5-7 15,0-5 7-15,-3 0-6 0,2-1 3 0,0 1-14 16,0-5-22-16,0 2-26 0,2-2-45 0,0 0-7 16,4-5-32-16,-3 0-121 0</inkml:trace>
  <inkml:trace contextRef="#ctx0" brushRef="#br0" timeOffset="123580.47">39858 13675 949 0,'-5'2'10'0,"-3"2"-3"15,1-4-8-15,2 3 1 0,3-1-17 0,-2-2 14 16,4 0 13-16,0 0-10 0,0 0 4 15,6 0-1-15,-1 0-18 0,2 0 18 0,1-5 1 16,2 1-7-16,0 2 13 0,1-1 0 0,4-1-5 16,-4 0 4-16,4-3-5 0,-5 2-11 0,0-1 3 15,0 1 3-15,-3 0 6 0,-2 0 2 0,-1 0 1 16,-4 1 1-16,0-1-13 0,0 3-3 0,-4-2 12 16,-1-1-16-16,-1 1 26 0,-1-1 7 0,-1 2-7 15,0 0 7-15,0-1-13 0,-2 2-1 0,0 2 2 16,0-3 10-16,-1 3-8 0,1 0 0 0,0 0-16 15,1 0-14-15,1 5 14 0,-1 2-8 0,2-2 8 16,-2 2 9-16,4-2-12 0,-1 6 18 16,2-2 0-16,2 3-9 0,-1 0 2 0,3 3-10 15,0 1-6-15,0-1 17 0,7 0 2 0,-1 3-1 16,1-2 3-16,2-1-15 0,-2 0 11 0,3-2-13 16,0-1 4-16,1 0 6 0,1-3-8 0,0 0 11 15,0-4-3-15,2 1 6 0,0-6 1 0,-1 0-13 16,3 0-4-16,-1-9-27 0,1 0-38 0,2-4 11 15,0-5-30-15,0 0 7 0,0-5-25 0,-3-2-106 16</inkml:trace>
  <inkml:trace contextRef="#ctx0" brushRef="#br0" timeOffset="123951.52">40132 13346 1207 0,'5'-9'13'0,"-5"1"7"0,0 3 2 0,0 3 4 15,0 0-20-15,0 2-7 0,0 0 12 0,0 0-18 0,0 0 9 16,0 3-2-16,0 1-14 0,0-2 20 15,4 1-6-15,-3 3 9 0,4 3-8 0,-3 2 5 16,3 3 13-16,-4 4-8 0,3-1 4 0,0 7-12 16,0 0-12-16,-3 3 7 0,4-2-4 0,-1 3-7 15,-3-2 11-15,4 0-17 0,-3-2 24 0,0 2 6 16,1-2-12-16,-2-4 12 0,-1 2-16 0,0-4 5 16,0 1 1-16,-6-3 3 0,2-5-4 0,0 1-6 15,-5-2-13-15,4-3-16 0,-1-1-23 0,3-3-15 16,-4 1-6-16,-1-2-4 0,0-2-8 15,0 0 7-15,0-6 1 0,-2-2-36 0,-2 0 30 16,-1-4 17-16,2 0 24 0,1-6 87 0,0 3 61 16,2-2 7-16,0 1 2 0,2-2-7 0,2 3-62 15,2 1 11-15,-1 2 9 0,2 1-16 0,1 2 9 16,-2 0-28-16,0 3-13 0,2 1-14 0,-2 1 5 16,2 2 2-16,0-1-1 0,0 3 0 0,0 0-4 15,6 0-4-15,2 0 6 0,1 0 4 16,8 0 1-16,1 5 6 0,6-2-4 0,-1-1 1 0,8 3 3 15,-1-2-37-15,-3 3-66 0,-1-4-100 0,1 1-116 16</inkml:trace>
  <inkml:trace contextRef="#ctx0" brushRef="#br0" timeOffset="130206.93">23517 13871 503 0,'0'0'23'0,"0"0"-6"16,-4 0 20-16,2 0-14 0,-1 0 44 16,3 0 8-16,0 0-2 0,-1 0 17 0,-1 0-46 15,2 0-19-15,-2 0-8 0,2 0-2 0,0 0 1 16,0 0 17-16,-2 0-17 0,2 0-33 0,-2 0 9 16,2 0-10-16,0 0-3 0,0 0 41 0,0 0-53 15,0 0 38-15,0 0 10 0,0 0-15 0,0 0 30 16,0 0-28-16,0 0-11 0,0 0 11 0,0 10-5 15,0-10 8-15,0 15-1 0,0-4 4 0,0 3-5 16,0-1 21-16,-4 0-8 0,0 6 15 0,0-3-1 16,-2 5-42-16,2-1 2 0,-1 1-3 0,-1 1-14 15,3-1 26-15,-4-1-1 0,4 4-19 0,-1-2 46 16,0-1-12-16,0-1 19 0,-1 1-16 16,4 0-41-16,-1 2 26 0,-1-1-2 0,0-1 17 15,1 3 23-15,2-1-39 0,-2 0 7 0,-1 0-19 16,3 0-22-16,0 0 13 0,0 3 16 0,0-4 12 15,0 0 4-15,0 4 5 0,0-2-15 0,0 2-9 16,5-3 20-16,-3 1-10 0,1-2-3 0,0-1 6 16,0-1-10-16,2 0 7 0,-3 2 0 0,1-4 1 15,0 0-6-15,-1-1 2 0,0 1-18 0,1 1 31 16,-3-3-3-16,3 4-8 0,-3-3 24 0,0 1-15 16,0-1-23-16,0 1 13 0,0-2-25 0,0 0 4 15,-6 2 30-15,4-3-4 0,-3 1 16 16,4-2-28-16,-1 2 25 0,0-2-24 0,-3 2-2 15,4 0 2-15,-1-2 2 0,-1 3 9 0,0-1-3 16,1 0 13-16,-3-3-9 0,4 1 11 0,-1 0 2 16,2 1-7-16,-2-1-36 0,2-3 18 0,0 1-13 15,0-12 16-15,0 16 12 0,0-3-26 0,0-13 19 16,0 15 1-16,0-1 9 0,0-14 32 0,0 15-62 16,2 0-6-16,0-15 37 0,-1 18-42 0,-1-18 46 15,0 16-5-15,0-16-51 0,0 15 19 0,0-15 27 16,0 17 12-16,3-4 4 0,-3-13-10 15,0 16-12-15,0-4-3 0,0-12 3 0,0 16 4 16,0-3-3-16,0-13-25 0,0 15 20 0,0-15-19 0,0 13 28 16,0-13 11-16,0 14-24 0,0-14 19 15,0 12-21-15,0-12 10 0,0 0 8 0,0 13-6 16,0-13-2-16,0 0-3 0,0 11-17 0,0-11 6 16,0 12-4-16,0-12 37 0,2 15-15 0,0-6 14 15,-2-9 4-15,2 14-59 0,-2-3 46 0,1-11 10 16,-1 15-18-16,3-15 15 0,-3 14-29 15,0-4-16-15,0-10-2 0,0 14 35 0,0-14 10 0,0 12-17 16,0-12 20-16,0 14-50 0,0-14 36 16,0 11 7-16,0-11-31 0,0 14 40 0,0-14-24 15,0 14-23-15,0-3 45 0,0-11 1 0,0 11-22 16,0-11 19-16,0 14-16 0,0-14-23 0,0 10 43 16,0-10-25-16,0 0 36 0,0 11-17 0,0-11-29 15,3 0 43-15,0 0-57 0,-1 10-20 0,0-10-19 16,-2 0-28-16,3 0-34 0,0 14 54 0,-1-14 27 15,0 0-35-15,-2 10 50 0,3-10-51 0,-3 10-14 16,3-10-13-16,-1 0-22 0</inkml:trace>
  <inkml:trace contextRef="#ctx0" brushRef="#br0" timeOffset="134290.17">23469 13887 386 0,'0'0'-12'0,"0"0"-10"0,0 0 12 0,3 0-7 0,2 0 23 16,-3 0 29-16,1 0-33 0,2 0 36 0,-3 0-7 16,1 0-30-16,4 0 35 0,-1 0-9 15,2 0-11-15,-3 0 21 0,4 0-26 0,-2 0 1 16,6 0 37-16,-1 0-19 0,-1 0 18 0,4 0-21 16,1 0-15-16,-1-9 11 0,6 9 7 0,-3-14-3 15,2 2-13-15,5 4-8 0,-1-1 7 0,-1-1 21 16,3-1-36-16,0 2 31 0,4-3-36 0,-2 1-10 15,-1 0 43-15,2 2-48 0,1-1 48 0,-2 0-12 16,2 10 4-16,-1-15 17 0,-2 4-70 0,3 11 40 16,-2-9-19-16,1 9-13 0,1-11 37 0,-3 11-11 15,3 0-16-15,1-10 48 0,-2 10-17 0,4 0-21 16,-2-14 38-16,1 14-29 0,4 0-3 0,0-11 16 16,5 11-39-16,0-10 27 0,0 10 5 15,2-11-12-15,2 11 13 0,-4-14-7 0,6 14 28 16,-6-9-6-16,1 9-3 0,0-15-26 0,3 15-1 15,-5-11-11-15,-2 11 18 0,2-11 18 0,-3 11-33 16,4 0-1-16,-5-13 15 0,1 13-33 0,-1 0 54 16,0 0 17-16,5-11-13 0,-5 11 14 0,1 0-46 15,4 0 6-15,-3 0-9 0,1 0-16 0,2 0 37 16,-4 0-18-16,4 0-16 0,-3 0 54 16,1 0-30-16,2 0-2 0,-3 0 11 0,0 0-10 0,0 0-11 15,-2 0 16-15,0 0 15 0,0 0-44 16,-2-15 25-16,1 15-4 0,-4 0-32 0,0 0 58 15,0 0-12-15,-3 0-14 0,0 0 17 0,3 0-11 16,-5 0-7-16,1 0 7 0,1 0 11 0,0 0-15 16,3 0 7-16,-4 0 0 0,5 15-10 0,1-4-8 15,0-11 15-15,2 14 8 0,1-14 1 0,1 15 19 16,2-5-39-16,0-10 5 0,1 11 2 0,2-11-13 16,0 9 31-16,-2-9-23 0,1 0-7 0,-4 0 8 15,3 11 18-15,-3-11-17 0,-1 0 21 0,0 0-15 16,-5 0-35-16,1 0 30 0,1 13-8 0,-4-13-9 15,4 0 17-15,-1 11 13 0,1-11 9 16,0 0 10-16,0 11-14 0,6-11-24 0,-1 0-4 0,-1 12 3 16,4-12-8-16,3 0 23 0,-1 0 6 15,2 0 2-15,-2 0-12 0,4 0 20 0,-1 0-14 16,-2 0-1-16,1 0 19 0,-6 0-26 0,1 0-9 16,0 0 4-16,-4 0-3 0,0 0 3 0,-2 0 7 15,-1-12 2-15,-4 12 20 0,4-10-47 0,-6 10 34 16,1 0 2-16,0-10-26 0,0 10 35 0,2 0-28 15,0 0-12-15,-2 0 5 0,5-10 21 16,-2 10-13-16,1 0 18 0,0 0 9 0,2 0-21 0,2 0 13 16,1 0-25-16,-1 0 25 0,-3 0-32 0,3 0 4 15,-2 0 33-15,1 0-31 0,-3 10 18 0,1-10 24 16,-3 10-56-16,2-10 24 0,-2 0 4 16,0 13-13-16,-1-13 28 0,-1 11-9 0,-1-11 3 15,-3 10-11-15,2-10-2 0,0 14-17 0,0-3 25 16,0-11-21-16,0 13 30 0,0-3 6 0,0 0-16 15,0-2 16-15,3-8-6 0,-2 15-6 0,2-5-20 16,-2-1 6-16,2-9-5 0,-1 10-3 0,0-10 7 16,-2 11 9-16,2-11-9 0,-2 11 8 0,0-11 18 15,-2 9-11-15,-1-9-22 0,0 9 32 0,-1-9-20 16,0 11 3-16,-2-11 18 0,-2 0-15 16,0 10 9-16,-4-10 1 0,-2 0-3 0,-1 12-16 0,2-12 1 15,-6 0 12-15,4 0 6 0,-6 8-12 16,4-8 0-16,-1 0-15 0,0 0-10 0,0 0 20 0,-2 0 19 15,1 0-13-15,0 0 4 0,3 0 11 16,-4 0-33-16,2 0-12 0,-3 0 31 0,2 0-17 16,1 0 14-16,2 0 12 0,-2 0-26 0,0 0 13 15,0 0-6-15,0 0 26 0,0 0-13 0,1 0 0 16,-4 0-4-16,3 0-12 0,0 0 6 0,0 0-5 16,0 0 25-16,0 0-16 0,-3 0-9 0,2 0 18 15,-1 0-17-15,0 0 13 0,-2 0 7 0,4 0-18 16,-4 0-1-16,2 0-1 0,1 0 15 0,-2-6-23 15,1 6 19-15,2 0 3 0,2 0-8 0,-3 0 4 16,3 0 4-16,-3 0-7 0,2 0 2 16,-2 0 15-16,1 0-24 0,-2 0 2 0,0 0-12 15,0 0 8-15,-2 0 9 0,2 0-19 0,-2 0 37 16,-2 0-22-16,2 0 0 0,-2 0 0 0,0 0 10 16,-2 0 1-16,0 0 16 0,0 0-10 0,0 0 10 15,0 0 15-15,0 0 2 0,0 0 37 0,0 0-26 16,0 0-9-16,0 0-24 0,0 0-5 0,0 0-9 15,0 0 12-15,-4 0-7 0,0 0 7 0,2 0-10 16,1 0-6-16,-4 0 10 0,1 0-13 0,3 0 5 16,-2 0-12-16,-1 0 10 0,1 11 3 0,-2-11-5 15,3 13 1-15,-2-3-7 0,0 2-1 16,0-3 0-16,-2 2 22 0,5 2-6 0,-4-2-4 16,1 3 13-16,1-2-31 0,0 2 14 0,2 1-5 0,-2-1-6 15,1 1 22-15,2 0-5 0,-2 1 2 16,0 0 6-16,2 2-5 0,-1-1 2 15,1 2-10-15,-3-4-1 0,1 5-1 0,2-3-14 0,-2 1 15 16,2-3 13-16,-3 3-20 0,3-1 12 16,-5 0 15-16,5 0-32 0,0 2 32 0,0 0-13 0,0-1-12 15,-2 2 2-15,2-2-10 0,0 3 9 0,0-5 10 16,-2 5 12-16,-1-1 1 0,3 0-27 16,0 0 0-16,0 2-2 0,-1 0 2 0,-1-4 22 15,2-1-22-15,0 1 5 0,0-2-4 0,0-2-2 0,0-1 16 16,0-1-8-16,0 0 6 0,0-1 2 15,0 0-7-15,0-2 9 0,0 4-5 0,0 0-12 16,0-1-12-16,0 0 17 0,0 2-6 0,0 1 22 16,0-1-7-16,0 3-20 0,0-4 5 0,0 1-7 15,0 1 38-15,2 1-24 0,-2-1 10 0,1-1 7 16,2-2-27-16,-3 3 39 0,2-1-13 0,0-2-21 16,-2 2 11-16,5-1-5 0,-4 0 2 0,1 0 15 15,0-2-24-15,-2 4 5 0,2-1 6 0,-2-3 1 16,0 4 20-16,0 0-22 0,0 3-10 0,0-4 5 15,0 3 11-15,0-3 3 0,0 2-13 0,0 0 17 16,0-2-8-16,0 1-10 0,0-3 12 16,0 2-25-16,0 1-2 0,0-1 17 0,0-2-6 15,0 2 10-15,0-1 5 0,0 0-2 0,0 1 13 16,-4-4-17-16,2-10 11 0,1 15-20 0,-4-15-1 16,5 14 3-16,-2-14-8 0,2 12 16 0,-2-12-5 15,2 12 30-15,0-12-18 0,0 13-15 0,0-13 22 16,0 15-29-16,0-15-11 0,0 15 27 0,4-6-14 15,1-9 15-15,-4 14 12 0,1-2-15 0,0-12 9 16,3 12-21-16,-4-12 18 0,1 11-13 0,0-11-1 16,0 14 12-16,1-14-6 0,-2 11 27 0,-1-11-40 15,2 10 11-15,-1-10-9 0,2 11-3 0,-1-11 15 16,-2 0 13-16,2 14-13 0,-2-14 2 0,2 0 21 16,-2 0-30-16,0 10 19 0,3-10-12 15,-3 0-3-15,0 0 1 0,0 0 8 0,0 0-2 16,0 0 10-16,0 0-7 0,0 0 2 0,-7 0 0 15,2 0-7-15,1 0 9 0,-3 0-12 0,-1 0-12 16,3 0 10-16,-7 0 4 0,5 0 1 0,0 0 24 16,-3 0-11-16,-1 0-15 0,1 0 6 0,0 0 2 15,2 0-12-15,-2 0 2 0,0 0 1 0,0 0-7 16,0 0 7-16,2 0 2 0,-2 0 2 0,-3 0-4 16,4 0 2-16,-3 0-1 0,0 0 3 0,-2 0 0 15,-4 0 9-15,2 0 2 0,-2 0-23 16,-2 0-1-16,-2 11-4 0,-2-11-1 0,-2 13 13 15,0-6 10-15,0-7 9 0,-6 14-13 0,2-4 5 0,0-10-7 16,-1 9-9-16,2-9 11 0,1 9 1 16,-3-9-9-16,2 0-14 0,2 0 21 0,1 11-7 15,3-11 1-15,-3 0 1 0,-3 0-5 0,6 11 9 16,-3-11-5-16,0 0 21 0,-2 9-22 0,0-9 3 16,-1 0 1-16,-1 0-6 0,-2 11 8 0,2-11-8 15,-6 0 18-15,0 10-13 0,-1-10 4 16,-1 9-1-16,-2-9-11 0,-5 8 17 0,-1-8-6 0,0 12-2 15,-2-3-6-15,2-9-2 0,0 11 5 16,0-11-1-16,3 9 9 0,-2-9-26 0,3 8 26 16,5-8-10-16,1 0-5 0,-1 9 12 0,1-9-29 15,5 0 25-15,-2 0 1 0,4 9 12 0,-4-9 8 16,5 0-21-16,-2 11 8 0,3-11 3 0,-2 10-8 16,1-10 14-16,-2 0-15 0,4 9-13 0,0-9 3 15,0 7-2-15,0-7 7 0,0 0 23 0,2 9-13 16,0-9-1-16,-2 11-8 0,0-11-9 0,1 0 11 15,-2 10 12-15,-1-10-5 0,2 0 1 0,-2 0 2 16,-2 0-17-16,-1 0 14 0,0 0-15 0,-1 0-2 16,2 0 15-16,-4 0 1 0,0 0 1 0,-1 0-2 15,3 0-5-15,-1 0 0 0,-1 0 23 0,-1 0-8 16,3 0 0-16,-1 11 2 0,-1-11-17 16,2 9 4-16,2-9-9 0,-2 12 20 0,2-12 2 15,1 8 8-15,2-8 2 0,-1 0-44 0,4 0 25 16,-2 0-24-16,1 9 32 0,-1-9-2 0,5 0-32 15,-4 0 40-15,3 0-41 0,-2 0 21 0,1 0 6 16,-2 0-5-16,1 0 13 0,1 0-11 0,-2 0 0 16,-1 0 4-16,0 0-7 0,5 0 2 0,-4 0 8 15,1 0-24-15,1 0 3 0,-3 0 9 0,0 0-14 16,0 0 4-16,0 0 22 0,-3 0-18 0,2 0 13 16,-2 0 8-16,-1 0-22 0,1 0 22 0,0 0-7 15,-3 0 5-15,2 0-11 0,0 0 3 16,-2 0-4-16,0 0-20 0,1 0 8 0,-4 0 6 15,3 0-4-15,-2 0 8 0,2 0 5 0,-2 0 3 16,2 0 1-16,0 0-1 0,5 0 7 0,-6 0-17 16,4 0 3-16,2 0-1 0,-1 0-7 0,-1 0 15 15,3 0 4-15,0 0 2 0,3 0 2 0,0 0-21 16,2 0 9-16,1 0-7 0,-1 0 3 0,0 0 1 16,3 0-19-16,-5 0 9 0,3 0 15 0,3-9-1 15,-3 9 18-15,-2 0-4 0,-1-8-21 16,1 8 10-16,-1 0-11 0,0-9 6 0,-3 9 5 0,3 0-11 15,-3 0 3-15,-1 0 6 0,4 0-16 16,-3 0 5-16,1 0 7 0,-1 0 6 0,1 0 8 16,0 0 7-16,2 0-10 0,0 0-34 0,1 0 27 15,2 0-5-15,-2 0 9 0,7 0 15 0,-4 0-21 16,2 0-2-16,2 0-10 0,-1 0 18 0,0 0 2 16,2 0 2-16,3 0-3 0,-5 0-14 0,1 0-9 15,1 0 10-15,-2 0 13 0,0 0-19 0,-1-9 26 16,-2 9-4-16,-1 0-8 0,0-9 12 0,1 9-23 15,-4 0-10-15,6-9 3 0,-5 9 13 0,2 0 15 16,0-8-12-16,1 8 4 0,2 0-9 0,1-9-2 16,-3 9 15-16,3 0-2 0,0-9 2 0,2 9-22 15,1 0 11-15,-2 0 3 0,1 0-7 0,0-9 18 16,1 9-12-16,-2 0-15 0,1-7 16 16,-2 7 3-16,0 0-8 0,0 0 10 0,0-10-3 0,1 10 0 15,-4 0-10-15,3 0 15 0,0 0-18 16,0 0 8-16,2 0 3 0,0 0-9 0,0 0 19 15,0 0-23-15,3 0 24 0,-4 0-7 0,4 0-2 16,-4 0-5-16,1 0-3 0,-2 0-8 0,4 0 1 16,-5 0 21-16,3 0-6 0,-3 0-5 0,1 0 0 15,-2 0-18-15,2 0 19 0,-1 0 2 0,3 0-6 16,-5 0 34-16,2 0-30 0,0 0 5 0,-1 0 1 16,2 0-9-16,0 0 4 0,-2 0-1 0,5 0 6 15,-4 0-14-15,-1 0 2 0,4 0 11 0,0 0 1 16,-2 0-11-16,1 0 24 0,2 0-13 15,-3 0-5-15,3 0 11 0,2 0-20 0,-3 0-1 16,2 0 13-16,0 0 2 0,0 0 5 0,-2-9-11 16,4 9-2-16,-3 0-16 0,3 0-5 0,0 0 42 15,0 0-15-15,1 0 6 0,2 0 4 0,-3 0-32 16,3 0 13-16,1 0 5 0,0 0-6 0,-1 0 14 16,2 0-12-16,0 0 13 0,-1 0 0 0,1 0 4 15,0 0-16-15,2 0-10 0,-4 0 13 16,4 0-1-16,-4 0-6 0,4 0 29 0,0 0-39 0,0 0 19 15,-1 0-3-15,-2 0-16 0,4 0 15 0,0 0-5 16,-1 0 15-16,3 0 2 0,-1 0 6 0,-1 0-6 16,2 0-8-16,0 0-1 0,0 0-17 15,0 0 14-15,0 0 11 0,0 0-5 0,0 0 19 16,0 0-30-16,0 0-4 0,0 0-5 0,0 0 22 16,0 0-20-16,0 0-23 0,0 0-57 0,3 0-88 15,2 0-75-15,-1 0-36 0,4 0-85 0</inkml:trace>
  <inkml:trace contextRef="#ctx0" brushRef="#br0" timeOffset="137842.49">24871 15954 373 0,'0'0'11'0,"0"0"-18"0,0 0 19 0,0 0-1 16,0 0-11-16,0 0 25 0,0 0-10 0,0 0-17 16,0 0 42-16,0 0-28 0,0 0-11 0,0 0 21 15,0 0-37-15,0 0 31 0,0 0-15 0,0-9 14 16,0 9 10-16,0 0 7 0,0 0 0 0,0 0 18 16,0 0-39-16,0 0-30 0,0 0 40 15,0 0-32-15,0 0 19 0,0 0 29 0,-1-9-18 16,-2 9-14-16,3 0-17 0,-1 0 24 0,1 0-11 15,0 0 48-15,0 0 4 0,-3 0-39 0,1 0 2 16,2 0-50-16,0 0 55 0,0 0-23 0,0 0 23 16,0 0 4-16,0 0-42 0,0 0 57 0,0 0-46 15,0 0 34-15,0 0-1 0,0 0-46 0,0 0 49 16,0 0-13-16,0 0-5 0,0 0 19 0,0 0-25 16,0 0-4-16,0 0-18 0,0 0 40 0,0 0-35 15,0 0 7-15,0 0 33 0,0 0-53 0,0 0 36 16,0 0 1-16,0 0-41 0,0 13 28 0,0-2 13 15,0 0-3-15,0 3 17 0,0 0-19 0,0 2-7 16,0 2-47-16,0 4 51 0,-4-1 22 16,3 6-17-16,-1 0 23 0,-1 3-29 0,-1 5-3 15,1 0-1-15,-1 0 9 0,-1 6-4 0,1-1-10 16,-2 4 5-16,2 1-1 0,1-2 5 0,-4-1-28 16,4-1 10-16,-1-1 31 0,-1-1-9 0,4-8-9 15,-2 1 19-15,2-5-37 0,-2-4 20 0,1-2-2 16,2-5 2-16,0-1 7 0,0-4-33 0,0-11 47 15,0 13-12-15,0-13-7 0,0 0 14 0,0 0-14 16,0 0-18-16,0 0 10 0,5 0 8 0,-5 0 6 16,1 0-10-16,-1 0 3 0,0 0-5 0,0 0-10 15,0 0 21-15,0 0-9 0,0 0 4 0,0 0 10 16,0 0-22-16,0 0 13 0,0 0-1 0,0 0-14 16,0 0 25-16,0 0-5 0,0 0-12 0,0 0 9 15,0 0-7-15,0 0-1 0,0 0-12 16,0 0 19-16,0 0-25 0,0 0 4 0,0 0 23 15,0 0-39-15,0 0 40 0,0 0-7 0,3 0-1 16,-2 0 26-16,4 0-24 0,-5 0-6 0,1 0 1 16,3 0-10-16,-2 0 0 0,2 0 22 0,2 0-7 15,0 0-22-15,2 0 10 0,-2 0 5 0,3 0 0 16,-2 0 40-16,3 0-10 0,3-13-22 0,-1 13 8 16,-2-9-34-16,1 9 24 0,4 0 18 0,-5-11-15 15,1 11 37-15,-1 0-57 0,2 0 5 0,-2-11 21 16,-1 11-11-16,-2 0 25 0,2 0-20 0,-1 0-3 15,-2 0 6-15,0 0 8 0,-5 0-26 16,3 0-58-16,-2 0-53 0,2 0-48 0,-4 0-21 16,3 0-50-16</inkml:trace>
  <inkml:trace contextRef="#ctx0" brushRef="#br0" timeOffset="138222.28">25021 16615 580 0,'-4'0'-16'0,"3"0"18"0,-1 0-13 0,-1 0-3 15,3 0 16-15,0 0-25 0,0 0 10 0,6 0 1 16,-2 0 12-16,2 0-16 0,0 0-4 0,3 0 15 15,-4 0-1-15,5 0 29 0,1 0 9 0,-1 0-36 16,0 0-10-16,0 0-3 0,-3 0 0 0,3 10 15 16,0-10 15-16,-1 11-10 0,1-11 10 0,-3 12-1 15,0-2-33-15,1-10 32 0,-3 12 2 16,0-2 42-16,-1-10 26 0,-3 15-27 0,4 1 3 16,-4-3-50-16,-1 2 29 0,0-1 12 0,0 3-20 0,-7 0 47 15,1 1-62-15,-2 2 12 0,0 1-5 16,-2 2-23-16,-3 0 18 0,2 0-37 0,-4 1 31 15,-1 0-9-15,2-3 21 0,3 0-7 0,-4 0-9 16,4-2-10-16,0-4-50 0,1-1-23 0,5-2-83 16,0-12-63-16,5 12 9 0</inkml:trace>
  <inkml:trace contextRef="#ctx0" brushRef="#br0" timeOffset="139406.5">25445 16430 620 0,'0'0'28'0,"0"0"-36"0,0 0-5 16,0 0-3-16,0 0-19 0,0 0 54 0,0 0-9 15,0 0 9-15,0 0 11 0,0 0-6 0,0 0 14 16,0 0-5-16,0 0-24 0,0 0 7 0,0 0-13 15,0 0 11-15,0 0-3 0,0 0-21 0,0 0 31 16,0 0-22-16,0 0-5 0,0 0 3 0,0 0 8 16,0 0 6-16,0 0 43 0,0 0-15 0,0 0-36 15,0 0 36-15,0 0-44 0,0 0 28 0,0 0 32 16,0 0-53-16,0 0 13 0,0 0-23 16,0 0-5-16,0 12 26 0,0 0 3 0,-1-1-5 15,-1 4-22-15,-1 3-6 0,0 4-1 0,1 2 29 16,-3 2-27-16,2 5 16 0,1 2-7 0,-3 1-6 15,4 1 35-15,-1 0-32 0,2-1 22 0,0-1 1 16,0 2-20-16,0-2 21 0,0 0-17 0,0-3-44 16,3-1 60-16,2 0-7 0,-3-3-19 0,1-6 28 15,2 3-43-15,-1-5 33 0,0-4 8 0,-1-5-17 16,2-9 3-16,-1 0-17 0,0 15 16 0,0-15 14 16,-1 0-6-16,2 0-3 0,-4 0 5 15,3 0-13-15,-1 0-1 0,0 0-1 0,2 0-14 0,-1 0 32 16,2 0-13-16,-2 0 20 0,2 0-28 0,-2 0 27 15,0 0-5-15,-1 0-13 0,4 0 30 16,-4 0-41-16,2 0 29 0,-1 0-25 0,2-11 17 16,-2 11-6-16,0 0 4 0,2-13 2 0,-2 13-7 15,2-9-3-15,-2 9-12 0,2 0 7 0,2-12-5 16,0 12 16-16,-1 0 29 0,0 0 3 0,2-10-12 16,1 10-65-16,0 0-72 0,3 0-64 0,-1 0-34 15,1 0-12-15</inkml:trace>
  <inkml:trace contextRef="#ctx0" brushRef="#br0" timeOffset="139920.24">25994 16880 730 0,'-6'0'9'15,"-4"-9"0"-15,0 9 20 0,0 0 35 0,2 0 8 16,-1 0-36-16,-4 0 11 0,3 0-23 16,0 0-44-16,2 0 42 0,-2 0-51 0,0 0 10 0,2 0 24 15,0 0-23-15,-2 0 51 0,2 9-24 16,0-9 6-16,-2 15 12 0,3 0-12 0,0-5-41 16,0 2 25-16,-2 1-2 0,3-3-39 0,-1 3 50 0,2-2-16 15,1-11 13-15,2 17 7 0,0-8-2 16,2-9-24-16,0 15 4 0,0-15 3 0,4 15-5 15,0-15 21-15,0 11-35 0,2-11 15 0,-1 0 20 16,4 0-30-16,-2 12 41 0,3-12 1 0,2 0-21 16,-2 0 12-16,1 0 2 0,-1 0-16 0,0 0 6 15,2 0 23-15,0 0-28 0,0-13 12 0,-3-1-6 16,3 1-5-16,-1-2-27 0,-1 2 33 0,-2-3 11 16,0 1-27-16,1 0 45 0,-5 1-60 0,3-1 18 15,-2 6-18-15,-4 9 34 0,-1-11-7 0,2 11 1 16,0 0 41-16,-2 0-46 0,0 0 31 15,0 0-25-15,0 0-17 0,0 0 14 0,0 0-12 16,0 0 11-16,0 0 13 0,0 0-34 0,0 0 21 16,0 0-18-16,0 0-2 0,0 0 33 0,0 0-5 15,0 0-2-15,5 0-12 0,-4 0 10 0,3 15-10 16,1-4 24-16,-2 1-14 0,1-12-10 0,0 15 7 16,2-2-44-16,0-13-21 0,-2 9-19 0,2-9-15 15,0 0-27-15,0 0 22 0,1 0-46 0,0 0-16 16</inkml:trace>
  <inkml:trace contextRef="#ctx0" brushRef="#br0" timeOffset="140358.6">26118 16785 676 0,'0'0'8'16,"0"0"-3"-16,0 0-7 0,4 0 8 0,-4 0-4 15,2 0-9-15,1 0 2 0,-2 0 29 0,3 14-10 16,1 3 19-16,-4 3 34 0,3 3-58 0,2 4 27 15,-1 7 0-15,0 1-25 0,3 3 24 0,-1 4-31 16,-4-2-1-16,1 4-16 0,2-4 14 0,-2 0 20 16,0-4 0-16,1-3 22 0,-2-6-28 15,1-3-9-15,-1-4-7 0,-2-5-8 0,-1-15 16 0,0 15-31 16,2-15 19-16,-2 0 22 0,0 0 3 0,0 0 33 16,0 0-17-16,0 0-30 0,0 0-3 0,0 0-4 15,0-19 2-15,0-3-14 0,0-6 14 16,-3-3 9-16,0-9-13 0,-1-1 24 0,2-4-32 15,2-3-9-15,0 2 11 0,0 2-10 0,0 3 16 16,0 3-2-16,6 5-11 0,-2 3 35 0,1 3-21 16,-1 5 14-16,2 3-18 0,-3 3-17 0,4 4 34 15,-2 1-33-15,0 11 26 0,2-12-13 0,-3 12-20 16,2 0 54-16,3 0-41 0,-4 0 7 0,1 0 26 16,-1 0-31-16,2 0 20 0,-3 0 14 0,5 0-22 15,-6 0-4-15,1 0 20 0,0 0-41 16,1 0 12-16,-4 0 33 0,3 12-26 0,-4-12 47 15,2 14-31-15,-2-3-22 0,0-2 38 0,0-9-23 16,-6 19 7-16,0-3-12 0,1-1-69 0,-1 2-21 16,-4-1-13-16,0 0-55 0,-3-4 0 0,1 2-26 15</inkml:trace>
  <inkml:trace contextRef="#ctx0" brushRef="#br0" timeOffset="140767.12">26545 16787 788 0,'-9'0'-2'0,"3"0"17"0,-1 0-7 0,-3 0 29 15,1 0-14-15,1 0-4 0,0 0 12 0,3 0-15 16,-4 0 15-16,2 0 4 0,-2 0 1 0,3 0-29 15,1 0 6-15,-4 9-29 0,3-9 12 0,2 14-17 16,-2-14 6-16,2 13 24 0,1 0-24 0,0-3 37 16,2 3-10-16,1-1-8 0,0 1 1 0,0-2-19 15,4 4-17-15,-1-4 2 0,3 1 36 16,2 0-3-16,-2-2 10 0,4-10 12 0,0 13-53 0,0-13 29 16,0 11 2-16,5-11-5 0,-4 0-8 15,4 0-1-15,-5 0-3 0,1 0 5 0,1 0 20 16,1 0-1-16,-3 0-19 0,-3 0 21 0,2 0 13 15,-3-15-17-15,-1 1 26 0,0 3-39 0,-5-2-14 16,0 2 32-16,0-3-2 0,-6 2-8 0,-1 0 26 16,1-1-22-16,-1 0-8 0,-2 2 15 0,-1 11-13 15,0-12-36-15,3 12 29 0,-3-12-8 0,4 12-36 16,-3 0-50-16,5 0-15 0,-2 0-85 16,5 0 18-16,1 0 33 0</inkml:trace>
  <inkml:trace contextRef="#ctx0" brushRef="#br0" timeOffset="141161.81">26793 16735 907 0,'-6'0'50'0,"-3"0"27"0,3 0-23 0,1 0 54 16,-1 0-79-16,2 0 0 0,-1 0-21 0,4 0-39 15,-2 0 27-15,3 0-30 0,0 0 56 0,0 0-27 16,0 0-6-16,0 0-4 0,0 15 9 16,4-5 9-16,1 2-11 0,-4 3 20 0,3 2-16 15,1-1 11-15,-1 4 20 0,-1-1-18 0,1 0-6 16,0 0 4-16,1-1-21 0,-4-3 20 0,4 0-4 16,-5-1 9-16,1-3 23 0,-1-11-49 0,0 12 35 15,0-12-49-15,0 0 23 0,0 0 33 0,0 0-8 16,0 0 25-16,0 0-49 0,0 0 18 0,0 0-27 15,0 0 12-15,0 0-4 0,0 0-5 0,0-17-16 16,0 0 12-16,0-1 31 0,0-2-24 0,0-1 24 16,0 3-21-16,0-3-10 0,0 1 8 0,4 1 16 15,2 3-20-15,-2 2 17 0,2 1-5 0,0 1 2 16,3 12 25-16,-2-12-34 0,1 12-28 0,3-14-43 16,-1 14-45-16,1 0-11 0,2 0-11 15,-1 0-10-15,4 0-61 0</inkml:trace>
  <inkml:trace contextRef="#ctx0" brushRef="#br0" timeOffset="141997.99">27200 16720 983 0,'-5'-11'-6'0,"0"11"32"15,0-11 20-15,-4 11 21 0,3 0-3 16,-1 0-12-16,-2-12-22 0,-1 12-24 0,3 0 22 0,-6 0-19 15,3 0-2-15,3 0-3 0,-3 0 0 16,-5 0-32-16,5 14 19 0,0-14 15 0,0 19-14 16,-2-5 27-16,5-1-12 0,-1 0-5 0,-1-2 6 15,6 3 3-15,-1-4-4 0,-1 1 7 0,5-11-9 16,0 15-35-16,0-1 25 0,6-14 13 0,0 15 2 16,3-4 1-16,-1-11 7 0,1 14-66 0,1-14 36 15,3 0 60-15,-1 11-55 0,-1-11 56 0,3 0-60 16,-2 0-28-16,2 0 24 0,-2 0-19 0,1 0 34 15,-2 0-9-15,0 0 16 0,-1-14 17 0,0-2-7 16,-2 3-1-16,0 0-21 0,-3-2 1 0,1 3-7 16,-2 0 25-16,1-2 2 0,-4 3-12 0,-1-1 3 15,0 0-13-15,0 1-3 0,0 11 3 16,-3-11 18-16,-1 11-4 0,0-13-4 0,-1 13 1 16,4 0-10-16,-2 0-8 0,2 0 19 0,-1 0-10 15,-1 0-13-15,3 0 16 0,-1 0-13 0,1 0 9 16,0 0 1-16,0 0-15 0,0 0 9 0,0 0 2 15,0 0 13-15,0 0-15 0,4 13 8 0,-4-2-10 16,3 0 5-16,1 4 42 0,1-2-32 0,-1 2 12 16,2-3-9-16,-2 3-10 0,0-1-10 0,2 0 7 15,-3-2-14-15,4 1-44 0,-4-2-11 16,4-11-31-16,1 14-24 0,-4-14 33 0,2 0 10 16,-1 0-8-16,1 0 21 0,1 0-2 0,-1 0 13 15,1 0 30-15,-2 0-5 0,0-14-12 0,1-1 15 16,-1 4-1-16,-3-2 32 0,1-1 27 0,2 1 45 15,-4 0 43-15,-1 2 1 0,3 2 6 0,-2 9-28 16,-1-11-37-16,0 11 20 0,0 0-1 16,0-10-23-16,0 10 9 0,0 0-28 0,0 0-27 0,0 0 5 15,0 0-34-15,0 0 21 0,0 0 11 0,0 0-24 16,0 0 57-16,0 0-43 0,0 0 1 0,0 0 25 16,5 0-25-16,-4 12 22 0,3 0-15 0,-1-1 4 15,0 6-7-15,2 1-5 0,-1-1 34 16,0 1-18-16,-1 2-6 0,1-1 2 0,-1-3-37 15,-1-1 47-15,-1 0-13 0,4-15-2 0,-3 14 20 16,-2-14-26-16,3 0-20 0,-3 0-1 0,3 0 13 16,-1 0 8-16,-2 0 26 0,0 0 3 0,0 0-6 15,0 0-24-15,2 0 5 0,-2 0 12 0,2-12-19 16,-1-2 20-16,4 1-17 0,-4-3 11 0,6-2 0 16,-4 3-18-16,4-1 0 0,1 0-9 0,-3 2 13 15,1 0-8-15,1 5 15 0,-1 9-12 0,-2-12 6 16,2 12 20-16,-3 0-14 0,4-11 20 0,1 11-25 15,-4 0-3-15,2 0 4 0,-1 0-6 16,1 0 19-16,3 0-1 0,-1 0 5 0,0 0 0 0,0 15-8 16,0 0 11-16,2-1 18 0,0 2-20 15,0 0-10-15,-2 0-20 0,2-2-73 0,2 2-95 16,0 2-107-16</inkml:trace>
  <inkml:trace contextRef="#ctx0" brushRef="#br0" timeOffset="142684.9">28101 16298 1029 0,'0'12'8'0,"0"-12"-4"0,0 16 4 0,0-2-12 0,0 3 2 16,0 3-4-16,4 4 6 0,-2 3-11 15,1 4 9-15,0 1 23 0,-1 6-11 0,3-1 54 16,-4 2-20-16,-1 1-38 0,2-3 8 0,-1 2-24 16,-1-2 4-16,0-2 25 0,0-3-13 0,0 1-19 15,0-6 15-15,0-2 4 0,0-5 9 0,0-2 26 16,0-3-52-16,0-15-5 0,0 12 21 0,0-12-37 16,0 0 45-16,0 0-2 0,0 0-23 0,0 0 21 15,0 0-6-15,0 0-7 0,5 0 7 0,-1 0 1 16,0-16-19-16,0-2 22 0,1-2-9 0,0-1-17 15,3-2 53-15,0 0-52 0,-2-3 20 16,4 1 37-16,-1-2-66 0,0 3 38 0,1-2-9 0,0 4-14 16,0-2 25-16,0 4 14 0,3 0-17 15,-6 1 6-15,3 3 13 0,-1 0-27 0,-2 6 12 16,2 10-12-16,-4 0-27 0,0-13 3 0,-4 13-22 16,1 0 1-16,-2 0-15 0,0 0-59 0,-3 0 14 15,-4 19-23-15,1 1 31 0,-4 0 76 0,2 3-11 16,-2-2 27-16,-1 1-1 0,-2 0-5 0,1-5 24 15,2 3-36-15,0-3 44 0,2-3 10 0,0-2-30 16,0-12 27-16,5 12-25 0,-2-12-22 0,1 0 22 16,4 11-4-16,0-11-13 0,0 0 15 0,0 0-33 15,4 0 16-15,1 9-2 0,-2-9 6 0,4 0 55 16,-1 11-29-16,-1-11 20 0,3 0-27 0,0 10-9 16,2-10 13-16,-2 12-43 0,4-12 30 15,-1 11-9-15,0-11 24 0,-1 11 24 0,5-11-13 16,-4 14-8-16,-1-4-86 0,2-10-47 0,1 11-89 15</inkml:trace>
  <inkml:trace contextRef="#ctx0" brushRef="#br0" timeOffset="143067.63">28469 16850 1153 0,'-6'0'-3'0,"3"0"0"0,-1 0-11 15,1 0 2-15,1 0-20 0,2 0 23 0,0 0-4 16,0 0-6-16,0 0 40 0,5 0-13 0,-4 0-20 16,5 0 12-16,2 0-11 0,-2 0-2 0,4 0 22 15,2 0 1-15,2 0 7 0,1-10 4 0,-2-2-3 16,4 0 0-16,-1-1-24 0,-5 0 15 0,5-1 14 16,-6-1-1-16,0 6 2 0,-1-2-21 0,-6 11 0 15,0-11-24-15,-3 11 9 0,0-13-5 0,-9 13 7 16,2 0 29-16,-3-12-22 0,-3 12-3 15,1 0-6-15,1 0 21 0,-4 0 5 0,0 0-18 16,3 0 24-16,-1 0-60 0,1 0 38 0,2 0-5 0,0 0-7 16,2 0 5-16,2 14 1 0,0-3 34 15,2-1-20-15,2-10 7 0,2 16-34 0,0-3 13 16,0-1 2-16,0 1 8 0,6 2 24 0,0-1-33 16,0 1 9-16,2 1 13 0,-2-4-8 0,4 2-9 15,0 1 5-15,2-2-24 0,1-13 20 0,-2 13-23 16,4-13-34-16,-4 12-48 0,1-12-44 0,1 0-10 15,-2 0-55-15,-1 11 45 0</inkml:trace>
  <inkml:trace contextRef="#ctx0" brushRef="#br0" timeOffset="143477.1">28719 16814 1117 0,'5'0'4'0,"-5"-10"8"0,0 10 22 0,0 0-35 15,1 0 22-15,-1 0 25 0,0 0-32 0,3 0 29 16,-2 0-11-16,-1 0-41 0,0 0-10 0,5 0 24 16,-5 12-20-16,1 0 12 0,-1 0 33 0,5 3-33 15,-4 3-17-15,2-2-1 0,0 1 0 0,1-2 28 16,2 0 6-16,-2-1 8 0,2-1-35 0,-2-13-2 16,2 12 45-16,0-12-36 0,1 0 26 0,-1 10-2 15,0-10-4-15,1 0-7 0,1 0-6 0,2 0 18 16,1 0-48-16,-1 0 56 0,-3 0-5 15,3-11-39-15,0-2 47 0,0-3-22 0,-1 0-44 16,-2-1 24-16,3 0 0 0,-1 0-15 0,-2 2 26 16,0 1 0-16,-4 1-26 0,1 2 25 0,1 11 0 15,-5 0 6-15,1-11 5 0,-1 11-5 0,0 0 7 16,0 0 10-16,0 0-25 0,0 0-17 0,0 0 18 16,0 0-16-16,0 0 40 0,0 0 11 0,0 0 1 15,0 0-7-15,0 0-14 0,0 0-24 16,0 0-9-16,0 0 4 0,3 0 14 0,-2 0 9 0,4 11 12 15,-1 3-11-15,-1 1-29 0,4 0-7 16,-4 1 16-16,6 0-42 0,-3 3-28 0,2-3-39 16,-1-2-67-16,-1 1 14 0,3-4-60 0</inkml:trace>
  <inkml:trace contextRef="#ctx0" brushRef="#br0" timeOffset="143959.73">29238 16783 1131 0,'0'0'45'0,"0"0"-2"16,-4-13 33-16,0 13-18 0,-1 0-43 0,1-11 7 15,-2 11-30-15,0 0 13 0,1 0 26 0,-1-10 13 16,0 10 0-16,-1 0 18 0,0 0-19 16,-2 0-23-16,2 0-2 0,-2 0-7 0,2 0-14 0,-2 0 9 15,-1 0 10-15,0 0-17 0,4 0 22 16,-4 0-38-16,5 11 10 0,-1-1 6 0,0-10-17 15,2 15 15-15,1-5 0 0,1-10-7 0,2 12 7 16,0-12 18-16,0 13-28 0,5-13 11 0,1 11-1 16,-1-11-6-16,1 14 20 0,3-14-3 0,1 0-1 15,-3 10 7-15,3-10-14 0,0 0 2 0,0 0 4 16,0 0-3-16,0 0-10 0,2 0 19 0,-2 0-19 16,0 0-1-16,0 0 13 0,0-15-3 0,0 0 14 15,1 4-6-15,-6-1 1 0,1 0-20 0,3 1 0 16,-5 2 3-16,0 9 16 0,-2-14-4 15,-2 14 1-15,0-10 12 0,0 10-16 0,0 0-2 16,0-11-7-16,0 11-10 0,-5 0 11 0,5 0 1 16,0 0-5-16,-1 0 6 0,1 0-25 0,0 0 19 15,0 0 17-15,0 0-12 0,0 0-2 0,0 0-8 16,0 0-7-16,0 0-1 0,0 0 26 0,0 0 12 16,1 0-13-16,4 0 8 0,-4 14 1 15,4-3-21-15,0 1 21 0,0 3 5 0,0 0-23 16,1-1 9-16,1 4-1 0,-1-2-30 0,0 0-43 0,0-2-26 15,-2 1-45-15,2 0-34 0,-2-5 6 0,0 0-15 16,-1-10-26-16,3 0-3 0</inkml:trace>
  <inkml:trace contextRef="#ctx0" brushRef="#br0" timeOffset="144351.23">29414 16724 1239 0,'0'-10'-25'15,"0"10"12"-15,0 0 29 0,0 0-18 0,0 0 24 16,0 0-35-16,0 0-28 0,0 0 37 16,0 0-1-16,2 0 14 0,-2 0-1 0,1 0-6 0,-1 12-5 15,3-3 20-15,-3 6-6 0,1-4 3 0,-1 4 8 16,3-1 0-16,-1 1-9 0,-2 0-9 16,1-4-1-16,-1 1-10 0,0-12 16 0,0 12 3 15,0-12-4-15,0 11-21 0,0-11 21 0,0 0-4 16,0 0 0-16,0 0 39 0,0 0-40 0,0 0-8 15,0 0-2-15,0 0-24 0,0 0 22 0,0 0-2 16,0 0 7-16,0 0 3 0,0 0-2 0,0-11 7 16,4-1-9-16,1 0 17 0,-1 4 7 0,0-1-22 15,-1-1 23-15,3 10-32 0,-2-14 0 0,2 14 3 16,-1-11 2-16,0 11 17 0,2-11-27 0,1 11 38 16,0-10-34-16,0 10-8 0,-3 0 28 15,5 0-8-15,-1-9-5 0,3 9 23 0,-4 0-21 16,2 0-26-16,0 0 50 0,0 0-36 0,-2 0 37 15,2 16 20-15,-2-5-36 0,0 3 27 0,0 0-25 16,0-2-20-16,-3 3-29 0,4 0-59 0,-3-1-60 16,2 1-37-16,-2-1-23 0,1-2-24 0</inkml:trace>
  <inkml:trace contextRef="#ctx0" brushRef="#br0" timeOffset="144872.44">29832 16720 1290 0,'-6'-11'13'0,"0"11"-13"0,-1 0 26 16,2-11 6-16,-3 11 10 0,0 0 38 15,0 0-23-15,0 0 4 0,-1 0-14 0,-1 0-13 16,-1 0-2-16,1 0-13 0,0 0-19 0,-1 0-1 16,1 0-16-16,0 0 20 0,5 15-3 0,-1-5-22 15,1-10 24-15,2 12-12 0,3 2 7 0,0-4 16 16,0 1-9-16,3-11-8 0,4 15 14 0,1-4-13 15,-2-2-2-15,4-9 12 0,0 14-3 0,1-14 4 16,-1 10-1-16,5-10-5 0,-4 0 7 0,-1 0-11 16,-1 0-2-16,-2 0 3 0,3 0-15 0,-1 0 9 15,-1 0 23-15,-2 0-13 0,0 0 4 16,1-15 7-16,0 0-29 0,-1 3 23 0,-2 0-7 16,0 2-1-16,0-2 6 0,-3 12-20 0,4-12 16 15,-5 12-7-15,2-11-5 0,-2 11-7 0,0 0-9 16,2 0 18-16,-2 0 3 0,1 0 15 0,-1 0-3 15,3 0-22-15,-3 0-9 0,2 0 13 0,-2 0 19 16,2 0 6-16,3 0 2 0,-2 0-21 0,3 18 9 16,-1-5-13-16,2 5 10 0,-1-1 3 0,0 3-16 15,0 4 12-15,2-1 2 0,-5-1 28 0,2 3-4 16,-1-3 12-16,-1 1 9 0,-2 1-26 0,1-3 1 16,-2-1 3-16,0 4 6 0,-6-3 2 0,2 0-5 15,-4 1-2-15,-2-1-31 0,0 0 24 16,-3-1-6-16,-1 1-1 0,-3 0 5 0,-1-2-13 15,-5-1-1-15,2-1 12 0,-3-3 6 0,-3-1-5 16,1-13-8-16,3 14-47 0,-6-14-40 0,6 0-34 16,0 0-44-16,2 0-7 0,0 0 20 0,6-14-5 15,0-4-6-15,8-2-13 0,3-1-35 0,4-5-66 16</inkml:trace>
  <inkml:trace contextRef="#ctx0" brushRef="#br0" timeOffset="145361.2">30162 16700 1239 0,'0'0'23'16,"0"0"-9"-16,0-9 21 0,-4 9-40 0,1 0-3 16,-6-12 17-16,8 12-6 0,-6 0 42 0,2 0 5 15,1-11-5-15,-1 11 5 0,0 0-8 0,0 0-22 16,1 0 4-16,-2 0-12 0,-1 0 17 0,4 0-2 15,-3 0-23-15,2 0 13 0,-2 0-13 0,1 0-17 16,-2 0 13-16,1 16-16 0,3-2 9 0,-4 2 11 16,4 0 17-16,0-2-31 0,1 2 4 0,2-1-12 15,0-2-16-15,0 1 35 0,5-5-8 0,0-9 23 16,1 14-9-16,2-14-2 0,-1 11 6 16,3-11-9-16,-3 0-3 0,3 0 1 0,2 0 6 15,-4 0-2-15,4 0 6 0,1 0 7 0,-2-16-19 16,-1 0 6-16,2-3 11 0,-2-1-18 0,2-1 7 15,-4-2-6-15,1 2 6 0,-4-1-5 0,1 2 11 16,-1 2-2-16,-4 1-7 0,1 4-2 0,0-1-10 16,-2 3 14-16,0 11 9 0,0-10-5 0,0 10-7 15,0-11-4-15,0 11-21 0,0 0 25 0,0 0-1 16,0 0-10-16,0 0 9 0,0 0-22 0,0 0 17 16,0 0 3-16,0 0-7 0,0 0 17 0,0 0-6 15,0 0 2-15,0 0 0 0,5 0-3 16,-4 12 0-16,1 0 6 0,0 1 9 0,3 2 1 15,-4 0-6-15,3 3-19 0,-2-1 8 0,2-3-4 16,1 4 1-16,-2-2-43 0,-1 0-66 0,3-5-29 16,-2 3-70-16,4-4 8 0,-2-10 34 0,0 11-42 15,1-11 10-15</inkml:trace>
  <inkml:trace contextRef="#ctx0" brushRef="#br0" timeOffset="145723.32">30436 16570 1318 0,'0'0'-12'0,"3"0"-5"16,-3 0 18-16,0 0-5 0,0 0 13 0,1 0 23 15,-1 0-33-15,0 0 8 0,2 0 4 0,-2 0-3 16,2 14 8-16,-2-2-31 0,2 2 23 0,1-1-39 16,-2 0 7-16,-1 2 18 0,4 0-17 0,-4-2 15 15,5 1-3-15,-5-2 3 0,1-2 19 0,1 1-18 16,1-11 16-16,-3 14 9 0,1-14-31 0,-1 12 22 15,3-12-13-15,-2 0 10 0,-1 0-5 0,2 0 14 16,-2 0-20-16,0 0 7 0,0 0 6 0,3 0-9 16,-3 0 27-16,1 0-23 0,3-13-4 0,1 0-8 15,-2 0-19-15,4-5 39 0,-1 2 8 0,4-3-11 16,-3 4 21-16,2-1-59 0,1 1 4 0,0 2 23 16,0 0-33-16,-3 1 32 0,3 12 15 0,-1-12 6 15,1 12 36-15,-3 0-36 0,3 0-15 16,0 0-12-16,0 0-18 0,0 0 22 0,1 0-1 15,-1 0-23-15,0 0 17 0,0 17 35 0,0 1-33 16,-3 2 27-16,2 1-28 0,-3 4-134 0,-2 1-75 16,-4 3-95-16</inkml:trace>
  <inkml:trace contextRef="#ctx0" brushRef="#br0" timeOffset="146887.03">24716 17540 1062 0,'0'0'2'0,"1"0"-15"0,4 0 6 16,-5 0 23-16,0 0 30 0,0 0-7 0,0 0 20 15,0 0-64-15,0 0-22 0,0 0 50 0,0 0-75 16,0 0 79-16,0 18-9 0,0-1-47 16,0 3 56-16,0 4-64 0,0 1 0 0,0 1 19 15,0 6 27-15,-5 0 12 0,1 0 11 0,2 1-5 16,1-2-35-16,-2 2 31 0,3-3-9 0,-1-3-14 15,1 2 9-15,0-4-22 0,0-1-1 0,0-3 31 16,0-3-14-16,1-1-1 0,3-3-1 0,1-14-11 16,-1 12 2-16,-1-12 3 0,1 0-24 0,1 0 30 15,-1 12 3-15,-1-12 9 0,1 0 11 0,2 0-29 16,-2 0-16-16,1 0 12 0,-1 0 17 16,2 0-5-16,-2 0 28 0,-1 0-19 0,4 0-8 0,-1 0-8 15,0 0-17-15,-1 0 7 0,1 0-5 16,0 0 18-16,3 0-5 0,-4 0-6 0,4 0 27 15,-2 0-6-15,2 0 2 0,-2 0 14 0,3 0-28 16,0 0 13-16,0 0 30 0,0 0-14 0,1 0-30 16,0 0 24-16,2 0-18 0,-1 0-2 0,-1 0 25 15,4 0-18-15,-4 0-1 0,3 0-44 0,2-12-43 16,-1 12-76-16,-4-10-69 0,4 10-51 0,-4-14 34 16</inkml:trace>
  <inkml:trace contextRef="#ctx0" brushRef="#br0" timeOffset="147222.14">25360 17499 961 0,'0'0'14'0,"0"0"17"0,0 0 63 0,-4 0 6 0,-1 0-14 16,1 0-36-16,1 0-41 0,-4 0-25 0,4 0-7 15,-3 16 3-15,-1-1-12 0,0 0 32 0,1 3 10 16,-1 4 19-16,0 2-11 0,-2 2-28 16,2 4 20-16,-3 0-22 0,1 3 16 0,2-1 4 15,-2 3-15-15,-1 0 26 0,0 0-22 0,3 3 7 16,-2-3 14-16,2 1-15 0,-2 0-23 0,-1-1 12 15,5 0 15-15,-4-3-2 0,3-4 42 0,0 0-16 16,2-6-96-16,3-3-41 0,1-4-101 0,0-15-14 16,0 15 6-16,4-15-24 0</inkml:trace>
  <inkml:trace contextRef="#ctx0" brushRef="#br0" timeOffset="147964.32">25612 17607 1020 0,'0'0'14'16,"-4"0"25"-16,0 0 12 0,-1 0-16 0,2 0-2 15,1 0-6-15,-3 0 1 0,2 0 26 0,-4 0-15 16,6 0-29-16,-4 0 2 0,2 0-8 0,1 0 12 15,-3 13-20-15,2-3-1 0,-1 4 9 16,-2-2-9-16,4 5 29 0,-4 0-30 0,1 4-8 16,2 2-7-16,-1 2 2 0,0 1 2 0,2 4 21 15,0-1-8-15,-3 1 1 0,5-1 26 0,0 2-22 16,0-5 1-16,0 4 30 0,0-5-41 0,5-3-14 16,-3-2 53-16,1-3-37 0,2-1 28 0,-3-3-1 15,6-13-30-15,-4 0 13 0,0 0-29 0,-1 0 17 16,2 0-11-16,-1 0 9 0,2 0 14 0,-4 0-8 15,1-20 10-15,2-4-21 0,1-2-6 0,-1-7 14 16,0-4-8-16,-3-6 9 0,1 2 28 0,2 1-40 16,-3 0 19-16,0 1-10 0,0 4-20 0,-2 5 34 15,2 3-39-15,0 3 29 0,-1 3 5 0,4 3 9 16,-3 2 18-16,1 2-25 0,2 4-5 16,0 10-18-16,0-14-4 0,1 14 14 0,-1-11-3 15,2 11 18-15,-1 0-8 0,3 0-30 0,-2 0 32 16,0 0-22-16,0 0 31 0,-1 0-12 0,0 0 11 15,-2 0-5-15,2 0 13 0,-2 0 6 0,-1 0-10 16,2 0 23-16,-1 0-47 0,0 11 49 0,-2-11-20 16,0 17-32-16,0-5 25 0,0 3-27 0,-2-3 22 15,0 2 17-15,0 3-11 0,-6-2-22 0,0 2 21 16,0 1 1-16,-2 2-5 0,-1-3 37 0,-3 4-51 16,2-2 1-16,-3 0 4 0,-3-3-6 0,2-1 29 15,0 0 3-15,-4-1-1 0,5-3-33 0,0-11-20 16,-1 10 11-16,2-10 8 0,4 12 17 15,-1-12 21-15,3 0-32 0,3 0-6 0,1 0 28 16,2 0-18-16,0 0 3 0,0 0-7 0,4 0-13 16,2 0 20-16,0 0 0 0,2 0-11 0,2 0 10 15,0 0-21-15,3 0 12 0,2 0 43 0,-4 0-46 16,6 0 24-16,-3-9-4 0,0 9-16 0,0 0 38 16,-2 0-28-16,-1 0-14 0,1 0-5 0,-3 0-1 15,1 0 31-15,-2 0 7 0,0 0 8 16,0 0-4-16,4 0-19 0,-4 0 18 0,4 0-19 15,-1 0 7-15,2 11 2 0,-1-11-4 0,1 12-12 16,-2-12-79-16,2 12-83 0,2-12-118 0,-1 9 7 16</inkml:trace>
  <inkml:trace contextRef="#ctx0" brushRef="#br0" timeOffset="149300.07">26080 17925 547 0,'-2'0'4'16,"0"0"-2"-16,1 0 25 0,-4 0-13 0,1 0-1 0,3-11-6 15,1 11-1-15,-5 0-5 0,3 0 34 16,0 0 13-16,1 0-10 0,-2 0 25 0,1-11-37 16,2 11-4-16,-1 0 10 0,1 0 6 0,-3 0 0 15,3 0-15-15,0-9-17 0,0 9-25 0,0 0 3 16,0 0 30-16,0 0-35 0,0 0 22 0,0 0-6 16,0 0-20-16,3 0 27 0,-2 0-14 0,1 0 21 15,1 0-9-15,-2 0 9 0,1 0 5 0,0 0-17 16,3 0-5-16,-2 0 0 0,5 0-11 0,0 0-7 15,0 0 25-15,2 0-17 0,0 0 22 0,6 0 2 16,0 0 0-16,3 0 5 0,-2 0-17 0,3 0-4 16,5 0-12-16,-4 0 36 0,1 0-4 15,0 0 30-15,1 0-2 0,-2 0-23 0,-1 0-6 16,1 0-8-16,-4 0-12 0,-1 0 17 0,-2 0 15 16,2 0-9-16,-6 0 10 0,2 0 1 0,1 0-13 15,-6 0-51-15,0 0-33 0,-1 0-49 0,-3 0-65 16,-1 0-30-16</inkml:trace>
  <inkml:trace contextRef="#ctx0" brushRef="#br0" timeOffset="149682.57">26451 17656 716 0,'-4'0'10'16,"-1"0"-15"-16,4 0-7 0,-2 0 11 0,3 0-36 15,0 0 16-15,0 0 15 0,0 0-3 0,0 0 16 16,6 0 5-16,1 0-35 0,0 0 25 0,2 0-7 16,-2 0 2-16,3 0 31 0,2 0-34 0,2 0-3 15,0-12-1-15,1 12 19 0,-2 0-20 0,3 0 18 16,-2 0-11-16,2 0-16 0,0 0 37 15,-2 0-31-15,1 0 39 0,-4 16 8 0,4-3-28 16,-5-1 30-16,0 0-31 0,0 0 0 0,-3 1 15 16,2-1 3-16,-5 3 6 0,-1 1 17 0,0-1 13 15,-2 0 3-15,-1 3-38 0,0-1-20 0,-6 2-7 16,1 0-9-16,-5 2 29 0,0-1-15 0,-5 0-5 16,4 0 13-16,-5 4-1 0,0-2 9 0,1-2-10 15,0 2 11-15,0-2-12 0,4 1-4 0,1-5-72 16,1 2-68-16,3-3-77 0,2-2-42 0</inkml:trace>
  <inkml:trace contextRef="#ctx0" brushRef="#br0" timeOffset="152396.34">27307 17755 714 0,'0'0'0'0,"0"0"17"0,0-10-26 0,0 10 48 15,0 0 6-15,0-11-26 0,0 11 44 16,0 0-31-16,0-9 4 0,0 9 15 0,0 0-4 16,-4 0-11-16,2 0 10 0,0-11 24 0,-3 11-26 15,4 0-8-15,-1-11-14 0,-2 11-21 0,0 0 39 16,-1 0-11-16,0-13-17 0,-1 13-19 0,-3 0-43 16,3 0 38-16,-4 0 12 0,3 0 14 0,-2 0 1 15,-2 0-19-15,1 0-14 0,0 0 7 0,0 15 22 16,0-2-3-16,-1-2-7 0,4 3-16 15,-1-2 3-15,2 2-3 0,0 2 11 0,2-2 9 16,-1 0-17-16,5-1 13 0,0 1 12 0,0-4-18 16,0 4 33-16,6-14-11 0,0 15-18 0,3-4 41 15,-4-11-35-15,5 10-9 0,1-10 36 0,0 0-50 16,-1 12 23-16,5-12-5 0,-1 0-39 0,0 0 68 16,-1 0-53-16,2 0 32 0,1 0 4 0,-2 0-22 15,-1 0 24-15,4 0-31 0,-4-13 7 0,0-1-22 16,-1-1-1-16,-1 4 14 0,-2-4 28 0,-2-1-10 15,0-2 27-15,-4 2-1 0,0 0-28 0,-3-2 9 16,0 1-19-16,0-1 33 0,-8 4-7 0,0 0 10 16,0 1-4-16,0-1-28 0,-2 14 7 0,2-12-15 15,-2 12 21-15,2 0-21 0,0 0 1 16,-1 0-16-16,3 0-25 0,1 0-48 0,0 0-54 16,2 0-8-16,1 0-44 0,0 0-16 0</inkml:trace>
  <inkml:trace contextRef="#ctx0" brushRef="#br0" timeOffset="153073">27546 17648 1003 0,'0'0'-7'15,"0"0"32"-15,-5 0 1 0,0 0-7 16,2 0 15-16,3 0-7 0,-2 0-20 0,2 0 4 15,-2 0-21-15,-1 0-13 0,3 0 36 0,0 0-23 16,0 0 19-16,0 10 3 0,0-10-59 0,0 16 62 16,0-2 6-16,5 1-48 0,-3 1 61 0,1-1-47 15,2 3-15-15,-1-1 12 0,0 1 10 0,-2-1 15 16,-1-1-10-16,4-1 2 0,-3-1-27 0,0-2 20 16,-1-12 3-16,-1 13 40 0,3-13-2 0,-1 0-14 15,-2 10 6-15,0-10-40 0,0 0 6 16,0 0 1-16,0 0-7 0,0 0 43 0,0 0-25 0,0 0 0 15,0 0 6-15,0 0-28 0,0-14 17 16,0 3-9-16,0-3-5 0,0-1-11 0,5-2 36 16,0-1-14-16,-1 3 7 0,2-2 21 0,-2 0-29 15,0 1 4-15,2 4 4 0,0-1-14 0,0 2-21 16,0 11 22-16,-1-15 11 0,2 15-6 0,-4-11 21 16,4 11-22-16,1 0-11 0,-4 0 12 0,2-10-27 15,0 10 44-15,-1 0-23 0,0 0 6 0,2 0 21 16,-4 0-16-16,3 0 30 0,-2 0-16 0,0 0 4 15,0 15-23-15,-1-3-21 0,2-2 23 0,1 0 12 16,-4 3 14-16,1-3 0 0,2-10-5 0,-3 15-15 16,1-4-46-16,0-11 38 0,-1 10-14 0,0-10 5 15,0 0 24-15,-1 0-17 0,-1 0-4 16,3 0 8-16,-1 0 23 0,-2 0-17 0,2 0 24 16,0 0-9-16,0 0-23 0,2 0 4 0,-3 0-35 0,-1 0 16 15,5 0 20-15,-3 0-13 0,1 0 8 16,4-15 17-16,-1 0-14 0,2 1 28 0,2-1-20 15,2 0-10-15,-3 1 9 0,6 0-29 0,-3 1 48 16,2-1-20-16,-4 3-8 0,2 11 11 0,-3-11-44 16,1 11 23-16,-3-13 20 0,-1 13-22 0,2 0 36 15,-4 0-29-15,0 0 11 0,0 0 14 0,1 0 1 16,-4 0 12-16,1 0-43 0,2 15 7 0,-1 0 18 16,-2-1-31-16,2 4 20 0,2 3 10 15,-3-2-44-15,1 1 30 0,2 1 4 0,-3 0 10 16,3 0 21-16,0-2-18 0,0-1-73 0,-1-4-37 15,3 0-52-15,-1 1-5 0,3-5 6 0,-2-10-60 16</inkml:trace>
  <inkml:trace contextRef="#ctx0" brushRef="#br0" timeOffset="153609.23">28353 17613 1070 0,'0'-13'32'0,"0"13"11"0,-6-11 32 15,1 11 8-15,-2 0-64 0,-1 0 13 16,3 0-30-16,-1 0 0 0,-3 0 42 0,3 0-52 16,-2 0 6-16,0 0 4 0,0 0-20 0,2 0 40 15,0 0-17-15,1 0-30 0,-1 11 22 0,-1-11-5 16,4 14 1-16,-2-14 28 0,5 10-35 0,0-10 4 15,0 0-1-15,0 15-2 0,6-15 11 0,0 10-10 16,0-10 26-16,2 11-9 0,0-11 2 0,0 0-4 16,2 13-27-16,0-13 17 0,0 12 18 0,1-12-12 15,-1 12 11-15,0-12-9 0,0 12-23 0,-3-12 18 16,2 13-23-16,-4-13 46 0,1 12 2 0,-1 0-4 16,-4-1 27-16,-1 1-55 0,0-1 17 0,0 3-3 15,0 2-2-15,-6-2 15 0,-2 6-32 16,0-3 30-16,3 1-12 0,-6-1-2 0,1-1 38 15,0-2-24-15,0-1-3 0,0-13 2 0,4 14-71 16,-2-14-11-16,0 0-56 0,4 0-49 0,0 0 19 16,2 0-11-16,0 0 44 0,2 0 21 0,0 0-20 15,7-13-14-15</inkml:trace>
  <inkml:trace contextRef="#ctx0" brushRef="#br0" timeOffset="154017.95">28471 17799 880 0,'-2'0'11'0,"0"0"11"15,2 10-9-15,-1-10 8 0,1 0-32 0,0 0 15 16,0 11 10-16,0-11-9 0,0 0 22 0,3 0-22 16,1 10-11-16,0-10-22 0,2 0 23 0,3 0-9 15,-2 10 22-15,1-10 21 0,4 0-28 0,-2 0 7 16,2 0-20-16,1 0 14 0,-2 0 10 15,1-14-19-15,1 3 5 0,-2-3 11 0,-1 2-4 0,-1 1 25 16,-2-2-33-16,-1 3 3 0,-2 0 19 0,-2 10-18 16,-2-11 41-16,0 11-62 0,0-11 14 0,-3 11-2 15,-6 0 21-15,3-9 36 0,-2 9-31 16,1 0 12-16,-4 0 4 0,1 0 10 0,0 0-14 16,0 0 4-16,0 0-13 0,0 0-25 0,4 0 15 15,-1 0-6-15,-2 0-14 0,4 11-2 0,-4 2-23 16,5-13 13-16,1 14 21 0,0-2 7 0,1-1 21 15,2-11-23-15,0 14-27 0,0 1 12 0,6-4-17 16,3 2 22-16,-2-1 20 0,3-2-14 0,0-10 25 16,2 15-14-16,2-4-18 0,2-11 18 0,0 0-18 15,3 0 27-15,-4 0 2 0,6 0-41 0,-1 0-29 16,-3 0-90-16,3 0-35 0,-4-17-27 0,0-3-6 16,0-4 1-16</inkml:trace>
  <inkml:trace contextRef="#ctx0" brushRef="#br0" timeOffset="154244.85">28797 17470 1117 0,'-1'0'10'0,"1"0"3"0,-3-10-18 15,1 10 27-15,2 0 11 0,-1 0-26 0,-2 0 14 16,3 0-13-16,0 0-40 0,0 0 30 0,0 0 24 16,4 0-36-16,1 15 24 0,-1 0 0 0,-1 5-21 15,1 0 6-15,1 1 4 0,-1 3-13 0,2-1 6 16,-1 2 21-16,0 1-18 0,1-1 34 0,-1-2 2 15,0 2-25-15,0-1 21 0,0-1-54 0,1-3-5 16,-2 0 39-16,-3-3-1 0,4-2 38 16,-5-1-22-16,1-4-29 0,2-10-58 0,-3 14-45 15,0-14-28-15,0 11-24 0,0-11-4 0,0 0-63 16</inkml:trace>
  <inkml:trace contextRef="#ctx0" brushRef="#br0" timeOffset="154400.53">28786 17778 1174 0,'0'0'3'0,"0"0"4"0,0-12-8 16,0 12-14-16,0 0 24 0,0 0-29 0,0 0 5 0,0 0 10 15,0 0-30-15,1 0 60 0,5 0-19 0,1 0 14 16,0-8 4-16,5 8-9 0,5 0 2 16,-1 0-33-16,6-12-93 0,-2 12-118 0,1 0-74 0</inkml:trace>
  <inkml:trace contextRef="#ctx0" brushRef="#br0" timeOffset="155414.71">29674 17386 989 0,'0'-12'-9'0,"-5"12"36"0,2 0 25 16,-1-14 6-16,0 14 35 0,-1 0-48 0,2 0-5 16,1-12 10-16,-3 12-1 0,2 0-10 0,-4 0-2 15,4 0-3-15,-4 0-17 0,4 0 38 0,-5 0 2 16,2 0-15-16,-3 0-14 0,2 0-6 0,-2 0-17 16,-1 0 0-16,0 0 4 0,-1 0-28 0,-1 0 1 15,-2 0 9-15,-1 17 3 0,4 3 1 0,-5 4 8 16,2 2-14-16,-2 7-5 0,1-2 25 15,2 6-28-15,0-2 1 0,2 1 20 0,1-2-10 16,0 0-3-16,4-1 20 0,1-3-37 0,1-3 7 16,4-3 31-16,0 2-15 0,0-6 28 0,7 0-13 15,-1-5-24-15,0 0 15 0,1 0 0 0,3-1-6 16,0-3 38-16,0-11-22 0,5 13-9 0,-4-13 7 16,5 11-49-16,-1-11-37 0,3 0-36 0,-2 0-47 15,2 0-31-15,2 0-36 0,-2 0-71 0</inkml:trace>
  <inkml:trace contextRef="#ctx0" brushRef="#br0" timeOffset="156116.4">30109 17418 962 0,'-7'0'13'0,"5"0"25"0,-1 0 16 16,0 0-12-16,3 0-12 0,-1 0-37 0,1 0 2 15,0 0-9-15,0 0 1 0,0 0-1 16,0 0-5-16,0 0 24 0,3 15-19 0,-2 1 32 15,4 3-36-15,-3 2 14 0,3 4 41 0,-2 1-26 16,-1 0-8-16,0-3-9 0,1 3-13 0,-2 0 28 16,3-2 15-16,-2-2 15 0,1-1-28 0,-3-1-21 15,0-2-3-15,0 0 0 0,0-2 16 0,0-3 14 16,0-13 5-16,0 13-8 0,-5-13 2 0,3 9-11 16,0-9 17-16,1 0-9 0,1 0-20 0,-5 0 9 15,3 0-7-15,2 0 9 0,-3 0-12 0,-2-14 8 16,3-2-5-16,-3-4-27 0,2-2 72 0,2-2-34 15,-4-5 13-15,3 1 7 0,0-1-63 0,1-4 36 16,1 4 0-16,0 1-9 0,0 1 23 16,0 5-28-16,3-2-27 0,1 7 34 0,0 3-13 0,-1 1 13 15,4 13 15-15,-1-13-25 0,-2 13 37 16,2-14-36-16,3 14 22 0,-2 0 2 0,2-13-27 16,-2 13 28-16,1 0-20 0,-2 0 0 0,2-12-4 15,-1 12 31-15,-2 0 6 0,0 0-25 0,-2 0 40 16,3 0-40-16,-6 0-8 0,2 0 22 0,-2 0-11 15,0 0-7-15,0 0 24 0,0 0 33 0,-8 17-57 16,2 1 45-16,0-3-29 0,0 1-47 0,-2-1-6 16,0 5-61-16,-2-5-10 0,0 5-42 0,2-5-19 15,0 3-38-15</inkml:trace>
  <inkml:trace contextRef="#ctx0" brushRef="#br0" timeOffset="156934.35">30308 17711 924 0,'0'0'24'0,"-3"0"-20"0,-2 11 0 16,4-11 16-16,1 0-29 0,0 0 33 16,0 0-9-16,0 0-9 0,0 0-7 0,0 0-19 0,1 0-6 15,4 0 31-15,-2 0-26 0,4 0 29 0,-4 0-6 16,4 0-11-16,2 0 19 0,-1 0-5 15,1 0 41-15,1-13-51 0,-3 1 19 0,3 2-9 16,0-1-20-16,-1 3 6 0,-2-2 22 0,-1 10-41 16,-2-14 25-16,2 14 32 0,-3-11-18 0,-2 11 20 15,-1 0-21-15,0 0 2 0,0-12-19 0,-4 12 23 16,-2 0-28-16,0 0-7 0,2 0 7 0,-2 0 18 16,1 0 2-16,-1 0-18 0,-3 0 21 0,3 0-44 15,1 14 13-15,-1 0 29 0,-3-1-32 0,3 1 39 16,1 0 16-16,0-1-42 0,1 2 15 0,3-3-5 15,-4 1-26-15,5 1 26 0,0-2-4 0,0-1-6 16,5 2 31-16,0-2-14 0,0 0 7 16,0 0-20-16,3-1-2 0,0-10 15 0,4 13-15 15,1-13 25-15,-2 10-46 0,1-10 22 0,2 0 26 16,1 0-35-16,-4 0 41 0,5 0-12 0,-2 0-19 16,1 0-10-16,-4-15 6 0,4-1-50 0,-5 0 9 15,-1-1 14-15,1 2-42 0,-2 0 39 0,-2-1-12 16,0 1 1-16,-2 1 46 0,0-1-10 0,1 0-11 15,-5 4 15-15,0-3-20 0,0 5 19 0,0-3 26 16,0 12 26-16,0-9-7 0,0 9 33 0,0 0-14 16,0 0-10-16,0 0 19 0,0 0-34 0,0 0 18 15,-5 0-21-15,5 0 10 0,0 0-28 0,0 0 0 16,-2 0-13-16,2 0-20 0,0 0 0 0,0 0-5 16,0 0 43-16,0 0-2 0,0 0-8 15,0 9 11-15,4 3-15 0,-1 1 2 0,-2 2 7 16,1 0 0-16,1 0 17 0,-2 3-18 0,2-1 1 15,-3-1 11-15,1-1-34 0,-1 3 16 0,0-3 22 16,0-2-15-16,0-3-3 0,0 2 4 0,0-12-12 16,0 11 0-16,0-11 13 0,0 0-15 0,0 0 33 15,0 0-29-15,0 0-15 0,0 0 12 0,0 0-5 16,0 0 16-16,0 0-2 0,6-12 5 0,-2-2-2 16,1 1-26-16,1-3 23 0,-1-3 11 0,1 0-11 15,3-1 14-15,1-1-29 0,-3 5 4 16,2-3-16-16,1 4 27 0,-3 0-12 0,3 4 9 0,-1 0 14 15,1 11-17-15,-3-14 12 0,2 14-23 16,-4-9 5-16,1 9-3 0,0 0-3 0,-2 0 41 16,1 0-23-16,-1 0 2 0,-3 0 30 0,1 0-45 15,1 0 11-15,-2 15 0 0,3-4 11 0,-2 4 6 16,1-1-15-16,1 1 7 0,-2 3-18 0,2-1 7 16,-4 1-1-16,1-1 11 0,4 1 0 0,-1-2-19 15,2-1 21-15,-2 1-39 0,2-6-39 0,0 2-20 16,-1-4-46-16,5-8-12 0,-1 11-37 15,0-11 11-15</inkml:trace>
  <inkml:trace contextRef="#ctx0" brushRef="#br0" timeOffset="157403.63">31079 17609 1174 0,'-9'-11'-13'0,"3"11"50"0,-1 0 0 16,-3 0-2-16,0 0 21 0,-3 0-55 0,1 0 6 15,1 0 4-15,-5 16-2 0,2 0-30 0,-1-2 45 16,2 0-28-16,0 1 5 0,2-1 43 0,2 1-69 16,-1-3 42-16,4 3-16 0,2-4-32 0,4 1 29 15,0-1-10-15,0-11-14 0,7 12 43 0,0-12-8 16,3 12-18-16,0-12 37 0,1 0-54 0,0 11 28 16,3-11-26-16,1 0-9 0,-4 0 50 15,5 0-47-15,-4 0 37 0,1 0-2 0,-2-14-3 16,-1-1 3-16,-1 4 16 0,-2-1 4 0,-1-2-33 15,-2 2 10-15,1 2-7 0,-1-1-2 0,-3 2 10 16,-1 9 16-16,0-11-10 0,0 11-18 0,0 0-8 16,0-10 4-16,0 10-7 0,0 0 18 0,0 0 4 15,0 0-15-15,0 0-2 0,0 0 47 0,0 0-14 16,0 0-8-16,0 0 11 0,0 0-49 0,0 0 49 16,5 15 11-16,-4-2-2 0,2 4-12 0,0 1-18 15,1 0-12-15,1 5-9 0,-1-2-5 0,2 0 29 16,-2 5 12-16,-1-2 24 0,1 2 2 0,1 1-15 15,-5 0 8-15,1-3-12 0,-1 6 19 16,0-4-3-16,0 2-15 0,-7-1-4 0,1-2-9 16,-3-1-6-16,4-4 3 0,-5 3 19 0,-1-5 4 15,-3 2-21-15,1-2 2 0,-1-2-19 0,-5-2 8 16,2-2 2-16,-5-12-57 0,2 0-43 0,-2 0-60 16,-1 0-82-16,1 0-15 0,2 0 3 15,-1 0-38-15</inkml:trace>
  <inkml:trace contextRef="#ctx0" brushRef="#br0" timeOffset="157995.66">31311 17455 1005 0,'0'0'-22'0,"0"0"26"0,1 0-17 15,-1 0-24-15,0 0 42 0,0 0-35 0,3 0 30 16,-1 0 37-16,-2 20 0 0,2 1 4 0,0 2-8 16,-2 6-9-16,0 2 32 0,1-1-27 0,-1 5 0 15,0 0-6-15,0 0-37 0,0-3 54 0,0 0-22 16,-3-1-13-16,1-4 18 0,-3 0-44 0,4-5 28 16,1-2 3-16,-2-5-14 0,-1 0 19 0,3-15-11 15,-1 14-14-15,1-14 9 0,0 0 12 0,0 0-12 16,0 0 41-16,0 0-55 0,0 0-1 0,0 0 8 15,6-14-3-15,-2-1 45 0,2 0-35 16,0-1 27-16,-1-5-16 0,1-2-26 0,1 2 9 16,1 1-7-16,-3 1-4 0,1 0-11 0,1 5 47 15,-1 1-31-15,0-1-2 0,-5 7 6 0,4 7-38 16,0-13 35-16,0 13 27 0,-4 0 1 0,3 0 15 16,-1 0-20-16,0 0-23 0,0 0 16 0,1 0-17 15,-1 0 13-15,2 0 26 0,-4 0-15 16,3 0 6-16,2 14-34 0,1-3-11 0,-1 2 24 0,0-1-9 15,1-1 23-15,2 7-18 0,-3-3 12 0,4 1 28 16,0-1-9-16,-2 3 6 0,2-2-23 0,-1-1-72 16,1-1-31-16,0-2-18 0,0-3-64 15,3-9 23-15,-1 11 41 0,-1-11-69 0,-1 0 27 16</inkml:trace>
  <inkml:trace contextRef="#ctx0" brushRef="#br0" timeOffset="158371.18">31745 17784 861 0,'0'-11'17'0,"-5"11"16"16,0 0-9-16,-1 0 14 0,0-10-6 15,-3 10-7-15,4 0 0 0,-5 0 14 0,-1 0-21 16,4 0 3-16,-1 0 8 0,-3 0-48 0,1 0 22 16,3 17-33-16,-1-3 29 0,2 0 18 0,0-3-9 15,2-1-10-15,-1-10-1 0,5 13-3 0,0-13-4 16,0 13 32-16,0-13-27 0,7 0 4 0,-1 10-13 15,2-10 8-15,-3 0 3 0,5 0 14 0,3 0 12 16,-1 0 2-16,-1 0-2 0,2 0-15 0,0-11 1 16,2-4-18-16,-1 0 12 0,0-1-19 0,0-3 22 15,-2 4 5-15,0-1-7 0,-5 1-1 0,0 4 2 16,-1 11-7-16,-4-10-18 0,0 10 52 0,-2 0-5 16,0 0-3-16,0 0 26 0,-7 0-21 0,4 0-46 15,1 0 43-15,-3 0-23 0,4 0-30 16,1 0 32-16,0 0-18 0,0 0 15 0,0 0 18 0,0 0-4 15,1 0-12-15,4 16-30 0,0-2 19 16,2 0-8-16,-4 4 22 0,4-2 2 0,2-1-4 16,1 3 18-16,3-2-77 0,-3-1-22 0,3-2-39 15,3-1-44-15,1-12 19 0,1 0-21 0,-2 0-64 16</inkml:trace>
  <inkml:trace contextRef="#ctx0" brushRef="#br0" timeOffset="158658.94">32085 17600 936 0,'-8'0'17'0,"-2"-11"12"0,2 11 3 0,-4 0 0 0,2 0-37 16,3 0 7-16,-2 0 6 0,1 0-8 15,0 0 22-15,4 0-15 0,0 0-27 0,4 0-2 16,0 0 2-16,0 11 11 0,0-11-2 0,4 13 20 16,3-2 1-16,2-11-10 0,1 15 4 0,0-1 3 15,2-5-11-15,2 2-5 0,-2-11 11 0,2 12-8 16,0-2 6-16,1-10-7 0,-4 10 8 0,-1-10 5 15,2 13-39-15,-4-13 49 0,0 7-21 0,-2-7 40 16,-2 0 61-16,-1 14-37 0,-3-14 22 0,0 13-38 16,0-2-32-16,-5 0-9 0,-1 0 4 15,1 3-35-15,-5 0 23 0,-3 1-15 0,1-1 11 16,-2 0 43-16,-2 0-54 0,2-5-11 0,-2-9-55 16,0 14-65-16,2-14 21 0,2 0 6 0,0 0 26 15,2 0-18-15,2 0-55 0</inkml:trace>
  <inkml:trace contextRef="#ctx0" brushRef="#br0" timeOffset="158871.76">32247 17709 984 0,'0'0'22'15,"0"0"5"-15,0 0 4 0,0 0 7 0,0 0-16 16,0 0-1-16,0 0-16 0,0 0 2 15,0 0-22-15,2 0 8 0,-2 14 25 0,3 1-18 16,-3-1 25-16,1 0-46 0,3 0 13 0,-2 4 18 16,1-4-13-16,-2 0 19 0,3 0-11 0,1-4-10 15,-2 3-62-15,3-6-64 0,-4-7-64 0,3 13-102 16</inkml:trace>
  <inkml:trace contextRef="#ctx0" brushRef="#br0" timeOffset="159022.44">32226 17439 1000 0,'-5'0'-9'0,"1"0"-12"0,0 0 31 16,2 0-15-16,0 0 19 0,2 0 14 0,0 0-84 16,7 0-22-16,-2 0-80 0,1 0-99 0</inkml:trace>
  <inkml:trace contextRef="#ctx0" brushRef="#br0" timeOffset="159271.44">32361 17290 1192 0,'-1'0'0'15,"1"0"-4"-15,0 0 4 0,-5 0-31 0,5 0 46 16,0 0-18-16,0 19 1 0,0-3 36 0,6 1-56 15,-2 0 28-15,2 3-9 0,0 5-5 0,0 0 6 16,0 1 8-16,1 4-6 0,-1-1 17 0,-1 2 4 16,3-1-8-16,-1-1 3 0,-2 2-15 0,1-1-21 15,0-1 14-15,-2 0 18 0,2-2-23 0,-2 1 65 16,2-5-68-16,0 0-44 0,-2-2-61 0,2-2-101 16,-2-4-1-16,2-1-42 0</inkml:trace>
  <inkml:trace contextRef="#ctx0" brushRef="#br0" timeOffset="159719.38">32717 17720 1344 0,'2'0'-12'0,"1"-11"18"0,-3 11 23 16,0-10-1-16,0 10 21 0,-6 0-21 0,-3-11-32 15,5 11 22-15,-2 0-1 0,-1-12-6 0,-2 12 28 16,-1 0-45-16,0 0 18 0,0 0-1 0,-2 0-29 15,1 0 31-15,1 0-27 0,-3 0 10 0,1 0 5 16,2 17-13-16,0-2-7 0,0-3 12 16,3 0-4-16,-2 1 11 0,2-1 7 0,3 0-24 15,-1-1 21-15,5 1-9 0,0-3-6 0,0 2 6 16,0-11-9-16,6 12 8 0,0-1 8 0,2-11 7 16,0 10-1-16,0-10-9 0,2 10 6 0,0-10-13 15,1 0 19-15,-1 0-6 0,1 0 1 0,-1 0 9 16,5 0-19-16,-5 0 5 0,0 0 6 0,0-15 5 15,-1 1-19-15,-1 3 29 0,1-3-17 0,-3 5-1 16,-2-3 25-16,-1 1-31 0,0 2 9 0,-3 9-1 16,0-11-3-16,0 11-3 0,0-10-10 0,-5 10 9 15,5 0-9-15,-4 0 10 0,3 0 0 0,1 0-20 16,0 0-5-16,0 0-3 0,0 0 11 0,0 0 8 16,0 0 15-16,0 0-1 0,0 0 1 15,4 0-13-15,-3 0 11 0,4 0 4 0,-2 11-13 16,4 2 21-16,-1-1-16 0,-1 2-8 0,1-2 13 15,3 2-9-15,1-3-43 0,-3 2-29 0,3-3-51 16,0-10-58-16,0 14-2 0,0-14-9 0,2 7 36 16,-2-7-27-16</inkml:trace>
  <inkml:trace contextRef="#ctx0" brushRef="#br0" timeOffset="160062.57">32893 17644 1031 0,'0'0'4'0,"0"-9"16"0,0 9-18 15,0 0 22-15,0 0-5 0,0 0-31 0,0 0 19 16,0 0-14-16,0 0 0 0,0 0 9 0,0 0-3 16,0 0-15-16,3 0 10 0,-2 15 16 0,4 0 7 15,-4-1-25-15,2 2 24 0,-2 0-14 0,1 1 7 16,1-2 14-16,-3 1-34 0,1-2 22 0,-1-2-19 16,3-2 22-16,-1-10-3 0,-2 14-16 0,0-14-4 15,1 0-7-15,-1 0 22 0,0 0-2 0,0 0 24 16,3 0-16-16,-3 0-8 0,0 0-3 0,1 0-18 15,1 0 17-15,2-17 13 0,0 0-21 0,1 1-15 16,-1 0-7-16,3-2 22 0,-1 3-1 16,0 0 41-16,1 3-10 0,-1-1-58 0,1 13 26 15,2-12 10-15,-4 12 11 0,1-14-9 0,3 14 7 16,-3 0-33-16,-2 0-27 0,2 0 53 0,-2 0-15 16,2 0 13-16,0 0 44 0,-2 0-36 15,2 14 20-15,-1-2-14 0,1 3-14 0,0 3 13 0,1-1-11 16,0 3 18-16,-1 0-62 0,0 0-99 0,1-2-131 15,0-1-30-15</inkml:trace>
  <inkml:trace contextRef="#ctx0" brushRef="#br0" timeOffset="160743.31">33527 17264 1380 0,'0'0'27'0,"0"0"-8"0,0 0 9 15,0 0 10-15,0 0-27 0,0 0 0 0,0 0-9 16,0 0 14-16,0 0-12 0,0 0 11 0,0 0-8 15,0 0-1-15,0 0 15 0,5 16 2 0,-4 3 4 16,-1-2-8-16,3 6 1 0,-2 3-24 16,2 0 7-16,-1 1-18 0,-1-1-6 0,4-1 32 15,-1 1-23-15,-3-4 21 0,6 1 11 0,1-5-26 16,-3-1 25-16,1-3-19 0,3 1-16 0,-3-4 23 16,2-11-11-16,-1 13 18 0,2-13-12 0,-2 0-3 15,2 0 16-15,-2 0-27 0,3 0 19 0,0 0 11 16,3 0-15-16,-1-14 19 0,-1-5-49 0,4-1-11 15,-4-4-10-15,2-3-22 0,0-1 51 16,-3 1-13-16,3-1 39 0,-5 2 0 0,2 2-8 0,-5 3-3 16,2 5-14-16,-3 1 10 0,-2 15 3 0,-2 0-1 15,0-11-11-15,0 11 29 0,0 0-28 16,0 0 29-16,-4 0-1 0,2 0-36 0,0 0 17 16,-3 0-16-16,4 0 1 0,-1 0 14 0,0 0 4 15,0 17 3-15,-2-2-6 0,4-1 6 0,-4 4 12 16,4-1-14-16,0 3 13 0,0 0-1 0,0-1-19 15,0 1 19-15,4-3-23 0,-3 3-7 0,4 0 18 16,-1-5-1-16,0 4 8 0,0-3 14 0,0-2-15 16,1 5-15-16,2-6 0 0,-1-1-44 15,0 0-49-15,1-12-43 0,2 10-79 0,-3-10-68 0</inkml:trace>
  <inkml:trace contextRef="#ctx0" brushRef="#br0" timeOffset="160996.7">34007 17302 1341 0,'-4'0'-6'0,"-1"0"21"0,3 0-11 0,-3 0-3 16,4 0 21-16,-1 0-32 0,2 0 16 0,0 0 12 16,0 17-31-16,0-1 12 0,0 3 7 0,0 1-39 15,3 0 27-15,2 1 4 0,-1 3-20 0,-1-2 44 16,0-1-27-16,1 2 6 0,-2-3-15 15,0 0-28-15,-2 1 17 0,0-1 10 0,0-1 30 16,0-3 14-16,0 2-7 0,-2-4-16 0,-4-2-8 0,3-1-52 16,-2-11-30-16,-2 9-41 0,2-9-59 15,-1 0 31-15,0 0 30 0,-1 0-21 0,-2 0 0 16</inkml:trace>
  <inkml:trace contextRef="#ctx0" brushRef="#br0" timeOffset="161131.34">33886 17489 709 0,'-3'0'14'0,"3"-9"8"15,0 9-28-15,0 0 32 0,0 0-35 0,0 0-26 16,7 0 44-16,-1-11-24 0,3 11 35 0,0 0 11 16,6 0-23-16,1 0-4 0,6 0-23 0,-1 0 18 15,5 0-31-15,-1 0-28 0,1 0-10 0,0 0-52 16,-2 0-34-16</inkml:trace>
  <inkml:trace contextRef="#ctx0" brushRef="#br0" timeOffset="162160.87">34258 17433 778 0,'-6'-13'25'0,"0"13"7"0,0-15 15 0,-2 4 25 16,-2 11-15-16,1 0 1 0,0-14-17 0,1 14-35 15,1 0 30-15,-5 0-47 0,5 0 23 16,0 0-5-16,0 0-17 0,-1 0 16 0,2 0-18 0,1 0 23 16,-2 14-4-16,4 1-1 0,-2-4 8 0,1 4-15 15,1 3-28-15,2-2 38 0,1 0-20 16,0 0 7-16,4 0 15 0,0-2-29 0,2 0 13 15,0-1 22-15,0-3-16 0,2 0 9 0,0-10 12 16,-1 11-37-16,0-11 6 0,0 11 1 0,0-11-9 16,3 0 11-16,-2 0 14 0,-1 0 6 0,-3 0-9 15,5 0 5-15,-3 0 1 0,2 0-20 0,-2 0 29 16,0 0-38-16,0-15 33 0,1 1 17 0,-2 1-42 16,0-5 45-16,0 3-61 0,-1-2 19 0,0-1-5 15,-1 3-6-15,0-5 38 0,-1 6-26 0,-2-1 30 16,2 4 2-16,-2 11-20 0,0-11 30 15,3 11-15-15,-3 0-1 0,0 0-23 0,0 0-5 16,0 0 9-16,0 0-8 0,0 0 25 0,1 0-8 16,-1 0-15-16,0 0 28 0,2 0-29 0,-2 0 4 15,2 0 34-15,-2 0-44 0,2 11 9 0,1 3-18 16,-2 3-13-16,1-2 3 0,0 0 28 0,2-1-2 16,-2 4 0-16,3-3 24 0,-2 0-24 0,1-2 7 15,0-1-14-15,0 0 3 0,1-3 17 0,-2-9-14 16,3 11-5-16,-2-11-17 0,2 10-34 0,1-10-5 15,-4 0-21-15,4 0-15 0,-4 0 18 0,3 0 2 16,-2 0 25-16,0-16 29 0,2 2 4 0,0-1 10 16,-2 0 8-16,0 0 4 0,1-1-9 15,-2 1 16-15,-1 1 13 0,0 2-18 0,1 0 12 16,-3 12 1-16,1-13 16 0,-1 13 12 0,2-13 2 0,0 13-2 16,-2 0-21-16,0 0-15 0,2 0 8 15,-2 0 1-15,3 0-2 0,-3 0 9 0,0 0-11 16,0 0 12-16,1 0 13 0,-1 0-2 0,2 13 14 15,1-2-24-15,-3 0-10 0,3 3-6 0,-1 1 23 16,0 0-19-16,1 1 21 0,0-1 6 0,-3-2-41 16,2-1 36-16,0 1-34 0,1-1 10 0,-3-2 18 15,1-10-9-15,1 14-4 0,0-5-34 0,-2-9 24 16,2 10-33-16,1-10 44 0,-3 0 16 0,1 0-50 16,-1 0 56-16,2 0-46 0,-2 0 2 0,3 0 10 15,-3 0-6-15,1 0 7 0,1-14 26 0,0 3-26 16,0-4 5-16,2 0-23 0,0-3-5 15,1 1 56-15,1 0-54 0,-2 0 31 0,2 2-10 16,-3 0-40-16,4 1 36 0,-2 3-4 0,0 11-6 16,1-15 9-16,-1 15-3 0,0-11-9 0,-2 11-1 15,-1 0 17-15,3 0-7 0,-4 0 1 0,4 0 10 16,-4 0-6-16,2 0-16 0,-2 0 20 0,4 0 5 16,-4 0 13-16,3 13 11 0,-2 0 6 0,1-2-18 15,-2 4 13-15,3 1-39 0,-4 0-2 0,2-2 7 16,1 0-23-16,-3 1 38 0,0-3 3 15,1 0-11-15,-1-12-10 0,0 11-14 0,0-11 10 16,0 0 16-16,0 0-2 0,0 0 12 0,0 0-22 16,2 0-10-16,-2 0-5 0,3 0 25 0,-3 0-22 0,4 0 32 15,-3 0 16-15,5 0-59 0,0-15 21 16,3 3 2-16,1-5-28 0,0 2 66 0,0-4-1 16,3 1-33-16,1 0 20 0,1 1-24 0,0-1-20 15,1 1 20-15,0 3-8 0,3-1-4 0,-6 5 24 16,1 10-21-16,1-12-5 0,-5 12 16 0,0 0 2 15,-4 0 8-15,-1 0 21 0,1 0-15 0,-2 0-34 16,1 0 30-16,-2 0-14 0,0 16-21 0,1-1 40 16,-3 0-27-16,-1 1 12 0,2-1 5 0,-2 3-21 15,0-1 3-15,0 3-11 0,0-5 28 16,0 5 20-16,0-6-26 0,0 2 10 0,0-2-17 0,0 1-19 16,4-1-56-16,0-2-43 0,2-1-36 15,-1 1-100-15,2-3 19 0</inkml:trace>
  <inkml:trace contextRef="#ctx0" brushRef="#br0" timeOffset="162591.72">35336 17409 1228 0,'-9'-14'28'0,"-4"2"2"15,2 0 25-15,-8 1-42 0,3 1 0 0,-1 10-8 16,-2-11-14-16,2 11 57 0,-2 0-31 15,2 0 13-15,-2 0-26 0,3 0 12 0,0 0-14 16,1 0-7-16,0 0 13 0,4 0-31 0,-1 0 18 16,2 0-5-16,1 0 0 0,4 15 8 0,0 0-1 15,5-1-1-15,0 2 15 0,0 0-24 0,0-2 2 16,6 3 7-16,-2-3-17 0,5-1 3 0,-3-1 15 16,4-2-4-16,-4 0 1 0,4-10 26 0,-3 9-21 15,2-9 6-15,1 0-10 0,-5 0 8 0,4 0 5 16,-2 0 1-16,2 0 17 0,-2 0-29 0,2 0 23 15,-3 0 5-15,-1 0-12 0,1 0 7 0,-2-9-25 16,2 9 4-16,-2-15-5 0,-2 7 7 0,2-1-4 16,-4 9-2-16,3-12 2 0,-1 12 1 15,-2-11 8-15,1 11-30 0,-1-10 25 0,3 10-13 16,-3 0-3-16,0 0 19 0,1 0-7 0,-1 0 8 16,3 0-20-16,-3 0 2 0,2 0 0 0,-2 0-9 15,4 0 22-15,-3 0-1 0,5 0 2 0,-2 13 15 16,2-2-10-16,4 0 0 0,0-1 0 0,1 1-7 15,-1 3 1-15,0-5-31 0,0 5-25 0,0-2-54 16,0 1-55-16,-3-3-40 0,3 1-76 0,-1-4 39 16</inkml:trace>
  <inkml:trace contextRef="#ctx0" brushRef="#br0" timeOffset="162962.32">35444 17010 1282 0,'-7'0'16'0,"-2"0"-11"0,2 0 0 16,3 0-12-16,2 0-37 0,2 0 22 0,0 0 9 15,0 0 11-15,6 0 8 0,1 0-1 0,3 10-8 16,0 1-3-16,0-2 19 0,6 4 4 15,-1-1-34-15,1 2 29 0,2-3-12 0,0 3-1 16,-3 2 26-16,6 0-16 0,-5 1-25 0,2 0 4 16,-2-2 14-16,0 3-27 0,0-1 51 0,-2 3-6 15,-1-2-3-15,2-1 13 0,-5 0-49 0,0 0 34 16,-4-1-22-16,-1 3-18 0,2-3 46 0,-5 2-27 16,-2 1 7-16,0 2 47 0,-6 1-18 0,-2 2-13 15,-2 2 5-15,-2 3-18 0,-7 3-8 0,2 1-3 16,-3 1 5-16,-5 1-9 0,-1 2 30 0,0 5 0 15,-4-1-2-15,1 1-6 0,-1-1-29 0,0 2-58 16,-2-3-143-16,3 0-104 0,2-4-29 16</inkml:trace>
  <inkml:trace contextRef="#ctx0" brushRef="#br0" timeOffset="164608.79">26156 17981 690 0,'0'0'-24'0,"0"0"23"0,0 0 28 0,0 0-30 15,0 0 44-15,0 0-25 0,0 0-27 0,0 0 14 16,0 14 2-16,2 1-11 0,3 5 13 0,-4 5 19 16,3 5-44-16,-2 0 23 0,1 4 3 0,-2 6-9 15,3-1 13-15,-4-2-22 0,2 3 31 0,1-2 5 16,-2-2-7-16,-1-1 11 0,2 1-47 16,-2-2-7-16,0-3 6 0,0 2 21 0,0-5-10 15,0 1 14-15,0-2 12 0,0-1-8 0,0-4 5 16,-3 0-15-16,-2-2-13 0,3-5-4 0,0-2 24 15,1-2-31-15,1-2 30 0,-3-9-6 0,3 0-16 16,0 9 43-16,0-9-12 0,0 0-44 16,0 0 35-16,0 0-18 0,0 0 10 0,0 0 25 0,0 0-47 15,0 0 31-15,0 0-34 0,4 0 21 0,-2 0 11 16,0 0-8-16,0 0 1 0,2 0 11 0,1 0-3 16,-2 0-13-16,4 0 7 0,-2 0 1 0,1 0-8 15,3 0-3-15,-2 0 4 0,2 0-9 0,-2 0-11 16,3 0 32-16,-1 0-1 0,1 0-4 15,0 0 37-15,-1 0-20 0,3 0 7 0,-4 0-15 16,2 0-19-16,-2 0 7 0,4 0 1 0,-3 0 5 16,1 0 2-16,0 0-69 0,-3 0-45 0,3 6-91 15,0-6-16-15</inkml:trace>
  <inkml:trace contextRef="#ctx0" brushRef="#br0" timeOffset="164942.22">26418 18687 856 0,'-6'0'-9'0,"0"0"3"0,2 0-1 0,-2 0-19 16,5 0-21-16,1 0 13 0,0 0 20 0,0 0-16 15,0 0 48-15,3 0-9 0,4 0-7 0,-1 0 22 16,1 0-22-16,3 0 0 0,0 0-10 0,0 0 9 15,4 0 9-15,-2 0-14 0,2 0-19 0,-2 0 11 16,2 0 9-16,1 0 7 0,-4 0 27 0,1 8-15 16,1-8-23-16,-6 9 41 0,2-9-17 0,-2 11 20 15,-1 2 20-15,-2-2-17 0,-1 4-10 0,-2-1 12 16,-1 3-18-16,0 3 1 0,-5 4 12 16,-4 2-25-16,2 1 5 0,-3 0-2 0,-5 1-14 15,4 0 32-15,-4 1-14 0,1 1-36 0,-2-1 46 16,4 0-71-16,1-3-47 0,1-4-44 0,0 0-168 15,1-5 31-15</inkml:trace>
  <inkml:trace contextRef="#ctx0" brushRef="#br0" timeOffset="165987.09">27212 18397 1018 0,'-3'0'2'0,"-1"0"51"0,-1 0-6 0,1 0 7 0,3 0 12 15,-1 0-71-15,-1 0 25 0,3 0-31 0,0 0 0 16,0 0 23-16,0 0-9 0,0 17-9 16,0 2 22-16,0 2-48 0,5 8 18 0,-4 1 30 15,3 1-49-15,1 2 55 0,-1 0-32 0,-1 0 22 16,1-2-18-16,2-1 7 0,1-4 4 0,-4 3-9 15,2-3 16-15,-1-2-18 0,0-1 5 0,-1-2 10 16,1-5 14-16,-1 3-2 0,-1-6 0 0,-2-1-21 16,0-12-45-16,0 9-9 0,0-9-15 0,0 0-59 15,0 0 27-15,0 0-28 0,0 0 41 0,0 0 23 16,-5-14 27-16,1-1 29 0,3-4-25 16,-4-1 22-16,2-2 17 0,1-1-10 0,0 2 16 15,-2 1 15-15,-1-1-41 0,4 2 19 0,-3 1-15 16,-1 1-12-16,4 2 26 0,-2 0 2 0,2 1 23 15,1-1-22-15,0 3 21 0,0-1-24 0,0 1-14 16,0-1 25-16,1 2-25 0,3-3 39 0,2 4-35 16,3-4 36-16,-3 0-36 0,-1-1-7 0,5-2 17 15,0 3-29-15,1-2 35 0,-1 2-4 0,1 0 3 16,-1 2-2-16,3 12-3 0,-3-11-15 0,0 11 24 16,-2-11-31-16,2 11 16 0,-2 0 18 0,-2 0-36 15,0 0 64-15,0 0-22 0,-2 0-12 0,0 13-4 16,-1 2 18-16,-3 0-33 0,3 3 23 0,-3-1 37 15,0 3-57-15,-4 3 39 0,-2-2-12 0,0-1-58 16,-2 0 59-16,0 0 4 0,0 1-31 16,-2-1 51-16,0-2-79 0,-1-1-39 0,-3-3-15 15,5 1-26-15,1-4-66 0</inkml:trace>
  <inkml:trace contextRef="#ctx0" brushRef="#br0" timeOffset="166399.07">27510 18825 715 0,'0'0'-16'0,"3"0"-2"0,-1 0-16 0,-2 0 13 16,1 0 10-16,-1 0 18 0,5 0-10 15,-3 0 4-15,0 0 19 0,2 0-18 0,0 0 4 16,4 0-4-16,0 0-34 0,0 0 29 0,0 0 38 15,2-11-37-15,2-3 50 0,-1 4-40 0,-1-4-22 16,3 1 6-16,-1-2-27 0,-4 0 51 0,1 1-10 16,-2 4 19-16,-4-1 15 0,2 2-69 0,-5 9 38 15,0-11 22-15,-6 11-36 0,0 0 25 0,-3-9 2 16,2 9-45-16,-6 0 43 0,2 0 9 0,-1 0-22 16,-1 0 19-16,0 0-28 0,0 15 4 0,2-1-3 15,-4-2 1-15,4 2 14 0,1 1-17 16,2 1 0-16,1-3 10 0,2 2-47 0,-1 0 52 15,4-2-33-15,2 1-1 0,0-1 40 0,0-2-43 16,3 2 50-16,4-2-27 0,-1 0 1 0,1 0-11 16,-1-2 5-16,4-9 26 0,0 11-28 0,0-11 33 15,3 0-22-15,-3 10 11 0,3-10 13 0,0 0-34 16,0 0-8-16,0 0-20 0,3 0-34 0,-4 0-2 16,-1 0-32-16,4-8-58 0,-4-1 20 0</inkml:trace>
  <inkml:trace contextRef="#ctx0" brushRef="#br0" timeOffset="166810.6">27753 18735 896 0,'0'0'10'0,"0"0"-28"0,0 0 21 0,0 0 17 16,0 0-28-16,0 0 20 0,0 0-25 0,0 0-10 15,4 0 10-15,-4 10 15 0,0 0-8 0,1 0 13 16,2 4 26-16,-1 1-19 0,-2 2 2 0,0 0-9 15,0 1-6-15,0 0 3 0,0-1 4 0,0-3 6 16,0 1-22-16,0-3-16 0,0 0 31 0,0-12-13 16,0 10 19-16,0-10-12 0,0 0-15 0,0 0-6 15,0 0 16-15,0 0 20 0,0 0 12 0,0 0-10 16,0 0-16-16,0 0 8 0,0-10-23 16,0-3 20-16,0 0-10 0,2-5 10 0,1 1 0 15,2-3-10-15,2 1-11 0,-3-1 11 0,3 0-9 16,1 3-1-16,2-1 3 0,-3 4 1 0,0-1-13 15,0 4 3-15,0 2 37 0,-1 9-25 0,3-8 32 16,-6 8-28-16,1 0 0 0,0 0 6 0,-1 0-6 16,0 0 26-16,-1 0-35 0,0 0 10 0,3 0-23 15,-5 0 48-15,1 0-9 0,3 11-22 0,-2 0 17 16,0 2-40-16,3-2 20 0,-2 2 39 0,-1 2-7 16,2 1-21-16,0-3-9 0,0 7-3 15,1-5 14-15,-4 5 7 0,3-2 18 0,2-1-79 16,0-2-44-16,3 0-56 0,-4-1-49 0,1-3 12 15</inkml:trace>
  <inkml:trace contextRef="#ctx0" brushRef="#br0" timeOffset="167322.16">28089 18814 842 0,'-4'-9'16'0,"0"9"3"16,-2 0 38-16,2-11 10 0,-3 11-8 0,0 0 1 15,1 0-32-15,0 0-17 0,-1 0 8 0,0 0 5 16,-1 0-5-16,2 0-12 0,1 0-25 16,-4 0 17-16,5 0-4 0,0 0 27 0,-1 0-2 15,2 11-49-15,2-11 18 0,1 13 15 0,0-3-36 16,0-10 72-16,0 12-51 0,4-12-13 0,3 13 48 16,-1-13-37-16,4 11 17 0,-1-11-20 0,2 0 30 15,-1 0-22-15,2 0 39 0,0 0 0 0,-2 0-40 16,0 0 28-16,0 0-44 0,0 0 33 0,0 0-14 15,-3-11-4-15,2-2 25 0,-3 2-27 0,1-2 51 16,-4 0-41-16,1 2 24 0,0-2 1 0,-2 4-37 16,1 9 30-16,-3-11-34 0,0 11 5 15,0 0 16-15,0-10-9 0,0 10 18 0,0 0 12 0,0 0-33 16,0 0 30-16,0 0-26 0,0 0-7 16,0 0 38-16,0 0-31 0,0 0 15 0,0 0 7 15,0 0-28-15,0 0 23 0,0 0 5 0,1 15-32 16,1 0 25-16,2 2-21 0,0 1-14 0,0 6 31 15,1 1-2-15,0 1-15 0,0 0 8 0,1 2 6 16,-1-1-19-16,0-3 56 0,-4 5-9 0,3-5 6 16,-2 1 24-16,1-2-24 0,-3-1 19 0,0 0-29 15,0-3-10-15,-7-3-3 0,1 1-2 0,-1-4 4 16,1 1-10-16,-3-14-7 0,1 15 11 0,-2-15 0 16,-2 15-4-16,0-15 2 0,0 0-26 0,-4 0-5 15,-2 0-20-15,2 0-37 0,-2 0 4 0,0 0-63 16,1 0 7-16,0 0-4 0,3-22 15 15,0 0-14-15,2-2 0 0,2 0-11 0,4-2-68 16</inkml:trace>
  <inkml:trace contextRef="#ctx0" brushRef="#br0" timeOffset="167848.38">28352 18493 968 0,'0'0'-5'16,"0"0"38"-16,0 0 21 0,0 0-9 15,-5 0 31-15,1 0-41 0,4 0-39 0,0 0 26 16,0 0-53-16,0 0 24 0,0 0 29 0,0 0-42 16,0 0 27-16,0 0-25 0,0 0-11 0,0 13 53 15,0 3-15-15,0 1 8 0,2 6-2 0,0 0-12 16,0 6 4-16,1 0-4 0,-3 2 13 0,1-1-41 15,-1 3 31-15,0 0-11 0,0-3 3 0,0 2 19 16,0-2-11-16,0-3 8 0,0-1-16 0,0-5 12 16,0-3-9-16,0 0-4 0,0-5-11 15,0-4 15-15,0-9-27 0,0 0 31 0,0 0 2 16,0 0-2-16,0 0 33 0,0 0-51 0,2 0 41 0,1 0-39 16,-2 0 14-16,3 0 3 0,-2 0-35 15,2-9 33-15,0-4-17 0,2-3 38 0,-1-2 7 16,0-1-34-16,1-2 1 0,3-2-15 0,-4 3-1 15,1 0 16-15,3 4-11 0,-3 0 15 0,-1 5-22 16,0 1 17-16,0 10-9 0,0 0-13 0,-4-12 24 16,1 12 10-16,1 0 2 0,-3 0-13 0,1 0-18 15,-1 0-7-15,4 0 5 0,-4 0 34 0,5 0 17 16,-4 0-36-16,3 0 30 0,-2 0-15 0,2 18 12 16,1-4 13-16,-4 0-24 0,5 1-12 0,-2 2-17 15,2-1 13-15,-2 3 18 0,2-1 0 16,0 0 19-16,1 0-36 0,-1-1-27 0,1 0-41 0,2-3-34 15,-2-1-36-15,6-3 9 0,-3-10 37 0,0 0-14 16,1 10 51-16,1-10-28 0,1 0 4 16,0 0-38-16,1 0 12 0</inkml:trace>
  <inkml:trace contextRef="#ctx0" brushRef="#br0" timeOffset="168253.29">28773 18844 832 0,'3'0'28'0,"-3"-10"21"16,0 10-8-16,0 0 47 0,-5-9-41 0,0 9 20 15,0 0 8-15,-1 0-26 0,1-11-16 16,-1 11-36-16,-3 0-3 0,2 0-19 0,-2 0 7 0,4 0 5 16,-4 0 9-16,2 0-9 0,-2 0 34 15,3 11-1-15,1-11-18 0,-1 14 13 0,1-4-23 16,1 3 1-16,0-2 35 0,1-1-46 0,0 2 45 16,3-3-12-16,0 4-13 0,0-2 17 0,0-2-39 15,4-9 27-15,2 13-19 0,0-13 35 0,0 9 3 16,2-9-30-16,1 0-31 0,-2 13 1 0,2-13-1 15,-2 0 25-15,2 0 39 0,1 0-38 0,-4 0 5 16,1 0-9-16,1 0-9 0,-2 0 49 0,0 0-18 16,-2 0-2-16,2-13-6 0,-2-1-10 15,-2 5 8-15,1-2 0 0,-3 1 11 0,0-1-12 16,0 11 19-16,0-11-18 0,0 11 4 0,0-11-1 0,0 11-7 16,0 0 1-16,0 0-12 0,0 0-10 0,0 0-1 15,0 0 31-15,0 0-6 0,0 0 41 16,0 0 5-16,0 0-36 0,0 0 9 0,0 0-37 15,1 0-12-15,-1 0 12 0,4 13 19 0,1-4 26 16,-4 6-6-16,5-1-10 0,0-2 12 0,2 2-54 16,2 1-38-16,1-4-8 0,-1-2-56 0,1-9-6 15,4 14 34-15,-4-14-1 0,4 0 16 0,0 0-7 16,0 0-54-16</inkml:trace>
  <inkml:trace contextRef="#ctx0" brushRef="#br0" timeOffset="168535.48">29013 18747 873 0,'-5'0'1'0,"-1"-10"25"0,-3 10 18 0,-1 0-11 16,3 0-13-16,-2 0-1 0,2 0-19 15,-2 0 6-15,4 0 17 0,-1 0-45 0,2 0 20 16,2 0 9-16,-1 0-10 0,2 11 10 0,1-11-11 16,0 11 2-16,0-11-8 0,4 11 28 0,-1-2-37 15,3-9 4-15,1 15 23 0,0-4-21 0,2-2 15 16,-2-9-12-16,3 13 8 0,-1-5 6 15,-2-8 18-15,2 12-1 0,-2-12-52 0,0 11 23 0,-1-11-4 16,-2 9 4-16,-2-9 58 0,-1 0-19 16,-1 11 9-16,0-11-15 0,0 12-33 0,-3-3 9 15,-4 1 20-15,1 0 12 0,0 1 0 0,1 2-1 16,-5-2-45-16,0 3-3 0,-1-14-8 0,1 12-27 16,0-3-47-16,-1-9-17 0,2 0-12 0,2 0-35 15,-3 0 69-15,4 0-84 0</inkml:trace>
  <inkml:trace contextRef="#ctx0" brushRef="#br0" timeOffset="168752.55">29070 18839 980 0,'0'0'-1'0,"0"0"5"16,0 0-18-16,0 0 21 0,0 0-8 0,0 0-6 15,0 0 18-15,0 0-20 0,0 0-14 0,1 0 11 16,3 0 18-16,-4 0-18 0,5 10 10 0,-4-10 15 16,2 14-47-16,0-3 47 0,1 1 20 0,1 1-23 15,-4-2 28-15,3 1-74 0,1 0-56 0,-1-3-66 16,-1 0-93-16</inkml:trace>
  <inkml:trace contextRef="#ctx0" brushRef="#br0" timeOffset="168918.11">29097 18594 1050 0,'-6'0'10'0,"2"-9"5"0,-2 9-2 0,2 0-18 16,2 0 16-16,1 0-19 0,1-9-16 0,0 9-36 15,6 0-101-15,1-11-40 0,2 1-50 0</inkml:trace>
  <inkml:trace contextRef="#ctx0" brushRef="#br0" timeOffset="169165.96">29212 18465 1074 0,'0'0'-12'0,"0"0"4"0,0 0-4 0,0 0 15 0,0 0-3 16,0 0 18-16,0 14-19 0,2-14-3 15,-1 15 28-15,2 0-8 0,-1 0 15 0,-1 5 0 0,3 1-18 16,-1 4-3-16,-1-1 14 0,-1 7-35 16,3-2 27-16,1 1-12 0,-1-1-18 0,2 1 31 0,-2-1-8 15,-1-1-1-15,1 1 20 0,2 0-30 16,-2-3 0-16,2-1-2 0,-1-1 5 0,-4-3 9 16,3-1-24-16,2-5-52 0,-2 0-62 0,1-1-29 15,1-3-11-15,-1-11 19 0,1 9-3 0,1-9-4 16</inkml:trace>
  <inkml:trace contextRef="#ctx0" brushRef="#br0" timeOffset="169963.07">29483 18785 1067 0,'0'-9'14'0,"-3"9"15"15,-4 0 4-15,2 0-5 0,-3 0-10 0,0-11 18 16,0 11 5-16,-2 0 11 0,0 0-12 0,2 0-50 15,-2 0-17-15,-1 0 5 0,1 0 8 0,0 0 21 16,3 0 1-16,-2 0-25 0,2 14 6 0,-1-14-6 16,2 13-2-16,0-2 37 0,2 0-19 0,-2 0 0 15,3-1 3-15,2 2-12 0,-1-12 3 0,-1 15 46 16,3-4-28-16,0-11 11 0,6 11 1 0,-2-11-33 16,2 15 13-16,1-15-19 0,1 10-13 0,-3-10 6 15,5 0 10-15,0 10 3 0,-1-10 23 0,-2 0-13 16,3 0 11-16,1 0-3 0,-3 0-3 0,-1 0-12 15,3 0 6-15,-1-15-22 0,-2 6 30 0,2-3 13 16,-3 2-18-16,0 0 26 0,-2 0-29 16,-3 1 2-16,-1-1 7 0,3 10 5 0,-3-14-13 15,0 5 0-15,0 9-15 0,-4-12 12 0,0 12-2 16,-1-11 9-16,4 11 25 0,-4-9-25 0,1 9 8 16,4 0-29-16,-1 0-4 0,1 0-8 0,-2 0 7 15,-1 0 12-15,3 0-5 0,0 0 44 0,0 0-23 16,0 0 17-16,0 0 5 0,0 0-58 0,0 0 36 15,5 0-32-15,-1 14 37 0,0-2-6 0,-1 2-11 16,2-1 32-16,-1 2-52 0,2 0 18 0,-1-2 20 16,1 1-32-16,3-1 19 0,-3-2-23 0,-1 1-54 15,2-12-3-15,1 9-6 0,0-9-8 16,-2 0 34-16,0 0-8 0,0 0-3 0,-1 0 29 0,0 0 10 16,-1-15 9-16,0 0 13 0,-1 0 29 15,2-1-18-15,-5-2-10 0,2 1 14 0,-2 2-4 16,0-3 16-16,0 7 14 0,0-1-18 0,-7 0 33 15,4 5 0-15,1 7 2 0,-3-9 23 0,5 9-51 16,0 0 34-16,-1 0-13 0,1 0-7 0,0 0-36 16,0 0-30-16,0 0 23 0,0 0-10 0,0 0 59 15,0 0-16-15,0 0-15 0,0 0-3 0,1 0-26 16,2 0 17-16,-1 9 28 0,0 2-27 0,-2 0 9 16,3 3 4-16,2 1-24 0,-3 0 21 0,0 2-3 15,-1-3-7-15,4 0 10 0,-5 0-33 16,1-3 38-16,3-11-8 0,-4 11 6 0,3-11 12 15,-1 0-31-15,-2 0 22 0,1 0-19 0,-1 0 34 16,3 0-19-16,-1 0-7 0,0 0-10 0,0 0 1 16,2 0 31-16,0-11-38 0,2 1 33 0,-3-4-24 15,4 3-19-15,-4 0 23 0,4-2-32 0,1 2 20 16,-3 0 6-16,1 2 5 0,1 9 23 0,1-10-26 16,-4 10-10-16,2 0 7 0,-2-9-8 0,2 9 31 15,-5 0 11-15,4 0-35 0,-1 0 15 0,2 0-21 16,-2 0 14-16,2 0 21 0,0 15 7 15,-1-1-1-15,5 2-33 0,0-2 12 0,1 4-4 0,1-1-13 16,0 1-68-16,2-1-102 0,2-2-96 16</inkml:trace>
  <inkml:trace contextRef="#ctx0" brushRef="#br0" timeOffset="170526.57">30269 18278 715 0,'1'0'27'0,"1"0"-17"16,0 0 32-16,-2 0 17 0,0 0-13 0,0 0 44 15,0 0 4-15,0 19-11 0,0-1-23 0,0 2-35 16,0 6-36-16,0 2 8 0,0 6 2 0,0 2 10 16,0 0 1-16,0 2-21 0,-4-1-7 0,0-2 23 15,2 0-8-15,1-2-4 0,1-2 27 16,0-2-13-16,0-4-32 0,0-1-35 0,3-4-73 16,1-3-64-16,0-4-59 0,1-5 17 0</inkml:trace>
  <inkml:trace contextRef="#ctx0" brushRef="#br0" timeOffset="171002.94">30558 18619 912 0,'0'0'26'0,"0"0"-14"16,0 0 25-16,-1 0-21 0,-3 0-12 0,-2 0 21 15,3 0-46-15,1-10 26 0,-2 10-15 0,3 0 0 16,-4 0 35-16,1 0-7 0,0 0 28 0,1 0-20 16,-2 0-18-16,1 0 5 0,-2 0-38 15,1 0 16-15,-1 0 13 0,-3 0 0 0,3 11 7 0,1 1 0 16,-4 1-14-16,3 2-12 0,0 0 22 16,1 4-26-16,0-3-9 0,3 2 26 0,0-2-28 15,2-2 46-15,0-2-11 0,0 1-3 0,4-2 4 0,2-11-27 16,3 11 43-16,-2 2-46 0,3-13 47 15,0 11 4-15,0-11-37 0,0 0 42 0,2 0-52 16,-2 0 15-16,0 0 17 0,2 0 0 0,-4 0 11 16,2 0-12-16,-4 0 1 0,3-11-9 0,-3-2 4 15,-1 4 2-15,0-2 20 0,-1 0-22 0,-3 0-19 16,-1-2 11-16,0 0-32 0,0 0 11 0,0 2 27 16,-4 0-16-16,0-2 7 0,1 13 26 0,-1-11-5 15,-1 11 3-15,4 0-16 0,-2-11-32 0,1 11 6 16,2 0 3-16,0 0 15 0,0 0 23 0,0 0-21 15,0 0 0-15,0 0-6 0,0 0 15 0,0 0-10 16,0 0 2-16,0 0 25 0,5 0-30 16,-2 13 19-16,1-1-28 0,0 0-26 0,1 3 23 15,0 1 17-15,1-1-48 0,0 3-32 0,0-1-54 16,1 1-60-16,-1-1-28 0</inkml:trace>
  <inkml:trace contextRef="#ctx0" brushRef="#br0" timeOffset="171242.46">30760 18698 1109 0,'0'0'17'16,"0"0"-9"-16,0 0 5 0,0 0 0 0,0 0-45 15,0 0 34-15,0 0 2 0,0 0-22 0,0 0 28 16,0 0 2-16,0 0-21 0,4 0 5 0,-2 0 26 15,2 14-38-15,1-2 30 0,-1 3 10 0,-3 1-34 16,4 3 19-16,-4-1-5 0,3-1-4 0,-2 2 15 16,1-3-12-16,-3 2-64 0,1-5-53 0,-1 2-101 15,3-1-71-15,-2-5 46 0</inkml:trace>
  <inkml:trace contextRef="#ctx0" brushRef="#br0" timeOffset="171372.11">30753 18528 809 0,'-7'0'-18'15,"4"0"-11"-15,-2 0-49 0,4 0-72 0,1 0-34 16</inkml:trace>
  <inkml:trace contextRef="#ctx0" brushRef="#br0" timeOffset="171812.8">30920 18550 1286 0,'-6'0'-2'0,"5"0"-2"0,-3 0 30 0,2 0-17 16,-1 12-7-16,3-12 20 0,0 14-34 0,0 0 3 15,0-1 0-15,5 2-3 0,-1 1 12 0,-1 4 19 16,1 0 3-16,0 1-28 0,1-1 9 0,-4 2-11 15,4-2 23-15,-1-3-33 0,-3 2-8 0,2-3 50 16,-1-2-56-16,-2-2 34 0,1-12 12 0,-1 13-65 16,0-13 42-16,0 0 19 0,0 0-14 0,0 12 14 15,0-12-3-15,0 0 2 0,0 0-17 16,0 0 10-16,0 0-13 0,0 0 6 0,0 0 17 16,0 0-17-16,0 0 26 0,0-12-32 0,6 2 22 0,-2-3-8 15,0-3-17-15,2 0 22 0,3-3-27 16,-3 0 13-16,-1 1-1 0,4 0-6 0,-3-1 7 15,0 3-2-15,-1-1 34 0,1 5 14 0,-2 0-1 16,2 1-7-16,-1 11-18 0,0-12-37 0,0 12 17 16,-4 0-4-16,3-9-11 0,-2 9 35 0,1 0-16 15,-2 0 20-15,-1 0-28 0,3 0 9 0,-2 0-4 16,-1 0 5-16,2 0 9 0,1 0-5 0,-2 0 1 16,4 0-40-16,-4 0 49 0,3 11-21 0,2-11-3 15,-2 16 16-15,2-5-22 0,-1 3-9 0,0-2 14 16,1 2 22-16,1-1-82 0,-1-2-96 15,0 0-152-15</inkml:trace>
  <inkml:trace contextRef="#ctx0" brushRef="#br0" timeOffset="172867.3">31819 18368 1132 0,'0'0'2'0,"2"0"16"16,-2 0 33-16,0-13 2 0,0 13-27 0,-4 0 18 15,-2 0-38-15,2 0-14 0,-2-13 43 0,0 13-11 16,-3 0 8-16,4-13 34 0,-3 13-21 0,0 0-6 16,-2 0-4-16,0 0-18 0,-2 0 12 0,0 0-21 15,0 0-4-15,-3 0-4 0,2 0-3 0,-1 20 1 16,-2 1-15-16,2 8-1 0,0 3 1 0,-3 2-3 16,6 8 20-16,-1 0 8 0,-1 3-21 15,3-3 16-15,4 0-1 0,1-5-15 0,3-5 6 0,2-3-5 16,0-5 10-16,4-4-16 0,4-1 18 15,0-3-21-15,4 2 18 0,-2-7 31 0,1 4-24 16,4-5 4-16,-1-10-18 0,-1 13 9 0,6-13 20 16,-2 0 13-16,2 0-38 0,3 0-64 0,-2 0-74 15,1 0-73-15,2 0-69 0,-1 0-42 0</inkml:trace>
  <inkml:trace contextRef="#ctx0" brushRef="#br0" timeOffset="174244.34">32129 18424 897 0,'-1'0'22'0,"-4"0"13"0,3 0 2 0,0 0-8 16,1-11-9-16,1 11-21 0,0 0 13 16,0 0-2-16,0 0-19 0,0 0 17 0,0 0-56 15,1 0 43-15,1 0 16 0,0 0-30 0,3 0 60 16,-4 0-48-16,3 0-18 0,0 17 35 0,1-2-9 15,2 0-13-15,1 4 35 0,-1 0-20 0,-4 3-6 16,3 2 60-16,-2 1-45 0,2 0 7 0,-4 1-17 16,3 1-5-16,-5-1-15 0,1-1 34 0,-1-4 9 15,0 2-17-15,0-4 18 0,0-1-37 0,0-3 5 16,-4 0-5-16,4-15 0 0,-2 14 29 0,2-14-18 16,-2 0 13-16,2 0 9 0,-2 0-16 0,1 0 1 15,1 0-24-15,0 0 7 0,0 0 16 0,-3 0-11 16,1 0 12-16,2 0 14 0,-2-18-40 15,2 1 8-15,-2-3 1 0,0-3-20 0,2 0 23 16,0-4 50-16,0 1-36 0,0 0-4 0,4 1 14 16,-2-3-58-16,3 3 40 0,0 1 5 0,3 2-22 15,-1 1 39-15,0 2-12 0,2 3-11 0,-4 3-27 16,1 13-2-16,4-16 19 0,-4 16 20 0,0-15 14 16,0 15 8-16,1 0-40 0,-2 0-3 0,1 0 21 15,2 0-17-15,-1 0 10 0,-2 0 0 0,1 0-13 16,0 0-21-16,0 0 43 0,0 0-29 15,-2 0 3-15,2 0 54 0,-2 0-65 0,0 0 43 0,-2 0-8 16,1 0-17-16,-3 14 35 0,0-14 4 16,0 17-3-16,0-2-39 0,-6 3 0 0,-3-1-1 15,-1 4 25-15,0 0 5 0,0 2-18 0,-2 0-1 16,-2 0-4-16,0-2 0 0,2-4 14 0,-2 1 0 16,4-5-14-16,0 1 7 0,2-14-17 15,2 10-16-15,2-10 19 0,4 0-2 0,0 0 32 0,0 0-23 16,6 0-13-16,0 0 20 0,2 0-25 0,0 0 23 15,0 0 7-15,4 0-31 0,-2 0 34 0,3 0-9 16,-3 0-30-16,3 0 42 0,0-10-30 0,-2 10 16 16,4 0 15-16,-4-14-25 0,4 14 14 15,-5 0-33-15,1 0 18 0,-1 0 13 0,-2 0-4 0,-1 0 22 16,-1 0 14-16,-1 0-13 0,0 0-3 16,-4 0 17-16,1 0-21 0,-2 0 4 0,0 15 5 15,0 0 10-15,0-1-43 0,-6 3 38 0,0 1-24 16,0 2-31-16,0-1 32 0,-2-3-23 0,1 2 15 15,1-1 30-15,-4-2 14 0,0-1-42 0,0-2 34 16,-1-12-8-16,1 12-16 0,0-12 31 0,2 0-18 16,0 0-41-16,-2 0-15 0,2 0-27 0,0 0-90 15,3 0-3-15,-2 0-43 0,4 0-61 16</inkml:trace>
  <inkml:trace contextRef="#ctx0" brushRef="#br0" timeOffset="174735.23">32562 18652 885 0,'0'0'54'0,"0"-12"-31"16,-5 12 44-16,1 0 1 0,2 0-51 0,2 0 31 15,0 0-45-15,0 0-16 0,0 0-4 0,0 0 10 16,0 0-7-16,0 0 18 0,0 0 6 0,0 0-6 16,0 0-6-16,0 0 26 0,0 0-49 15,0 0 21-15,5 0 12 0,-4 12-32 0,4 0 53 16,-1-1-61-16,2 3 31 0,-2 1 2 0,2 0-17 16,-1-4 61-16,3 4-46 0,-1-5-8 0,-1-10 29 15,1 13-31-15,2-13 22 0,-4 11-11 0,5-11-14 16,-4 0 3-16,3 0 13 0,-2 0 10 0,2 0-24 15,-4 0 29-15,5 0-19 0,-4 0-8 0,3 0 44 16,-2-14-16-16,3-1 12 0,0 2-18 0,-1-5-34 16,-2 1 7-16,3-1-9 0,-1-1 24 0,-2-1 3 15,-1 0 11-15,-2 4-21 0,1 0 12 0,-4 2 6 16,2 0-20-16,-3 14 26 0,0-10-3 0,0 10-33 16,0 0 27-16,0 0-35 0,0 0 11 15,0 0 27-15,0 0-20 0,0 0 16 0,0 0 3 16,0 0-25-16,0 0 19 0,0 0-45 0,0 0 27 15,0 0 36-15,0 0-34 0,0 13 46 0,1-2-30 16,1 3-31-16,2 1 22 0,0-1 5 0,1 0-15 16,0-1-13-16,1-2-73 0,0 2-62 0,0-2-51 15,2-11-25-15</inkml:trace>
  <inkml:trace contextRef="#ctx0" brushRef="#br0" timeOffset="175539.21">32980 18305 1298 0,'-6'0'-7'0,"0"0"14"0,2 0-21 15,1 0-12-15,1 0 8 0,2 0 5 16,0 0 33-16,0 0 9 0,0 0-18 0,0 0-4 15,0 0-22-15,0 22 23 0,5 1 6 0,-4 6 4 16,2 2-32-16,-2 4-4 0,4 0 22 0,-4 3-10 16,2-3 21-16,-1-3-14 0,2 2 9 0,-3-4-15 15,5-4 36-15,-2 1-6 0,1-5-45 0,-4-2 13 16,2-5-11-16,-2 0 8 0,4-15 18 0,-5 11-14 16,1-11 16-16,-1 0-18 0,0 0 40 0,0 0-5 15,3 0-33-15,-3 0 2 0,0 0-16 16,2 0 13-16,-2 0 11 0,1 0 9 0,2 0 0 0,-2 0-30 15,4-15-4-15,0 3 7 0,1-4-2 0,3 0 44 16,-3 0 4-16,1-1 1 0,1-1-36 16,1 1-24-16,1-1 20 0,-3 3-30 0,4 1 49 15,-6 0-13-15,5 2-11 0,-1 12 29 0,-2-12-47 16,-1 12 43-16,1 0-14 0,-4-11-43 0,1 11-19 16,1 0-30-16,-4 0-19 0,4 0 18 0,-4 0 2 15,-1 0-22-15,0 0-12 0,0 0-70 0</inkml:trace>
  <inkml:trace contextRef="#ctx0" brushRef="#br0" timeOffset="175687.34">33062 18671 883 0,'-5'0'8'0,"4"0"6"15,-2 0 6-15,2 0-32 0,1 0-18 16,0 0 6-16,0 9-2 0,0-9 37 0,0 0 17 0,4 0-27 16,2 0 24-16,-2 14-53 0,2-14-3 0,4 0 39 15,-4 14-17-15,4-14 32 0,0 11 2 16,0-11-78-16,1 14-19 0,1-14-21 0,-2 14-97 15,5-14 23-15</inkml:trace>
  <inkml:trace contextRef="#ctx0" brushRef="#br0" timeOffset="176149.11">33360 18684 820 0,'0'0'26'0,"-4"-9"25"0,-1 9-4 0,1-12 37 15,-2 12-8-15,2 0-32 0,-2-14 23 0,1 14-31 16,-1 0-18-16,-3 0 4 0,3-9-8 0,-4 9-10 16,4 0 7-16,-1 0-15 0,-1 0 5 0,2 0 0 15,-3 0-33-15,2 0 44 0,1 0-41 0,-1 17 24 16,1-3 30-16,2-1-13 0,-2 1-13 0,5-2-18 16,-1 2-2-16,-1 1-5 0,3-4 25 15,0 2 17-15,5-2-2 0,0-11-12 0,0 14 1 0,1-14 0 16,2 12-3-16,-1-12-15 0,4 0 24 15,-3 12-10-15,-1-12-16 0,3 0 40 0,-1 0-14 16,1 0 12-16,-3 0-2 0,4 0-13 0,-3 0-9 0,-1-18-1 16,3 3 23-16,1 1-9 0,-6-1 11 15,4 0-27-15,-3-1-11 0,-1 3 22 0,1-1-4 16,-1 0-2-16,-4 1 5 0,2 2-19 0,-3 0-11 16,0 0 25-16,0 11-6 0,0-13 20 0,0 13-7 15,0-11 6-15,0 11 12 0,0 0-27 0,0 0 22 16,0 0-18-16,-4 0-16 0,4 0 3 0,0 0 1 15,0 0-4-15,0 0 13 0,0 0-18 0,0 0 8 16,0 0-5-16,0 0 16 0,0 0 7 0,0 0 3 16,0 0-26-16,4 0 18 0,-3 15-6 0,4 1-12 15,-4 0 39-15,6 0-49 0,-4 2 38 0,4 1 20 16,-4-3-44-16,6 5-36 0,-3-3-61 16,-1-2-74-16,1-1-14 0,1-4-59 0</inkml:trace>
  <inkml:trace contextRef="#ctx0" brushRef="#br0" timeOffset="176562.25">33566 18574 1109 0,'-4'0'13'0,"4"0"-10"0,-4 0 3 0,4 0 5 0,0 0-23 15,0 0 18-15,0 0-22 0,0 0-2 16,0 0 14-16,0 0-10 0,0 0 7 0,0 0-7 0,4 14 15 15,-4-3 9-15,1 4 20 0,2 0-5 16,-1 1-44-16,-1-1 0 0,-1 0-12 0,4-1 34 16,-4-1 17-16,5-3-17 0,-5-10 6 0,1 14-42 15,-1-14 34-15,3 13 3 0,-3-13 27 0,0 0 1 16,0 0-17-16,0 11 14 0,0-11-33 0,0 0 20 16,0 0 7-16,0 0-28 0,0 0-12 0,0 0 7 15,0 0-18-15,0 0 26 0,0 0 12 0,0 0 5 16,0 0-12-16,0 0-6 0,0 0 16 0,4 0-27 15,-1-13 15-15,2 0-8 0,-1 4-9 16,2-4-12-16,2 0 11 0,0 2 10 0,-3 0 20 0,4-1 2 16,-2 0 3-16,2 12-17 0,1-14-12 15,-3 14 5-15,2-10-11 0,-1 10 3 0,0 0 3 16,-3 0 3-16,1 0 4 0,3 0 20 0,-5 0-13 16,2 0 5-16,-5 0-22 0,4 0-2 0,-1 0 12 15,0 15 29-15,-1 0-15 0,4 1-1 0,-4 3 10 16,4-1-26-16,-1 2-28 0,0-3-56 0,0 1-103 15,0-5-94-15</inkml:trace>
  <inkml:trace contextRef="#ctx0" brushRef="#br0" timeOffset="177634.43">34168 18265 907 0,'0'0'-27'0,"0"0"5"0,0 0 24 15,5 0 7-15,-4 0 55 0,-1 0-23 0,3 0 14 16,-3 20-5-16,5 2-22 0,-3 3 33 0,3 5-25 15,-5 5-10-15,1 4-11 0,1 5-13 0,-2 4 7 16,0-2 17-16,0 2-23 0,0-1 28 16,-3 3-29-16,-4-4 11 0,2 1 24 0,2-4-36 15,2 1 35-15,-4-6-66 0,1-3 15 0,0-4 10 16,2-5-45-16,0-6 58 0,-3-5-37 0,4-15-3 16,-1 14 8-16,0-14 0 0,2 0-26 0,0 0-40 15,0 0 4-15,0-23-57 0,-2 1 64 0,2-6 35 16,-2-3-20-16,0 0 35 0,0-8 8 0,-2 4-6 15,0-2 29-15,-2 3 24 0,0 1-6 0,-2 3-21 16,2 4 14-16,-2 1 16 0,0 6 11 16,2 3 45-16,0 3-45 0,0 13-29 0,4-11-2 0,-1 11-28 15,0 0 39-15,1 0-9 0,2 0-47 16,0 0-45-16,0 0-47 0,0 0-82 0,0-7 25 16</inkml:trace>
  <inkml:trace contextRef="#ctx0" brushRef="#br0" timeOffset="178006.41">34338 18265 887 0,'5'14'-5'0,"-4"1"40"0,4 0-17 16,-4 0 1-16,1 1 18 0,-2 3-53 0,0 1 22 15,0 0-3-15,0 0-4 0,-6 1-4 0,3-2 6 16,-6 1 18-16,3-1 8 0,1 1 2 0,-4-3-4 16,2 3-15-16,-2-2-15 0,-1-1-13 15,0 3-53-15,-2-2-48 0,0-1-56 0,3-3 6 16,-6 0-30-16</inkml:trace>
  <inkml:trace contextRef="#ctx0" brushRef="#br0" timeOffset="178826.48">34379 18802 829 0,'0'12'-14'0,"-5"-12"20"0,3 0-3 0,0 0-5 15,2 0 12-15,0 0-25 0,0 9 16 0,0-9 11 16,4 0-8-16,1 0 2 0,-2 0 13 0,3 0-46 15,1 0 47-15,0 0-9 0,2 0-25 0,1 0 46 16,-3 0-35-16,1 0-9 0,3-14 13 0,0-1 0 16,-1 3 1-16,-1-2 32 0,-2 1 5 0,-1-1-38 15,-2 2-1-15,2-2-20 0,-3 5-27 0,-3 9 75 16,0-12-21-16,0 12-10 0,-5-10 46 0,-3 10-67 16,4 0 7-16,-4 0 50 0,2 0-53 15,1 0 19-15,-2 0 12 0,-3 0-19 0,2 0 15 0,2 11-18 16,-2 2 26-16,2-2-19 0,0-1-14 15,1 0 4-15,-1 1-15 0,1 0 13 0,3-2 32 16,0 4-9-16,2-2-1 0,0 0-18 0,0-2-10 16,4 4 25-16,1-2-2 0,1-1-13 0,-1 0 16 15,1-10 3-15,0 11-32 0,0 1 38 0,1-12-19 16,0 9-1-16,2-9 32 0,-2 11-1 0,1-11-27 16,-2 0 17-16,4 0-13 0,-4 0-24 0,4 0 51 15,0 0-23-15,-2 0 4 0,0 0-6 0,1 0-51 16,1-15-10-16,-4 2-32 0,1 0 33 0,-1-1 5 15,1-3 7-15,-1 2 31 0,-1-3-8 16,0 1 17-16,-4 1 4 0,3 0-3 0,-2 2 1 0,1 0-8 16,-3 3 7-16,1 1 29 0,-1 10-16 15,0-9 57-15,0 9-17 0,0 0-1 0,0 0 33 16,0 0-42-16,0 0 4 0,0 0-6 0,0 0-35 16,0 0 6-16,0 0-9 0,0 0 4 0,0 0 10 15,0 0 7-15,2 0-8 0,1 0-24 0,-3 0 22 16,4 0-42-16,-4 13 41 0,1-2-3 0,4 2-12 15,-4 2 32-15,1-1-49 0,0 1 42 0,3-1-10 16,-4 1-20-16,4-2 57 0,-5 0-36 0,4-3-11 16,-4 1 11-16,1-11-44 0,-1 12 2 15,0-12 42-15,0 0-4 0,0 0 18 0,0 0 0 16,0 0-44-16,2 0 26 0,-2 0-33 0,0 0 22 16,3 0 30-16,-3 0-31 0,0 0 32 0,4-11-35 15,-3-1 6-15,4-4 10 0,-4-3-4 0,5 1-14 16,0-3-1-16,2-1 9 0,1 2 0 0,-2 1 25 15,3-1-6-15,-1 4-22 0,1 1 16 0,-3 4-12 16,2-2-23-16,-3 13 25 0,-1-7-18 0,1 7 11 16,-2 0 17-16,1 0-6 0,-4 0-4 0,1 0 21 15,1 0-19-15,-3 0 0 0,1 0-1 0,2 0-16 16,-3 0 11-16,0 0-19 0,1 14 30 0,-1-1 6 16,0 1 0-16,2 2 16 0,1 1-42 0,-3 0 13 15,1-2 8-15,2 0-18 0,-2 1 48 0,4-1-44 16,1-2-6-16,-2-2-29 0,2 0-44 15,1-2-7-15,1-9-63 0,0 14-14 0,0-14-20 16</inkml:trace>
  <inkml:trace contextRef="#ctx0" brushRef="#br0" timeOffset="179311.25">34996 18634 978 0,'-6'-9'28'16,"0"9"18"-16,0 0-1 0,1 0 17 0,-4 0-29 15,2 0 1-15,-2 0-13 0,2 0-23 0,-2 0 2 16,4 0-11-16,-4 0 16 0,2 0 6 0,1 14-28 16,-1-1-1-16,0 0 3 0,1 0 4 15,1 1 20-15,0-2 2 0,2-1-1 0,1 2-7 16,2-4 13-16,0 1-11 0,6-10-17 0,-2 12 0 16,2-12-13-16,0 11 4 0,3-11 38 0,-4 0 11 15,4 0-4-15,-2 0 10 0,2 0-36 0,1 0 0 16,0 0 8-16,-1 0-31 0,1-13 23 0,-2 1-20 15,3-3-24-15,-6 4 26 0,0-2 5 0,-1 0-1 16,-3 0 20-16,1 0 0 0,1 1-23 0,-3 0 7 16,0 1 23-16,0 1-42 0,-5 10 26 0,1-12 18 15,3 12-49-15,-4-11 56 0,4 11-11 0,1 0-13 16,-3 0 16-16,3 0-6 0,0 0-17 16,0 0-12-16,0 0 13 0,0 0 6 0,0 0-12 15,0 0 32-15,0 0-32 0,4 0-3 0,-2 0 34 16,2 0-27-16,0 15 37 0,1-1-4 0,-1 1-16 15,2 0 27-15,-2 2-6 0,2 1-20 0,0 1 36 16,-1-1-14-16,0 2 1 0,1 0 9 16,-2 0-30-16,-3-1 1 0,2 0 28 0,-1 1 7 0,-2 1-7 15,0-1-1-15,0 0-3 0,-6 0-12 0,-3 1 15 16,-1 0-6-16,-1 0-19 0,-4 2-9 16,-1 0-12-16,0-1 21 0,-2 0 1 0,0 1 0 0,-3 0 20 15,1-6-11-15,-1 1-6 0,1-3-26 16,0-2-61-16,3-13-79 0,-3 0-59 0,4 0-65 15,1 0-70-15</inkml:trace>
  <inkml:trace contextRef="#ctx0" brushRef="#br0" timeOffset="179962.36">35144 18295 1058 0,'0'0'-5'0,"0"0"-7"16,0 0-12-16,-4 0-8 0,4 0 30 0,0 0-9 16,0 0 45-16,0 0-17 0,0 0-24 15,0 0 60-15,0 0-8 0,3 18 3 0,-2 1 33 16,4 2-59-16,-4 5 17 0,2 3-12 0,-2 1-30 15,-1 1 1-15,3 0-31 0,-3-1 43 0,0-1-14 16,0 0 12-16,0 1 4 0,0-3-18 0,0-1 10 16,-4-2 9-16,4-4-14 0,-4 0 6 0,4-6 0 15,-2 0-15-15,-1-14 4 0,3 11 8 16,0-11 12-16,0 0-4 0,0 0-4 0,0 0-1 16,0 0-15-16,0 0 21 0,0 0-4 0,0 0 0 15,5 0-2-15,-1-11-7 0,-3-4 10 0,4-3-12 16,0 1-4-16,1-2-4 0,0-1-12 0,1 1 19 15,-1 0 3-15,-2 3 7 0,-1 1-2 0,3 4-11 16,-2 11 11-16,1-9-29 0,-1 9 15 0,-3 0 6 16,-1 0-1-16,3 0 20 0,-1 0-4 0,-2 0-8 15,0 0-10-15,0 0 4 0,0 0-5 0,1 0-5 16,2 0 3-16,-3 12 5 0,1-1 7 0,-1 1 5 16,5 0-11-16,-4 3 20 0,2-2-18 0,-2 2 5 15,1-1-4-15,1 1 3 0,-2 0 8 0,4-4-4 16,-4 3 14-16,3-3-16 0,-1-1 0 0,-1-1-13 15,-1 1-10-15,3-10-54 0,1 12-36 16,-4-12-37-16,2 9-52 0,-1-9-22 0,2 9 4 16</inkml:trace>
  <inkml:trace contextRef="#ctx0" brushRef="#br0" timeOffset="180275.45">35489 18812 1355 0,'-5'0'11'0,"4"0"10"15,-3 0-5-15,-1 0-19 0,1 0-3 16,3 0-5-16,-1 0 11 0,-1 0-14 0,3 0-52 0,0 0-48 16,0 0-78-16,0 0-42 0,0 0-45 0</inkml:trace>
  <inkml:trace contextRef="#ctx0" brushRef="#br0" timeOffset="181032.37">35784 18045 1040 0,'-9'11'-16'0,"1"2"-6"0,-2 1 12 15,1 3-10-15,3 3 38 0,-1 5 12 0,3 0 0 16,0 0 12-16,2 4-33 0,-1-2-1 0,3 1 3 15,0 0 39-15,0-1 6 0,7-1 2 0,-4-1-41 16,4 3-23-16,-4-3-3 0,3 0-19 0,-1-1 38 16,0-2-18-16,0 2 9 0,-1-2 15 0,2-2-30 15,-2-1 15-15,2-2 0 0,-2-3 0 0,2 1 24 16,-2-3-13-16,0-4-24 0,-1-8 10 0,2 11-18 16,-4-11 24-16,4 0 4 0,-1 0 4 15,0 0 9-15,2 0-21 0,-5 0 1 0,4 0-1 0,0 0 9 16,0-11-5-16,1-2 15 0,-2-5-11 0,2-2-5 15,-1-5-5-15,4-4 8 0,-3 2-31 16,0-6 2-16,2 1 20 0,-2 0-6 0,0 2 22 16,0 4-2-16,-1 1-9 0,0 4-11 0,-1 5 6 15,-3 1-16-15,4 2 7 0,-5 13 21 16,2 0-8-16,-2-9 16 0,0 9-7 0,0 0-15 0,0 0-18 16,0 0 16-16,0 0 13 0,0 0-14 15,0 0 38-15,0 0-10 0,0 0-13 0,0 0 15 0,0 0-18 16,0 0-9-16,2 13-1 0,-1-2 4 15,2 4-7-15,-1 4 10 0,0 2-2 0,0-1 6 16,0 4-2-16,2 2-23 0,-3-1 10 0,2 0 15 16,-1-5-4-16,2 4-8 0,-3-4 17 0,-1 0-32 15,5-2 28-15,-3-1 24 0,0 0-68 0,2-3 29 16,-1 1-4-16,2-3-16 0,-1-1 31 0,0-1-34 16,2-3-50-16,2-7-58 0,-2 9-40 0,2-9-48 15,2 0-19-15</inkml:trace>
  <inkml:trace contextRef="#ctx0" brushRef="#br0" timeOffset="181269.69">36213 18225 1350 0,'0'0'-23'0,"-4"0"8"15,0 0-17-15,2 0 12 0,2 0 24 0,-2 0-13 16,2 0 15-16,0 0 19 0,0 0-31 0,0 0 6 15,0 19 17-15,0-1-49 0,0 0 48 0,0 6-9 16,0-1-21-16,0 3 15 0,0-1-10 0,0 1-10 16,0 0 13-16,0-2 4 0,0 0 2 0,0-2 10 15,0 1 0-15,0-2 4 0,0 0-12 0,0-1-6 16,0 0-48-16,0-3-27 0,0-1-85 0,0-2-38 16,0-3 26-16,0-3-68 0</inkml:trace>
  <inkml:trace contextRef="#ctx0" brushRef="#br0" timeOffset="181440.76">36087 18503 1039 0,'-2'-9'1'0,"0"9"-10"0,2 0 2 16,0 0-13-16,0 0 10 0,0 0-8 0,4-8 10 16,2 8 24-16,1 0-12 0,0-8 31 0,3 8-37 15,2-9-22-15,5 9 18 0,-4-10-29 16,5 10-28-16,0 0-19 0,0-7-44 0,0 7-22 0,0 0 26 15,-2 0-28-15</inkml:trace>
  <inkml:trace contextRef="#ctx0" brushRef="#br0" timeOffset="181882.16">36359 18445 974 0,'-6'0'12'15,"5"0"12"-15,-4 0 33 0,0 0-22 0,0 0-2 16,0 0-18-16,0 0-16 0,1 0 15 0,-2 0-9 15,2 0 16-15,0 0-22 0,1 0-11 16,-2 0 19-16,1 9-8 0,3 2 4 0,-4-1-1 0,3-1-1 16,-2 0-11-16,2 2 1 0,0-1 20 15,2 4-11-15,-1-3 6 0,1 3-26 0,0-2 2 0,0 2 2 16,0-3 11-16,5 3 35 0,-1-4-20 16,-2 1-29-16,3 2 2 0,0-6 3 0,0 3 18 15,0-5 16-15,1-5-4 0,-3 9-16 0,4-9 7 16,-1 0 13-16,0 0-7 0,0 0 5 0,1 0-24 15,-1 0 1-15,-1 0-1 0,1 0 14 0,0-14 18 16,-2-1-23-16,2 3 4 0,-2-2-6 0,1-1-30 16,-2 4 27-16,-1-3-1 0,3 2 5 0,-4 0 33 15,-1 1-16-15,0 2 3 0,0 2-24 0,0 7-28 16,0-9 13-16,-6 9 1 0,4-7 21 0,0 7 16 16,1 0-6-16,1 0-24 0,0 0-13 0,0 0 11 15,0 0-1-15,0 0 6 0,0 0 9 16,0 0 5-16,0 0-33 0,0 0 33 0,0 0-22 15,0 0-18-15,0 0 22 0,3 8 12 0,-1 1 8 16,4 2-11-16,-2-2 15 0,1 0-23 0,-2 3 8 16,3-2 35-16,-2 0-19 0,2 2 7 0,-2-4-23 15,2 1-77-15,1 0-21 0,-1-3-29 0,-1 1 9 16,0-7 8-16,0 0-5 0,1 0-71 0</inkml:trace>
  <inkml:trace contextRef="#ctx0" brushRef="#br0" timeOffset="182475.15">36574 18318 1042 0,'0'0'-18'0,"0"0"-5"0,0 0 10 16,0 8 16-16,0-1-4 0,0 2 12 0,0-1-12 16,0 6-23-16,0-3 28 0,0 4-19 0,0 5 16 15,1-5 6-15,-1 5-2 0,5-5-1 0,-4 4-25 16,-1-3 21-16,3 3-5 0,-3-3-4 0,0-2 21 15,0-3-9-15,0 2 9 0,0-4-5 0,0-1 15 16,0 0-5-16,0-8-20 0,0 0 8 0,0 6-19 16,0-6 11-16,0 0 0 0,0 0 28 0,0 0-17 15,0 0-23-15,0 0 6 0,0 0 8 0,0-9-19 16,0-2 23-16,3 1 3 0,1-4-23 16,0 0 23-16,2-3-3 0,-2 2 3 0,2-5 11 15,-1 6-4-15,0-3-2 0,3 4-10 0,-4-1-10 16,0 0-14-16,2 2 2 0,-2 6 20 0,1 6-26 15,-1-9 40-15,-3 9 3 0,-1 0-19 0,2 0 27 16,1 0-28-16,-3 0-2 0,1 0-20 0,1 0-9 16,-2 0 39-16,0 0-22 0,2 0 48 0,-2 0 1 15,0 9-36-15,5 0 17 0,-5 2-20 0,1 0 25 16,-1-1-20-16,0 4 7 0,0 1-30 0,0 0 8 16,0-4 30-16,0 3-23 0,0-4 41 0,0-1-27 15,0-2-4-15,0 0-9 0,0-7 8 16,0 7 7-16,0-7-21 0,0 0 37 0,0 0-42 15,5 0 9-15,-1 0 39 0,-1 0-15 0,4 0 18 16,-4-10-36-16,3 1 0 0,2-2-27 0,1-4 24 16,-2 4 26-16,2-3-39 0,1 0 22 0,-4 1-24 15,4 1 16-15,-5 1 10 0,0 1-1 0,1 1-3 16,-2 3 1-16,-3 6 8 0,4-7-14 0,-1 7 26 16,-4 0-19-16,1 0-4 0,-1 0 19 0,2 0-43 15,-2 0 26-15,0 0 13 0,0 0-12 0,0 0 9 16,0 0-12-16,3 0-24 0,-3 11 30 0,0 0 6 15,1 1 0-15,1 2 22 0,2-1-28 0,0 4 3 16,1-3-24-16,-1 6-21 0,-3-1-22 16,4-3-56-16,-4 5-58 0,2-3-30 0</inkml:trace>
  <inkml:trace contextRef="#ctx0" brushRef="#br0" timeOffset="182926.82">37034 18399 571 0,'-9'-9'32'16,"2"4"5"-16,1-1 2 0,-3 6 4 0,4-4-30 15,0 4-23-15,1 0 5 0,1 0 4 0,-1 0-9 16,-1 0 22-16,1 0-7 0,0 6-3 0,1 3 8 15,-1 4-5-15,-2 1-11 0,0 3 1 0,-1 1 7 16,4-1 1-16,-6 3-13 0,3 0 15 0,2-5-3 16,0 3-10-16,2-2 40 0,1-4-26 0,1 2-5 15,0-5 14-15,0-3-18 0,6 4 7 0,-1-5-4 16,0 0-9-16,1-5 7 0,-1 0 17 0,1 0-19 16,-2 0 7-16,2 0-9 0,0 0-23 15,0 0 45-15,1-10-10 0,3 0 14 0,-4-1-6 16,1-1-13-16,2 1 0 0,-4-4-17 0,0 4 40 0,0 0-18 15,0 2 10-15,-4-1 6 0,2 5-37 16,-3 1 39-16,0 4-12 0,0-5 17 0,0 5 2 16,0 0-27-16,0 0 14 0,0 0-30 0,0 0 19 15,0 0-12-15,0 0-10 0,0 0 22 0,0 0-37 16,0 0 22-16,0 8 8 0,2-2-27 0,2 0 41 16,-3 2-12-16,4 2-14 0,-1 1 29 0,-3 3-31 15,5-2 12-15,0 3-20 0,3-1-51 0,-4-1-54 16,4-2-53-16,-2-2-15 0</inkml:trace>
  <inkml:trace contextRef="#ctx0" brushRef="#br0" timeOffset="183331.45">37245 18002 839 0,'0'0'8'0,"0"0"-13"0,0 0 7 0,0 0-2 15,6-4-19-15,3 4 22 0,-2 0-3 0,3 0 0 16,0 0 2-16,5 0 7 0,-1 0-22 0,-1 0 16 16,2 6 9-16,-1 3-20 0,0-1 19 15,-1 1-5-15,-3 4 2 0,0-1-1 0,1 2 26 16,-1 2 9-16,-5 2 13 0,1-1-4 0,-1 3 2 15,-1 0-4-15,0 2-31 0,-2 1 7 0,-1 0-19 16,2-1-3-16,-3 2-19 0,0 1 11 0,0 2-4 16,0 0-10-16,-6 1 49 0,2 1-16 0,-2 1 20 15,0-1 11-15,-1 2-7 0,0-1 10 0,-2 2-34 16,-1 0 5-16,3-1-14 0,-3-1 7 16,-5 2-2-16,5-4-8 0,-1 4-2 0,-1-2-6 0,-2-2 15 15,1-1-4-15,0-1 5 0,-1-2 2 16,2-2-4-16,-1-1 12 0,1-2-8 0,1 0-3 15,1-4-12-15,0-2-66 0,1-1-56 0,2-3-90 16,-2-1-125-16,5-4 25 0</inkml:trace>
  <inkml:trace contextRef="#ctx0" brushRef="#br0" timeOffset="191811.8">24527 17344 515 0,'-6'0'5'16,"2"0"14"-16,2 0-18 0,-2 0-12 0,3 0 18 15,1 0-42-15,-3 0 44 0,3 0-21 0,0 0-9 16,0 0 22-16,0 0-16 0,0 0 2 0,0 0 2 16,0 0 29-16,0 0-21 0,0 0 33 0,0 0-16 15,0 0 8-15,0 0 20 0,0 0 4 16,0 0 8-16,0 15-18 0,0-4 4 0,0 1-15 16,-3 4-12-16,-1 4-1 0,-1 2-21 0,1 2 6 15,-2 8 12-15,2 3-19 0,-2 2 17 0,0 1 9 16,2 0-18-16,-2 5 13 0,0-2-8 0,2 0 6 15,-2 0-12-15,2-1 9 0,-2 3-3 0,2-2-1 16,0-2 23-16,1 1 4 0,-2-3-14 0,4 1-22 16,-2-6 9-16,2 1-21 0,-2-4 18 15,1-4 36-15,2-4-24 0,0-4 0 0,0-2-5 0,0-15-27 16,0 14 17-16,0-14 14 0,5 0 11 0,-4 0-27 16,3 0 1-16,-4 0-19 0,5 0 12 0,-5 0 6 15,1 0-48-15,-1 0 8 0,2 0-31 0,1 0 3 16,-3 0-3-16,0 0 4 0,0 0-63 0,0 0-5 15</inkml:trace>
  <inkml:trace contextRef="#ctx0" brushRef="#br0" timeOffset="192691.95">24345 17344 373 0,'5'-14'-6'0,"-2"5"5"16,1-2 26-16,5 1-10 0,-2 0-8 0,1 0 5 16,4 0-17-16,2-2-18 0,1 0 36 0,1 1-11 15,-1 0-35-15,3 2 30 0,2-1-10 16,4-1 12-16,1 5 27 0,1-2-32 0,-3-1 33 0,6 9-35 16,-2-12 4-16,3 3 26 0,2 9-37 15,-2-7 27-15,1 7-34 0,0-9 30 0,1 9-8 16,-2 0-14-16,2 0 42 0,-2 0-49 0,1 0 16 15,-4 0-1-15,3 0 11 0,-4 0 11 0,5 0-1 16,-6 0 0-16,6 0-29 0,-4 0 12 0,2 9-41 16,-2-9 20-16,4 7 31 0,-3-7-1 0,0 9 28 15,2-9 15-15,-3 0-47 0,2 11 6 0,0-11 2 16,0 0-36-16,1 0 20 0,0 0 1 0,-2 0 10 16,2 0 6-16,0 0 17 0,-1 0-1 15,0 0-48-15,-3 0 21 0,1 0-15 0,-1 0-8 0,-3 0 15 16,-3 0-19-16,-1 0 22 0,-2 0-3 15,2 0 22-15,-4 0 14 0,1 0-34 0,-4 0 12 16,0 0-36-16,0 0 27 0,-2 0-1 0,0 0-11 16,-2 0 55-16,0 0-56 0,0 0-1 0,1 0 31 15,-4 0-9-15,1 0 4 0,0 0 20 0,3 0-33 16,-4 0 1-16,1 0-8 0,0 0-6 0,-2 0 26 16,2 0-25-16,-2 0 46 0,1 0-20 0,-4 0-17 15,3 0 30-15,-2 0-32 0,1 0 13 0,-3 0 9 16,1 0 16-16,-1 0 32 0,0 0 16 0,0 0 11 15,0 0-4-15,0 0-23 0,0 0-7 0,0 0-27 16,0 0-19-16,0 0 20 0,0 0-30 16,0 0 22-16,0 0-23 0,0 0 15 0,0 0 15 15,0 0-24-15,0 0 3 0,0 0-51 0,0 0 23 16,0 0 43-16,0 0 5 0,0 0 4 0,-4 0 9 16,0 19-44-16,1 0-10 0,-4 2 32 0,1 5-15 15,-3 8-4-15,0 2 12 0,-1 4-22 0,-2 0-25 16,-2 3 34-16,2-2 1 0,-2 1-8 0,4-2 15 15,-2-2-28-15,3 1 30 0,-1-4-14 0,1-4 23 16,1 4-4-16,0-4-19 0,4 2 49 0,0-1-45 16,2 0 13-16,1 1 1 0,-2 1-12 15,1-3 2-15,2 4 2 0,-2 0 14 0,2 0-16 0,-2 0 0 16,-1-1 8-16,2-1-15 0,-1 0-11 16,0-3 23-16,-3 1 10 0,4-2-12 0,-1-1 24 15,2-2-21-15,-1-3-18 0,-2-1 29 0,3-2-28 16,0 1 1-16,0-6-45 0,0 0-77 0,0-3-45 15,-2-1-81-15,2-2-2 0</inkml:trace>
  <inkml:trace contextRef="#ctx0" brushRef="#br0" timeOffset="193276.92">24135 18604 369 0,'4'0'-4'0,"2"-10"5"0,0 4-5 0,2-3 14 15,2 0 15-15,2-2-4 0,0 1 1 0,2 0-18 16,5 1-15-16,-3-1 10 0,4-1-21 0,1 11 25 16,1-11 1-16,2 2 9 0,4 9 31 0,1-9-53 15,2 9 12-15,3 0-16 0,4 0 10 0,0 0-7 16,4 0 2-16,2 0-7 0,4 0-14 16,2 0 41-16,2 0 27 0,0 13-10 0,3-13-14 15,3 0-17-15,-2 0-29 0,2 0 32 0,-1 0-20 16,2 0 33-16,-1 0-6 0,-2 0-1 0,0 0 32 15,-2 0-22-15,-2 0-5 0,-2-9-16 0,-4 9 11 16,-4 0-1-16,-4 0 4 0,-7 0 1 0,-4 0-15 16,-3 0 11-16,-7 0-2 0,-6 0 14 0,-5 0-10 15,-2 0 30-15,-4 0 23 0,0 0-8 0,0 0 35 16,0 0-53-16,0 0-10 0,-2 0-16 0,-3 0-67 16,0 10-60-16,-3-1-116 0</inkml:trace>
  <inkml:trace contextRef="#ctx0" brushRef="#br0" timeOffset="194157.51">24707 18521 835 0,'0'0'-3'16,"-1"-8"9"-16,1 8 16 0,-3 0 1 0,1 0 2 15,2 0-24-15,0 0-11 0,0 0 2 0,0 0-34 16,0 0 44-16,0 0-34 0,0 9 15 0,0 2 1 16,0 0-16-16,0 7 46 0,0 4-15 0,0 3 36 15,0 5-10-15,0 4-7 0,0 3 30 0,0 3-27 16,0 6 37-16,0 2-12 0,0 3-28 0,0-1 35 16,0 4-42-16,0 1-1 0,-4 0-5 0,0 1-21 15,1 1 15-15,-1-2 1 0,-5 0 7 0,3 0 9 16,0 0-16-16,-2 0 5 0,0-3-12 0,-2-3-11 15,5 0 19-15,-4-4 14 0,2-3-29 0,1-7 49 16,-3 0-29-16,5-5-18 0,3-5 34 0,-4-4-43 16,4-2 24-16,-2-6 7 0,3-1-16 15,0-2 16-15,0-10-27 0,0 0-2 0,0 0 27 16,4 9-9-16,1-9 35 0,-4 0-23 0,-1 0-15 16,3 0 5-16,-2 0-38 0,1 0 43 0,1 0 10 15,-2 0-12-15,3 0 8 0,-2 0-24 0,1 0 2 16,0 0 11-16,1 0 9 0,0 0-5 0,5 0-26 15,-2 0 10-15,3 0 4 0,-1 0 11 0,-2 0 27 16,6 0-35-16,-1 0 3 0,-1-9-19 0,4 9 7 16,-4-10 28-16,5 10 5 0,-2-10-18 0,2 10 23 15,0-11-25-15,-2 11 4 0,2 0 25 16,-1-9-23-16,-1 9-9 0,-2 0 7 0,2 0-24 16,-2 0-65-16,-1-6-34 0,-1 6-75 0,3 0-16 0,-4-8-21 15</inkml:trace>
  <inkml:trace contextRef="#ctx0" brushRef="#br0" timeOffset="194463.25">24923 19728 832 0,'-7'0'13'0,"0"0"26"0,1 0-4 0,0 0-12 0,2 0-19 16,3 0-50-16,1 0 12 0,0 0 34 0,0 0-2 15,4 0 16-15,2 0-7 0,0 0-26 16,-1-8 10-16,5 8 8 0,0 0-2 0,1 0-2 16,-1 0-14-16,4 0 26 0,-2 0-9 0,-1 0-4 15,4 0 28-15,-4 0-31 0,-1 0 5 0,3 0 10 16,-3 12-4-16,-3 0-7 0,2 2 26 0,-6 1 9 16,1 0 1-16,1 1 1 0,-5 5-17 0,0-1 23 15,0 3-2-15,-9 0 5 0,2 1-6 16,-2 1-39-16,-2-1 5 0,-1 5 18 0,-1-5-18 0,-3 1 42 15,5-2-32-15,-4-1-11 0,1-1-12 16,2-2-58-16,1-3-53 0,2-2-85 0,2-3-58 16</inkml:trace>
  <inkml:trace contextRef="#ctx0" brushRef="#br0" timeOffset="195649.54">25527 19429 835 0,'-10'0'25'0,"5"0"22"0,-3 0 11 15,2 0-3-15,-2 0-15 0,4 0-37 0,-1 0-23 16,4 0 8-16,-1 0-20 0,2 0 27 0,0 0 14 16,0 0-4-16,0 0 0 0,0 15-13 0,3 0 2 15,2 9-8-15,-3 1 27 0,0 5-6 0,-1 4 9 16,-1 2-19-16,3 1-7 0,-1 3 1 0,-2-2 2 16,0 3 50-16,0-1-35 0,0-5 11 0,0 4-18 15,-5-8-12-15,5 2 20 0,-3-3 21 0,1-3-23 16,-3-7-13-16,5 3 14 0,-1-6-33 15,-1-4 34-15,2-2 6 0,-3-11-8 0,3 0 7 16,-1 0-24-16,1 0 0 0,0 0-31 0,0 0-26 16,0 0-2-16,0 0-33 0,0-20 26 0,0 0 0 15,0-4 28-15,0-5 35 0,0 3 13 0,0-4 3 16,0-1 4-16,0 2-5 0,0 3-20 0,0 0 39 16,0 3-13-16,0 2 0 0,0 1 4 0,0 6-34 15,0-2 19-15,0 2-13 0,0 0 30 0,0 2 2 16,0 0-21-16,0 0 18 0,0-1-47 0,4 3 12 15,2-1 19-15,-2 0 1 0,4-1 12 0,0-2 13 16,0 1-14-16,2 2-8 0,0-1 5 0,1 0-16 16,-1 1 9-16,3 11-4 0,-3-7-14 0,3 7 24 15,-3-8-6-15,3 8-17 0,-3 0 29 16,0 0 1-16,-4 0-23 0,2 0 39 0,-3 0-30 16,2 10 16-16,-4 1 14 0,2 3 17 0,-3 1 16 15,-2 0-41-15,0 5-16 0,0 3-19 0,0-1 4 16,-7 3 26-16,0-1-2 0,-1-2 1 0,-3 2-16 15,1-1 13-15,-1-1-2 0,-1-1-19 0,-1-2 33 16,0 0-31-16,0-3 16 0,0-1 35 0,0-3-33 16,0 0-23-16,3-12 33 0,2 9-31 0,-2-9 14 15,2 0 28-15,1 0-12 0,4 0-8 0,0 0 1 16,-1 0-18-16,4 0-25 0,0 0 15 0,0 0-6 16,0 0 23-16,0 0 21 0,4 0-26 0,-1 0 11 15,0 0-17-15,4 0-3 0,-4-9 5 16,6 9-3-16,-3 0-9 0,2 0 19 0,0-9 18 15,2 9-18-15,0 0 16 0,0 0-31 0,1 0-15 16,-1 0 28-16,3 0 15 0,-1 14-27 0,0-1 40 16,-2 1-20-16,4 0 3 0,-2 1 39 0,0 3-43 15,0 2 30-15,0-3-26 0,-2 3-15 0,0 0 36 16,0-2-43-16,1-3 4 0,-2 0-31 0,-1-4-33 16,1 0-13-16,1-11-60 0,2 13-49 0</inkml:trace>
  <inkml:trace contextRef="#ctx0" brushRef="#br0" timeOffset="196140.78">25833 19914 801 0,'-5'0'0'0,"3"-9"10"0,2 9 30 16,-2 0 9-16,-1 0-10 0,3 0 19 0,-1 0-32 15,1 0 11-15,0 0 1 0,0 0-31 0,0 0-12 16,0 0-22-16,0 0 30 0,0 0 7 0,0 0-11 15,0 0 10-15,0 10-25 0,0 4 5 0,4 1 29 16,-2 5-7-16,0 0 15 0,0 7-21 0,1 1 2 16,-2 2 1-16,-1-2-17 0,4 2 17 0,-4 0-16 15,5 0 7-15,-4 0 0 0,1-4 9 0,-1 0-22 16,4 1 13-16,-3-5-10 0,0-1-6 16,-1-3 25-16,-1-4-1 0,3-2 21 0,-3-12-19 15,0 0 16-15,0 9-15 0,0-9-8 0,0 0 32 16,0 0-13-16,0 0-7 0,0 0-17 0,0 0-25 15,0-22 21-15,0 1 11 0,0-4 3 0,0-3 0 16,0-1-3-16,0-4-16 0,0-2 24 0,0 0-17 16,0 0-16-16,0 1 10 0,0 2-32 0,0 1 42 15,0 1-1-15,4 1-11 0,2 5 39 0,0 2-26 16,0 2 0-16,2 2-18 0,2 1-10 0,-2 4 15 16,0-1-6-16,0 6 24 0,0 0 0 0,1 8-14 15,-2-10-1-15,0 10 17 0,0 0 3 16,-1 0-34-16,0 0 24 0,-2 0-1 0,2 0-6 15,-2 0 21-15,1 0-23 0,-4 15 9 0,-1-4 8 16,2 3 19-16,-2-2 12 0,0 2-27 0,0-1-30 16,-8-2 15-16,1 4-1 0,0-1-9 0,0-3 42 15,-5 4-9-15,3-2-20 0,-1-2 5 0,0-11-51 16,0 11-32-16,0 0-43 0,0-11-17 0,0 9-31 16,3-9-59-16</inkml:trace>
  <inkml:trace contextRef="#ctx0" brushRef="#br0" timeOffset="196953.17">26349 19567 629 0,'-5'0'-9'0,"1"13"8"0,2-4 10 0,-2 6 1 16,4 0 9-16,-1 5-7 0,1 3-24 0,0 0-7 16,0 6 31-16,0 1-18 0,0 0 23 15,0 0 28-15,3 0-58 0,1 0 15 0,0-5 9 16,1 1-25-16,-4-3 36 0,3 1 0 0,2-4-8 15,-2 0-34-15,1-3-66 0,1 1-31 0,-2-3-80 16</inkml:trace>
  <inkml:trace contextRef="#ctx0" brushRef="#br0" timeOffset="197363.6">26709 19993 1349 0,'-7'0'-46'0,"1"0"28"0,0 0 7 15,2 0 3-15,-2 0 46 0,2 0-18 0,1 0-17 16,0 0 7-16,2 0-37 0,-2 0 27 0,3 0-16 16,0 0-41-16,0 0-25 0,4 0-101 0,0 0-80 15,1 0-19-15</inkml:trace>
  <inkml:trace contextRef="#ctx0" brushRef="#br0" timeOffset="197762.18">27004 19822 832 0,'0'-9'19'0,"-5"9"11"0,0-9 17 16,0 9 7-16,0-11-4 0,0 11-2 0,-1-10 1 15,-3 10-12-15,2-10 14 0,-2 10-34 0,-1 0 14 16,3 0 1-16,-3 0-37 0,0 0 21 15,0 0-54-15,0 0 6 0,-1 0 25 0,0 11-14 16,2 0 33-16,-1 2 3 0,3 1-35 0,-2 1 25 16,2 1-15-16,0-1 0 0,4 4 24 0,0-3-12 15,3 1-6-15,0-2-11 0,0-1 4 0,6 1 12 16,3 0 7-16,-4-1 2 0,4-3-8 0,-2-11 11 16,3 10-30-16,5-10 16 0,-5 0 14 0,1 11-1 15,4-11 34-15,1 0-17 0,-5 0-32 0,4 0-2 16,0 0 1-16,-3-16-3 0,2 0 14 0,1 2 1 15,-5-4-17-15,-3 0 17 0,2-1-7 16,-4-2 0-16,0 3 2 0,-5 1 2 0,0-3 9 16,0 6-21-16,-5-1 17 0,0 0-8 0,-4 6-29 15,2-2 18-15,-2 11-62 0,-1-8-24 0,0 8-6 16,3 0-69-16,-2 0 46 0,2 0-20 0,1 0-63 16</inkml:trace>
  <inkml:trace contextRef="#ctx0" brushRef="#br0" timeOffset="198156.87">27288 19769 1125 0,'-7'0'-1'15,"-1"0"19"-15,-3 0 15 0,4 0 1 0,-1 0-2 16,-2 0-19-16,-1 0-23 0,1 0 16 0,0 0 6 15,3 0-20-15,-2 0 27 0,-1 9-25 0,0 1 8 16,4 1 3-16,-1 3 16 0,-1 1-27 0,2 0-19 16,2 1 24-16,-2 3-41 0,4-3 45 0,-1 4 3 15,3-5 13-15,0 3 27 0,6-1-19 0,0-2-15 16,3-1-22-16,1 0 6 0,0-2 5 0,0-3 4 16,1-9-7-16,2 15 13 0,0-15-3 15,2 11-29-15,-1-11 36 0,-1 0-52 0,2 0 9 16,-1 0 27-16,-2 0-3 0,-1 0 20 0,3-11-6 15,-1-2 16-15,-4 0-21 0,4-2 5 0,-6-3-14 16,2 3 10-16,-3-1 3 0,-5-3-9 0,3 0 11 16,-4-2-10-16,0 5 5 0,0-3 7 0,-7 3-6 15,-1 2-20-15,0 0-6 0,0 3-15 0,-2 4 4 16,0 7-15-16,-1 0-24 0,1 0-50 0,0 0-17 16,3 0 8-16,-2 0 14 0,4 12-6 0,-1 3-59 15</inkml:trace>
  <inkml:trace contextRef="#ctx0" brushRef="#br0" timeOffset="198529.88">27601 19809 988 0,'-6'0'14'0,"2"-10"17"0,0 10 12 16,-4 0 19-16,1-9-16 0,0 9-7 0,-1 0-2 15,2 0-35-15,-2 0 33 0,-2 0-15 0,3 0-8 16,2 0 6-16,-1 0-43 0,-2 0 20 0,1 0-14 16,2 14 24-16,-1-3-9 0,0 2-1 0,2 2 0 15,-1-1-4-15,2 3 5 0,-1 1-5 0,1-1 24 16,3 3-12-16,0-5 14 0,0 3-12 16,0-2-26-16,5-1 6 0,-1-3 17 0,2 0 5 15,-1-12 11-15,4 15-13 0,-2-4-7 0,3-11 0 16,1 11 17-16,1-11 0 0,1 0-24 0,0 0 26 15,0 0-15-15,3 0 8 0,-1 0 7 0,1 0-15 16,-1-12-29-16,0-2-6 0,-4 0 12 0,4-1-28 16,-5 0 58-16,-2 0-11 0,0-1 3 0,-6 1 16 15,1-2-14-15,-3 3 3 0,0-1-5 16,-5 1 0-16,-3 2 2 0,-2 0 19 0,2 3-71 0,-2 9-41 16,0-8-83-16,-1 8-41 0,1 0 18 15,0 0-28-15</inkml:trace>
  <inkml:trace contextRef="#ctx0" brushRef="#br0" timeOffset="198715.92">27973 19979 1284 0,'0'0'19'0,"0"0"6"0,0 0 7 16,0 0 1-16,0 0-18 0,0 0-10 0,0 0-26 15,0 0 9-15,0 0 7 0,0 0-26 0,0 0-55 16,0 0-61-16,0 0-133 0,4 0-40 0</inkml:trace>
  <inkml:trace contextRef="#ctx0" brushRef="#br0" timeOffset="199174.25">28362 19793 965 0,'0'0'16'0,"0"-10"10"16,0 10 33-16,-7-9 4 0,4 9-10 0,-4-8 6 16,1 8-51-16,0-8 22 0,0 8-30 0,-2 0 16 15,0-9-15-15,0 9-19 0,1 0 33 0,-4 0-26 16,1 0 33-16,0 0-17 0,0 0-24 0,0 0 16 15,0 0-7-15,0 0 19 0,3 9-2 0,-2 2-3 16,3-4-12-16,-4 4-4 0,4 0 2 0,1-1-13 16,-2 1 31-16,4 1-20 0,0 0 38 15,1-1-21-15,2 3 1 0,0-3 13 0,0 1-37 0,6 0 19 16,3-3-19-16,-2 3-1 0,2-2 21 0,1-10 2 16,0 10-9-16,1-10 20 0,-1 11-16 15,5-11 0-15,-4 0 22 0,-1 0-18 0,5 0 9 16,-4 0 2-16,1 0-4 0,-2 0-13 0,4 0 9 15,-4-17-2-15,-2 5 2 0,0-2 12 0,-2 1-16 16,0-3 1-16,-2-1 7 0,1-1-16 0,-5 3 25 16,0-5-3-16,0 4-17 0,-9-3 21 0,3-1-11 15,-1 6-13-15,-2-2 13 0,-1 2-9 0,2 2-19 16,-1 3 20-16,0 9-9 0,3-9-13 0,1 9-3 16,-4 0-18-16,5 0-41 0,-2 0-3 0,2 0-22 15,1 0 0-15,0 14 8 0,1-1-24 0,2-1-14 16,0 4-63-16</inkml:trace>
  <inkml:trace contextRef="#ctx0" brushRef="#br0" timeOffset="199566.18">28673 19738 1347 0,'0'-9'-11'16,"0"9"19"-16,0-10 26 0,0 10 28 0,-1-10 17 15,-5 10-5-15,2 0-22 0,-5-9-19 0,3 9 1 16,-4 0-24-16,0 0-3 0,0 0-5 0,-1 0-10 16,-1 0 7-16,-1 0 5 0,3 0 5 0,-2 12-4 15,1-4 8-15,1 4-22 0,0-3 8 0,0 4-14 16,1-1-9-16,3 0 33 0,0 5-24 0,2-4 6 16,3 1 16-16,1 0-13 0,0-2 8 15,0-1 19-15,4 3-27 0,2-4 10 0,1-1-4 16,3-1-10-16,0 1 10 0,0-9-4 0,5 9 3 15,-2-9 7-15,1 0-4 0,2 0 16 0,3 0-16 16,-4 0 7-16,1 0 13 0,-1 0-17 0,1 0 13 16,-2-15-8-16,-2 1 3 0,-1 3-23 0,-2-3 7 15,1 3 4-15,-7-3-2 0,1 0 10 0,-4 2-2 16,0 0-8-16,-6-1-4 0,-4 1 4 0,0 0-13 16,0 2-27-16,-2 0-12 0,-3 10-33 0,0-9-36 15,4 9 56-15,-4 0-31 0,4 0-2 0,1 0-9 16,0 0-35-16,1 0-9 0,3 17 13 15,2-3 25-15,4-2-87 0</inkml:trace>
  <inkml:trace contextRef="#ctx0" brushRef="#br0" timeOffset="199928.27">28926 19859 1073 0,'0'-11'20'0,"0"2"26"15,0 9 8-15,-5-10-13 0,-1 3 3 16,2 7-9-16,-3-12 10 0,1 6 6 0,-3 6-13 16,4 0-13-16,-4-9-15 0,2 9 2 0,-2 0-13 15,2 0-2-15,-2 0 1 0,4 0-1 0,-1 0 4 16,-3 0-2-16,3 0 3 0,1 9-10 0,0 5 1 16,4-1 5-16,-2 1-25 0,2 0 28 0,1 5-11 15,0-3 11-15,5 2-6 0,0-1 7 0,2-3-3 16,1-1 0-16,3 0 11 0,-4-3-23 0,3-10 32 15,3 11-33-15,-2-11 29 0,4 0 3 0,-2 0-23 16,1 0 24-16,2 0-44 0,-2 0 21 0,2 0 12 16,-1 0 1-16,-4-13 30 0,4-3-37 0,-4-1-6 15,-2 2-9-15,-2-2 19 0,-3-1 6 16,2 2 4-16,-6 1 12 0,0 0-22 0,0 3 7 16,-10 0 5-16,4 1-27 0,-4 2-5 0,0 9 13 15,0-6-24-15,-1 6-34 0,0 0-23 0,1 0-68 16,3 0-91-16,-2 0 12 0,4 0-70 0</inkml:trace>
  <inkml:trace contextRef="#ctx0" brushRef="#br0" timeOffset="200959.36">29297 19921 883 0,'-5'0'-14'0,"0"0"21"0,1-12 8 0,3 12-24 15,-1-9 23-15,-1 9-37 0,3 0 21 0,0-9 12 16,0 9-7-16,0-11 18 0,0 11-39 0,5-12 14 15,-4 12 9-15,3-9-6 0,1 9-16 0,-1-11-78 16,2 2-91-16,-2 9-39 0</inkml:trace>
  <inkml:trace contextRef="#ctx0" brushRef="#br0" timeOffset="201420.18">29887 19654 863 0,'0'0'13'0,"-7"-9"34"0,1 9 8 16,-3-12-8-16,2 12 17 0,-3-9-14 0,-2 9-18 15,2 0 24-15,-3-9-20 0,0 9-14 0,-1 0 12 16,2 0-21-16,-2 0-1 0,0 0-2 0,-2 0-7 15,1 0 0-15,2 0-20 0,1 0 12 0,0 14-3 16,0-4-21-16,4 1 24 0,0 2-28 0,0-2 9 16,4 3 42-16,-2-2-13 0,4 2 11 0,2 4 7 15,0-3-16-15,0 1-17 0,6-1 9 16,0 2-5-16,2-4-16 0,0 1 34 0,3-2-27 0,2-1 22 16,-1 0-17-16,4-11 0 0,-2 12 36 0,0-12-24 15,4 0 24-15,-4 10-11 0,0-10-29 16,4 0 15-16,-2 0 15 0,-2 0-24 0,0 0 21 15,0 0-15-15,0-14-53 0,0 3 64 0,-2-3-25 16,-2 3 5-16,-2-4 40 0,0 1-55 0,0-2 12 16,-5-1 16-16,-3-1 17 0,0-1-9 0,0 1 5 15,-5 1-23-15,-3 2-14 0,0 1 19 0,-2 3 12 16,-2 11-2-16,0-9 0 0,0 9 8 0,0 0-37 16,0 0-8-16,2 0-13 0,2 0-42 0,2 14-2 15,2 3-41-15,-1 0-19 0,2 2-6 0,3 1-65 16</inkml:trace>
  <inkml:trace contextRef="#ctx0" brushRef="#br0" timeOffset="201781.32">30290 19654 852 0,'-6'0'34'0,"-2"0"1"0,1 0 34 15,-4 0 11-15,1 0-41 0,-2 0 22 0,3 0-24 16,-4 0 8-16,1 0-11 0,1 0-5 0,1 0-32 16,0 0-13-16,-1 0 52 0,-1 11-59 15,4 0 22-15,0-2-28 0,0-9-6 0,3 14 43 0,0-2 30 16,1-3 14-16,3 3-40 0,1-3-12 16,0-9-20-16,0 14 13 0,3-3-2 0,1-1 26 15,4-10-35-15,-2 12 24 0,4-12 3 0,2 11-3 16,0-11 1-16,0 0-8 0,0 0 17 0,2 0-50 15,-2 0 23-15,1 0-10 0,-2 0-13 0,1 0 42 16,-4 0 3-16,0-11-5 0,0-1 7 0,-3 3-4 16,-2 0 2-16,-1-1-3 0,-2-1 1 0,0 1 7 15,0-3-9-15,-5 6-8 0,0-3 0 0,0 10-4 16,-1-12-25-16,-1 12-14 0,1 0-43 0,-1 0-77 16,0 0 1-16,-1 0 7 0,2 0-6 0,2 0-15 15</inkml:trace>
  <inkml:trace contextRef="#ctx0" brushRef="#br0" timeOffset="202118.37">30532 19648 949 0,'-5'0'18'0,"-6"0"9"0,-3 0 8 16,3 0 11-16,-2 0-23 0,0 0 14 0,-2 0-19 15,-1 14-18-15,2-4 5 0,-2 1-15 0,5 0 8 16,-4 2 10-16,4-2-1 0,-2 0-16 16,3 4 16-16,2-4-6 0,-2 3-1 0,4 1 11 15,2 0-17-15,3-1 7 0,1 1 3 0,0-4-1 16,5 4-1-16,0-1-18 0,4-3 17 0,-1-1-2 16,2 1-20-16,0-11 37 0,5 12-14 0,-4-12 6 15,4 11 7-15,0-11-29 0,1 0 15 0,-1 0-9 16,1 0 24-16,-1 0 2 0,0 0-20 0,-2 0 2 15,0-14 8-15,-2 4 12 0,-3-1 11 0,0 1 0 16,1 0-14-16,-8-1 7 0,4 2-17 16,-5-1 2-16,0 10 2 0,0-13-18 0,0 5 11 0,-5 8-73 15,1-13-73-15,0 13-81 0,1-6-115 0</inkml:trace>
  <inkml:trace contextRef="#ctx0" brushRef="#br0" timeOffset="203259.49">31002 19755 823 0,'-4'0'-22'0,"2"0"-5"0,-2 0 18 15,3 0 9-15,1 0 7 0,0 0-1 0,0 0-11 16,0 0-30-16,4 0 16 0,2 0 9 0,-2 0-23 15,3 0 23-15,2 0 26 0,1 0-9 0,3 0 7 16,1 0-1-16,2 0-20 0,5 0 18 0,-3 9 12 16,4-9-7-16,-5 0-2 0,8 0-17 0,-5 0 9 15,0 0 11-15,-3 9 7 0,2-9 8 16,-2 0-7-16,-2 0-63 0,-1 0-101 0,-2 0-83 0</inkml:trace>
  <inkml:trace contextRef="#ctx0" brushRef="#br0" timeOffset="203578.3">31321 19668 569 0,'0'0'-3'0,"0"-11"3"0,0 2 8 0,0 9-9 15,0-11 5-15,1 2-35 0,4 0 22 0,-1 9-3 16,2-10 1-16,-2 10 34 0,2-11-26 15,4 11 6-15,-4-9 13 0,4 9-25 0,-2 0 14 0,1 0 0 16,4-9-6-16,-1 9-20 0,-2 0 2 0,1 0 6 16,2 0 1-16,-1 0 46 0,-2 0-27 15,0 0-20-15,-2 0 17 0,0 0 12 0,-3 12 36 16,1-2 37-16,-1-10-1 0,-1 13-13 0,-3-1-40 16,-1-2 10-16,0 2-19 0,0 2-8 0,0 0 18 15,-3 3-34-15,-4 1-1 0,4-1 6 0,-5 3-9 16,0 0 8-16,1-1-3 0,-3-3-13 0,4 4 11 15,-1-5-34-15,-1 2-29 0,2-5-37 0,1 0-76 16,0 0-47-16</inkml:trace>
  <inkml:trace contextRef="#ctx0" brushRef="#br0" timeOffset="203883.63">31873 19380 985 0,'-4'0'-11'0,"-1"0"43"0,2 0-28 0,-1 0-2 16,2 0 29-16,0 0-51 0,2 0 17 0,0 0 15 16,0 0-29-16,0 0 12 0,0 0 5 0,4 0 3 15,0 18-9-15,-1-2 4 0,2 0-1 16,0 3-10-16,4-3-5 0,-3 4 18 0,2 0-22 15,0 2 12-15,-3-2 10 0,2 0 7 0,1 2 3 16,-1-1-3-16,-3-1 20 0,1 4-33 0,-1-1 35 16,0 0-51-16,-2 0 24 0,-2 2 11 0,0-4 2 15,0 3 19-15,0-4-57 0,-5 0-59 0,2-5-58 16,1 1-35-16,-3-6-50 0,5 1 42 0</inkml:trace>
  <inkml:trace contextRef="#ctx0" brushRef="#br0" timeOffset="204079.17">31793 19685 1166 0,'-7'0'9'0,"2"0"-17"16,0 0 15-16,4-9-25 0,-1 9-11 0,2 0 8 16,0 0-3-16,0 0 20 0,6 0 18 0,1 0 23 15,2-11-26-15,1 11 6 0,2-8-16 0,0 8-25 16,6-10 51-16,-1 10-67 0,3 0-32 0,1 0-35 15,3 0-57-15,0 0 3 0,0 0-27 0,0 0 21 16</inkml:trace>
  <inkml:trace contextRef="#ctx0" brushRef="#br0" timeOffset="204510.62">32262 19647 1063 0,'-5'0'24'0,"0"0"-16"15,-2 0 14-15,-1 0 1 0,-2 0-17 0,2 0 9 16,0 0-33-16,-2 0 17 0,0 0 15 0,0 0 1 16,0 0 4-16,3 0 0 0,-3 0-42 0,-2 11 8 15,5-1 10-15,0-1-21 0,-2-1 28 0,3 5 7 16,-1-4 4-16,3 2-13 0,-1-1 8 0,3-1-32 16,2 1 12-16,0-10 10 0,2 11-18 0,4-11 12 15,2 11 1-15,-1 1 13 0,3-12-5 16,-1 0 19-16,3 9-31 0,-2-9 4 0,4 0 1 15,-2 0 19-15,3 0 2 0,-4 0-14 0,1 0 19 16,1 0-37-16,-2-12 17 0,-1 1-2 0,0-1-8 16,1 4 27-16,-4-4 5 0,-1 0 1 0,1 3-1 15,-6 0 11-15,3-2-41 0,-4 2 11 0,0 0 3 16,0-2-28-16,0 11 34 0,0-11-12 0,0 11-12 16,0-9 4-16,-2 9-15 0,2 0 20 0,-2 0 7 15,2 0-14-15,0 0 20 0,0 0-34 0,0 0 2 16,0 0 14-16,0 0-9 0,0 0 4 0,4 0 8 15,-2 0 13-15,2 13-10 0,1-3 3 16,-2 5 7-16,5 0-17 0,-2 1 5 0,3-1 8 16,-4 0 0-16,3-1 11 0,0 2 10 0,1-2-3 15,-2-3-40-15,2 0-51 0,-4-2-65 0,1-9 6 16,0 12-49-16,0-12 6 0,2 0 6 0</inkml:trace>
  <inkml:trace contextRef="#ctx0" brushRef="#br0" timeOffset="204949.02">32465 19333 727 0,'0'0'5'16,"0"0"3"-16,0 0 14 0,0 0 33 0,0 0-7 16,0 0 28-16,0 0-29 0,3 16-23 15,-2 3 2-15,4 0-32 0,-4 3-2 0,1 4 12 16,0 1-15-16,0 1 24 0,1 2-9 0,-2-1-9 15,-1 2 29-15,4-3-14 0,-4-3 16 0,2 0-13 16,1-4-37-16,-3 2 13 0,1-5 18 0,-1-3 6 16,2-1 5-16,1-5-7 0,-3-9-8 0,4 11-4 15,-4-11 7-15,1 0 8 0,-1 0-17 0,2 0-1 16,1 0 23-16,-3 0-40 0,1 0 26 0,-1 0 11 16,4 0-17-16,-2 0 2 0,2 0 6 0,0 0-9 15,1-6-16-15,1-4 23 0,-1 1-12 16,5-3 6-16,-2 0 17 0,0 3-6 0,2-2-10 15,-2 3 0-15,2-1-6 0,-2 9-37 0,-2-9 43 16,3 9-26-16,-3 0 18 0,-1 0 36 0,4 0-52 16,-3 0 28-16,-3 0-13 0,4 0 1 0,-4 0 23 15,1 0-15-15,0 0-6 0,1 0-4 0,0 11-5 16,1 1 18-16,-2 0 22 0,2-1-22 0,0 3 30 16,-2 0-19-16,2 1-3 0,0-2 15 15,0 1-19-15,1 0-11 0,-1-3-19 0,-1-1-8 0,1-10-51 16,0 9-4-16,0-9-2 0,1 0-34 15,0 0 29-15,2 0 4 0,-2 0-13 0,2 0-36 0</inkml:trace>
  <inkml:trace contextRef="#ctx0" brushRef="#br0" timeOffset="205353.91">32853 19688 1009 0,'0'0'45'0,"0"0"-5"0,0 0 23 15,0 0 5-15,0 0-37 0,-3 0 7 0,3 0-7 16,0 0-9-16,-3 0-19 0,3 0-9 0,0 0-2 15,0 0 2-15,0 0 5 0,0 0 21 0,0 0-25 16,0 0 15-16,0 0-9 0,0 12 0 0,4 0 6 16,1-4-13-16,-1-8-8 0,-3 15 11 0,4-4-9 15,-4-2 10-15,3-9 10 0,2 11-22 0,3-11 21 16,-3 10-13-16,4-10 14 0,-3 0-24 16,3 0-1-16,0 0 5 0,3 0-11 0,-1 0 22 0,-1 0-3 15,-1 0 0-15,0 0 10 0,0-12 10 16,0 2-3-16,-4 0 12 0,3-2-7 0,-6-1-19 15,0 1 1-15,-2-1-18 0,-1 2 17 0,0 0-7 16,0 2 19-16,-6 9-4 0,2-12-11 0,-2 12 26 16,2-9-23-16,1 9-3 0,-1 0-21 0,-1 0 8 15,1 0 10-15,3 0 11 0,-2 0 8 0,3 0-16 16,-2 0 5-16,2 0-21 0,0 0 15 0,0 0-7 16,0 0 14-16,0 0 19 0,0 0 3 0,2 0 10 15,2 9-36-15,0-9 18 0,1 14-37 16,-4 0 1-16,5 0-10 0,-2 0-21 0,5-3 37 15,-3 0 5-15,-1 1 29 0,1 1 11 0,3-1-21 16,-3-2-6-16,-1 1-38 0,1-1-70 0,3-10-15 16,-5 7-38-16,2-7-10 0,0 0 2 0,-2 0-28 15</inkml:trace>
  <inkml:trace contextRef="#ctx0" brushRef="#br0" timeOffset="205735.3">33124 19637 524 0,'0'0'4'0,"0"0"-13"0,0 0 12 16,0 0 29-16,0 0-4 0,0 0 27 0,0 0-5 15,1 10-18-15,3 0-6 0,1-2-16 0,-4 4 2 16,4-1-5-16,-1 0 6 0,0-1-9 0,-1 1-7 16,1 1-8-16,1-3 17 0,-4-1 2 0,5 1-9 15,-3 2 26-15,-2-11-35 0,2 9-12 0,-1-9 29 16,-2 9 0-16,0-9-3 0,0 0 34 0,0 0-1 15,0 0-3-15,0 0 2 0,0 0-1 0,0 0-12 16,0 0-25-16,-5 0 13 0,4 0-9 0,1 0-17 16,-3 0 10-16,2 0-8 0,-1-14-16 0,-1 3 29 15,3-2-12-15,0 5 15 0,0-4 28 16,0 3-25-16,6 0-1 0,-2 0-9 0,1 9-4 0,-1-9-2 16,0 9 5-16,-1-10 5 0,3 10-9 0,1 0-2 15,-1 0 3-15,1 0 4 0,0 0 1 16,-1 0-10-16,0 0 1 0,0 0-11 0,-1 0 0 15,0 0 24-15,3 0-9 0,-2 0 28 0,0 11-3 16,0 2 2-16,-1-2 3 0,1 0-21 0,1 1 18 16,-1 2-38-16,1 0 8 0,2 1-59 0,-2-1-88 15,2-3-62-15</inkml:trace>
  <inkml:trace contextRef="#ctx0" brushRef="#br0" timeOffset="206314.46">33769 19639 769 0,'-3'0'-10'0,"-1"0"3"0,0-9 2 0,2 9-25 16,0 0 47-16,2 0-15 0,0-6-2 0,0 6 23 15,2 0-33-15,4 0-2 0,0-11 20 0,0 11-18 16,2 0 12-16,0 0-22 0,2-9 5 0,0 9 20 15,0 0-8-15,-2 0 42 0,4 0-28 0,-2 0 15 16,-3 0 19-16,2 15 6 0,-3-4 52 0,2 1-17 16,-5 0-23-16,0 6-16 0,-3-2-55 0,0 3 1 15,-6 3 7-15,-2 1 17 0,-2-1 19 0,-5 3 7 16,4-2-10-16,-5-1-33 0,-2-2 14 16,1 1-2-16,1-6-4 0,1 0 17 0,-3-4-27 15,4-2-9-15,0-9-6 0,-2 0-7 0,4 0-15 16,2 0 22-16,0 0 1 0,1 0 18 0,4 0-1 15,-1 0-9-15,1-11 0 0,5-1-10 0,0-1 5 16,0 2-10-16,5-3 28 0,1 4-18 0,-1-1 14 16,4 1 6-16,-2-2-14 0,2 3 7 0,1 0-6 15,-2 9-9-15,4-9-3 0,-2 9 17 0,0-9-15 16,2 9 22-16,-2 0 3 0,0 0-38 0,0 0 41 16,0 0 0-16,2 0-34 0,-2 0 31 0,0 0 5 15,0 0-20-15,-2 0 14 0,4 9 18 16,-2 2-45-16,0-1-51 0,-1-1-55 0,0 1-31 0,1 0-51 15,-2 0-6-15</inkml:trace>
  <inkml:trace contextRef="#ctx0" brushRef="#br0" timeOffset="206722.37">34174 19769 642 0,'0'-11'42'0,"0"5"21"0,-1-5 18 16,-2 2-12-16,1-3-20 0,0 4-33 0,0-2-7 16,-2 2 22-16,0-1-11 0,-1 9 26 15,2-9-25-15,-5 9 23 0,2-8-8 0,0 8-17 16,0 0 25-16,-1 0-53 0,0 0 4 0,1 0-6 16,-2 0-5-16,0 0 33 0,1 0-25 0,3 0 13 15,-3 11 4-15,-1-2-34 0,4 3 19 0,-2 0-2 16,4-1-15-16,2 5 7 0,0-1 17 0,0 0 8 15,2 0-6-15,6 0 13 0,-1-1-9 0,-2-2-15 16,1 1-2-16,4-3 19 0,0 1-7 0,2-11 14 16,0 9 3-16,-2-9-24 0,4 11 1 0,-2-11 15 15,-2 0-7-15,1 0-6 0,1 0 3 0,-2 0 2 16,0 0 5-16,-6 0 3 0,3 0 13 16,1 0-33-16,-1-15 41 0,-6 3-7 0,3-3-20 15,-4 0 20-15,0 1-44 0,0-5 13 0,0-1-22 16,-4 5 21-16,-4-4 33 0,2 3 4 0,-3 0-22 15,5 1-26-15,-5 6-73 0,1-2-15 0,0 11 7 16,1-9-31-16,3 9 28 0,-3 0-23 0,4 0 2 16,0 0-58-16</inkml:trace>
  <inkml:trace contextRef="#ctx0" brushRef="#br0" timeOffset="207252.22">34369 19728 516 0,'-5'-10'12'0,"1"1"20"16,0 0-31-16,0-3 27 0,2 3-5 0,1 2-34 16,1-3 41-16,0-1-28 0,0 2-13 0,0 0 16 15,5 0 0-15,0 0 3 0,0 2-3 0,1-3-9 16,3 10-12-16,-3-6-5 0,-1 6 15 0,3-8-11 15,0 8-11-15,1 0 32 0,-2 0 16 0,2 0-5 16,-4 0 22-16,3 0-59 0,0 0 15 0,0 0 11 16,-1 0 23-16,-2 14 35 0,0-4 17 0,1-1 27 15,-3 1-16-15,-1 0 6 0,3 3-65 16,-5 1 5-16,0 1-24 0,0 0 11 0,0 3 7 16,-7-1-19-16,-1 3-1 0,0 0-24 0,0 0 30 15,-4 0 8-15,3 0-3 0,-4-4 6 0,1 3-13 16,-2-4-22-16,2 0 32 0,2-4-3 0,-1-1-9 15,1-10 3-15,0 11-57 0,-1-11 37 0,6 0-2 16,-4 0-6-16,1 0 46 0,4 0-61 16,0 0 22-16,0 0 12 0,2 0-29 0,0-11 30 0,2 4-33 15,0-2 22-15,4-1 16 0,0-1-11 0,4 1 6 16,-1-2-17-16,0 1 17 0,1 2-18 16,0-2-16-16,0 11 3 0,2-10-12 0,0 3 35 15,-2 7 12-15,0-9 0 0,2 9 0 0,-2 0-10 16,0 0-6-16,0 0 3 0,0 0-8 0,1 0-1 15,-2 0 11-15,2 0-13 0,1 0 17 0,-5 0 3 16,3 9-2-16,0-9 7 0,-2 11 2 0,3 1-2 16,-3-4-6-16,-1 3 15 0,3-2-33 0,-1 3-74 15,-4-3-43-15,4 0-75 0,-1 0-11 0,-1-2-12 16</inkml:trace>
  <inkml:trace contextRef="#ctx0" brushRef="#br0" timeOffset="207642.58">34728 19639 1198 0,'-3'0'33'16,"-2"0"-29"-16,1 0 47 0,0 0-42 0,2 0-27 16,1 0 45-16,-2 0-75 0,2 0 60 0,1 0-24 15,0 0-17-15,0 0 46 0,0 0 9 0,0 0-34 16,0 0 19-16,4 0-15 0,-1 9 1 0,1-9 45 15,0 11-6-15,1-2-13 0,1 0-36 16,-1-9-12-16,4 11-13 0,-3-2 2 0,4-9 24 16,0 0 8-16,1 8 17 0,0-8-2 0,0 0-19 15,3 0 19-15,-2 0-11 0,1 0 17 0,-2 0-11 16,0 0 10-16,-4-11-18 0,1 2 6 0,-2 1 7 16,-1-1-10-16,0-1 12 0,-5-1-14 0,2 1 15 15,-2-3-12-15,0 4-1 0,0 2 6 0,0 7-12 16,-3-10-3-16,-1 10 26 0,-1 0 1 0,4 0 25 15,1 0-6-15,-3 0-10 0,3 0-9 0,0 0-23 16,0 0 8-16,0 0-6 0,0 0-10 0,0 10 22 16,0 1-2-16,-3 3-17 0,0 7 0 0,2 1-17 15,1 2 20-15,0 5 5 0,0-3 24 16,0 3-4-16,0 0-30 0,4 1-53 0,-1-2-129 0,1 0-118 16,2-3-53-16</inkml:trace>
  <inkml:trace contextRef="#ctx0" brushRef="#br0" timeOffset="212721.54">23874 14937 618 0,'-3'0'11'0,"-1"0"22"0,-2 0-8 16,2 0-3-16,-2 0 3 0,2 0-15 0,0 0 9 15,0 0 4-15,0 0-14 0,0 0 9 0,2 0 2 16,-2-6 1-16,3 6 9 0,-4 0 13 0,3 0-16 16,0-8 18-16,2 8-3 0,-3 0-20 0,0-6 22 15,1 6-34-15,-2 0 41 0,0-7-16 0,3 7-9 16,-4-10 22-16,-2 10-62 0,4-9 21 0,-4 9 10 15,2-9-12-15,-3 2 15 0,0-2-21 0,0 9 15 16,-2-10 10-16,0 1-45 0,-3 2 7 16,2 7-12-16,-1-10 5 0,-1 1 43 0,0 2-2 15,0-1-22-15,0 8-8 0,-3-10 16 0,-1 1-5 16,1 9 17-16,1-9-13 0,-1 1-10 0,-2 8 4 16,2-9-1-16,-1 9 20 0,1 0-12 0,1-9 5 15,1 9-16-15,-3 0-9 0,4 0 29 0,0 0-18 16,2 0 19-16,1 0 0 0,0-6-20 0,2 6 6 15,-2 0 9-15,2 0-19 0,0 0 5 0,1 0-7 16,1 0-2-16,1 0 14 0,-1 0-4 16,0 0 9-16,-2 0-1 0,2 0-1 0,0 0-13 15,0 0 23-15,0 0-19 0,-1 0 4 0,2 0-9 0,-1 0-6 16,1 0 5-16,0 0 8 0,0 0 22 16,0 0-27-16,0 0 10 0,4 0-3 0,-1 0-3 15,-1 0-3-15,3 0-15 0,0 0 10 0,0 0 3 16,0 9 19-16,0-9 6 0,0 9-36 0,0-9 13 15,0 11 3-15,3-1-4 0,-1 0 14 0,-1 0-12 16,2-1 2-16,-1 2-6 0,-2 0 13 0,2 3 0 16,0 0-7-16,-1 2 16 0,-1 0-5 0,3 2-8 15,-3 0-4-15,0 3 9 0,0 2-3 0,0 3-9 16,0-1 30-16,0 4-31 0,-4 0 13 0,0 1 11 16,4 0-18-16,-5 1-10 0,4-2 19 0,-1 3 1 15,-1-3-7-15,2 2 19 0,-2-2-20 16,3 0-17-16,-1 1 23 0,1-4-16 0,-2 3 13 0,-1 2 3 15,3-2-22-15,0 1 13 0,0 0-19 16,0 0-3-16,0 0 12 0,-4 0 29 0,4 0-13 16,0 0 16-16,0 1-15 0,-1-1-25 0,1 2 18 15,0-2 4-15,-2-2 10 0,2 1 3 0,0 1-22 16,0-4 17-16,0 3-21 0,0-3 14 0,3-1 13 16,1-1-28-16,-1 2 20 0,0-1-5 0,0-1-8 15,-2 2 28-15,2-2-3 0,0 0 3 0,-3 2 3 16,3-1-22-16,-1-1-5 0,-2 2 10 0,0 3-34 15,0-1 27-15,0 1-13 0,-6 0-15 0,1 1 37 16,1 1-25-16,-2-1 22 0,1 3 4 0,0-4-14 16,0-1-3-16,0 1-1 0,-1 2-3 0,2-2 17 15,1-1 5-15,-1-1-15 0,1 0-11 16,2-1-10-16,-4 0 15 0,4-2 19 0,-1-1 9 16,2 3-11-16,0-3 1 0,0-2-10 0,0 4 0 15,0-4 10-15,0 2-6 0,0 0-24 0,0 0 22 16,3 0 11-16,-3 2-4 0,5-3 17 0,-5 5-21 15,0-2-4-15,0 2-9 0,0-3 21 16,0 1-6-16,0 1-21 0,0-2 13 0,0 2-12 0,0-1-1 16,0-1 28-16,0 0-28 0,0-2 13 0,1 6-2 15,3-3-18-15,-1-2 43 0,-1 0-10 0,-1-2-5 16,2-1 17-16,-2 4-15 0,2-4-23 16,-3 0 24-16,2 0-7 0,-1-2-22 0,-1 3 28 15,0-2-18-15,0-1 5 0,0 2 23 0,0 0-17 16,0 0 2-16,-3-1 6 0,-1 1-10 0,0-3 18 15,-1 6-6-15,1-3-21 0,1 1-7 0,-3-1 3 16,-1 4 10-16,1-2-5 0,1 2 20 0,-1 1-9 16,0-1-18-16,0 2 43 0,-2 1-27 0,-1 1-5 15,2 1 16-15,1-3-5 0,0 3 8 16,-2-3 3-16,-1 0-14 0,3 1-19 0,0-1 3 0,2-2-2 16,-2 2 21-16,2 0-7 0,3 2 7 0,-1-1-8 15,-1 1-3-15,3-1-3 0,-1 0 11 16,1 0-6-16,0 1 5 0,0-1-9 0,0-2-5 15,0 1 2-15,4-3-7 0,-2 1 20 0,-1-2-11 16,2-1 22-16,-2-2-9 0,2 0-7 0,-1 1 11 16,-2 0-15-16,1-3 3 0,2 5 8 0,-2-2-4 15,-1 0-3-15,3 0 7 0,-3 2-20 0,2-2 10 16,-1 1 17-16,-1 3-12 0,3 0 22 0,-1-2-21 16,-2 2 14-16,0-1-7 0,0 0 5 0,0 0-14 15,0 3-13-15,0-5 17 0,-5 4-12 0,2-1 16 16,3 0-14-16,0-2 4 0,-3 4-11 0,3-2 12 15,0 1 1-15,0-1-5 0,0 2 3 0,0 0 8 16,0-2 2-16,0 1-21 0,0-1 33 16,0 2-28-16,3-2-10 0,0-1 27 0,0 0-21 0,-1 0 21 15,-1-2 11-15,2 1-2 0,1-1-21 16,-2-1-4-16,-2 1 7 0,0-1-7 0,1 0 21 16,-1 1-13-16,0 2-11 0,0-2 4 0,0-1 7 15,0 2 1-15,0-4 11 0,0 3 6 0,-3-1-19 16,3 4 3-16,-4-3-7 0,1 0-6 0,3 1 19 15,-1 0-9-15,1-2-4 0,-2 4 0 0,-1 0-8 16,2 1 13-16,-1-1 12 0,-1 2 9 0,-1-1-8 16,3 2-5-16,-4-2-16 0,0 3 4 0,0-2-21 15,1-1 30-15,-2 1 0 0,0-1-7 0,2 0 16 16,3 0-30-16,-4-1 20 0,1-4-10 16,1 4 20-16,0-2-8 0,-1-2-7 0,2-1-3 15,2 5-8-15,-1-4 17 0,-2 1-16 0,3 0 22 16,-1 0-10-16,-1 0 2 0,2 1 6 0,-3-1-17 15,-1-1 10-15,3 0 1 0,1 0 0 0,-2 4-5 16,-1-6 3-16,2-1-23 0,-2 1 20 0,3-1-2 16,-1-1 17-16,1-3 12 0,0-2-26 0,0 1 18 15,0-3-23-15,0-9 8 0,0 14-2 0,0-3-2 16,4-11 6-16,-3 10-15 0,4-10 16 16,-5 14-10-16,1-14 2 0,3 11-7 0,-1-11 9 0,0 15 2 15,0-6-7-15,-2-9 13 0,1 14-6 16,2-14-7-16,-4 12 2 0,5-12 20 0,-4 12-16 15,2-12 6-15,-2 0-7 0,2 12-5 0,-1-12 9 16,-1 0-3-16,3 11 9 0,1-11-5 0,1 0-27 16,-5 0 12-16,6 0 16 0,-4 12-19 0,6-12 21 15,-4 0-2-15,4 0-8 0,1 0 12 0,0 0-2 16,0 0-6-16,-1 0-6 0,5 0 7 0,-1 0 17 16,-1 0-21-16,-1 0-1 0,5 0 2 0,-3 0-26 15,0 0 34-15,2 0 1 0,-4 0 13 0,2 0-1 16,-3 0-8-16,3 0-19 0,-3 0 15 0,3 0 1 15,-3 0-38-15,0 0 6 0,-1 0-99 0,1 0-30 16,-1 0 25-16,-2 0-66 0,3 13 41 16,0-13 8-16,-1 12-67 0</inkml:trace>
  <inkml:trace contextRef="#ctx0" brushRef="#br0" timeOffset="213106.71">23463 20895 743 0,'-4'0'-3'0,"-2"0"-15"15,4 0 6-15,-3 0-5 0,4 0-15 0,-1 0 24 16,2 0-32-16,0 0 9 0,0 0 38 0,6 0-12 15,1 0 6-15,0 0-18 0,1 0 6 0,3 0 16 16,2 0 16-16,0 0 17 0,4 0-48 0,1 0 0 16,3 0 8-16,0 12 0 0,-1-5 7 0,-2-7-8 15,1 14 4-15,3-3 0 0,-5-2 24 0,2 2 0 16,-5-1-19-16,5 2 20 0,-3 1 5 0,2 0-5 16,-2-2 4-16,-1 4 5 0,-1-1-15 0,-2 1-10 15,-2 0 31-15,-3-1-24 0,-3 0 26 16,-1 0 8-16,-3 1-20 0,0 0-12 0,0-1-41 15,-5 4 16-15,-3-1 18 0,-2 3 1 0,-3-1 9 16,0 1-6-16,-3 0-34 0,0 0 25 0,-1 0-30 16,3-3-45-16,-5 1-44 0,3-3-69 0,3-4-56 15</inkml:trace>
  <inkml:trace contextRef="#ctx0" brushRef="#br0" timeOffset="213878.93">24501 20969 727 0,'0'0'-4'0,"-1"0"5"0,1 0-13 16,0 0-18-16,0 0 20 0,0-10-11 0,0-1 12 15,1 2-1-15,5-2-3 0,-2 0 13 0,2-2 3 16,4-1 2-16,-1-1-11 0,-2 1-19 0,1 0 22 16,-2 3 27-16,4-1-17 0,-4 2 9 0,0 4-10 15,-2 6-5-15,1 0-2 0,-4 0 19 0,2 0-20 16,-2 0-35-16,-1 0 37 0,0 0-11 0,0 0 12 15,0 0 19-15,2 0-21 0,-2 0 6 16,0 0-12-16,0 10 45 0,0 1-11 0,0 2 2 16,0 1 6-16,0 2-16 0,0 0 7 0,0 4 11 15,4 0 8-15,-1 0-12 0,-2 6 21 0,1-3-27 16,1 2 2-16,-2 0 13 0,-1 1-20 0,0-1 39 16,0-1-11-16,0-3-9 0,-6 4-17 0,2-4-13 15,0-1-6-15,-2-2-33 0,0-1 26 0,0 1-17 16,1-1 20-16,-4-4 19 0,2-2-8 0,-2 0-9 15,2-11-16-15,-2 11 17 0,-1-11 8 0,0 0-7 16,0 0 18-16,-2 0-17 0,2 0-14 0,-1 0 3 16,1 0-33-16,0 0-23 0,0 0-20 15,0-11-9-15,4-2-16 0,-3 2 0 0,3 0-17 16,2 0-23-16,3 1-40 0</inkml:trace>
  <inkml:trace contextRef="#ctx0" brushRef="#br0" timeOffset="214328.99">24887 21091 896 0,'-5'0'10'0,"-6"0"22"0,1 0 3 16,0 0 11-16,0 0-6 0,0 12-15 0,0-12 17 0,0 0-7 15,0 14 9-15,0-14-22 0,1 0-27 0,0 11-22 16,1-11 28-16,2 11-13 0,0-11 39 16,2 12 4-16,1-12-52 0,-1 12 36 0,-1 1-32 15,5-2 17-15,0 0 8 0,0-2-14 0,0 2 10 16,6-11-38-16,0 13 28 0,1-3 11 0,-1-10-19 16,0 12 42-16,1-12-10 0,2 0-26 0,-2 0 31 15,1 0-18-15,-2 0-2 0,4 0-9 16,-1 0 14-16,1 0 6 0,-3 0-15 0,3-14 18 0,0-1-29 15,-1 4 2-15,1-4-20 0,-3-5 32 0,3 3-46 16,-1-1-10-16,-2-2 34 0,2 3-7 16,-3-1 2-16,-1 3 42 0,-3 4-18 0,2 1 0 15,-1 10 19-15,-1 0-20 0,-2 0-11 0,0 0-5 16,0 0 17-16,0 0-36 0,0 0 46 0,0 0-14 16,0 0-7-16,0 0 30 0,0 0-14 0,0 16 21 15,0 0 1-15,0-1-2 0,0 3-28 0,0-1-18 16,0 3 8-16,0-2 5 0,0 3 10 0,1-1 14 15,6-2-43-15,-4-1-46 0,6 1-66 0,-3-1-67 16,-1 1-27-16</inkml:trace>
  <inkml:trace contextRef="#ctx0" brushRef="#br0" timeOffset="214716.95">25105 21073 972 0,'-3'0'-28'0,"-1"0"18"0,-1 13 7 0,1-13 3 16,3 13 29-16,-1 1-19 0,-1-4-1 0,3 4-17 15,-4-2 17-15,4 2-20 0,-1 1 8 0,1 0 1 16,0 1 13-16,-2-1 20 0,2 0-17 0,0-1-1 16,0-1-32-16,0-3 3 0,0-10 7 0,0 11 12 15,0-11 5-15,0 0 13 0,0 0-29 16,0 0 8-16,2 0 0 0,-1 0-18 0,3 0 11 15,-1 0 34-15,-1 0-16 0,-1-11-4 0,3-3 15 16,2 0-25-16,0-1-11 0,1 0 12 0,-1-3 1 16,0 1-11-16,1 0 11 0,2 0-9 0,-1 5 0 15,-1-2-1-15,-1 5 28 0,0 9-7 0,3-11-18 16,-4 11 1-16,1 0-15 0,-2 0 20 0,1 0 0 16,-1 0 0-16,-2 0 21 0,-1 0-24 15,3 0 24-15,-1 0-4 0,-1 14-18 0,-1 0 0 0,-1 2 8 16,3 0-10-16,-2 5 9 0,-1-1 19 15,3 3-23-15,-1-2 13 0,-2 2-51 0,1-2-48 16,-1-2-31-16,3-2-33 0,1-2-77 0,-2-4 45 0</inkml:trace>
  <inkml:trace contextRef="#ctx0" brushRef="#br0" timeOffset="-214589.26">25383 21184 1116 0,'0'0'11'0,"0"0"-1"16,0 0-14-16,3 0-2 0,-3 0 2 15,2 0 6-15,-2 0 6 0,2 0 2 0,1 0 2 0,0 0-2 16,1 0-2-16,4 0-6 0,-3 0-22 16,4 12-38-16,-2-12-22 0,3 0-84 0,3 0-22 0,0 0-57 15</inkml:trace>
  <inkml:trace contextRef="#ctx0" brushRef="#br0" timeOffset="-214264.21">25771 21004 932 0,'-12'0'28'0,"5"0"31"16,-1 0-1-16,0 0 39 0,0 0-45 0,2 0-20 16,-3 0 10-16,6 0-28 0,-3 0 9 0,2 0-10 15,1 0-6-15,0 11 7 0,1-11-13 0,2 0 3 16,-2 9 7-16,-1-9-28 0,3 12 19 0,0-1-2 16,0 3-6-16,0 2 9 0,0 1-8 0,0 3 12 15,5 3-8-15,-1 1-1 0,-3-1 6 0,2 2-6 16,1-1 2-16,-2 0-1 0,1-2 12 0,-2-2-11 15,-1 0 19-15,3-5-4 0,-3 0-15 16,3 0-15-16,-1-4-44 0,0-11-52 0,-2 9-43 0,0-9 3 16,2 0-9-16,-2 0 23 0,0 0-18 15,0 0-24-15</inkml:trace>
  <inkml:trace contextRef="#ctx0" brushRef="#br0" timeOffset="-213962.82">25723 20899 493 0,'3'-6'24'16,"-1"-3"-9"-16,3 0-33 0,2 3 30 15,-1-5-33-15,2 2 10 0,4 3 53 0,0-1-19 16,0 0 18-16,2 7-13 0,0-8-23 0,1 8-5 16,-1 0-9-16,1 0 29 0,-1 0 1 0,0 0-18 15,1 0 36-15,-6 0 1 0,3 13 13 0,-2-3 27 16,0 1-22-16,-2-2-19 0,0 4 5 0,-2-2 1 15,-2 5-13-15,2-1 42 0,-3 0-34 0,0 5-21 16,-3 0 16-16,0 3-51 0,-6 2 34 0,0 0 8 16,-2 1-8-16,-2 0-18 0,-2 1 6 0,-2 1-43 15,0-4 0-15,0 1 13 0,-3-4 5 0,3 3 44 16,-1-4 3-16,-1-1-29 0,2-1-55 0,1-2-60 16,0-3-27-16,3-1-1 0,2-2-15 0,-1-10-16 15,2 8-13-15</inkml:trace>
  <inkml:trace contextRef="#ctx0" brushRef="#br0" timeOffset="-213572.56">26032 21334 879 0,'0'0'19'0,"0"12"10"0,-3-12-16 0,-2 8 23 15,3-8-8-15,2 0-25 0,0 0 9 0,0 0-25 16,0 0-1-16,0 0 9 0,0 0 29 16,4 0-20-16,2 0 3 0,1 0-15 0,-2 0 11 0,1 0 21 15,2 0-44-15,0 0 49 0,4-11-42 16,-4 0 4-16,2 0 45 0,0-2-31 0,-2-3 16 16,0 1 16-16,-2 0-36 0,0-3-19 0,-2 5 7 15,-4 0-19-15,0-1 41 0,0 14 5 0,0-11-23 16,-6 11 27-16,1 0-37 0,-4 0 29 0,-1 0-15 15,3 0-34-15,-3 0 36 0,-1 0-9 0,1 0 33 16,0 0-13-16,0 0-16 0,2 0 6 0,0 0-11 16,-2 0 1-16,3 0 12 0,4 14-3 15,-1-3-19-15,2 0 35 0,-2 1-30 0,4 0 12 0,0 1 23 16,0 0-24-16,6 1 24 0,-2 1-48 16,2-1 19-16,4 2-4 0,0-2-21 0,0-2-2 15,0 2-50-15,5-3-22 0,-2-2 11 0,1-9 9 16,2 0 0-16,0 0-52 0</inkml:trace>
  <inkml:trace contextRef="#ctx0" brushRef="#br0" timeOffset="-213314.7">26304 21133 1104 0,'-6'0'-7'0,"-2"0"36"0,2-10-7 0,0 10 33 15,0 0 3-15,0 0-35 0,1 0 26 16,0 0-49-16,1 0-13 0,3 0 20 0,1 0-60 15,-5 0 29-15,5 0 50 0,0 0-51 0,0 0 52 16,6 0-1-16,-2 0-48 0,1 0 39 0,-2 14-31 16,4-14 6-16,-2 12-5 0,1-12 25 0,2 9 7 15,0-9-50-15,-2 14 21 0,0-14-13 0,1 14 2 16,-1-4 64-16,-5-10-20 0,3 17-12 0,-4-6 15 16,0 3-38-16,0-4 31 0,-4 4-34 0,-2 1 21 15,1 0 1-15,-1 1-13 0,-4 1-9 0,0 1-81 16,-1-3-60-16,1 3-87 0,0-3-55 0</inkml:trace>
  <inkml:trace contextRef="#ctx0" brushRef="#br0" timeOffset="-212168.04">26746 20824 1150 0,'0'0'-1'0,"0"0"-16"0,0 0 24 16,0 0-13-16,0 14-8 0,0-3 25 16,0 11-43-16,0 0 34 0,0 8 15 0,0 1-15 15,0 2 10-15,2 2-11 0,2 0 11 0,1 2 1 0,-1-3-16 16,2-1 22-16,-1-1-18 0,5-1 9 15,-4-2-2-15,3 1 3 0,-2-2 2 0,-1-5-8 16,1 1 29-16,-4-5-52 0,6-3 3 0,-8-2-23 16,3-2-13-16,-4-12 13 0,0 9-37 0,0-9 37 15,0 0-17-15,0 0-10 0,-5 0 4 0,-4 0-20 16,3 0 41-16,0-16 20 0,-2-3 34 0,1-1-5 16,-4-6-33-16,1-2 26 0,5-3-25 15,-4-1 32-15,6-1 6 0,-1-1-5 0,1 3-2 16,1 4-30-16,1-1 36 0,1 3-28 0,0 0 13 15,0 5 15-15,0 2-31 0,6 1-6 0,0 2-6 16,-1 1 24-16,1 3 0 0,4-1 4 0,5 0 27 16,-5 4-42-16,1 8 15 0,4-12 2 0,-5 5-13 15,1 7 29-15,-1 0-43 0,0 0 26 0,0 0-23 16,-4 0 47-16,0 0 24 0,1 0-1 0,-4 0 43 16,0 12-69-16,-2-1 25 0,-1 2-10 0,0-2-59 15,0 4 27-15,-5 3 2 0,-4-1-13 0,3 1 26 16,0-2 1-16,-2 3-8 0,-1-3 8 0,1-1 4 15,-3 0-28-15,3-1-1 0,1-14-5 16,-4 15 27-16,6-15 0 0,-4 11-6 0,5-11 1 16,1 0-47-16,0 14 42 0,2-14-15 0,-1 0 10 15,2 0-10-15,0 0-15 0,0 0 6 0,3 0 7 16,6 0 48-16,-4 0-24 0,1 0-16 0,7 0-10 16,-1 0 6-16,-1 0 0 0,4 0 37 0,0 0-45 15,1 0 8-15,0 15 13 0,3-15-30 0,-2 14 48 16,2-2-22-16,-3 3-5 0,0-1 25 0,1 1-33 15,0 2-14-15,-1 1-37 0,-3-1-66 0,2 0-43 16,-4 0-44-16</inkml:trace>
  <inkml:trace contextRef="#ctx0" brushRef="#br0" timeOffset="-211692.2">27212 21154 1015 0,'-1'0'3'0,"-4"0"3"16,4 0 10-16,-1 0-12 0,2 0 14 0,0 0-20 16,0 0-2-16,0 0 25 0,0 0-28 0,0 0 17 15,3 0-21-15,2 18-27 0,-1-2 45 0,2 3-11 16,-1 3 37-16,0 2-4 0,1 2-11 16,-1 3-10-16,1 1-33 0,1-1 21 0,-1-1-11 0,0 1 21 15,0-2 11-15,-2 1 4 0,0-5-25 16,-1-2 26-16,0 3-8 0,-2-4 3 0,4-5-7 15,-5-4-10-15,1 3-1 0,-1-14-27 0,0 11 27 16,0-11 5-16,0 0-6 0,0 0 27 0,0 0 5 16,0 0-40-16,0 0 17 0,-3 0 0 0,0 0-42 15,-1-17 26-15,3-3-28 0,-4-3 15 0,1-6 9 16,-2-3-4-16,3 0 41 0,-1-5-53 0,0 1 29 16,-1-2-14-16,4 3-11 0,-2-1 50 0,3 6-24 15,0 1 16-15,0 5-3 0,4 2-29 0,1 2-1 16,-1 5 25-16,2 0-3 0,0 4-6 0,-1 0 6 15,1 11-28-15,3-10-3 0,-1 10 9 16,0 0 25-16,0 0-16 0,-1 0 6 0,-1 0 6 16,3 0-29-16,-3 0 42 0,-1 0-14 0,4 0-7 0,-3 0 31 15,0 0-21-15,-1 17 13 0,0-2-8 16,-4 0 2-16,-1 5-12 0,0 0-1 0,0 1 17 16,0-1-9-16,-3 4-1 0,-3-4 18 0,-1 2-10 15,1 0-10-15,-4-5 5 0,5 1-74 0,-5-4-6 16,4-2-91-16,-3-1-52 0,-1-11-28 0</inkml:trace>
  <inkml:trace contextRef="#ctx0" brushRef="#br0" timeOffset="-211106.23">27775 20779 915 0,'-4'0'22'16,"1"0"4"-16,2 0 39 0,-1 0 11 0,2 0-30 15,0 0 16-15,0 0-46 0,0 0-20 0,0 0 22 16,0 0-24-16,0 0 8 0,0 0 11 0,0 0-26 15,0 13 30-15,0 4 3 0,0 3-5 0,3 6-3 16,2 3-6-16,-1 4-20 0,0 2 13 0,-1 2 4 16,4-2-8-16,-4 0 29 0,4 0-18 0,-4-6-19 15,2 2 34-15,2-2-34 0,-6-5-36 0,5 0-21 16,-2-2-111-16,-1-4-3 0,2-2-35 16,-1-2-16-16</inkml:trace>
  <inkml:trace contextRef="#ctx0" brushRef="#br0" timeOffset="-210916.02">28064 21108 962 0,'0'0'4'0,"0"0"8"16,0 14-19-16,0-14-16 0,-5 0 25 0,5 0-21 15,0 0 18-15,0 0 21 0,0 0-91 0,0 0-17 16,5 0-47-16,-2 0-101 0</inkml:trace>
  <inkml:trace contextRef="#ctx0" brushRef="#br0" timeOffset="-210491.67">28290 20904 667 0,'-9'0'9'16,"-1"0"2"-16,2 0 16 0,0 0-9 0,-2 0 15 15,-1 0-1-15,1 0-7 0,-1 0-10 0,1 0-11 16,0 0-3-16,2 0 0 0,0 10 22 0,-2 0-19 15,5 0 5-15,-6-1-38 0,6 2 2 0,0 4 32 16,1-1-3-16,3 1 33 0,-4 2-36 16,5 0-8-16,0 0-22 0,0 1 34 0,5 1 16 0,0-2-14 15,1-1 30-15,0-1-31 0,3 0 7 16,1-15-7-16,0 14-25 0,0-14-11 0,1 0 39 16,-1 11-29-16,2-11 45 0,0 0 18 0,2 0-53 15,-4 0 42-15,2 0-23 0,0 0-12 0,0 0 26 16,-2 0-32-16,0 0 11 0,0-17 5 0,0 1-26 15,-4 1 39-15,0 1-12 0,-2-2-19 0,1-1 23 16,-5 2-2-16,0 2-18 0,0-2 14 0,-6 1-9 16,-1-1 9-16,-1 0 7 0,-2 1-5 0,2 1-25 15,0 2-48-15,-2 2-20 0,5 9-4 0,-6 0-11 16,6 0-2-16,0 0-52 0</inkml:trace>
  <inkml:trace contextRef="#ctx0" brushRef="#br0" timeOffset="-210096.7">28549 20928 1140 0,'-4'0'31'0,"0"-11"29"15,1 11-31-15,-6 0-7 0,2 0-13 0,-2 0-24 16,-1 0 31-16,3 0 14 0,-2 0-18 0,-1 0-21 15,4 0-4-15,-4 11-16 0,5 0 1 0,-1 2 25 16,-3-2 7-16,8 3-1 0,-4-2 26 0,3 3-29 16,2-1 4-16,0 4 16 0,0-1-43 15,7 0 37-15,-2 0-13 0,1-1-9 0,3 0 15 16,0-2-11-16,-1-4 7 0,2-10 6 0,0 15-6 16,2-15-1-16,1 0 2 0,-2 0 1 0,0 0 6 15,0 0 11-15,1 0-11 0,1 0-10 0,-3 0 19 16,1 0-36-16,-1 0 12 0,0-15 8 0,0-2-27 15,-2-1 45-15,0-2-4 0,-2 0-28 0,-2-1 10 16,1 1-16-16,-5-3 2 0,0 6 29 0,0-1-7 16,-6 1 3-16,-3-1-18 0,1 3-1 0,0 3-19 15,-2 0-31-15,2 12-15 0,1-11-17 0,-4 11-29 16,1 0 8-16,2 0 11 0,0 0 1 16,0 0 40-16,2 13-19 0,0 0-7 0,2 1-66 15</inkml:trace>
  <inkml:trace contextRef="#ctx0" brushRef="#br0" timeOffset="-209728.82">28859 20919 1158 0,'-6'-8'1'0,"1"8"21"16,-4 0 5-16,2 0 8 0,-2 0-7 15,2 0-9-15,-2 0-9 0,4 0-20 0,-4 0-1 16,3 0 8-16,0 0-6 0,2 17 23 0,-2-6-17 16,1 2 10-16,0-2-13 0,-1 4-3 0,2-1 20 15,4 1-42-15,0 0 30 0,0 1-26 0,4 3 44 16,1-3-12-16,1 2 15 0,-1-3 12 0,4 1-42 16,-2-4-2-16,3-12-11 0,0 15-5 0,2-15 26 15,2 12 29-15,1-12-13 0,-4 0 7 0,5 0-27 16,-2 0 26-16,1 0-50 0,-2 0 60 15,0 0-13-15,-2-12-30 0,-1 0 59 0,1-6-61 0,-3 4 17 16,-2-3-19-16,-3 2-11 0,0 1 6 0,-3-2 8 16,0 2 24-16,-6 0-10 0,-3 0 30 15,2 2-37-15,-6 0-36 0,3 0-29 0,-3 1-71 16,-1 11 31-16,-1-8-6 0,1 8-13 0,2 0 8 16,1 0-79-16</inkml:trace>
  <inkml:trace contextRef="#ctx0" brushRef="#br0" timeOffset="-209546.15">29179 21071 912 0,'-6'0'-3'0,"2"0"7"0,-2 0-18 16,1 0 32-16,0 0-5 0,1 0-6 0,3 0-17 15,-4 0-73-15,5 0-36 0,0 0-34 0,0 0-51 16</inkml:trace>
  <inkml:trace contextRef="#ctx0" brushRef="#br0" timeOffset="-209094.61">29576 20939 822 0,'-10'-9'-1'0,"-1"-2"1"16,4 5 10-16,-3 6 27 0,-3-14 15 0,4 6 5 16,-1 8 11-16,2-9-1 0,-2 9-15 0,-2 0 1 15,2-10-26-15,1 10-34 0,-1 0 8 0,3 0-11 16,-2 0 4-16,2 0-1 0,-1 0 16 0,2 0-8 15,-3 12 14-15,2-1-14 0,1 2-13 16,0-2 26-16,-1 7-13 0,6-1 11 0,-4 1-35 16,4 2 9-16,-2 1 26 0,3-1-6 0,0 4 46 15,4-3-51-15,2-1-4 0,-1-1 7 0,0-4-18 16,4 0 31-16,-2-4-17 0,3-11 14 0,0 11-18 16,0-11 0-16,3 0-12 0,-4 0 4 0,4 0 5 15,-1 0 0-15,-1 0 26 0,4 0-24 0,-3 0 25 16,0 0-2-16,0 0-48 0,0-17 53 0,0-2-14 15,0 0 8-15,-4-4 14 0,-1 0-43 0,-2-1-4 16,-1-2-40-16,-4 2 32 0,0 2 1 16,0-2 6-16,-6 4 13 0,-2 0 9 0,0 3-15 15,-2 3 0-15,2 1 35 0,-2 4-64 0,0 9 19 16,0-11-30-16,-1 11-63 0,1 0-11 0,3 0-17 16,1 0 4-16,-1 0 16 0,1 0-23 0,3 14 10 15</inkml:trace>
  <inkml:trace contextRef="#ctx0" brushRef="#br0" timeOffset="-208742.92">29846 20838 979 0,'-10'0'1'0,"2"0"16"0,-2 0 0 16,0 0 8-16,-5 0 27 0,4 0-18 0,1 0 3 15,-5 0-2-15,2 0-53 0,0 0 10 0,2 0 0 16,-1 9 17-16,-1-9 15 0,6 11-22 0,-2 2 12 16,6-2-23-16,-1 0 9 0,1 0 2 0,3 2-12 15,0-2 8-15,0 4-3 0,7 0 21 0,-1-4 0 16,2 3-12-16,0 0 7 0,4-2-12 0,-2 1-7 16,1-13 0-16,2 11-27 0,-1-11 47 0,-1 0-10 15,-1 11 9-15,2-11 33 0,-3 0-48 0,-4 0-1 16,4 0 20-16,-1 0-16 0,-2 0-24 0,2-15 23 15,-3 1-8-15,2-3 24 0,-1 2-1 0,-2 1-5 16,-4-3-2-16,2-1-28 0,-2 3 35 16,0 2 2-16,-7 0-21 0,0 4 7 0,-1 0-59 15,1 9-45-15,2 0-28 0,-1-7-16 0,0 7-7 16,2 0-48-16,2 0 18 0</inkml:trace>
  <inkml:trace contextRef="#ctx0" brushRef="#br0" timeOffset="-208357.54">30120 20840 1000 0,'-6'0'12'0,"1"0"15"16,-7-7 1-16,5 7 20 0,0 0-6 15,-3 0-25-15,1 0 11 0,-1 0-14 0,3 0-11 16,-5 0 11-16,7 0-15 0,-4 0-11 0,0 0 13 15,1 10-5-15,0 0-8 0,2 1 12 0,-2 4-2 16,2-1 12-16,0 6 2 0,2-1-22 0,0 1 8 16,2 2-15-16,2 0 23 0,0 0 16 0,0-2-8 15,3 1-18-15,4-3 5 0,1-1-22 0,-1-3-9 16,2 1 56-16,-1-1-32 0,2-14-7 16,0 14 24-16,0-14-1 0,2 0-6 0,-2 0 51 15,2 0-43-15,-2 0-30 0,-2 0 24 0,2 0-8 16,-2 0 23-16,2-14-25 0,-3-4-5 0,-4 2 15 15,1-3-5-15,-1-1 3 0,-3-1-22 0,0 0 1 16,0 0 1-16,-7 3 34 0,-1 2 19 0,-2 1-44 16,2 2 17-16,-2 0 10 0,0 1-33 0,0 12 12 15,1-8-7-15,-1 8-22 0,-2 0-26 0,5 0-41 16,0 0-60-16,0 0-53 0,1 0 4 0,2 0-6 16</inkml:trace>
  <inkml:trace contextRef="#ctx0" brushRef="#br0" timeOffset="-208170.71">30299 21073 1063 0,'-5'0'14'15,"5"0"3"-15,-5 0-1 0,0 0 10 0,1 0-13 16,4 0-13-16,0 0 4 0,0 0-36 0,0 0-79 15,0 0-14-15,9 0-66 0,-4 0-70 0</inkml:trace>
  <inkml:trace contextRef="#ctx0" brushRef="#br0" timeOffset="-207771.57">30573 20928 1063 0,'-5'0'-7'16,"0"-9"26"-16,-1 9 23 0,-4 0-6 0,1-9 40 15,-1 9-63-15,3 0 3 0,-2 0 1 0,-1 0-42 16,3 0 45-16,-2 0-15 0,1 0-12 0,0 0 22 16,3 0-20-16,-6 0-11 0,6 0 25 15,-2 0-26-15,4 13 22 0,-3-4-7 0,2 1-3 16,-1 0 13-16,4 1-17 0,1 4 0 0,0-1 0 15,0-2 4-15,0 2 15 0,1 0 2 0,5-2 3 0,0 1-11 16,0-2-19-16,2 0 37 0,1-11-22 16,1 15 18-16,-1-15 6 0,1 12-40 0,3-12 18 15,-2 0-15-15,-1 0 5 0,2 0 20 0,1 0-39 16,-3 0 34-16,0 0-17 0,-1-18 7 0,-1 1 20 16,-2-1-27-16,0 1 32 0,-3-1-34 0,-2 0-8 15,-1 1-13-15,0-3-43 0,-10 2-11 0,3 1 22 16,-3 0 29-16,-3 1 12 0,1 3 33 0,1 0-8 15,-4 5-9-15,4 8-2 0,-2 0-25 16,3 0 11-16,0 0-27 0,2 0-15 0,3 0 8 16,-1 0-57-16,1 0 1 0,5 11-41 0</inkml:trace>
  <inkml:trace contextRef="#ctx0" brushRef="#br0" timeOffset="-207419.46">30815 20849 1092 0,'-9'0'14'0,"2"0"34"0,-3-7 0 16,0 7-12-16,-5 0-14 0,5 0-31 16,-1 0 8-16,1 0 13 0,0 0-3 0,0 0-2 15,-1 0-1-15,3 0-13 0,1 0 1 0,-2 0 1 16,3 11-15-16,0 0 25 0,2-2 5 0,0 6-5 15,2-4 0-15,1 4 7 0,-2-1-23 0,3 3 14 16,0-1 11-16,4 0-29 0,2-1 36 0,3-3-21 16,-4 0 1-16,6-1 12 0,-1-11-25 0,0 11 11 15,1-11-4-15,1 0-1 0,1 0 16 0,-3 0-6 16,1 0 16-16,1 0-24 0,-2-14 0 16,0-1 5-16,-1 0-4 0,-3-5 5 0,1 4-4 15,-3-3-11-15,0-1-14 0,-4 5 14 0,2-1 21 16,-2 1 12-16,0 4-21 0,0-2-28 0,0 7-71 0,0 6-6 15,-3-9-40-15,-1 9 5 0,-1-10-13 16,1 10-73-16</inkml:trace>
  <inkml:trace contextRef="#ctx0" brushRef="#br0" timeOffset="-207071.25">31034 20833 1192 0,'-7'0'32'0,"-2"0"-11"16,-1 0 0-16,3 0 20 0,-6 0-33 15,4 0 13-15,-1 0 9 0,-3 0-12 0,2 0 3 16,1 0-5-16,-2 0-6 0,-1 0-11 0,1 11 7 16,2 3-9-16,-1 0-6 0,1 2-1 0,0 0-6 15,1 3 20-15,3 0 13 0,0 0-15 0,5 0 10 16,1-1-12-16,0 0-12 0,0-2 24 0,7-1-34 15,2-3 24-15,-2-12 10 0,8 12 3 0,-4-12-1 16,3 0-13-16,2 0-16 0,-1 0 15 0,1 0-1 16,-1 0 8-16,1 0 10 0,-1 0-29 0,-1-18 24 15,-2 0-2-15,-1 1-11 0,-1-3-10 0,0 5 20 16,-4-5-15-16,-2 5 13 0,-2 1 12 16,-2-1-10-16,0 2-5 0,-6 0-4 0,0 4 0 15,1 9-62-15,-5-9-22 0,-1 9-59 0,1 0-101 16,-1 0-19-16,-4 0-27 0</inkml:trace>
  <inkml:trace contextRef="#ctx0" brushRef="#br0" timeOffset="-206267.81">31357 20781 940 0,'0'0'5'0,"1"0"30"16,2 0-23-16,-3 0-22 0,2 0 6 0,-2 0-27 16,1 0 26-16,-1 0 18 0,3 0-29 0,-2 0 23 15,4 0-29-15,-4 0 36 0,8 0 3 0,-3 0-21 16,4 0 26-16,0 11-32 0,1-11 4 0,4 11 19 15,1-11-4-15,-1 11 2 0,1-11 5 16,3 10-2-16,-2-10 16 0,4 0-45 0,-1 0-65 16,-2 10-81-16,0-10-55 0,-2 0-21 0</inkml:trace>
  <inkml:trace contextRef="#ctx0" brushRef="#br0" timeOffset="-205922.96">31632 20649 810 0,'-6'0'-33'15,"3"0"19"-15,-1 0-29 0,0 0 21 0,0 0 27 16,4 0-13-16,0 0 31 0,0 0-30 16,0 0 10-16,5 0-11 0,2 0 16 0,1 0-29 15,-2 0 5-15,4 0 40 0,2 0-26 0,0 0 30 16,2 0-5-16,0 0-51 0,-2 0 14 0,1 0 23 15,2 0-13-15,1 0-11 0,-5 0 20 0,2 0-38 16,-1 0 28-16,-1 15 11 0,-1-6-18 0,-1 2 30 16,-1-2-5-16,-2 6 31 0,0-4-26 0,-2 4 14 15,-2 3-33-15,-1-2 23 0,-1 1 20 0,0 1-30 16,0 2 36-16,0-1-42 0,0-3-6 0,-5 4 12 16,0-1-13-16,-2 1-7 0,-2-3-5 0,4 3-8 15,-5 0 32-15,2 0 10 0,-2 0-2 0,2-1 31 16,0 1-49-16,1 0-34 0,1-5-37 0,3 2-70 15,1-3-13-15,0-14-46 0,2 14 32 16</inkml:trace>
  <inkml:trace contextRef="#ctx0" brushRef="#br0" timeOffset="-203502.67">26710 21908 301 0,'0'-10'-6'0,"0"10"-13"16,6-9 0-16,0-2-5 0,3 2 0 15,1-3 11-15,1 3 14 0,5-5 11 0,3 3 34 0,2-2-25 16,4 0 10-16,2 0-18 0,4 1-14 16,3-2 34-16,2 5-32 0,2-2 16 0,2 2-22 15,3 0-4-15,6 1 15 0,3 8-12 0,2-9 39 16,2 9-18-16,6-7-8 0,5 7 37 0,8 0-47 15,3-7-1-15,6 7 11 0,4 0-20 0,4 0 34 16,4-8 3-16,0 8 8 0,-3 0 15 0,7-9-6 16,-2 9-19-16,0 0 14 0,1-9-43 0,-1 9 19 15,4 0 24-15,1 0-33 0,-1-6 26 0,-2 6-26 16,-4 0 1-16,-1-6-11 0,0 6 5 0,-5-8-2 16,-1-1 19-16,2 3-21 0,-2-3 4 0,-1 1 12 15,3-2-26-15,-3-4 37 0,-2 3-12 0,1-1-36 16,-5-3 36-16,-1 2-30 0,-2-3 44 15,-4-1 3-15,0 0-23 0,-2-1 42 0,4 1-51 16,-5-1 15-16,1 4 0 0,-1-3-10 0,-1 4-2 16,-3-1 0-16,-5 3-3 0,2 11 5 0,-6 0 8 15,-3 0-8-15,-1 0-13 0,-3 0 11 0,-2 0-11 16,-2 0 31-16,-5 18 12 0,2-4-33 0,-3 1 11 16,-1-2-26-16,1 0-11 0,-3-2 20 0,-6 0 11 15,3-3 3-15,-3-8-1 0,1 10 28 16,-6-10-26-16,0 8-10 0,-4-8 5 0,4 0 0 0,-2 0-1 15,-2 0 16-15,0 0-3 0,0 0-28 16,-3 0 12-16,2 0 2 0,-1 0-6 0,-2 0 14 16,2 0 3-16,-4 0-13 0,2-8 23 0,-4 8-22 15,2 0 13-15,0-10 0 0,0 10 4 0,0-8-24 0,-2 8 6 16,2 0-2-16,-1-11 8 0,-4 11 21 16,1-9-42-16,2 9 34 0,-4 0-29 0,1-8 12 15,-3 8 25-15,0 0-26 0,-3 0-4 0,-1 0 2 16,1 0-4-16,-6 0 40 0,4 0 53 0,-4 0 26 15,-1 0-11-15,0 0-59 0,0 0-16 0,0 0-42 16,0 0 23-16,0 0 9 0,0 0-16 0,0 0 7 16,0 0-18-16,0 0 25 0,0 0-8 15,6 0-3-15,-2 0 2 0,0 0-19 0,1 0 29 16,-2 0-20-16,3 0 5 0,-4 0 7 0,4 0-4 16,-2 0 15-16,2 0-5 0,3 0-11 0,-6 0-2 15,1 8 7-15,2-8-5 0,-2 0 7 0,0 0-5 16,1 0-5-16,-2 0 4 0,0 0-11 0,-3 0 1 15,1 9-16-15,2-9 27 0,-3 0 16 0,0 0-22 16,0 0 32-16,0 0-22 0,0 0 2 0,0 0-4 16,0 0 4-16,0 0 7 0,0 0-36 0,-4 0-40 15,-1 18-104-15,1-3-114 0,-2 1-36 0</inkml:trace>
  <inkml:trace contextRef="#ctx0" brushRef="#br0" timeOffset="-201994.05">29189 22043 665 0,'-4'0'4'0,"4"0"18"16,0 0 7-16,-1 0 29 0,-1 0-19 0,-1 0 12 0,3 0-24 16,-1 0-50-16,-4-9 45 0,4 9-39 0,-2 0 34 15,0-11 25-15,-1 11-12 0,0-10 15 16,-1 0-27-16,0 10 0 0,-1-15-20 0,-3 6 13 15,-1-2-1-15,0 2-14 0,1-3 20 0,-4 3-22 16,2 0 50-16,-4-2 16 0,4 1-25 0,-8 10-9 16,6-10-31-16,-3 10 12 0,-2 0 4 0,2 0 18 15,-5 0-33-15,4 0-24 0,-2 0 11 0,-1 0 4 16,4 0 19-16,-4 0 14 0,4 15-9 0,5 1-13 16,-4-1 1-16,5 2-6 0,3 1 1 0,0 3 15 15,1 1-19-15,5-1-4 0,1-1 4 16,0 0 6-16,0-5 22 0,0 0-6 0,4-1-2 15,2-14-37-15,0 17 14 0,4-17 17 0,1 14 6 16,2-4-4-16,0-10-2 0,6 12-32 0,-2-12 22 16,2 0 2-16,3 0-4 0,-2 0 21 0,1 0-32 15,0 0 33-15,0 0 6 0,-1 0-3 0,2 0 14 16,-2 0-27-16,0-14-2 0,-4 1-14 0,0 4 6 16,3 9 1-16,-8-17 9 0,2 8 27 0,-1 9-31 15,-5-15 24-15,2 1-18 0,-5 3-25 0,0 11 39 16,-2-12-48-16,-2 0 27 0,0 1 26 0,0 11-44 15,-5-12 34-15,0 12-45 0,-1-14 3 16,-3 2 31-16,-1 12 8 0,0-11 7 0,-1 11 0 16,-1 0-6-16,-2 0-25 0,2 0 21 0,-1 0-21 15,0 0-58-15,0 0-21 0,2 0-78 0,0 0-35 16,1 0-40-16,3 0 17 0</inkml:trace>
  <inkml:trace contextRef="#ctx0" brushRef="#br0" timeOffset="-201576.16">28603 22537 464 0,'13'-15'9'0,"-2"1"-16"0,4-1-10 15,0 0 14-15,1 4-27 0,4-4 46 16,1-1-12-16,0 0 14 0,4-2 17 0,1-1-31 16,1-1 20-16,3-3-23 0,2 0 8 0,4-3-20 15,0-4 17-15,5-2 6 0,-4 0-26 0,8-3 45 16,-4 0-38-16,1 0-11 0,3-3 31 0,-3 1-50 16,0 2 62-16,-1 0-27 0,0 4 0 0,-5 2 31 15,-2-1-77-15,-2 7-16 0,-2-1-72 16</inkml:trace>
  <inkml:trace contextRef="#ctx0" brushRef="#br0" timeOffset="-178684.39">30119 10861 506 0,'0'0'26'16,"0"0"22"-16,0 0-2 0,0 0 24 0,0 0-13 15,0 0-32-15,0 0 34 0,0 0-20 0,0 0 1 16,0 0 5-16,0 0-2 0,0 0-27 0,0 0 21 16,0 0-19-16,0 0-33 0,0 0 4 0,0 0-13 15,0 0 11-15,0 0 12 0,0 0 24 0,0 0-32 16,0 0 38-16,0 0-21 0,0 15 8 16,1 1-21-16,3 5-5 0,1 3 37 0,-1 7-18 15,1 4 34-15,2 5-18 0,0 4-33 0,1 2 18 16,-2 4-9-16,2 0 17 0,-1 4-14 0,-2-3 13 15,1 0 17-15,2 0-37 0,-4 0 63 0,0-1-49 16,2 0-4-16,-2-4 6 0,0 0-20 0,-2 3 7 16,1-5 2-16,-3-1 19 0,1-1-24 0,-1-5 28 15,0 0-6-15,0-4-43 0,0-1-14 16,0-4 25-16,-4-5-30 0,2-2 32 0,-2-1 45 16,3-7-54-16,-2 0 20 0,1-13-2 0,2 12-7 0,-2-12 25 15,0 0 10-15,2 0-26 0,0 0-57 16,0 0-15-16,0 0-70 0,0 0-18 0,0 0-26 15,4 0-75-15</inkml:trace>
  <inkml:trace contextRef="#ctx0" brushRef="#br0" timeOffset="-177802.29">29956 10902 789 0,'4'0'-12'0,"-1"0"22"0,2 0 12 0,-3 0-16 15,6-11-5-15,0 11 12 0,0 0-35 16,2-12 13-16,2 12-4 0,2-12 2 0,-2 12 14 16,4-14-12-16,4 4 57 0,-1 10-81 0,4-20 53 15,2 6-9-15,2-1-26 0,3-2 53 0,1 2-40 16,5-2 12-16,0-1-4 0,1-1-8 0,8-2-2 15,-2 3 15-15,3 1 11 0,6 1-7 0,3-2-6 16,-2 2 2-16,9-3 1 0,0-2-18 16,4 1 38-16,1 0-21 0,2-4 10 0,0-2 17 0,0 2-34 15,3-3 33-15,-4-1-25 0,3 1-28 16,-4 0 21-16,1 1-5 0,3 1-17 0,-1 0 35 0,0 3-6 16,0 0-3-16,0-1-7 0,-3 0 8 0,4 3-3 15,-7 2-29-15,0 0 33 0,-4 1-16 0,0 0-3 16,0 3 17-16,-5-1-22 0,-2 2 14 15,-2 0-24-15,0 2 33 0,0-2 0 0,-6 0 12 16,4 3 20-16,-3-2-51 0,-3 12 23 0,2-13-16 16,-4 3-10-16,0 10 20 0,-4 0-15 0,4-11-8 15,-5 11 9-15,0 0 5 0,0 0 8 0,-3 0 4 16,-3 0 0-16,5 0 29 0,-5 0 6 0,-3 0 6 16,4 0 8-16,-5 0-39 0,0 0-10 15,0 0-4-15,-5 0-10 0,4 0-5 0,-4 0 18 16,4 0-10-16,-8 0 2 0,3 0-7 0,0 0-3 0,1 0 6 15,-3 0-9-15,0-12 15 0,0 12 3 16,-2 0 6-16,-3 0-4 0,3-11 3 0,-3 11-8 16,-1 0-15-16,-2 0 13 0,0 0-7 0,-4 0 5 15,-2 0 4-15,0 0 40 0,-2 0 32 0,0 0 17 16,-2 0 10-16,0 0-34 0,0 0-28 0,0 0-13 16,0 0-18-16,0 0-14 0,0 0 1 0,0 0-3 15,0 0 8-15,0 0 18 0,0 0-29 0,0 0 10 16,0 14 6-16,0-2-28 0,0 6 26 0,3 1-18 15,2 5 8-15,0-1 18 0,1 7 7 0,-1-1-9 16,0 2-22-16,4 1 19 0,-2 3-18 0,2 0 12 16,-1 2 25-16,0 0-19 0,2 2 16 0,-2 1 11 15,2-1-8-15,-1 3-16 0,1-1-13 0,0 1-18 16,0 0-4-16,1 2 17 0,-1 1-3 16,0-4 30-16,0 3-10 0,0-2 4 0,-2-1 9 15,2-2-43-15,-2-1 29 0,0-2-17 0,0-4-18 16,0 0-39-16,-2-4-56 0,0-1-39 0,-5-2-81 15,4-5-43-15,-3-2-97 0</inkml:trace>
  <inkml:trace contextRef="#ctx0" brushRef="#br0" timeOffset="-176885.05">30004 12074 620 0,'17'0'19'0,"-6"0"-1"0,5 0 7 16,0 0 5-16,-2 0 16 0,2-11-7 0,2 11 12 15,-1 0-17-15,0-11-15 0,1 11 16 0,0 0-33 16,4 0 34-16,1 0-21 0,0-9 3 0,1 9 2 16,7 0 1-16,0 0-2 0,3 0-3 0,4 0 28 15,6-8-19-15,5 8 7 0,4 0 24 16,3-12-20-16,6 3-8 0,9 0 4 0,1-3-36 0,6-1 8 15,1-2 8-15,3-3 1 0,5 2-10 0,1-6 5 16,0 1-4-16,2-1-2 0,1-3 14 16,1 0-9-16,3-3-13 0,1 2 18 0,-3-1-8 15,5 0 23-15,-3-2-5 0,-5 5-25 0,0-3 3 16,-2 1-1-16,-1 5-3 0,-4-2 8 0,-1 2 5 16,-2 1-28-16,0-2 21 0,-2 1-2 0,-1 0-20 15,-5-1 24-15,-4-2-8 0,-5 4 1 0,-2 0 16 16,-5-1-18-16,-4 3 3 0,-5-2-2 15,-1 0 2-15,-4 3-8 0,-2-1 18 0,-3 6 1 0,-6-2-14 16,0 2 15-16,-6 1-24 0,0 3 7 0,-3 8 25 16,-7-8-17-16,0 8 20 0,-4 0-29 15,-2-10-5-15,-3 10 63 0,-2 0 21 0,-2 0 36 16,-2 0 6-16,0 0-45 0,0 0-32 0,0 0-17 16,-5 0 0-16,4 0-17 0,-5 0 16 0,2 0-17 15,-2 0-11-15,-4 0 16 0,1 0-20 0,2 0 7 16,-2 0-4-16,-1 0-1 0,0 0-6 0,3 0 7 15,-2 10 11-15,4 0-4 0,-3-10 4 0,1 14-10 16,4-3-20-16,-3-1-28 0,2 1-53 16,0-2-6-16,0-9-40 0,2 15-28 0,-1-4-1 15,3-11-41-15,-1 9-52 0</inkml:trace>
  <inkml:trace contextRef="#ctx0" brushRef="#br0" timeOffset="-176741.44">33465 11331 913 0,'0'10'-97'16,"0"-10"-98"-16,0 0-33 0</inkml:trace>
  <inkml:trace contextRef="#ctx0" brushRef="#br0" timeOffset="-173898.45">31099 10096 582 0,'0'0'19'16,"0"0"-27"-16,0 0 4 0,1 0 11 0,-1 0-26 15,0 0 30-15,3 0 7 0,-1 0-15 0,-2 0 4 16,0 0 8-16,0 0 2 0,0 0-8 0,1 0 27 16,-1 0 0-16,3 0 8 0,-2 0 26 0,-1 0-12 15,3-10-3-15,-1-2-6 0,-1 1-30 0,3-1 1 16,-2-5-1-16,1 0-40 0,1-2 55 0,-2-4-25 16,2 1-7-16,-3-2 33 0,2-2-45 0,-1 0-6 15,-1-3 24-15,3 3-24 0,-1-4 26 16,-1 0 32-16,-1 2-50 0,-1-3 29 0,0 2-12 15,0-1-19-15,0 4 40 0,0-3-5 0,0 1 10 16,-1 0 3-16,-4 1-12 0,0-1 1 0,0 0-20 16,1 1-39-16,-3 0 20 0,-2 3-11 0,3-5 8 15,-1 5 35-15,-1-5-30 0,-3-2-8 0,1 1 6 16,0-2 18-16,-1-2-16 0,1 1 30 0,-5-2-7 16,5-2-22-16,0 2 10 0,0 3-8 0,-2 0 10 15,2 3 12-15,3 2 31 0,-3 2 27 0,1 2 23 16,-2 2-22-16,1 0 4 0,0 2-50 0,-5 1-8 15,4 0 11-15,-4-1-12 0,4 3 1 0,-8 0-14 16,6 1-12-16,-4-2-2 0,-1 3 20 16,0-4-8-16,-1 1 10 0,-1-1-17 0,0-3-17 15,-2-2 7-15,-1 2 8 0,3-4 9 0,-2 2 9 16,2 2-15-16,0-2 13 0,-2 2-7 0,5 3 20 16,-3-1 15-16,1 5-6 0,2 2-8 15,-2 1-6-15,2-1-13 0,-4 3-7 0,6 1 16 0,-6 8-28 16,1-10 11-16,0 1-5 0,3 9 11 0,-3-9 10 15,-3 9-7-15,1-10 3 0,-1 10-26 0,-2 0 8 16,1-6 9-16,-2 6-1 0,0 0 15 16,-3 0-18-16,5 0 0 0,-7 0-3 0,0 0-10 0,0 0 20 15,1 0 3-15,-2 0-5 0,1 0 0 16,2 0 5-16,-3 0-5 0,2 0-6 0,1 0 22 16,0-11-21-16,-1 11 1 0,1 0 3 0,-2-8-8 15,-1 8 9-15,2 0-8 0,-1 0 9 0,1 0-1 16,4 0-2-16,-3 0-1 0,3-10 6 0,-1 10-4 15,0 0 4-15,1 0-15 0,-2 0 4 0,0 0-2 16,2 0 6-16,-5 0 11 0,4 0-3 0,-2 0-9 16,0 0 9-16,-1 0-6 0,0 0-10 0,-1 0 21 15,0 0-27-15,-4 0 23 0,3 0-9 0,-4 0 6 16,2 0 1-16,1 0-7 0,-2 0 3 0,-1 0-1 16,0 0 7-16,3 0-10 0,-2 0 16 0,2 0-26 15,-2 10 12-15,1-10-7 0,2 0 2 16,-2 8 3-16,0-8 5 0,3 0 12 0,0 11-12 15,0-11 13-15,-4 0-15 0,5 0 0 0,0 0-11 16,-2 9 2-16,0-9 2 0,0 0 4 0,1 0 18 16,-2 0-5-16,-1 0 1 0,3 0-5 0,-4 0-22 15,-1 0 22-15,0 0-13 0,-1 0-1 0,1 0 22 16,-2 0-18-16,-1 0 4 0,1 0-9 0,-3-9-10 16,4 0 12-16,-5 9 10 0,2-10-6 0,2 0 27 15,-2 10-39-15,-1-10-5 0,2 10 33 0,1-10-22 16,2 10 30-16,-2-10-13 0,3 10-13 15,-1 0-3-15,0-8-4 0,3 8 5 0,-1-9 3 0,-1 9 0 16,-1-9 2-16,3 9 0 0,-2-14 14 16,2 6 2-16,-1-2-18 0,-2-1 13 0,-1 3-20 0,1-4 10 15,2 3 7-15,-2-3-4 0,0 1-5 16,0-1 2-16,1-2 7 0,1 0 0 0,-3-1 1 16,1 0-4-16,-1-1 10 0,1-2-7 0,0 1-8 15,1-1 2-15,4 0-6 0,-4 0 10 0,3-1 6 16,1-2-2-16,0 3-2 0,1 1-10 0,3-1 10 15,-4 1-1-15,3-1-7 0,2 2 12 16,-2 0 1-16,4 2-8 0,-2-1-9 0,3 0-3 0,-3 1 2 16,-3-3 5-16,7 0 6 0,-4-1-3 0,4-2-11 15,-4 0-6-15,2-3 4 0,-2 2 5 0,4-4 12 16,-2 1 1-16,0 0 0 0,2 0-10 16,4-1-10-16,-2-3 3 0,-1 1 7 0,4-1 10 15,1-2-11-15,0 0 20 0,2-1-18 0,0-1-9 16,2 0 22-16,-2 3-19 0,4 0 9 0,-1 2 17 15,4-1-11-15,-3 2-9 0,1 2 8 0,2 1-8 16,-1 0-4-16,0 3 23 0,1-1-2 0,-2 1-16 16,2 0 19-16,0 3-23 0,-1-1-5 0,2 3 9 15,-2-5-8-15,0 5 21 0,2-4-6 16,0 3-5-16,-1-1 15 0,1-1-18 0,3-1 14 0,-4-1 3 16,4-1-33-16,-4 0 14 0,6-2-11 15,-4-2 8-15,2 0 12 0,1-1-4 0,2-2-2 16,-2 5-6-16,2-4 8 0,0 4-8 0,0 0-1 0,0-1 11 15,4 2-10-15,2 2 10 0,-3 1-19 16,6 0 12-16,-1-2 8 0,0 1-16 0,0 0 27 16,2 2-26-16,3-1 7 0,0-1 3 0,0-2 6 15,3 2 3-15,1 0-21 0,1-1 27 0,2 1-8 16,0-1 11-16,0-2-3 0,-2 3-17 0,3 0 12 16,-1-1-18-16,1 1 11 0,-1-1 7 0,0 1-10 15,2 0-6-15,-2 0 8 0,4 2-2 0,-2-2 3 16,2 3 18-16,-1-1-12 0,0 3-17 0,2-1 1 15,-6 3 11-15,1 13-8 0,3-17 16 0,-6 17-17 16,2-12-9-16,-3 12 26 0,-3 0-10 16,3 0 15-16,-4-14-4 0,-2 14-7 0,2 0 2 15,0 0-14-15,-2 0 1 0,-2 0 7 0,2 0-21 16,0 0 14-16,-2 0-1 0,0 0 4 0,2 0 6 16,0 0 7-16,1 0 4 0,-1 0-11 0,0 0 20 15,0 0-29-15,-3 0 0 0,3 0-6 0,-1 0-1 16,-2 0 40-16,2 0-24 0,-2 0 11 0,-1 0 0 15,1 0-10-15,-1 0 5 0,-1 0-62 0,1 0-55 16,-2 0-73-16,2 0-19 0,0 0 5 0,-2 0-4 16,1 0-36-16,-4 0-55 0</inkml:trace>
  <inkml:trace contextRef="#ctx0" brushRef="#br0" timeOffset="-173497.9">26271 5480 862 0,'0'0'-6'0,"0"0"16"0,0 0-9 15,0 0 2-15,0 0-4 0,0 0-26 0,3 0 4 16,1 0-3-16,2 0 15 0,-2 0-1 0,5 0 33 16,-2 0-4-16,2 0-21 0,1 0 23 0,0 0-46 15,1 0 19-15,-1 0 30 0,2 0-29 0,-2 0 37 16,4 0-32-16,-4 0-1 0,2 0 12 0,-2 0 10 16,0 15 55-16,0-3-22 0,0 2 19 0,-2 1-25 15,0 3-37-15,2 4 29 0,0 1 1 0,-4 2 5 16,3 1 5-16,-3-1-11 0,-1 4-21 15,0-3-3-15,-4 0 12 0,2-2-13 0,-2 1-2 16,-1-3-22-16,0 0-14 0,0-1 8 0,-4 2 3 16,0-3 12-16,-2-2 2 0,0 0 5 0,2-2 9 15,-2-4-12-15,0-12-55 0,1 17-129 0,-1-17-134 16,2 11-15-16</inkml:trace>
  <inkml:trace contextRef="#ctx0" brushRef="#br0" timeOffset="-171712.43">27019 5269 982 0,'-4'-12'2'0,"-1"0"19"16,-1 12 52-16,1-15 7 0,-4 1 8 0,3 14-8 16,1-13-52-16,-6 13 0 0,4-12 2 15,-3 12-23-15,0 0 6 0,0 0-2 0,0 0-30 0,0 0 33 16,-2 0-10-16,2 0-22 0,0 0 28 0,-3 0-19 15,3 0 9-15,3 0 16 0,-2 0-25 16,-1 16-12-16,3 2 10 0,1-3-9 0,2 5 25 16,-1-2 10-16,5 4-39 0,0-2 51 0,0-2-36 15,5 0 3-15,2-1 33 0,3-3-37 0,0-1 11 16,5-13 11-16,-4 14-21 0,8-14-4 16,-5 14 11-16,4-14-23 0,-3 0 12 0,4 12 8 0,-2-12 11 15,2 0 1-15,-2 0 7 0,2 0-28 16,-3 13 7-16,0-13 24 0,-2 0-20 0,-5 13 35 0,5-13-33 15,-5 0-5-15,-2 13 2 0,-1-13-9 0,-2 0 28 16,1 0-8-16,-4 13 7 0,-1-13-14 16,0 15 7-16,0-15 7 0,-6 16 8 0,1-3 0 15,-1-13 4-15,-3 17-9 0,-1-5-31 0,0-12 15 16,-2 17-43-16,1-17-3 0,-4 15 32 0,4-15-33 16,-2 0-19-16,1 0-42 0,1 0-63 0,1 0-15 15,1 0 1-15,3 0-54 0</inkml:trace>
  <inkml:trace contextRef="#ctx0" brushRef="#br0" timeOffset="-171299.5">27281 5382 473 0,'3'0'17'0,"6"0"-7"0,-3 0 20 16,-1 0 0-16,5 0-9 0,-4 0-8 0,3-12-16 16,-1-2 32-16,-2 3-6 0,0 1 8 0,0-4 8 15,-1 1-6-15,-2-2 15 0,0 2 17 0,-3-1 27 16,0 3-24-16,0-2-23 0,0 13 35 0,-6-12-32 16,-1 12-21-16,-1 0 21 0,0-14-58 0,0 14 15 15,-2 0-3-15,0 0-7 0,0 0-2 0,-2 0-10 16,2 0 38-16,0 0-22 0,0 14 15 15,0-14-20-15,2 15-5 0,1-2 7 0,1-13 7 16,1 15-3-16,0-3-8 0,5-12 23 0,0 15-31 16,0-5 23-16,5-10 11 0,0 18-30 0,1-5 19 15,1 2-12-15,2-4 1 0,1 2 3 0,0-13 15 16,3 16-2-16,-1-4-22 0,-1-12 27 0,4 14-14 16,-4-14-11-16,4 13-3 0,-1-13 14 0,-2 0 1 15,-1 14-9-15,4-14-20 0,-3 0-36 0,0 0-39 16,0 0-8-16,-2 0-19 0,0 0-27 15,-2 0 21-15,0-14-47 0,0-1 30 0</inkml:trace>
  <inkml:trace contextRef="#ctx0" brushRef="#br0" timeOffset="-170667.65">27451 5216 1025 0,'-3'0'8'0,"3"0"1"15,0 0 5-15,0 0-22 0,0 0-7 0,0 0 9 16,0 0-23-16,0 0 24 0,0 0 7 0,0 0-15 15,0 0 5-15,5 0 21 0,-4 0-11 0,4 0-7 16,-1 0 23-16,2 9-18 0,-2-9-13 16,2 19 20-16,-1-3 6 0,0-2-12 0,3 1 13 15,-2 0-20-15,-2-4-11 0,2 4 40 0,-3 0-20 0,4-1-9 16,-4 0 19-16,2-3-38 0,0-11 20 16,-2 14 35-16,-1-14-24 0,0 0 1 0,0 12 9 15,-1-12-20-15,-1 0 7 0,0 0 6 0,0 0 10 16,0 0 2-16,0 0-19 0,0 0 8 0,0 0-27 15,0 0 10-15,0 0 4 0,0-12 0 0,0-3-3 16,0-1 1-16,0-1 23 0,0-3-16 0,0 0 6 16,0-1-28-16,5-2 4 0,-4 2 8 0,4 1-10 15,-1 0 34-15,0 5-21 0,0-1-5 0,2 1 24 16,0 3 0-16,0 0-14 0,-2 12-7 0,2-11 6 16,0 11-5-16,-2 0-4 0,2-12 22 0,0 12-22 15,-1 0-24-15,0 0 38 0,-1 0-4 0,0 0 20 16,0 0 26-16,-1 0-28 0,2 20 0 15,-1-3-1-15,0 1-2 0,2 0-12 0,0 0-3 16,0-1-6-16,-2 1-9 0,0-2 22 0,2-1 8 16,-2-3-16-16,2-12 1 0,0 14 4 0,0-14-10 15,0 13-2-15,-1-13 24 0,0 0-6 0,0 0-16 16,0 0 29-16,0 0-28 0,0 0 17 0,-3 0 12 16,2 0-33-16,0 0 10 0,-3 0-17 0,4-16 11 15,-5-1 21-15,2 2-14 0,0-1 11 0,-1-3-29 16,2 1 9-16,-1 1 9 0,2-3-11 0,0 5 31 15,-1 0-36-15,4 1 4 0,-4 3 4 0,4 11-25 16,-1-14 20-16,-2 14 14 0,2 0-13 16,-3-15 2-16,2 15 9 0,-3 0-9 0,4 0 4 15,-2 0 21-15,2 0 2 0,3 0-11 0,-5 0-8 16,3 0 4-16,1 0-3 0,-1 17-15 0,0-5 28 16,3 2-10-16,-3-2-17 0,2 3 33 0,-1-1-14 15,0 1 2-15,2-1 20 0,-2-2-12 0,1 2-6 16,0-2-21-16,-1-12-46 0,2 14-56 0,-4-14-16 15,2 9-3-15,0-9-2 0,-2 0-41 0,0 0-7 16</inkml:trace>
  <inkml:trace contextRef="#ctx0" brushRef="#br0" timeOffset="-170269.02">28059 4955 766 0,'0'0'3'0,"2"0"7"0,1 0-12 15,-3 0 6-15,1 0-7 0,1 0 5 0,0 0-9 16,3 0 16-16,-4 0 11 0,5 0 6 0,-2 0 19 16,4 0-13-16,-1 12-20 0,-2-12-21 0,5 14 16 15,-1-1-3-15,3-2 20 0,-2 0-9 0,0 3-23 16,-1-14 4-16,1 18 8 0,0-4 4 0,3-1 16 16,-3 1-37-16,0-14-13 0,-1 15 11 0,1-2-13 15,0-13 38-15,-2 12-8 0,2-12 3 16,-4 0 18-16,3 0-1 0,-4 0-2 0,3 0-10 15,-4 0-22-15,2 0 13 0,-2 0 4 0,2 0-21 16,-2-12 32-16,-2 0-11 0,2-2 6 0,-1 3 8 16,-2-4-15-16,-1 0 0 0,2 1 3 0,1 0-6 15,-3 14-19-15,0-17 10 0,0 17 16 0,0-11 32 16,0 11 19-16,0 0-33 0,0 0 5 0,0 0-14 16,0 0-1-16,0 0 2 0,0 0-51 0,0 0 13 15,0 0-2-15,0 0 4 0,1 0 42 0,3 0-11 16,-2 0-7-16,1 0 6 0,0 0-15 0,1 0 3 15,2 11 13-15,1-11 8 0,0 15-31 16,3-1-26-16,0-14-34 0,0 14-69 0,2-14 10 0,2 0-9 16,-2 0-44-16,1 0 3 0</inkml:trace>
  <inkml:trace contextRef="#ctx0" brushRef="#br0" timeOffset="-169923.92">28616 4773 1163 0,'-5'0'27'0,"0"0"19"0,0 0 0 16,-2 0-11-16,-2 0-23 0,4 0-24 0,-4 0 11 16,2 0 22-16,-2 0-11 0,2 16 19 0,-2-1-37 15,3 0-9-15,-2-1 12 0,1 3-17 0,2-2 22 16,-1 5 10-16,2-5-11 0,3 5 0 16,1-5 19-16,0 2-24 0,0-3 8 0,1-2 5 15,5-12-12-15,3 12-4 0,-4-12-3 0,5 0-17 16,1 0 28-16,0 0 17 0,-1 0-2 0,5 0 20 15,-4 0-40-15,4 0 0 0,-4 0-1 0,2 0 17 16,-1 0-21-16,-1-15 21 0,-1 0 0 0,0 1-34 16,0 0 45-16,0 2-38 0,-1 12-4 0,-3-20 48 15,0 20-21-15,-5-12-1 0,3 12 36 0,-2 0-42 16,1 0 4-16,-3 0 15 0,0 0-23 0,0 0 13 16,1 0-11-16,-1 0 11 0,0 0 2 15,3 0-6-15,-2 0 6 0,5 0-21 0,0 0 17 0,0 17 0 16,2-1 11-16,3-2-50 0,0 6-66 15,3-6-89-15,1-2-104 0,2-12-25 0</inkml:trace>
  <inkml:trace contextRef="#ctx0" brushRef="#br0" timeOffset="-168537.24">29179 4412 1231 0,'0'0'-35'0,"3"0"4"0,-1 0 22 16,-1 0-9-16,6 0 17 0,-1 0 13 0,1 18-2 16,2 2-1-16,1 0 21 0,1 1-23 0,0 3-14 15,0 1 4-15,2 1-17 0,-1 3 22 0,-1-3-2 16,2 4 17-16,0-2 13 0,-3-1-20 0,3-2-2 16,-1-1-3-16,-2 1-21 0,0-4 24 0,-2-1 1 15,0-2-11-15,0-6 18 0,-2-12-24 16,0 14-18-16,-2-14-16 0,-2 0 16 0,-1 0 5 15,2 0 1-15,-2 0 38 0,-1 0-26 0,0 0-13 16,0-15 22-16,0-4-9 0,-5-2-1 0,-1-5-3 16,-3-3 21-16,3 0-35 0,-1 0 23 0,-1-3 21 15,2 1-42-15,-3 1 46 0,2 1-26 0,-2 3-2 16,2 2 24-16,-2 4-31 0,4 0 26 0,0 8-1 16,1 0-22-16,1 12 21 0,0 0-15 0,2 0 11 15,1-11-21-15,0 11 11 0,0 0-29 0,0 0 9 16,0 0 27-16,0 0-17 0,0 0 24 0,4 0-18 15,-1 0-1-15,1 0 9 0,2 15-1 16,3 1 29-16,-1-1-12 0,4 3-14 0,-1-1-10 0,2 1 3 16,0 2 10-16,2-3-7 0,1 1 26 15,0-3-31-15,-1 1 14 0,4-3-7 0,-2-13 17 16,2 14-8-16,-1-14-10 0,2 0 0 0,-4 0-4 16,2 0 2-16,-2 0-2 0,0 0 18 0,0 0-16 15,0 0-2-15,-5-17 34 0,6 2-27 0,-5-6 8 16,0 2-1-16,-2-5-46 0,0 3 42 0,-4-4-6 15,-1 1 1-15,2 1 11 0,-4 0-6 0,0 3-8 16,-1 3 22-16,-2 4 30 0,0-1-11 0,0 14 19 16,0-11-12-16,0 11-17 0,0 0-8 0,0 0-9 15,0 0-25-15,0 0 2 0,0 0 2 0,0 0-8 16,0 0 9-16,0 0 6 0,2 0-4 16,4 0 8-16,0 14 8 0,0-3-1 0,2 2 7 15,0 1-2-15,2 0-22 0,1-3 0 0,-1 4 17 16,3 0-8-16,0-1 23 0,2-2-14 0,-4-12-26 15,6 14-3-15,-3-1-47 0,0-13-59 16,0 0-62-16,-1 11-19 0,2-11-88 0</inkml:trace>
  <inkml:trace contextRef="#ctx0" brushRef="#br0" timeOffset="-168073.94">30233 4284 1034 0,'0'0'32'16,"0"0"30"-16,-6 0-2 0,1-12 22 0,0 12-49 16,-4 0-15-16,1 0 16 0,-1 0-21 0,-1 0 24 15,0 0-11-15,-1 0-26 0,-3 0 5 0,1 0 2 16,2 0-5-16,1 0 14 0,-5 0-4 0,4 16-8 16,1-1-5-16,0 1-9 0,-2-1 9 0,5 2-11 15,-2 1 13-15,3-1-9 0,0 3 5 0,4-5-10 16,2 2 1-16,0-3 26 0,0-1-30 0,6 1 31 15,2-14-18-15,1 12 6 0,1-12 14 0,1 11-10 16,4-11 1-16,-4 0-4 0,4 0 3 16,-2 0-14-16,3 0 32 0,1 0-42 0,-4 0 15 15,1 0 15-15,2-17-15 0,-2 2 25 0,-2-5-22 16,0 0 7-16,0 1-21 0,-2-2 26 0,-4 0-7 16,2 0-6-16,-4 3-5 0,-1-1-2 0,-3 3-6 15,0 2 26-15,0 3-12 0,0 11 3 0,0 0-4 16,-5-9-19-16,3 9 35 0,0 0-5 0,1 0 16 15,1 0-17-15,-3 0-15 0,1 0-5 0,2 0-14 16,0 0 10-16,0 0 5 0,0 0 0 16,0 0 11-16,5 0-7 0,-2 0 13 0,-1 0-15 15,4 0 10-15,0 13-2 0,0-2 0 0,2 3 11 0,-2-2 4 16,4 0-11-16,-1 2 6 0,0-3-14 16,1 1 10-16,-2-12-6 0,2 15-77 0,0-4-6 15,0-11-96-15,1 9-14 0,-4-9 31 0,1 0-45 16,2 0-16-16</inkml:trace>
  <inkml:trace contextRef="#ctx0" brushRef="#br0" timeOffset="-167706.38">30544 4195 1296 0,'0'0'4'15,"-4"0"12"-15,1 0 19 0,-2 0 0 0,1 0-4 16,3 0-5-16,-5 0-10 0,-1 0-8 15,1 0 5-15,-1 0 6 0,1 0-13 0,-1 0 16 16,-1 0-21-16,3 0-16 0,-1 0 6 0,-1 0-17 16,1 0 21-16,0 0 8 0,5 0-6 0,-4 0 11 15,3 0-13-15,0 0-4 0,2 0-6 0,0 0 0 16,0 0 18-16,4 0-19 0,2 14 25 0,0-14-1 16,3 12-31-16,-2 0 27 0,3-12-10 0,3 13-14 15,-4-13 38-15,5 10-18 0,-1-10 4 16,-2 14 9-16,5-14-10 0,-1 11-3 0,-4-11-10 15,1 0 3-15,-2 10-4 0,0-10 18 0,-1 0 4 16,-4 12-2-16,1-12 2 0,-2 0-16 0,1 11 6 16,-5-11 13-16,0 11-2 0,0-11 3 0,0 12 10 15,-5-12-32-15,0 14 29 0,-1-5 1 0,-3-9-23 16,4 15 36-16,-6-15-36 0,3 15-40 0,-2-15-17 16,2 0-70-16,-2 0-35 0,2 0 8 0,1 0-32 15,-2 0 48-15,3 0-14 0,0 0-45 0</inkml:trace>
  <inkml:trace contextRef="#ctx0" brushRef="#br0" timeOffset="-167247.68">30746 4081 1388 0,'-3'0'-6'16,"-2"0"23"-16,4 0-2 0,-2 0 5 0,2 0-11 15,-4 0-18-15,1 0 7 0,3 0-19 0,1 14 40 16,-3-14-28-16,1 12 5 0,2 1 9 0,0-2-27 16,6 0 23-16,0-2-1 0,1 5 0 0,0-3 0 15,2-1 9-15,1 4-21 0,2-3 14 0,-2-1 3 16,0-10-21-16,0 14 20 0,0-3 6 0,1-11 3 16,-1 10 6-16,-2-10-3 0,0 0-32 0,2 0 21 15,1 0-23-15,-1 0 25 0,-3 0-2 16,1 0 0-16,1 0 21 0,-3 0-17 0,0 0-1 0,-1 0 3 15,0 0-14-15,1-12 6 0,-2 1 11 16,-3-1-25-16,-1 0 12 0,3-2-7 0,-1 1-1 16,-2 0 14-16,0 0 11 0,0-1-32 0,0 3 15 15,0 0 8-15,-5 11-4 0,4-13 10 0,-2 13-14 16,3 0-13-16,0 0-12 0,0 0 6 0,0 0 8 16,0 0-5-16,0 0-1 0,0 0 7 0,0 0 15 15,0 0-24-15,3 0 23 0,1 0-7 0,-1 0-16 16,3 0 23-16,1 0-10 0,-1 0 17 15,1 0 4-15,2 13-1 0,1-2-2 0,1-11-13 0,-1 17-7 16,5-5 4-16,-4-1 4 0,4 2-3 16,-4-3 11-16,-1-10-33 0,5 12-19 0,-4-12-49 15,-1 13-27-15,0-13-29 0,2 0-30 0,-3 0 12 16,1 0-78-16</inkml:trace>
  <inkml:trace contextRef="#ctx0" brushRef="#br0" timeOffset="-166779.2">31116 3832 1278 0,'-1'0'-9'0,"1"-12"22"16,-2 12 5-16,-1 0-23 0,3 0-6 15,0 0 7-15,0 0-31 0,0 0 34 0,0 0 13 0,5 0-16 16,-4 0 36-16,3 0-39 0,1 0 35 0,1 0-25 16,-2 17-31-16,2-2 43 0,-1 3-34 15,4-1 25-15,-2 1 20 0,-1 1-21 0,3 2-10 16,-4-1-6-16,1 0 18 0,0 1 0 0,-2-4-4 15,2 1 17-15,1-1-22 0,-1-5-13 0,0 2 22 16,-2-14-38-16,-1 12 21 0,1-12 22 0,1 0-4 16,-4 0 8-16,3 0-25 0,1 0-5 0,-4 0-1 15,4 0 24-15,-1 0 15 0,0 0-19 0,-1 0 19 16,1 0-17-16,1 0-41 0,0-15 48 0,0 1-23 16,1-2 13-16,-1 0 29 0,5-2-49 0,-4 1 8 15,3-1 7-15,-2-1-14 0,2 1 27 0,-1-1 0 16,0 3-26-16,-3 2 35 0,0 14-21 15,-1-16-7-15,0 16-31 0,-2-14-35 0,-2 14-46 16,0 0-13-16,0 0 25 0,-9 0-3 0,3 0 59 16,1 0 1-16,-6 21 9 0,4-3 39 0,-1-1 4 15,-2 1 11-15,2-2 39 0,-2 2 14 0,2-4 16 16,0-2 16-16,1 2-17 0,1-14-38 0,1 12-47 16,3-12 6-16,-1 0-5 0,3 0-16 0,0 0 46 15,0 0-27-15,5 9-17 0,0-9 25 0,1 0-19 16,3 0 2-16,1 11 18 0,1-11 4 0,4 0-3 15,1 0 23-15,1 0-21 0,2 0 5 16,2 0 8-16,0 0-35 0,4 0-20 0,0 0-106 16,1 0-157-16</inkml:trace>
  <inkml:trace contextRef="#ctx0" brushRef="#br0" timeOffset="-165646.95">31915 3391 1299 0,'-6'0'-13'0,"6"0"-4"0,-4 0 24 0,2 0-11 16,2 0-9-16,0 0 17 0,7 18-18 0,2-2 9 16,4 7 20-16,-2 4 14 0,4 4-39 0,-1 4 26 15,3 3-6-15,-1 0-6 0,4 2 31 0,-4 1-42 16,4-4 20-16,-4-1-27 0,2-2 0 0,0-3 34 16,-2-1-19-16,2-4 7 0,-1 1-14 0,-1-4-9 15,-1-2 35-15,1-2-13 0,-1-1 26 16,-4-3-22-16,1-1-36 0,-2-14 0 0,-2 0-10 15,-2 12 3-15,2-12 26 0,-6 0-3 0,3 0-27 16,-5 0 19-16,0 0-55 0,0 0 7 0,-5-15-2 16,-3-5-9-16,0-1 55 0,-2-4-6 0,0-5 19 15,-6-4 20-15,2-2-30 0,-2-2 19 0,-2 1 2 16,0-1-15-16,-2 0 2 0,3 0-6 0,-2 3 36 16,2 4-8-16,0 1-3 0,3 5-11 0,0 2-5 15,1 5 1-15,6 1 6 0,0 5 18 0,2-2-25 16,1 3-10-16,4 0 13 0,0-2 0 15,0 2-6-15,9-2 29 0,-4 1-20 0,1-1-5 0,4 1 8 16,2-3-27-16,1 0 30 0,0 1-4 0,3 3-6 16,0-3 26-16,1 4-26 0,0 10 17 15,2-11-14-15,-2 11-6 0,2 0 10 0,-2-11-10 16,-1 11 14-16,0 0 11 0,-2 0-22 0,-2 0-16 16,1 0 28-16,-3 0 3 0,-1 0 15 0,-2 17 38 15,-2-2-31-15,1-1-4 0,-4 0-15 0,0-2 3 16,-2 5 4-16,0 0-35 0,0 1 56 0,-10 0-39 15,5 1-9-15,-4 2 22 0,2-4-28 0,-2 1-7 16,1 2-26-16,-1-5-23 0,0 0-30 0,1-4-32 16,2 3-56-16,2-14-9 0</inkml:trace>
  <inkml:trace contextRef="#ctx0" brushRef="#br0" timeOffset="-165237.12">32495 3771 766 0,'2'0'2'0,"-2"0"19"15,0 0-12-15,0 0 1 0,3 0 3 0,-3 0-41 16,4 0 36-16,-4 0-23 0,1 0 1 0,4 0 40 16,-2 0-37-16,4 0 9 0,-4 0 5 0,4 0-7 15,0 0-8-15,2-15 28 0,1 3-7 16,-3-2-11-16,2-1 18 0,1-1-2 0,0 0-5 15,-3 2-14-15,2 1 19 0,-4 1-16 0,0-1 32 16,-4 13 51-16,4-9 9 0,-5 9 6 0,0 0-18 16,0 0-42-16,-5-12-18 0,-1 12-7 0,2 0-3 15,-2 0-1-15,-2 0-23 0,-2 0 16 0,2 0-4 16,-2 0-5-16,0 18 38 0,0-2-47 0,3 0 22 16,-3-1-10-16,1 1-8 0,3-1 24 0,1 0-29 15,0-2 45-15,4 0-26 0,1 1 7 0,0-14-8 16,0 15-26-16,6-15 27 0,-1 15-3 0,3-15 20 15,2 20-5-15,3-20-5 0,-2 0-9 0,4 13 12 16,0-13 9-16,1 0-13 0,0 0 4 16,3 0-33-16,-2 0-17 0,-1 0-29 0,4 0-6 15,-4-13-41-15,4-1-13 0,-5-1 7 0,-2-2 4 16,1 2-7-16,-4-5-47 0</inkml:trace>
  <inkml:trace contextRef="#ctx0" brushRef="#br0" timeOffset="-164918.97">32775 3581 1162 0,'-2'0'20'0,"-2"0"-9"0,3 0 3 16,-4 0 15-16,5 0-30 0,-1 0 16 0,1 0-9 16,0 0-25-16,0 0 8 0,0 0 0 0,0 0 4 15,0 0 12-15,1 0-10 0,4 0-5 16,-1 0-9-16,-1 0 7 0,1 0 21 0,5 0 0 16,-3 0-5-16,4 0 1 0,0 15 0 0,0-2 6 15,0 0 12-15,-3-4-4 0,3 5-27 0,0-3-7 16,0 2 18-16,-4-13-18 0,0 15 31 0,-2-4-7 15,2-11-18-15,-2 17 17 0,1-17 11 0,-4 9-31 16,2-9 32-16,-2 0 3 0,-1 0 3 0,0 14 43 16,0-14-12-16,-4 0-3 0,-2 0-31 0,2 0 0 15,0 0-15-15,1 0-10 0,-1 0 9 0,-1 0-16 16,4 0 0-16,-4 0 1 0,1-19 6 0,0 3-7 16,1-1-1-16,-1-1-3 0,-1-1-19 15,4-1 24-15,1-1 18 0,0 1-11 0,0 2 6 16,1-2-46-16,8 3-11 0,-3-1-35 0,1 3-33 15,3-2-6-15,0 2-45 0,3 1 5 0,-1 0-43 16,2 2 12-16</inkml:trace>
  <inkml:trace contextRef="#ctx0" brushRef="#br0" timeOffset="-164589.8">33118 3375 1333 0,'-4'0'-7'15,"-1"0"-26"-15,1 0 4 0,-2 0 28 0,2 0-22 16,-2 11 57-16,0-11-32 0,1 0 7 0,-1 13-4 16,-3-13 9-16,5 10-6 0,1-10-17 15,0 0 21-15,2 11-30 0,1-11 23 0,0 10-19 16,4-10 19-16,2 12-5 0,-1 0 4 0,6-12 10 16,-1 12 1-16,1-1-19 0,2-11 3 0,0 13-7 15,2-13-5-15,-4 10 9 0,5-10 15 0,-2 11-7 16,1-11-7-16,-4 10-5 0,4-10 7 0,-5 0-2 15,0 14-8-15,-4-14 34 0,2 12-7 0,-5-12-18 16,2 14 14-16,-1-14-9 0,-4 12-11 16,0-12 18-16,0 14-2 0,0-14 6 0,-6 14-5 0,0-14 12 15,-2 13 10-15,2-13-28 0,-3 0 4 0,2 0-51 16,-2 0 4-16,-1 0-63 0,0 0-35 0,0 0 9 16,3 0-24-16,-2 0 13 0,-1-13-43 15,6-3 3-15</inkml:trace>
  <inkml:trace contextRef="#ctx0" brushRef="#br0" timeOffset="-164206.34">33412 3347 1102 0,'0'0'-3'0,"0"14"18"0,-4-5 2 15,-1-9 16-15,1 15 7 0,3-5-27 16,-4-10 1-16,4 12-17 0,1-12-4 0,0 9 0 15,0-9 6-15,0 0-6 0,0 0 2 0,4 0 19 16,2 0-2-16,0 0-17 0,2 0 8 0,0 0 1 16,2 0-27-16,0 0 30 0,0 0-1 0,1-9-11 15,2-3 27-15,-1-1-11 0,-2-2-6 0,0 0 10 16,-3-2-23-16,3 2 20 0,-4 0-9 0,-2 4 10 16,1-1-10-16,-5 12-5 0,0-14 1 0,0 14 0 15,-9-12-8-15,3 12 8 0,-1 0 17 0,-2-11-32 16,-1 11 20-16,-1 0-22 0,1 0-6 0,-5 0 35 15,4 0-6-15,-4 0-2 0,4 0-1 0,-1 11-12 16,-1-11 6-16,3 13 13 0,0 0-15 16,0-4-6-16,4-9 16 0,2 12-14 0,1-3 44 15,0-9-36-15,3 14 6 0,0-5 1 0,6-9-42 16,1 12 38-16,0-3 1 0,3-9 8 0,2 14 9 16,2-14-57-16,1 12-44 0,1-12-41 0,2 11-48 15,0-11 34-15,2 0-57 0,-3 0-4 0</inkml:trace>
  <inkml:trace contextRef="#ctx0" brushRef="#br0" timeOffset="-163694.2">33766 3236 1228 0,'0'-9'26'0,"-7"9"-2"16,4-12 29-16,-4 12 9 0,4-9-11 15,-4 9 18-15,1-10-20 0,1 10-6 0,-3 0-10 16,0 0-17-16,-1 0-5 0,0 0-1 0,1 0-11 15,-1 0 12-15,-1 0-14 0,3 0 10 0,-2 0-6 16,2 0-7-16,-2 0 4 0,4 0-11 0,0 10 10 16,2-10-11-16,-1 10 10 0,1-10-15 0,3 13 17 15,0-6 3-15,0-7-10 0,5 12 26 0,-1-12-23 16,2 11 2-16,2-11 6 0,0 9-9 0,4-9 8 16,-3 0-2-16,1 0 19 0,5 0-2 0,-4 0-9 15,4 0 4-15,-3 0-22 0,2-12 11 16,0-2 6-16,-3-1-5 0,4-2 14 0,-4-7-20 15,4-1 11-15,-5-4 5 0,-2 2-27 0,0-3 10 16,-2-3-1-16,-6 3 8 0,0 1 7 0,0 3 2 16,-8 0-7-16,-2 1-11 0,0 1 9 0,-2 3-20 15,0 1 20-15,-3 2-12 0,4 4 8 0,-4 0 17 16,4 3-24-16,-1 11 22 0,4 0-21 0,-2 0 9 16,4 0 2-16,0 0-10 0,2 0-2 0,2 0 14 15,-1 0-21-15,3 0 10 0,0 0 19 0,0 0-27 16,0 0 13-16,5 0 0 0,0 0-11 0,1 0 7 15,3 16 14-15,-3 0-2 0,4 0-8 16,0 3 11-16,1 0-7 0,4 1-8 0,-4 1 9 16,6 0-5-16,-3-2-5 0,0 1 6 0,0-1 1 15,-2 1-3-15,-1 1-9 0,1-2 13 0,-1-1-1 16,-1 0-2-16,-2 2 19 0,-1-2-18 0,0-1 9 16,0 1 5-16,2-2-8 0,-1-1-34 0,0-3-60 15,-2 1-52-15,-1-3-44 0,2-10-15 0,-1 11-1 16,-2-11-42-16,2 0 19 0</inkml:trace>
  <inkml:trace contextRef="#ctx0" brushRef="#br0" timeOffset="-163473.72">34065 2978 1329 0,'0'0'-2'0,"0"0"-4"0,0 0-6 16,0 0-4-16,0 0 1 0,0 0 16 0,1 0-5 15,1 0 14-15,0 0-9 0,0 0-3 0,1 0 10 16,-2 0-3-16,1 14 3 0,2 1-5 0,0 0-25 16,2-1 6-16,3 1 13 0,-4-1 2 0,1-2 32 15,0 2-19-15,0-3 0 0,0-1-6 0,-2-10-11 16,2 14-18-16,0-14-82 0,-2 11-35 0,0-11-19 16,0 0-32-16,1 0-39 0</inkml:trace>
  <inkml:trace contextRef="#ctx0" brushRef="#br0" timeOffset="-163315">34042 2862 1253 0,'-10'0'10'0,"2"0"-11"0,-2 0 1 0,2 0-4 16,0 0 13-16,4 0-15 0,0 0 5 0,2 0-13 15,0 0-13-15,2 0-9 0,0 0-45 0,5 0-25 16,2 0-77-16,1 0-49 0,2 0 1 0</inkml:trace>
  <inkml:trace contextRef="#ctx0" brushRef="#br0" timeOffset="-162798.77">34436 2876 1214 0,'0'0'5'15,"-5"0"24"-15,0 0 13 0,0 0-36 0,-1 0 15 16,-4 0-8-16,1 0-8 0,1 0 40 0,-1 0 5 16,-1 0-7-16,-5 0-3 0,4 0 3 0,-2 0-24 15,-1 0-6-15,0 0-10 0,0 0 2 0,-2 0 1 16,5 0-12-16,-4 0 14 0,4 0-1 16,-4 12-16-16,4-12 16 0,1 14-28 0,1-2-4 15,1-1 14-15,0 1-8 0,2-1 20 0,4 1-2 16,-1 0 0-16,3-1-14 0,0 2-1 0,3 1 16 15,4-2-13-15,0 1 8 0,3-3 34 0,0 1-34 16,2-2 11-16,2-9 10 0,0 11-20 0,2-11-5 16,0 0 26-16,2 0-13 0,0 0-8 0,0 0 32 15,0 0-39-15,2 0 32 0,-4-14-25 0,2 2 5 16,0-3 20-16,-3-2-39 0,-2-3 29 0,1 2-1 16,-4-2-12-16,0 1 24 0,-4 3-21 0,-2 2-2 15,-2-1-3-15,-2 1-4 0,0 3 13 16,-6 1-12-16,0-1 0 0,-2 11-4 0,0-14 3 15,-2 4 1-15,0 10 8 0,0-10 8 0,2 10-14 0,-1 0 12 16,-1 0-2-16,1 0-13 0,3 0 29 16,1 0-23-16,-1 0 0 0,1 0 7 0,3 0-23 15,0 0 23-15,1 0-12 0,1 0-2 0,0 0-1 16,0 0 1-16,0 0 5 0,0 0 7 0,5 0 12 16,0 0-17-16,-2 0 18 0,3 11-20 0,1-11 13 15,0 15-9-15,3-3-4 0,0-12 23 0,0 13-33 16,0-1-28-16,5-12-18 0,-5 12-80 0,1-12-22 15,1 11-32-15,1-11-54 0,-2 12-19 16</inkml:trace>
  <inkml:trace contextRef="#ctx0" brushRef="#br0" timeOffset="-162281.43">34751 2705 1331 0,'-5'-9'2'0,"0"9"11"0,0 0-5 0,0 0 24 16,0-9 24-16,-1 9-3 0,-4 0 8 0,5 0-30 16,-6 0-3-16,3 0-2 0,1 0-9 15,-6 0 16-15,3 0-19 0,1 0-4 0,-1 0 6 0,-3 0-15 16,3 0 4-16,0 0-3 0,-2 9-5 16,2-9 6-16,-1 13-9 0,0-5 5 0,1-8-4 15,0 14 2-15,0-3 15 0,2-2-18 0,2-9 16 16,0 13-12-16,2-2-15 0,2-11 25 0,2 16-16 15,0-4 16-15,5 0-7 0,-1-1-6 0,2-1 14 16,1-10-31-16,1 15 20 0,7-4-2 0,-6-11-6 16,4 0 33-16,2 14-21 0,0-14 12 0,-2 0-14 15,3 0-4-15,1 0 12 0,-1 0-30 0,0 0 19 16,-1 0-3-16,0 0-6 0,1 0 33 0,-3-15-16 16,0 1-1-16,-2 3 3 0,-1 1-7 0,-4-4 8 15,3 3-15-15,-3 2 5 0,-2-2-12 16,-4 2 8-16,0 0 9 0,0-2-1 0,0 4 5 15,-9-2-3-15,3-1-4 0,1 1-1 0,-1 9-8 16,-3-9 11-16,2 0-6 0,0 9-6 0,1 0 5 16,0-8 4-16,1 8 2 0,0 0 9 0,1 0-1 15,2 0-18-15,1 0 9 0,-2 0-1 16,3 0 2-16,0 0-9 0,0 0-10 0,0 0-10 0,0 0 19 16,6 0 17-16,-2 0 3 0,1 0 3 0,0 0-15 15,4 0-2-15,1 9-2 0,2-9 3 0,-2 11 4 16,1-11 0-16,4 14 0 0,0-6-46 0,0-8-39 15,-4 13-39-15,5-13-38 0,-4 11-9 0,-2-11-14 16,-1 9 24-16,1-9-58 0,-5 0 17 16</inkml:trace>
  <inkml:trace contextRef="#ctx0" brushRef="#br0" timeOffset="-161864.66">34921 2600 1292 0,'-5'0'-3'0,"1"-9"25"15,3 9 30-15,-2 0 0 0,1 0 11 16,1 0-15-16,-3 0-29 0,4-8-16 0,-3 8 2 0,1 0-26 16,2 0 4-16,0 0 2 0,0 0-5 15,0 0 8-15,0 0-2 0,0 0 19 0,5 0-1 16,-1 0 2-16,-3 0 5 0,1 12-17 0,2-4 8 0,-1 1 5 16,0 0 1-16,1 2 7 0,2-2-22 0,0 2 6 15,2-4 6-15,-2 4 2 0,3-11 10 16,-3 10-7-16,-1-3-6 0,0-7 2 0,0 9 5 15,0-9 5-15,1 0-3 0,-5 0-21 0,2 9 7 16,-3-9-12-16,0 0 7 0,0 0 11 0,0 0-11 16,0 0 19-16,0 0-10 0,0 0 4 0,-4 0-1 15,-2-9-11-15,1 0 0 0,1 0 9 0,-2-2 5 16,2-1-26-16,-2-2 17 0,2 0-16 0,1 2 2 16,-1-3 21-16,-1 1-16 0,4 3-4 0,-3-2 4 15,4 2 14-15,0 0-15 0,0 1 12 16,0 2-4-16,0-1-22 0,5 3 6 0,0-3 16 15,1 9-20-15,-1-7 19 0,1 7-2 0,3-7-11 16,1 7 19-16,1 0-11 0,-1 0 8 0,5 0-9 16,1 0 2-16,0 0 13 0,-1 0 21 0,4 0 6 15,-2 0-14-15,2 12-80 0,-3-3-78 0,0-1-38 16,0 4-55-16,0-1-68 0</inkml:trace>
  <inkml:trace contextRef="#ctx0" brushRef="#br0" timeOffset="-153243.59">32733 14471 721 0,'0'0'8'0,"-4"0"13"15,4 0-27-15,-2 0 32 0,1 0 16 16,1 0-25-16,0 0 23 0,0 0-48 0,0 0 2 16,0 0 9-16,0 0 0 0,0 0 26 0,0 0-36 15,0 0 17-15,0 0 9 0,0 0 9 0,0 0 19 16,0 0-10-16,0 0 4 0,0 0 20 0,0 0 1 16,0 0 14-16,0 0-12 0,0 0-28 0,0 0-14 15,0 0-7-15,0 0 26 0,0 0 15 0,0 0 15 16,0 0-3-16,0 0-24 0,0 0-17 0,0 0-3 15,-4 0 3-15,4 0 3 0,-5-15 32 0,1 15 9 16,1 0-19-16,0 0 0 0,-1 0-30 16,1 0-7-16,-1 0 14 0,-1 0-24 0,1-15-15 15,-2 15-14-15,-4-14-7 0,3-1 28 0,-3 3-1 16,-3-2 8-16,0-1-6 0,-3 0-8 0,2 3 9 16,-2-1-3-16,1 13 2 0,-1-14 10 0,2 4-9 15,0 10-9-15,2-13 2 0,-2 13 7 0,2-12-12 16,1 12 15-16,0 0-5 0,-3-10-12 0,4 10 19 15,0 0-5-15,0-11 3 0,-2 11 7 0,2 0-4 16,2 0-5-16,0-11 3 0,0 11 8 0,-2 0 3 16,2 0-2-16,3-11 1 0,-4 11-31 0,2 0 3 15,-2 0-8-15,1-12 6 0,0 12 36 0,0 0-30 16,0 0 18-16,-2-10 2 0,-1 10-41 16,1 0 34-16,0 0-12 0,-5-11 1 0,4 11 21 15,-4 0 3-15,4 0-14 0,-4-9 12 0,3 9 0 16,-2 0-38-16,0-11 50 0,0 11-39 0,1 0 8 15,-2-9 12-15,1 9-14 0,0 0 3 0,0-11 4 16,-3 11 6-16,3 0-3 0,-3 0 9 16,1-9-19-16,0 9 3 0,-2 0 2 0,1 0-11 0,3 0 17 15,-3 0 1-15,1-8-5 0,1 8-2 0,2 0 9 16,-1 0-14-16,0 0-2 0,0 0 26 16,0 0-17-16,0 0 23 0,-4 0-1 0,1-10-36 15,1 10 26-15,-1 0-13 0,1 0-24 0,-2 0 40 16,2 0-39-16,-2 0-1 0,0 0 27 0,2 0-3 15,-2 0 2-15,1 0 23 0,1 0-14 0,0 0-7 16,1 0 7-16,-1 0-15 0,0 0 4 0,1 0-9 16,0 0-2-16,-1 0 17 0,0 0-8 0,0 0-3 15,0 0 4-15,2 0 6 0,-2 0 9 0,0 0 5 16,2 0-6-16,-2 0-35 0,-3 0 1 0,6 0 13 16,-3 0 14-16,2 0 5 0,-2 0 1 0,0 0-21 15,2 0 8-15,-1 11 4 0,-1-11-12 16,2 0 20-16,-2 0-19 0,0 0-2 0,3 0 23 15,-1 12-17-15,-5-12 19 0,6 0-15 0,-4 0 1 16,1 13-4-16,0-13-19 0,0 0 25 0,-1 0-10 16,1 11 13-16,-3-11 13 0,4 0-21 0,0 14 1 15,-1-14-15-15,0 12 1 0,1-12 1 0,-1 14 1 16,0-14 15-16,1 13-5 0,0-13 17 0,-1 13-13 16,0-13-2-16,1 14-9 0,1-14 9 0,1 15 5 15,-4-15-4-15,4 13-3 0,-2-13-3 0,4 13-4 16,-4-13 1-16,5 13 21 0,-1-13-14 0,1 0 13 15,1 16-14-15,2-16 3 0,-2 15-8 0,-1-15 14 16,3 15-21-16,-2-15 1 0,4 18 23 0,-4-5-24 16,2-13 35-16,-3 15-17 0,4-15-10 0,-3 20-8 15,-1-6 11-15,3 0-23 0,-3-3 5 16,1 5 19-16,-1-1-25 0,3 5 30 0,-3-2-12 16,0 3 0-16,0-2 15 0,-3 1-1 0,1 1-2 15,2-2 11-15,-2-3-5 0,2 2-12 0,0-2 10 16,0-1-32-16,2-3 22 0,0 2 5 0,3-2-14 15,-1-12 34-15,1 14-37 0,0-14 27 0,2 13-1 16,-1-13-23-16,2 11 7 0,2-11-4 0,0 0 7 16,0 14-6-16,0-14 25 0,6 15-13 0,-3-4-20 15,0-1 25-15,1 4-11 0,0-2-9 0,1 1 24 16,-1 2-2-16,2 0-11 0,-3 0 6 0,4 1 2 16,0-1-11-16,2 0-8 0,-4 0 26 0,5-1-23 15,-2 1 7-15,2 0 14 0,0 1-3 16,0-1 7-16,3 3-5 0,-4-2-7 0,3 0-26 0,0 3 29 15,0 0-16-15,2 0 10 0,-1-1 17 16,0 2-12-16,1 1 15 0,1 2-18 0,-2 0-1 16,1 0 7-16,5-2 8 0,-8 2 6 0,5 1-3 15,0-2-31-15,-1-2-5 0,0-1 16 0,1-3-22 16,-1-1 18-16,2 5 5 0,2-6-17 0,-3 1 17 16,5-3 8-16,-1 2-16 0,5-14 7 0,-2 14-9 15,6-14 19-15,1 15-9 0,2-15 13 16,-1 0-21-16,5 0-20 0,1 0 41 0,3 0-24 0,2 0 24 15,-1 0 7-15,4 0-24 0,1 0 3 16,2 0 25-16,-1 0-24 0,4-15 0 0,-1 1 19 16,2 3-21-16,0 11 26 0,1-19-14 0,2 3-6 15,-1 16 8-15,-3-15-30 0,1 15 17 0,3-17-16 16,-5 17-2-16,-2-17 41 0,0 17-8 0,-2 0-5 16,-2-11-2-16,-2 11-37 0,0 0 8 0,-2 0 39 15,0-13-16-15,1 13-1 0,-5 0 8 0,1 0-28 16,1-12 31-16,1 12-6 0,-2 0 7 0,4 0 6 15,-1 0-26-15,-3 0 12 0,4 0-3 0,-2-14 4 16,1 14-5-16,0 0 13 0,-2 0-17 0,1 0-2 16,-3 0 8-16,-4 0 2 0,2 0-17 0,-2-11 17 15,-2 11 7-15,-1 0-38 0,0-11 14 0,-3 11 3 16,0-13 6-16,-5 2 17 0,4-1 10 16,-1 0-23-16,-2 1-9 0,0-3-10 0,-1-2-2 15,4-1 12-15,-5 0-8 0,4-3 13 0,-2 0 14 16,1-1-2-16,0-2-8 0,0 2 20 0,0-4-41 15,-1 4 18-15,0-2-5 0,-1 0 4 0,2 0 21 16,-1 2-35-16,-4 3 36 0,1-1-25 0,1 1 0 16,-1 0 19-16,-1 1-15 0,-3 3 13 0,1-2-4 15,1 3 2-15,-4 1 9 0,2-2-6 0,-4-1-8 16,0 4-1-16,-3-4 0 0,-1 0 1 0,2-1 16 16,-2-3-6-16,0-1-9 0,-4-3 0 0,0 0-10 15,-1-2 32-15,-2-3-29 0,0-2 35 16,-10 0-15-16,-1 4-25 0,0-3 22 0,-5-1-15 0,-3 6 6 15,0-1 1-15,-3 4 12 0,-2 1-29 16,-4 0 21-16,0 2-6 0,-2 1-13 0,-2 2 4 16,-1 0-4-16,-3 4 2 0,3-1 13 0,-5 12 13 15,0-13-15-15,-3 13-1 0,-1-13-2 0,1 13 2 16,-3 0 3-16,-5-11 6 0,2 11-1 16,-4 0-24-16,1-12 25 0,-4 12-23 0,-2-10 6 0,-1 10 27 15,0 0-18-15,0 0 10 0,-4 0-16 0,4 0 5 16,-1 0 1-16,-4 0-3 0,1 20 34 0,-1 2-39 15,-2 4 17-15,0 4 4 0,-6 1-31 16,0 4 16-16,-2 1-18 0,-2 5 2 0,3-1 0 16,-4 0 17-16,4 4-10 0,6-2-11 0,3 1 11 15,6-3-53-15,4-3-34 0,9 1-83 0,7-6-70 16,9-1-105-16,5-3 22 0</inkml:trace>
  <inkml:trace contextRef="#ctx0" brushRef="#br0" timeOffset="-150890.03">35267 13940 547 0,'-5'0'22'0,"1"-9"6"0,3 9 34 0,-4 0-8 16,4 0-40-16,-3 0 2 0,4 0-27 15,-2-6-10-15,-1 6 47 0,3 0-1 0,0 0 6 16,-1 0 12-16,1 0-26 0,0 0 17 0,0 0 0 16,0-9-12-16,-3 9 32 0,1 0-36 0,2 0 7 15,-1 0 19-15,-2 0-33 0,2-6 1 0,-1 6-17 16,-2 0-4-16,0-9 10 0,-1 9 4 0,1 0 3 16,-2-9 19-16,-4 9-9 0,4-11 9 0,-4 11-23 15,0-9-10-15,-1 9 25 0,-1-8-6 0,-1 8 8 16,0 0-14-16,-4-9-14 0,4 9-9 0,-6 0 24 15,2-11-13-15,-2 11 5 0,2-9 24 16,-2 9-16-16,2 0 7 0,-2-9-21 0,2 9 10 0,1 0-3 16,-3-10 6-16,3 10 15 0,0 0-34 15,1 0 15-15,-1-10-4 0,0 10 1 0,-3 0 38 16,3 0-32-16,2 0 11 0,1 0 2 0,-3 0-48 16,2 0 42-16,1 0-20 0,0 0-22 0,3 0 37 15,-3 0-23-15,1 0 39 0,-2 0 3 0,2 0-34 16,1 0 29-16,-4 0-35 0,4 0-18 0,-4 0 33 15,1 0-25-15,1 0 37 0,-2 0 21 0,0 0-23 16,-1 0-20-16,1 0 5 0,-1 0-1 0,1 0-2 16,0 0 24-16,-1 0-4 0,0 0-24 15,2 0 10-15,-3 0 10 0,2 0-57 0,-1 10 44 16,1-10-4-16,0 0-5 0,-1 10 53 0,0-10-43 16,2 11 18-16,-2-11-21 0,0 9-1 0,2-9 20 15,-2 11-26-15,0-11 24 0,2 13-24 0,0-13 3 16,-4 11 24-16,2 0-22 0,0-11 11 0,1 13 3 15,-2-3-12-15,-1-10-1 0,1 12-3 0,0-3-11 16,-1-9 10-16,2 15 20 0,-2-4 10 0,2-11 4 16,0 13-27-16,0-2 4 0,2-1-4 0,2-1-11 15,2 1 38-15,-3 1-22 0,6 0-6 0,-2-1 3 16,2 1-8-16,1 1-5 0,-2-1 20 16,2 2-4-16,2 0-22 0,-2-2 35 0,2 2-21 0,2 1 14 15,-1-2 8-15,2 2-20 0,1 0 0 16,-2-2-10-16,0 2 16 0,2-1-19 0,0-1 14 15,-2-12 22-15,-1 19-34 0,3-4 41 0,-1 0-38 16,-4-1-15-16,4-2 46 0,-1 2-33 0,2-2 14 16,-2 2 22-16,2-14-45 0,-2 19 40 0,-1-5 7 15,3-14-25-15,0 17 35 0,-1-2-62 0,1-1-4 16,0-3 43-16,0-11-10 0,0 15 9 0,0 0 9 16,0-1-45-16,0 0 13 0,0-2 10 0,4 1-11 15,-2-1 8-15,0 2-8 0,1-3 5 0,2 5 24 16,-1-1-9-16,0 0 10 0,-1-1-3 0,4 3-20 15,-1 1 15-15,0-4-15 0,0 2-8 16,4 0 1-16,-4-2 11 0,4 2-13 0,1-2 13 16,4 0 10-16,-3-2-4 0,4 2 4 0,2-1-9 15,-2 2 3-15,4-2-30 0,-2 0 34 0,0 0-11 16,5 2-13-16,-6-1 36 0,3 0-36 0,-2 0 13 16,2-3 29-16,-2 3-17 0,1 0 9 0,3-2 16 15,-5 2-54-15,3-2 34 0,-2 2-3 0,0-4-24 16,4 4 48-16,-4-2-26 0,4 0-6 0,-2-1-3 15,0 0-15-15,1-2 1 0,-1 3 12 16,-3 0 21-16,5-1-23 0,-4-11 11 0,3 14-19 16,0-2 8-16,-1-12 15 0,2 14-30 0,3-4 34 0,-2-10-14 15,3 11-20-15,0-11 44 0,2 14-45 16,-2-14 1-16,5 0 34 0,0 11-26 0,0-11 45 16,-1 0-22-16,2 10 0 0,-2-10 16 0,-3 0-36 15,4 0 29-15,-1 0-32 0,-3 0 12 0,3 0-2 16,-2 0-10-16,2 0 42 0,0 0-27 0,-4 0 24 15,5 0-5-15,-1 0-13 0,-4-9-19 0,1 9-11 16,3-11 21-16,-4 2-26 0,0-3 5 0,0 6 33 16,0-3-45-16,0-1 38 0,0 0 15 0,-1 1-18 15,-1-2 29-15,-1 2-34 0,2 0-3 0,-1-3-8 16,-2 2-13-16,2-1 36 0,-2-3-5 0,4 1 2 16,-4 1 35-16,4-2-40 0,-2-1 21 0,2 0-15 15,0 1-25-15,-2 0 24 0,-1-2-12 16,2 0-7-16,1-1 29 0,-4-1-40 0,3 2 2 15,0-1 40-15,-3 0-35 0,0-3 48 0,-3 3-20 16,6-1-15-16,-7 3 19 0,1-2-28 0,3 0 21 16,-8 1 2-16,5 0 10 0,-3-2-4 0,0 3-14 15,0-3-3-15,1-1-9 0,-4 3 14 0,3-6-4 16,0 2 19-16,-4 0-13 0,4-1 18 0,-1 0-9 16,-2 0-25-16,-2-1 20 0,2 1-24 0,-3 0 17 15,-1-3-19-15,0 4 4 0,-2-1-1 0,-4-2 22 16,-1 3 36-16,0 2-19 0,-2 0 21 0,0-2-27 15,0 4 1-15,-6-2 4 0,0 1-17 0,-2-1 11 16,0 0-27-16,-2 0 11 0,-2-1 16 0,-2 0-7 16,-1 1 5-16,-1-1-14 0,-4-1-12 15,-1 0 12-15,0 2-4 0,-4 0 18 0,-3 1 2 16,-1 0-16-16,-2 2 5 0,-5 0 2 0,-2 1-9 16,-4 1 5-16,-4 0-5 0,0 4-10 0,-5 2 18 15,4 7-5-15,-5-8 8 0,0 8-10 0,0 0-10 16,2 0 12-16,-1 0 8 0,4 0-3 0,-1 0 11 15,2 0-6-15,0 10-10 0,0-10-25 16,2 14-38-16,0 1-31 0,2 0-45 0,-3 1-13 0,2 5-31 16,-2 2-32-16,3 7-12 0,-2 1 2 15</inkml:trace>
  <inkml:trace contextRef="#ctx0" brushRef="#br0" timeOffset="-146880.85">38898 13082 832 0,'-5'-5'13'0,"-4"3"-3"0,2-2 19 16,0 1-16-16,4 2 0 0,-3-1 0 0,2-1-14 16,-1 3 20-16,5-1-20 0,-1-3 4 0,1 4-1 15,-3-1 0-15,2-1 9 0,1 1-11 0,0 0 6 16,-3-1-6-16,3 0 0 0,0 2 16 16,-2-3-9-16,2 0 8 0,-1 1-12 0,-2-2 2 15,1 0 5-15,1-1-7 0,-3 0 9 0,-1 1-5 16,4-1-8-16,-6-2-6 0,1 0 12 0,0 0-9 15,-4-2 7-15,3 1 5 0,-6-3-11 0,1-1 12 16,1 3-5-16,-4-2 8 0,0 1-6 0,-1-1 2 16,0 0-5-16,-1 2 7 0,-1-1 5 0,2-1-1 15,1 2-6-15,-4 0-9 0,6-1 4 0,-4 0-9 16,4-1 17-16,-2 2-13 0,1 3-5 0,1-2 7 16,0 0-7-16,1 0 12 0,1 1 4 15,-4 0-7-15,4 1 1 0,-4 1 5 0,1-1-6 0,0-2 5 16,-2 2-7-16,-2 3-5 0,3-3 5 15,-6 3-4-15,1-2 5 0,-1 2 1 0,-2-1-1 16,-1-1 7-16,2 4-7 0,-4-1 9 0,2-1 1 16,-3 1-11-16,1-1 7 0,0 2-1 0,2-1-12 15,-1-1 8-15,1 0-6 0,-1 2 0 0,2-2 5 16,3 1 3-16,0 1-4 0,1-4-10 16,2 5 16-16,-2-3-12 0,3 2 19 0,-1-1-4 0,3-1-19 15,-2 3 3-15,0-2-4 0,2 1 19 0,-2 1-2 16,1-2 8-16,2 2-10 0,-1 0-7 15,0 0 8-15,0 0-1 0,0 0-2 0,0 0 7 16,-1 0-20-16,4 0 15 0,-4 0 6 0,4 0-25 16,-1 5 31-16,-1-5-17 0,2 4 4 0,1-2 25 15,0 1-32-15,-1-3 6 0,1 5 1 0,0-4-21 16,0 1 34-16,3 1-18 0,-3-2-4 0,0 2 20 16,-2 0-18-16,-1-1 3 0,3 2 4 0,-3-2-6 15,0 4 12-15,0-1-8 0,-1-1 9 0,-2 1-7 16,2 1-12-16,-4 1 16 0,1-1-16 0,1-2 9 15,-1 2 8-15,1-2 6 0,2 2 7 0,-2-1-18 16,0-1-1-16,0-2-9 0,2 4-9 0,-1-2 19 16,4 1 12-16,-5 0-11 0,1 1 5 0,4 1-18 15,-4 0-10-15,1 2 19 0,1-3-12 0,-1 5 14 16,-1-4-7-16,4 1-9 0,-5 1 19 16,1 2 4-16,4-2 7 0,-5 2 3 0,3-2-7 15,2 0-1-15,0 3-5 0,0-3 8 0,1 2-14 16,0 1-9-16,1-1 4 0,-1 0-7 0,-2-1 16 15,1 2 5-15,-3 1-4 0,-2 0-4 0,1-2-2 16,-1 4-1-16,1-1 3 0,-1 0 0 0,1-2 5 16,-2 3 2-16,0 0-3 0,-1-1-2 0,4-2-10 15,1 2-5-15,-4-3 23 0,4 4 0 0,-2-1-4 16,4-3 17-16,-2 2-35 0,1-1-6 0,2 2 24 16,0-3-22-16,-1 4 28 0,0-1-4 0,1-1-13 15,2 1 5-15,-2 0-6 0,2 1 12 0,3-1 7 16,-4 1-12-16,2 1-2 0,0-1 10 15,-1 3-11-15,3-1 14 0,-1 1-12 0,-1 2-6 16,1 0-1-16,2 1 3 0,-2-1-5 0,2 0 0 16,-2 1 7-16,4 2 7 0,1-2-19 15,-2-1 18-15,3 0-8 0,0 1-3 0,0-1 14 0,0 0-21 16,0 0 6-16,0 0-8 0,4 0 12 0,1-2 10 16,-2 1-5-16,1-1 1 0,0-3-1 0,0 5-5 15,1-5-11-15,-2 3 21 0,4-3-6 16,-6 0-2-16,5 2 9 0,-2-3-13 0,1 4 11 15,-2-1-7-15,1 0 13 0,0 1-2 0,1 0-3 16,-4 4 1-16,2-3-16 0,-2 1 4 0,4 0-1 0,-5 0-2 16,3 0 18-16,-3 0-17 0,2 0 12 15,0-4 2-15,1 3 1 0,-2-2-13 0,1-2-8 16,2 3 26-16,0-3-22 0,1 1 31 0,-2-1-12 16,4 0-17-16,-2 0-1 0,1 1 0 0,3-2 15 15,2 1-11-15,0 0 9 0,-1-1-10 0,1 1-24 16,4 0 11-16,-1-1 4 0,2-2 8 15,0 3 22-15,1-1-9 0,2 1 0 0,1-1-17 0,-3-3-2 16,5 1 7-16,1 0-1 0,-2-2 13 0,0 0-1 16,0-4-11-16,-1 5 9 0,2-3-6 0,-2-1-3 15,2-1 9-15,-2 2-10 0,0-1 6 0,5-2 5 16,-4-1-8-16,4 4 5 0,-3-5-13 16,2 2-5-16,-1-2 18 0,2 1-7 0,-1-2 7 15,-1 2 0-15,2-2-18 0,1 1 11 0,-5-3 10 16,5 4 1-16,-3-2 4 0,0-2-26 0,-3 4 1 15,2-2 7-15,-3-2-4 0,-2 3 19 0,3 1-22 16,-4-3 11-16,3 2-2 0,-3-2-2 0,0 1 12 16,-1 1-23-16,1-1 7 0,0-1 0 0,3 2 1 15,-3-1-13-15,4 1 16 0,-3-2 6 0,3 2 1 16,1 0 8-16,-1 0-5 0,4-3-6 0,-2 2-10 16,2 1 10-16,2-3-9 0,-3 1-4 15,3 1 7-15,0-1 6 0,0 0 3 0,3 0 7 0,-3 2-1 16,1-2 0-16,-1 0-6 0,3 0-4 0,-1-1 4 15,-1 3-8-15,2-1 11 0,-3 0-4 16,0 0 5-16,0-2 3 0,1 2-5 0,-1-1 2 16,-3 1-12-16,3-2 7 0,-3 0-8 0,0 0 10 15,-1 0 0-15,0 0 4 0,0 0 4 0,0-5-4 16,1 3-7-16,-4-2-6 0,1 0-11 0,3-1 9 16,-6 2 12-16,3 0-1 0,-2-2 8 0,0 1-3 15,0-1-9-15,-1 1 4 0,0-1 3 16,-2 3-15-16,-2-2 10 0,4 2 3 0,-4-1-6 15,1 2 14-15,1-2-13 0,-2 1-1 0,0-1 4 0,1-1-5 16,-2 1 16-16,2-2-9 0,-1 1 4 16,1-1-6-16,2 0-4 0,-1 1 4 0,2-2-4 15,-1 0 1-15,2 1 2 0,-3 0-2 0,1 1 4 16,0-2 1-16,-1 1 2 0,0 0 0 0,2 1 2 16,-2-2-1-16,0 1-8 0,6 1 5 0,-6-2-5 15,6 1 2-15,-5 2-3 0,-1-3 0 0,4 4 7 16,-3-3 0-16,1 1 4 0,-1-1-5 0,-1 0-1 15,2-3-6-15,0 3 5 0,-1-1 4 0,0 0-9 16,0-3 8-16,-2 3 3 0,2-2-5 16,-3 1 11-16,0-1-8 0,0 2-7 0,0-1 10 0,-3 0-14 15,-3-1 13-15,3 1-11 0,-1 2 2 16,-3-1 4-16,-1 0-4 0,1 1 15 0,3-4-3 16,-3 5 0-16,2-3-10 0,-1 1 7 0,-1-1-5 15,3-1-4-15,1 1 11 0,0 0-15 0,-3-2 1 16,2 0-5-16,1 2 10 0,-3-1 7 0,2 0 0 15,1 1-1-15,-4-2-7 0,2 4-1 0,-2-3 2 16,0 2 9-16,1 1-12 0,0-2 3 0,-4 1-3 16,4 1-4-16,-4 0 16 0,3 1-9 0,-2-2 12 15,2 4-8-15,-2-5 1 0,2 4-8 0,1-3-4 16,-1 0 5-16,0 1-1 0,0-2 10 0,2-2-10 16,0 1 5-16,2-3-10 0,0 3 10 0,0-2 4 15,0 0-4-15,4-3-3 0,-2 2-5 0,2 1 3 16,-1-1 11-16,2-1 5 0,-1 3-3 15,2 1 0-15,-4 0-9 0,-2 0 0 0,0 1-1 16,0 1-2-16,-2 1-2 0,-2 1 1 0,0-1 4 16,-5-1 5-16,5 2 2 0,-1-2 2 0,0 1-4 15,4-4-14-15,-3 2 3 0,-1-1 0 0,4 0 3 16,-2 0 7-16,2-1 2 0,-1 1-5 0,0 1 4 16,2 0-5-16,0-1 0 0,-2 1 2 0,1-2 0 15,1 3-8-15,0-3 6 0,1 3-6 16,-3-2 5-16,2 2 10 0,-1 2-7 0,0-2 7 0,-1 1-14 15,-1 0 5-15,2 1-9 0,-2-2 0 0,2 1 8 16,-3 0 1-16,2-1 1 0,-2-1 6 0,1 1-4 16,2 1-12-16,-1-1 14 0,0 0-9 15,0 1 4-15,2-1 8 0,-2-1-11 0,-1 2 6 16,0-1-9-16,0 0 11 0,2 1-2 0,-1-4-1 16,0 4 1-16,0-5 1 0,0 4-3 0,0-2 9 15,2 2-7-15,-2-4 5 0,-1 2 14 0,0-3-26 16,1 3 14-16,0-2-10 0,0 0 2 0,0-3 22 15,-1 4-9-15,-2-2-3 0,3-1-5 16,-7 0 3-16,4 1 5 0,-3 0 4 0,0-1-6 16,1 4-5-16,-3-2 2 0,0 1-6 0,0-1 5 0,0 0-7 15,0 1 3-15,0-2 5 0,0 5 3 16,0-3-5-16,0-1-6 0,5 0 6 0,0 1 7 16,0-2 1-16,-1 2-1 0,0 0-13 0,0 3-19 15,0-1 19-15,1-1-8 0,-2 3 9 0,4-2 9 16,-6 2-14-16,1 1-2 0,-1-2-5 0,4 0-5 15,-3-1-1-15,-2 2 14 0,2-1-1 0,1 2 2 16,-3-3-3-16,0 0-5 0,0 1 7 0,0-3-16 16,0 1 6-16,0 0-10 0,0-1 1 0,0 1 21 15,-5-2-5-15,3 2 3 0,-3-2-18 0,4 0-16 16,-2 1 1-16,-4 1 13 0,4-2 8 0,-2 2 5 16,0-1 7-16,-2 1-9 0,1 0 3 0,-4 1 5 15,0-2-7-15,-2 4-2 0,-2-4 12 0,-2 2-2 16,-2-1 0-16,0 2 6 0,-2 0-10 15,-2 0 0-15,0-2 14 0,-1 4-14 0,0-2 10 16,0 1-3-16,2-4-10 0,2 7 9 0,-4-3-7 16,3-2 0-16,2 1-1 0,0 1 12 0,2-1-7 15,-2 2 6-15,1-2-9 0,1-2-2 0,1 2 5 16,1 1-5-16,-3-1 11 0,1 2-10 0,3-2 7 16,-1-1-3-16,0 3 0 0,2-2 3 0,0-2-11 15,0 4 15-15,0-2-9 0,0-1 1 0,-2 1 8 16,1 0-11-16,2 0 6 0,-4 1-2 0,-1-1-1 15,5-1 0-15,-5 2-7 0,0-1 14 0,2 0-5 16,-1 3 0-16,-1 0 4 0,5-2-11 16,-4 1 5-16,0-1 9 0,3 2-6 0,-2 1-6 15,-1-2-1-15,4 2 3 0,-1-1-1 0,2 2 2 16,-4-2 5-16,4 2-10 0,-2 0 12 0,2-2 3 16,-4 2-5-16,3-4 3 0,0 4-6 0,-4-4-9 15,4 2 11-15,-2 0-5 0,0-2 0 0,-3 1 5 16,0-1-3-16,-2 1 2 0,-3-2-2 0,1 1 9 15,-3 2-12-15,-3-3 7 0,-3 4 3 0,-1-2-11 16,-2-1 6-16,-2 2-5 0,-2 2 6 0,-2 0 0 16,-2 1-16-16,1 0-25 0,-6 5-27 15,3 1-29-15,-4 4-35 0,-1 6-117 0</inkml:trace>
  <inkml:trace contextRef="#ctx0" brushRef="#br0" timeOffset="-143678.77">27765 5924 468 0,'0'0'-32'0,"0"-14"-4"0,0 14 21 0,0-17 10 15,0 17 11-15,0-12 18 0,0 12-36 0,0 0-10 16,0 0 27-16,0-13-21 0,0 13 20 15,0 0-7-15,0 0-23 0,0 0 22 0,0 0 27 16,0 0 9-16,3 0 22 0,0 0-43 0,-1 0-10 16,0 0-18-16,0 0-4 0,1 0 26 0,0 0-21 15,-2 0 10-15,4 0 4 0,-3 0-6 0,0 0 16 16,-1 0 13-16,4 0 8 0,-5 0 43 0,2 0 25 16,-2 0 16-16,0 0-3 0,0 0-32 0,0-13-3 15,0 13-22-15,-7 0-9 0,4-14 19 0,-4 14-38 16,4 0 13-16,-3 0-1 0,-1 0 9 15,2 0 16-15,-3 0-37 0,0 0-2 0,-2 0-33 0,-2 0-41 16,-2 0 38-16,2 20-1 0,-2 0 2 16,-1 0 35-16,0 1-21 0,1 2-1 0,2 3-6 15,-3 3 5-15,6-3-25 0,-1 3 28 0,3-3-2 16,1-2-16-16,3 1 26 0,3-1-11 0,0-4 15 16,0-2-24-16,8-1 3 0,0-2-1 0,2-1-20 15,2-2 24-15,2-12 22 0,4 15-1 0,0-15-5 16,1 0 10-16,1 0-69 0,6 0-38 0,0 0-67 15,0 0-95-15,6 0-42 0</inkml:trace>
  <inkml:trace contextRef="#ctx0" brushRef="#br0" timeOffset="-143290.74">28183 5994 951 0,'0'0'15'0,"0"0"-18"15,0 0 44-15,-1 0 0 0,-4-11 11 0,0 11 9 16,0 0-37-16,0 0 25 0,-1 0-57 0,-3 0 57 16,3 0-15-16,-2 0-6 0,-1 0 23 0,0 0-52 15,-1 0-3-15,0 0-34 0,0 0 22 0,0 0-9 16,0 17 16-16,0 1 26 0,0-1 1 0,0 2-5 16,1 1-15-16,0 0-6 0,1 0-7 0,2 0 23 15,5 0-2-15,-4-5-1 0,5 1-2 16,0-3-15-16,0-1 19 0,6-12-28 0,0 14 7 15,2-14-5-15,1 0 1 0,3 0 38 0,-2 0-26 16,1 0 40-16,5 0-10 0,-2 0-19 0,2 0 15 16,0-14-24-16,2-3 11 0,0-3-19 0,0-2 3 15,-1-4 8-15,-1 0 8 0,-3-3 17 0,0 3-26 16,-2 1 21-16,-2 0-60 0,-3 4 30 16,-5 2 12-16,-1 1-18 0,0 6 39 0,0 12-13 0,-1-14 6 15,-5 14-20-15,1 0 17 0,-3 0-15 0,2 0-3 16,-2 0 13-16,0 0-48 0,2 0-28 0,-2 0-28 15,1 19-29-15,-2-3-31 0,3 4-3 16,2-2-1-16,2-3-56 0</inkml:trace>
  <inkml:trace contextRef="#ctx0" brushRef="#br0" timeOffset="-142859.34">28358 5849 1359 0,'0'0'3'15,"0"0"-13"-15,-5 0 20 0,5 0-5 0,-1 0 20 16,-2 0-8-16,1 0-2 0,0 0-4 16,0 0-26-16,2 0 12 0,0 0-3 0,-1 0 15 0,1 19-18 15,-3-2 11-15,1 3-16 0,2 0-6 0,0 0 13 16,0 1 9-16,0-1 2 0,0 0-16 16,0-2 8-16,5-3 7 0,-2-1-13 0,1-14 24 15,0 14-3-15,1-14-25 0,-4 12 16 0,3-12-12 16,-2 0 10-16,1 0 5 0,-2 0 1 0,3 0 23 15,-2 0-23-15,1 0 5 0,-2 0-8 0,-1 0-11 16,2-23 13-16,1 2 0 0,-2 1 19 0,2-1-17 16,-2-4-10-16,4-2 0 0,-2 1-15 0,1 3 12 15,0-1 5-15,0 4-2 0,2 1 12 0,-1 3-7 16,0 2-3-16,1 14 8 0,-2 0-29 0,2-15 9 16,-2 15 5-16,1 0-15 0,1 0 28 0,-2-14-2 15,2 14 7-15,-1 0-2 0,0 0-10 16,1 0-1-16,-1 0 0 0,1 0 9 0,0 0-3 0,0 0-6 15,2 0 6-15,-2 0-13 0,0 20-1 16,2-5 22-16,-2 0 0 0,0-1 2 0,0 1 6 16,2 2-13-16,-3-1-9 0,0 0 10 0,0-4-9 15,1 1-39-15,-2-13-51 0,-1 12-47 0,1-12-22 16,-1 0-6-16,0 13 20 0,1-13-25 0,1 0-22 16</inkml:trace>
  <inkml:trace contextRef="#ctx0" brushRef="#br0" timeOffset="-142445.9">28679 5551 1347 0,'-1'0'-9'0,"-2"0"6"0,1 0 1 0,2 0-3 16,-1 0 0-16,1 0 0 0,0 0-5 0,0 0 7 16,0 0 13-16,0 0-8 0,3 0-13 0,1 0 13 15,0 13-19-15,1-1 5 0,0 2 29 0,0 2-10 16,1 2 16-16,-1-1-30 0,1 3 14 0,0 3-24 15,1-3-1-15,-1-1 39 0,0 1-24 0,-5-1 9 16,3-1-9-16,1 0-6 0,-4-2 23 0,3 0 4 16,-4-2 22-16,0 0-45 0,0-14-47 0,0 15-17 15,0-15-40-15,0 0 1 0,-4 12 0 16,-2-12 3-16,2 0 39 0,-2 0 21 0,-4 0 28 16,4 0 17-16,-2 0-30 0,1 0 18 0,-2-18 8 15,2 1 2-15,-2 5 25 0,3-1 12 0,0-1-6 16,2 1 31-16,0 0-11 0,2 13-1 0,1-15-20 15,-2 15-28-15,3-16 25 0,0 4-41 0,0 12 21 16,0 0-6-16,4-15-33 0,1 15 19 0,0-12 0 16,1 12 23-16,0-14 2 0,4 14-6 0,0-12 2 15,2 12-11-15,1-14 9 0,3 14-2 16,-2-15 9-16,2 4-4 0,1 11 4 0,3-14 25 0,0 3-26 16,1 11-8-16,0-13-40 0,-1 13-42 0,1-12-27 15,-1 12 9-15,-3-11 5 0,3 11 20 0,-5 0-20 16,-1-9-47-16</inkml:trace>
  <inkml:trace contextRef="#ctx0" brushRef="#br0" timeOffset="-142121.27">29060 5569 998 0,'0'0'-2'15,"0"0"35"-15,0 0-14 0,-6 0-11 0,1 0 29 16,0 0-12-16,-4 0 28 0,3 0 9 0,-1 0-27 16,-2 0-7-16,-1 0 1 0,0 0-18 0,0 0 14 15,0 0-21-15,0 16-34 0,-2-4 38 0,2-12-28 16,3 18 12-16,-1-2-2 0,2 2-18 15,-3-3 47-15,3-1-10 0,5 0 7 0,-2-14-15 0,3 18-13 16,0-1 4-16,0-17 18 0,9 15 1 16,-4-15-28-16,4 0 1 0,-2 14 4 0,3-14 20 15,5 0 9-15,-4 0-2 0,4 0-1 0,-4 0 1 16,5 0-9-16,0 0-2 0,-2-17-14 0,2-3 9 16,-1 2 5-16,-1 1 9 0,-2-1 6 0,-1-3-19 15,-2 2 3-15,-2 2-23 0,-3 2-6 0,2 0-15 16,-3 1 22-16,-3 2 15 0,0 12-1 0,0-14 31 15,-9 2-34-15,5 12 13 0,-2 0 15 16,0-11-26-16,1 11 11 0,-1 0-12 0,2 0 1 0,-2 0 5 16,-3 0 0-16,3 0 27 0,2 0-48 0,-2 0-42 15,2 0-47-15,3 17-100 0,-4-3-17 0,4-1-30 16</inkml:trace>
  <inkml:trace contextRef="#ctx0" brushRef="#br0" timeOffset="-141666.39">29250 5348 1155 0,'-4'0'14'0,"-1"0"28"0,2 0-26 0,-1 0 29 16,0 0-13-16,2-10-15 0,-1 10 35 15,2 0-22-15,-2 0-22 0,3 0-3 0,-1 0-18 16,1 0-9-16,0 0 24 0,0 0-8 0,0 0 9 15,0 0-10-15,0 0 9 0,0 12 12 0,4-1-19 16,0 3 24-16,-1 1-14 0,1 0-22 0,-1 5 28 16,0-2-16-16,0 2 15 0,-1-2 10 0,2 2-4 15,-3 0-9-15,2-2 3 0,-1-1-17 0,-2-2 5 16,1 2-3-16,-1-5-11 0,0-12 16 0,0 15-2 16,0-15 15-16,0 0-2 0,3 14 9 0,-3-14-15 15,0 0 8-15,0 0-15 0,1 0-21 0,-1 0 10 16,0 0-3-16,0 0 16 0,5 0 9 0,-5 0-8 15,1 0-2-15,2 0-10 0,-2 0-10 16,4 0 23-16,-4 0 13 0,5 0 2 0,-2 0-7 0,2 0-30 16,1-15-5-16,1 1 13 0,0 3 9 0,-1-2 2 15,3 2 1-15,1 1-12 0,-1-1 10 16,0 11 5-16,0-14-18 0,0 3 16 0,0 11-2 16,2 0-15-16,-4-10 28 0,-1 10-30 0,3 0 28 15,-4 0 8-15,3 0-18 0,-3 0 21 0,-1 0-26 16,1 0 11-16,3 0 16 0,-3 14 6 0,4-1-32 15,-5 1 8-15,4-2-99 0,-2 2-78 16,3 1-87-16,1-1-92 0</inkml:trace>
  <inkml:trace contextRef="#ctx0" brushRef="#br0" timeOffset="-140225.67">29954 5367 889 0,'-5'0'-4'0,"-2"0"15"0,2 0-6 0,0 0 4 0,0-11 30 15,2 11-17-15,2 0-19 0,1 0 22 16,0 0-34-16,0 0 9 0,0 0 14 0,0 0-28 16,3 0-1-16,3-11 1 0,-1 11 11 0,2 0-6 15,1-10 32-15,0 10-25 0,4-14-4 0,2 14 28 16,-1-11-17-16,2 11 14 0,1-10-88 0,-2 10-66 16,0-10-114-16,1 10-8 0</inkml:trace>
  <inkml:trace contextRef="#ctx0" brushRef="#br0" timeOffset="-140029.2">29960 5569 995 0,'-4'0'10'0,"2"0"-23"0,0 0 8 0,2 0-15 15,0 0-7-15,0 0 35 0,2 0-44 0,4 0 21 16,2 0-8-16,2 0-2 0,0 0 62 0,4-14-30 15,5 0 32-15,0 0-9 0,5-1-38 0,0-2 44 16,7 1-91-16,-4-2-68 0,3-3-79 0,2 1-55 16</inkml:trace>
  <inkml:trace contextRef="#ctx0" brushRef="#br0" timeOffset="-139132.18">30894 4671 824 0,'0'0'-14'0,"0"0"9"0,0 0-30 16,0 0 25-16,0 0 15 0,0 0 0 0,4 0 27 15,1 0-17-15,-1 0-28 0,-1 14 1 0,0 1-13 16,0 1 20-16,1-1 48 0,0 5-23 0,1-1 18 16,-4 1-29-16,4 6-6 0,-1 0 8 0,-3 0 10 15,2 1-16-15,-1 3-11 0,-2 0 14 16,1-4-23-16,-1 4 26 0,0-5-3 0,0-1-11 16,0-2-2-16,0-3-1 0,0 0 8 0,0-4-12 15,0-1 39-15,0-2-9 0,0-12-2 0,0 0 6 16,0 13-35-16,0-13 10 0,0 0-40 0,0 0 12 15,0 0 3-15,0 0-19 0,4 0 28 0,-2 0-42 16,1-16 17-16,-2-2 10 0,3-3 14 0,1-4 52 16,-4-3-20-16,4-2-9 0,-1-1-10 0,-3-2-8 15,4 2-2-15,-4 3 29 0,3 1 4 0,-2 6-28 16,1 1 9-16,1 5-29 0,-3 1 7 0,-1 14 14 16,2-12 11-16,1 12 11 0,-2-15-31 0,2 15 12 15,-1-14 14-15,-1 14-36 0,5-15 45 16,-2 15 1-16,2-14-43 0,1 14 42 0,0-12-18 15,3 12-23-15,-1-14 29 0,-2 14-2 0,3 0-2 16,0-9 22-16,1 9-15 0,-1 0-16 0,-2 0-17 16,-1 0 12-16,2 0 11 0,-3 0-5 0,0 0 27 15,-1 0-8-15,0 0 1 0,-1 0 18 0,-2 0-22 16,-1 15 26-16,-1-15-18 0,0 19-3 0,-6-3 3 16,3-2-36-16,-5 5 25 0,-1-3 7 0,-3 4 6 15,2-3 11-15,-1 1-21 0,-4 2-14 16,0-5-13-16,-1 0 21 0,1 0 14 0,-1-4 12 15,2-11 23-15,2 14-12 0,1-14-4 0,2 0 8 16,2 0-30-16,3 0-5 0,-1 0-19 0,1 0-28 0,4 0 33 16,0 0-8-16,0 0 12 0,0 0 25 15,6 0-53-15,1 0 5 0,-1 0 19 0,1 0-7 16,2 0 49-16,2 0-18 0,-1-14-37 0,5 14 11 16,-4-15-6-16,4 15 22 0,-4 0 1 0,2-13-9 15,0 13 7-15,0 0-9 0,-1 0 13 0,2 0-5 16,-2 0-19-16,-1 0-9 0,-1 0 19 0,3 0 5 15,-4 0 1-15,0 13-3 0,1-13 1 0,0 15 4 16,0-15-9-16,-3 14 25 0,2-14-20 0,1 15-10 16,0-15-35-16,-3 11-51 0,3-11-50 0,0 0-94 15,-1 0 36-15</inkml:trace>
  <inkml:trace contextRef="#ctx0" brushRef="#br0" timeOffset="-138628.47">31394 4796 939 0,'-4'0'22'0,"4"0"11"0,-3 0 0 15,0 0 31-15,3 0-32 0,0 0-10 0,0 0 10 16,0 0-43-16,0 0-10 0,0 0 21 0,0 0-29 16,0 0 36-16,5 0-9 0,-4 0-10 0,3 0 25 15,1 16-49-15,0 0 59 0,1 1-27 16,1 3-8-16,-1 1 27 0,1 4-14 0,2-1 10 15,-2 5-2-15,2-3-22 0,-3 4 7 0,2 0 5 16,0 0-1-16,-3-4 33 0,2 3-32 0,1 0 7 16,-3-5 3-16,1-1-18 0,-1 0 15 0,0-6 3 15,0 1-9-15,0-4-17 0,-2-2 28 0,-1-12-14 16,-1 13 14-16,-1-13 21 0,3 0-35 0,-3 0 20 16,0 0-5-16,0 0 20 0,0 0-18 15,0 0 13-15,-4 0-8 0,-1 0-9 0,1 0 0 0,-2-13-19 16,3-2 1-16,-4-5-11 0,0 0 3 0,-2-4 3 15,-1-4 18-15,0-1 9 0,3-1-28 16,-2-1 8-16,4 1 12 0,-3-2-20 0,0 6 56 16,2-3-50-16,2 3-10 0,-1 2 6 0,4 2-7 15,-1 1 37-15,0 3-18 0,2 2 5 0,0 2-11 16,4-1-25-16,2 15 25 0,-1-15-2 0,1 0 17 16,3 15 14-16,1-20-20 0,-3 6 1 0,6 2-25 15,-1 12 16-15,-1-18-21 0,4 7 1 0,-4 11 48 16,2-14-35-16,-1 14 5 0,-2 0 18 0,0 0-43 15,-2 0 36-15,0 0 14 0,-4 0-20 0,0 0 7 16,-2 0 11-16,-1 0 14 0,-1 14 0 16,0 1 8-16,-6 1-35 0,3-1-53 0,-4 0-29 0,-3 2-73 15,0 1-48-15,1 2-15 0,-3-2-29 0</inkml:trace>
  <inkml:trace contextRef="#ctx0" brushRef="#br0" timeOffset="-137296.9">32361 4581 1075 0,'0'0'0'15,"-6"0"27"-15,2-12 25 0,-2 12 18 0,-2 0-21 16,0-14-33-16,-2 14 7 0,0 0-22 0,0-11 14 16,-1 11 15-16,-2 0-25 0,1 0 15 0,1 0-8 15,1 0-3-15,-5 0-6 0,5 0-8 0,-3 0 5 16,4 0-9-16,-1 0-7 0,0 16 15 0,4-4-5 15,1 2 10-15,-2-1 7 0,5 0-19 16,1 2 19-16,-2-15-16 0,3 17 1 0,0-5-12 16,6-12 17-16,2 15 16 0,0-15-13 0,2 0 7 15,2 14-31-15,2-14-4 0,-2 0 15 0,4 0 12 16,0 0-2-16,3 0 10 0,-2 0-6 0,-1 0-1 16,0-16 13-16,0 0-22 0,-2-1 7 0,-2 5-2 15,1-2 10-15,-3 2-7 0,-5 0 4 16,1 12-10-16,-1-11 2 0,-1 11 18 0,-4-14-16 0,0 14 16 15,0 0-14-15,-7 0-4 0,4 0 2 0,-4 0 1 16,4 0 4-16,-4 0-9 0,4 0 0 16,-2 0 1-16,-1 0-11 0,4 0 1 0,0 0 15 15,2 0-25-15,0 0 19 0,0 0-3 0,0 0-4 16,4 0 15-16,1 0-4 0,1 0 14 0,-1 14-19 16,1-3 13-16,3 2 3 0,1-2-26 0,-1 3 17 15,1 1 1-15,3-3-17 0,-3 2 23 0,1 1-13 16,-1 1 5-16,0-1 5 0,0-1-6 0,-2 2 25 15,0-2-13-15,-2-14-3 0,3 20 27 0,-8-5-37 16,3 0 4-16,-2-15 1 0,-2 16-10 0,0-16 0 16,0 18 7-16,-6-3 18 0,0-4-11 15,1-11 16-15,-8 20-22 0,1-5-10 0,1-1 5 0,-4-2 0 16,-2 3 4-16,-2-1-8 0,-2-1 12 0,0 0 15 16,-3-13-5-16,1 15 8 0,-2 0-26 15,1-15-22-15,1 13 16 0,-2-13 11 0,4 12 9 16,2-12 5-16,3 0-61 0,4 0-55 0,2 0-99 15,2 0-61-15,2 0 31 0,6 0-46 0,0 0 69 16</inkml:trace>
  <inkml:trace contextRef="#ctx0" brushRef="#br0" timeOffset="-136848.1">32871 4519 1096 0,'-8'0'42'15,"-2"0"19"-15,2-11-7 0,-2 11 29 0,-1 0-83 16,-5 0 8-16,2 0 2 0,2 0-17 0,-2 0 51 16,-1 0-32-16,4 0-11 0,1 0-1 0,-5 0-4 15,5 0 4-15,0 0 27 0,0 0-19 0,-2 0-13 16,4 0 13-16,1 0-17 0,-4 0 14 15,3 12 2-15,1-1-18 0,-2 3 5 0,3-2 12 0,0 3-21 16,2-1 10-16,3 1 5 0,1 3-25 0,0-1 22 16,0 0 6-16,5-1-7 0,1 0 9 15,4-4 8-15,0 2 4 0,2-14-13 0,2 20 1 16,1-20-21-16,1 14 17 0,1-14 22 0,3 0-30 16,0 0 37-16,5 0-28 0,-5 0-17 0,-1 0 31 15,4 0-33-15,-3-19 7 0,-3 4 7 0,2-2-3 16,-3-1 6-16,-3 3 9 0,0-5-2 0,-3 3-12 15,-3 0 24-15,-3 0-32 0,-4 2 31 0,0-5-1 16,-5 5-9-16,-1 1 13 0,-7-1-25 0,3 0 6 16,1 4-3-16,-4 11 2 0,2-10-7 0,-1 10 13 15,-1 0-13-15,-1 0-4 0,2 0-18 16,2 0-13-16,0 0-43 0,3 0-30 0,-3 0-39 16,4 12-31-16,3-12-12 0,3 15-59 0</inkml:trace>
  <inkml:trace contextRef="#ctx0" brushRef="#br0" timeOffset="-136481.61">33256 4337 848 0,'-13'0'34'15,"2"0"13"-15,-4 14 11 0,0-5 29 0,-1-9-45 16,0 17 0-16,-3-3-34 0,2-1-11 0,1-2 2 15,-3 1-17-15,6-1 24 0,-1 1-9 0,-1-1-1 16,5 1 10-16,5-2 16 0,-1 3-26 0,0-13-1 16,3 15 3-16,3 0-21 0,0-4 22 0,10-11 5 15,-1 14 6-15,1-1 0 0,1-13-9 0,4 11-2 16,1-11-17-16,0 0 8 0,-1 0 4 0,1 0 4 16,3 0-1-16,-2 0 8 0,4 0 1 0,-3 0-6 15,0 0 17-15,-3-14-15 0,1 2 6 0,0-2 12 16,-3-1-7-16,-1 5 2 0,-2-4 20 0,-4 3-24 15,-1-1 12-15,-2 0-4 0,-3 1-24 0,0-1 11 16,-4 1-10-16,-2-1 3 0,0 1 4 16,-2-2 0-16,2 2-10 0,-4 11 18 0,1-11-30 15,2 11 17-15,-3 0-3 0,1 0-62 0,2 0 6 16,-2 0-49-16,4 0-30 0,-1 0-10 0,1 0-82 16,4 0 24-16</inkml:trace>
  <inkml:trace contextRef="#ctx0" brushRef="#br0" timeOffset="-136295.36">33676 4427 1166 0,'0'0'-9'15,"0"0"-1"-15,-5 0 7 0,5 0-9 0,-1 0 22 16,1 0 20-16,-3 0-50 0,3 0-36 0,0 0-54 15,0 0-67-15,0 0-39 0,4 0-7 0</inkml:trace>
  <inkml:trace contextRef="#ctx0" brushRef="#br0" timeOffset="-135845.23">34164 4186 1111 0,'-8'0'13'0,"0"-9"-21"0,-3 9 27 0,1 0 18 15,-2-9 0-15,1 9 25 0,-2 0-44 0,-2 0-16 16,-1 0-17-16,-1 0 4 0,3 0 13 0,-1 0 14 16,-3 0 0-16,2 0-22 0,3 0-4 0,-4 14-12 15,3 1 13-15,0-1 18 0,1-1-5 0,2 2-4 16,3 1 23-16,0-1-52 0,-1 0 60 15,5 2-29-15,-1-3-12 0,5 0 53 0,0-2-42 0,0 1 19 16,6-2-18-16,2 0 7 0,-3-11-25 0,5 14 8 16,-1-14 9-16,1 13-19 0,4-13 29 15,0 0-15-15,1 0-1 0,6 0 19 0,-1 0-19 16,0 0 23-16,3 0-6 0,-4 0-2 0,1 0-27 16,3-18 26-16,-6 3-41 0,2 1-15 0,-5-3 50 15,1 2-37-15,-4 0 58 0,2 0-18 0,-4 1-6 16,-4 0 12-16,-3-1-20 0,-2-2 22 0,0 3-4 15,-4-1 3-15,-4 0 3 0,-2 1 7 0,0-1-11 16,0 2 2-16,-3 0 3 0,-1 13-20 0,-1-11 18 16,-1 11-24-16,1 0 2 0,-1 0-2 0,-1 0-4 15,-1 0 3-15,2 0 2 0,2 0-6 0,0 16-4 16,2-2-23-16,2-1-49 0,3-1-7 16,0 2-56-16,7-3-18 0,0-1-13 0,7 1-42 15</inkml:trace>
  <inkml:trace contextRef="#ctx0" brushRef="#br0" timeOffset="-135451.24">34494 4035 1121 0,'-6'-12'39'15,"-2"12"11"-15,0 0-27 0,-2 0 40 0,-2 0-29 16,3 0-9-16,-4 0 39 0,1 0-60 15,1 0 14-15,1 0-16 0,0 0-7 0,-3 0 22 16,1 0-39-16,1 0 21 0,0 12-7 0,1-1 7 16,2 1 2-16,-2-1-15 0,2 1 3 0,3 2-15 15,0-2 3-15,3 2 33 0,2 1-23 0,0-1 19 16,0 0 17-16,7-1-21 0,-2-1 15 0,5 0-21 16,1 2 2-16,0-5-8 0,1-9 5 0,2 11 11 15,2-11-12-15,-2 0 8 0,4 0 2 16,-2 0 5-16,2 0 1 0,0 0 3 0,0 0-6 0,-2 0 0 15,3-11-2-15,-2-1-18 0,-1-3 17 16,-2-2 0-16,1 2-6 0,-2-2 30 0,0 0-30 16,-3-1-2-16,-4 0 13 0,-1-1-22 0,0 3 33 15,-4 0-13-15,-1-2-4 0,0 4 18 0,-6 2-13 16,2 0 1-16,-2 12-10 0,-2-12-14 0,0 12-10 16,-2 0-19-16,0 0-1 0,0 0-33 0,0 0-42 15,3 0-23-15,-3 0-16 0,0 0-40 0,1 12-40 16</inkml:trace>
  <inkml:trace contextRef="#ctx0" brushRef="#br0" timeOffset="-135069.64">34911 3866 1280 0,'-6'0'-17'0,"-3"0"33"15,-2 0 2-15,1 0 17 0,-5 0 10 0,1 0-24 16,1 0 2-16,-2 0-28 0,0 0 28 0,-1 0-24 16,0 0-1-16,0 0 6 0,-1 0-15 0,4 14 11 15,-3 2 3-15,1-2-17 0,1 3 7 0,3-2-6 16,0 3-10-16,1-2 28 0,5-1-5 0,0 0 1 16,4-1-1-16,1-3-5 0,0 2-6 0,1-5 11 15,8-8 6-15,-3 13-8 0,4-13 10 16,0 11-20-16,3-11 8 0,1 0 13 0,5 0-22 15,-2 0 28-15,2 0-16 0,3 0-22 0,-1 0 27 16,4 0-6-16,-5-15 0 0,-1 0 32 0,-1 1-15 16,3-1 1-16,-7 0-4 0,-2 1-10 0,-2 0 3 15,0-1 1-15,-3 1 9 0,-1 0 1 0,1 4-6 16,-7-4-3-16,0 3 17 0,0 11-14 0,-7-15 4 16,1 5-18-16,0 10-5 0,-1-11 6 0,-2 11-25 15,-1 0-12-15,0 0-36 0,3 0-53 16,-6 0-34-16,6 0-43 0,-3 0-100 0</inkml:trace>
  <inkml:trace contextRef="#ctx0" brushRef="#br0" timeOffset="-134825.81">35232 3880 1017 0,'0'0'-12'0,"0"0"-2"16,-3 0-13-16,3 0 25 0,0 0 24 0,0 0-50 15,0 0-22-15,3 0-69 0,1 0-121 16,2 0 27-16</inkml:trace>
  <inkml:trace contextRef="#ctx0" brushRef="#br0" timeOffset="-134388.99">35597 3654 1162 0,'-4'-8'-5'16,"-2"8"22"-16,0-6-6 0,0-3 20 0,0 3-2 16,-2 6-33-16,-2-10 14 0,1 10-21 0,0-10 3 15,-4 10 18-15,2 0-13 0,-3 0 2 0,2 0 7 16,-4 0-11-16,2 0-9 0,-1 0 7 16,-1 0-5-16,2 17 0 0,1-3 12 0,-1 1 14 0,-1-1-3 15,5 1-6-15,3 0 16 0,1-1-6 16,-1-2 15-16,4 3-12 0,3-1-5 0,0-2 1 15,0-1-31-15,7 1 23 0,2-12-9 0,-2 12-17 16,3-12 24-16,0 14 13 0,5-14-24 0,-1 9 5 0,-1-9 19 16,4 0-40-16,-4 0 24 0,3 0 13 15,3 0-24-15,-3 0 23 0,1-12 0 0,-2 1-28 16,0-3 20-16,0 2-30 0,-4-3-3 0,-1 3 19 16,1-2-29-16,-6 2 41 0,4-1 0 0,-8 0-8 15,4 0 17-15,-5-2-15 0,0 2 17 0,0-1-11 16,-6 2-6-16,0-2 11 0,0 2-25 0,-2 0 34 15,-1 5-21-15,2 0 9 0,-3 7-1 0,0 0-13 16,0 0-20-16,-2 0-62 0,2 0-1 0,0 0-49 16,0 0-3-16,1 12 11 0,6-1-85 0</inkml:trace>
  <inkml:trace contextRef="#ctx0" brushRef="#br0" timeOffset="-133997.12">36007 3483 1014 0,'-10'0'27'0,"0"-6"4"0,0 6 28 16,-3-5-6-16,-2 5-8 0,1 0-11 0,-3 0-25 16,-2 0 6-16,2 0 6 0,-2 0-3 0,1 0 0 15,-2 0 5-15,-1 0-33 0,6 11 11 0,-3 1-20 16,4-1 7-16,-1-2 11 0,4 1-6 15,1 0 24-15,1 0-18 0,6 1-10 0,-1-2 6 16,4 2 0-16,0-2-4 0,0 2 6 0,4 1 5 16,2-3-8-16,1 0 16 0,3-1 0 0,3 0-18 15,-1-8 4-15,4 10-6 0,0-10 6 0,2 0 9 16,0 0-4-16,2 0 4 0,0 0-14 0,-3 0 1 16,3 0 12-16,1 0-5 0,-6-10 16 15,1-1 5-15,1 2-15 0,-1-2 10 0,-3 1-19 0,0-1 7 16,-5-3 15-16,0 2-21 0,-2-2 17 0,-2 2-10 15,-2 0-9-15,-2-2 14 0,0 2-2 16,-8 1-3-16,1-1-5 0,2 3 1 0,-3 1 4 16,-2 2-23-16,0 6-17 0,0 0-7 0,3 0-52 0,-5 0-14 15,2 0-16-15,5 0-54 0,-3 11 6 16,2 0-46-16</inkml:trace>
  <inkml:trace contextRef="#ctx0" brushRef="#br0" timeOffset="-133661.73">36323 3421 1185 0,'0'-5'30'0,"-6"0"9"0,0 1 15 16,1-1 8-16,-4-1-27 0,1 1-2 0,-1 1-18 15,-6 4 0-15,5 0 0 0,-1 0-6 0,-4 0 7 16,-1 0-10-16,4 0-6 0,-3 0-3 0,1 9 1 15,-1 2-7-15,4-2 10 0,-2 0-4 0,1 0-12 16,4-1 9-16,2 1-6 0,2 0 5 0,4 3 5 16,0-3 3-16,0 0 2 0,7 1-2 0,0-4 5 15,3 3-6-15,2 0-3 0,2-3 4 0,0 0-15 16,4-6 11-16,0 5 4 0,1-5 0 0,4 0 1 16,-3 0-5-16,4 0 2 0,-2-6 1 0,0-2 15 15,-2-1-10-15,2-3 3 0,-3 3-7 0,-4-2 3 16,-1 0 12-16,-2 1-7 0,-4 1 19 15,-1-1-15-15,-6 1-13 0,-1 2-55 0,0-2-84 16,-10-1-90-16,0 4-58 0,-4-3-40 0</inkml:trace>
  <inkml:trace contextRef="#ctx0" brushRef="#br0" timeOffset="-131461.25">30744 5443 630 0,'0'0'2'0,"0"0"5"15,0 0-21-15,0 0 16 0,0 0 0 0,0 0 7 16,0 0 36-16,0 0-36 0,0 0 22 16,0 0 3-16,0 0-26 0,0 0 35 0,0 0-42 0,0 0 11 15,0 0-21-15,0 0 3 0,0 0 6 16,0 0-8-16,0 0 25 0,5 0-13 0,-5 0 5 15,0 0-26-15,0 0 9 0,1 0-8 0,2 0 17 16,-3 0-20-16,0 0 22 0,0 0 7 0,0 0-19 16,0 0 23-16,1 0-26 0,-1 0 10 0,0 0 1 15,0 0 9-15,0 0 4 0,0 0-17 0,0 0 3 16,0 0-23-16,0 0 26 0,0 0 12 0,0 0-8 16,0 0 18-16,0 0-24 0,0 0-13 0,0 0 8 15,0 0 9-15,0 0-8 0,0 0 1 0,0 0 16 16,0 0-18-16,0 0 23 0,0 0-27 0,0 0 11 15,0 0-2-15,0 0-30 0,0 0 28 16,0 0-3-16,0 0 24 0,0 0 8 0,0 0 2 16,0 0-45-16,0 0-3 0,0 0 10 0,0 0 5 15,0 0 28-15,0 0-17 0,0 0-12 0,0 0 4 16,0 0 8-16,0 0-14 0,0 0 6 0,2 0-12 16,2 0-9-16,-1 17 33 0,0-17-21 0,1 14 9 15,1-14 11-15,-1 15-3 0,-1-15 13 0,1 15-14 16,0-15-11-16,-2 12 8 0,2-12 18 0,0 14 0 15,-2-14-18-15,1 17-20 0,-2-2 11 0,2-1 3 16,-1 1 2-16,-1 2 15 0,2 1-1 0,-3 6-23 16,1-1 34-16,-1 5 12 0,0-4-47 0,0 7 26 15,0-2-22-15,0 0 2 0,0 1 29 0,-4 1-25 16,3-3 21-16,-4 0-21 0,5-2-12 0,-1-3 31 16,1 0-23-16,-3-5-8 0,3 0-2 15,0-3 4-15,0-15 7 0,-2 14 26 0,2-14-9 16,0 0-19-16,0 0 26 0,0 11-44 0,0-11 13 15,0 0 23-15,0 0 0 0,0 0 1 0,0 0 34 16,0 0-7-16,0 0-56 0,0 0 42 0,0 0-52 16,0 0 14-16,0 0 30 0,0 0-3 0,0 0-2 15,0 0-5-15,0 0 6 0,0 0-28 0,0 0 11 16,5 0-1-16,-5 0-19 0,0 0 35 16,0 0 12-16,0 0-19 0,0 0 13 0,0 0-24 0,0 0-13 15,0 0 9-15,0 0 7 0,0 0 7 16,0 0-8-16,0 0 13 0,0 0-18 0,0 0 3 15,0 0 27-15,0 0-39 0,0 0 37 0,0 0-19 16,0 0-1-16,0 0 22 0,0 0-29 0,0 0 21 16,0 0-8-16,0 0-12 0,6 0-11 0,-2 0 14 15,-3 0 10-15,4 0-7 0,-4 0-5 0,2 0-10 16,0 0-1-16,1 0 17 0,0 0 16 0,2 0-8 16,0 0-5-16,3 0 11 0,-2 0-21 0,2 0-5 15,1 0 5-15,-3 0-17 0,3-11 50 0,0 11-5 16,-1 0-3-16,1 0 4 0,0-12-26 0,-3 12-4 15,3 0-4-15,-1 0 7 0,-2-12 16 0,0 12 11 16,-1 0-13-16,0 0-12 0,-1 0-15 16,0 0 10-16,-4 0 13 0,2 0 28 0,-1-12 6 15,-2 12-42-15,0 0 1 0,0 0-7 0,0 0 0 16,0 0 13-16,0 0 8 0,0 0-4 0,0 0-16 16,0 0 33-16,-5 0-42 0,4 0-51 0,-2 0-35 15,1 0-71-15,2 0-62 0</inkml:trace>
  <inkml:trace contextRef="#ctx0" brushRef="#br0" timeOffset="-127457.03">31193 5696 251 0,'0'0'6'0,"0"0"8"16,0 0-11-16,0 0-3 0,0 0 0 0,0 0 5 16,0 0-6-16,0 0 28 0,0 0-12 0,0 0-14 15,0 0 21-15,0 0-14 0,-2 17 3 0,-1-17-7 16,3 0-18-16,-1 0 17 0,-2 12-12 0,1-12 21 16,-2 0-3-16,3 15-25 0,-1-15 20 0,-1 0-12 15,-1 14 7-15,3-14 19 0,-4 0-19 0,5 0 0 16,-1 0 15-16,1 0-44 0,0 0 43 0,-3 0-21 15,3 0 15-15,0 0 26 0,0 0-37 0,0 0 33 16,0 0-48-16,0 0 10 0,0 0 11 0,0 0-22 16,0 0 29-16,0 0-6 0,0 0 8 15,0 0 18-15,0 0-4 0,-1 0-4 0,1 0-23 16,0 0 8-16,0 0-30 0,0 0 25 0,0 0 23 16,0 0-35-16,0 0 28 0,0 0-26 0,0 0-42 15,0 0 18-15,0 0-25 0,0 0-56 0</inkml:trace>
  <inkml:trace contextRef="#ctx0" brushRef="#br0" timeOffset="-126455.11">31119 5846 350 0,'0'0'-30'0,"0"0"22"0,0 0 0 15,0 0-6-15,0 0 17 0,0 0 1 0,0 0-10 16,0 0 11-16,0 0 8 0,0 0-24 0,0 0 23 15,0 0 13-15,0 0 17 0,0 0-4 0,0 0-16 16,0 0-25-16,0 0 3 0,0 0 13 0,0 0-8 16,0 0 20-16,0 0-20 0,0 0-28 0,0 0 48 15,0 0-60-15,0 0 37 0,0 0 23 0,0 0-24 16,0 0 35-16,0 0-35 0,0 0 0 0,0 0-16 16,0 0-6-16,0 0 32 0,0 0-20 15,0 0 17-15,0 0 27 0,0 0-70 0,0 0 24 16,0 0-1-16,0 0-11 0,0 0 54 0,0 0-14 15,0 0-19-15,0 0 26 0,0 0-49 0,0 0-5 16,0 0 37-16,0 0-40 0,0 0 55 0,0 0-16 16,0 0-28-16,1 0 38 0,1 0-40 0,1 0 42 15,-3 0-2-15,4 0-27 0,-2 0 30 0,2 0-27 16,-3 0-31-16,4 0 34 0,-1 0 3 16,2 0-2-16,0 0 12 0,-1 15 17 0,1-15-63 15,4 15 32-15,-1-15 33 0,1 14-59 0,-3-14 62 16,6 15-9-16,-3-15-29 0,0 15 35 0,2-15-12 15,-1 16-27-15,-1-16 12 0,3 13-40 0,-4-13 17 16,1 0 33-16,0 11-4 0,0-11 40 0,0 0-20 16,-1 0-43-16,-2 14 17 0,2-14-28 0,-5 0 7 15,-1 0 44-15,1 0-22 0,1 0 3 0,-5 0-12 16,1 0-14-16,-1 0 23 0,0 0 56 0,0 0 27 16,0 0 18-16,0 0 13 0,0 0-39 0,0 0 20 15,0 0-24-15,0 0-26 0,0 0 13 0,-1 0-45 16,-4 0 2-16,1 0 14 0,3 0-50 15,-4 0 35-15,4 0-10 0,-3 0-9 0,-2 0 35 0,1 12-49 16,1-12 6-16,1 0 3 0,-4 0-15 16,6 15 40-16,-5-15-11 0,2 14 3 0,-2-14 3 15,1 17-16-15,-2-2-12 0,0 2 14 16,0-2-12-16,-2 5 17 0,3 0 25 0,-4 1-17 0,0 4 14 16,4 0-36-16,-1-2-37 0,-1 2-44 0,2 0-52 15,-3-3-2-15,3 3-42 0,1-4-23 0</inkml:trace>
  <inkml:trace contextRef="#ctx0" brushRef="#br0" timeOffset="-122288.04">31596 5594 517 0,'-1'-14'18'0,"-1"14"-13"16,-1 0 10-16,0 0 18 0,3 0-28 0,-2-12 21 16,-3 12 12-16,5 0 7 0,-1 0 19 15,-1 0 14-15,0 0 2 0,2-14-50 0,-2 14 18 16,-1 0-8-16,3 0-28 0,0 0 17 0,0 0-24 16,0 0-33-16,0 0 11 0,0 0 17 0,0 0-12 15,0 0 11-15,0 0 9 0,0 0-37 0,5 0 18 16,-1 0 23-16,-3 0-35 0,4 0 42 0,0 20-17 15,0-3-12-15,0 3-3 0,4 0 3 16,-2 4 6-16,2-1 9 0,-2 0 12 0,3 4-42 0,-1 1 37 16,1 2-39-16,-3 1 35 0,2 2 36 15,-1 0-39-15,0 3 15 0,-2-1-29 0,2 0 1 16,-2 0-6-16,0-3 27 0,-1 0 0 0,0-4-13 16,1-1 7-16,-2-5-17 0,2-1 18 0,-2-3-8 15,0-7 24-15,-2-11 5 0,0 15-21 0,1-15 19 16,-3 0-21-16,0 0-22 0,0 0 26 0,0 0-31 15,0 0 19-15,0 0-6 0,-3 0-13 0,-1 0 48 16,-2-22-46-16,-1-3 37 0,0-1-7 16,-2-3-27-16,2 0 32 0,-3-2-6 0,-3 2 7 0,4 0-39 15,1 5 10-15,-2-2-1 0,0 5 7 0,2 1 18 16,0 0-3-16,2 2-24 0,2-2-32 0,-1 5 20 16,2-1 11-16,1 16 20 0,2-21-4 15,0 7 20-15,0-1-32 0,4 15 7 0,2-20 22 16,0 3-30-16,4-1 29 0,0 1-27 0,1-2 14 15,2-1 16-15,0 0-17 0,2 0-21 0,0 2 25 16,1-2-18-16,3 5-3 0,-2 1 56 0,0 0-49 16,-3 14 17-16,1-14-18 0,0 14-13 0,-4 0 17 15,1-13 1-15,-3 13 2 0,-1 0 31 0,2 0-18 16,-1 0-19-16,-5 0 5 0,1 0-16 0,-1 0-10 16,0 0 32-16,-2 0 15 0,-2 20-20 0,0 1 46 15,0-1-42-15,-8 2 10 0,1 0-2 0,0 5-60 16,-2-2 62-16,-1-2-22 0,0 1 28 0,1 1-16 15,-1-1-67-15,2-3-21 0,-2-2-64 16,2-3 42-16,0 0-10 0,-1-4-54 0</inkml:trace>
  <inkml:trace contextRef="#ctx0" brushRef="#br0" timeOffset="-121217.39">32147 5846 560 0,'17'-17'4'0,"-6"-3"1"0,1 2 10 15,1 1-18-15,-9 3 31 0,3 14 48 0,-1-18 35 16,-4 18 11-16,0-17-18 0,-2 17-72 0,0 0-29 16,-8-15 13-16,2 15-2 0,-1 0 9 0,-3 0-23 15,1 0 18-15,-1 0-36 0,-2 0 5 0,2 0 19 16,-2 0-22-16,-2 0 20 0,4 17 8 0,-1-17 1 16,-2 21-7-16,3-4 2 0,0-2-21 0,2 2-6 15,0-17 16-15,4 23-6 0,-1-8 16 16,2 2 1-16,3-2-7 0,0-1 6 0,0-14-19 15,8 18 12-15,2-3-8 0,-2-15-15 0,0 17 58 16,2-17-42-16,2 14 3 0,2-14 15 0,-4 0-22 16,2 14 20-16,4-14 1 0,-1 0 3 0,-4 0-12 15,4 0-14-15,-4 0 40 0,4 0-27 0,-4 0-7 16,4 0 8-16,-5 0-13 0,1-20 5 0,-1 3 10 16,0 0 6-16,-4 2-41 0,3-5 32 0,-4 5 6 15,-1-2-8-15,0 2 18 0,-1 15-20 0,-2-17 2 16,1 17-18-16,-2-13 5 0,0 13 8 0,0 0-7 15,0 0 27-15,-3 0-8 0,-2 0 19 16,3 0-25-16,0 0 9 0,0 0 18 0,0 0-16 0,0 0-15 16,2 0-8-16,0 0-20 0,0 0 18 0,0 0 30 15,0 0 8-15,0 0-10 0,0 0-50 16,0 0 16-16,0 0 11 0,0 0 3 0,0 0 25 16,0 0 18-16,4 0-44 0,0 0 19 0,0 0 16 15,2 0-56-15,-2 0 39 0,2 18-2 0,1-2-30 16,-1 1 34-16,-3-3-18 0,4-14-8 0,-4 18 13 15,1-18-11-15,0 0 26 0,-2 14 9 0,0-14-28 16,-2 0 28-16,5 0-21 0,-5 0-20 0,0 0 65 16,0 0-35-16,0 0-14 0,0 0 26 15,0 0-44-15,0 0 39 0,-7 0-19 0,5 0-15 0,1-20 38 16,-4 5-35-16,3-2 30 0,0 2-37 16,2 15-3-16,-1-23 18 0,1 8-5 0,0 0 21 15,0 15 2-15,5-16-13 0,0 1 0 0,0 15 11 16,6-20-38-16,-6 5 10 0,5 15-1 0,1-15-34 15,0 15-9-15,-1-16-40 0,5 16-1 0,-4-14 5 16,3 14 24-16,0-16 32 0,0 16-19 0,0-17 52 16,2 6-33-16,-1 11 9 0,0-15 27 15,0 0 1-15,-2 15 14 0,1-14-1 0,-2-1-11 0,1 15-28 16,-3-12 42-16,0 12-11 0,-3-14 21 0,-1 14 28 16,-2 0 20-16,1 0 34 0,-1 0-5 15,-4 0-1-15,0 0-23 0,0 0-28 0,-4 0-11 16,-2 0 2-16,1 0-29 0,0 0-17 0,-1 0 20 15,-3 0 3-15,1 0-15 0,0 0 4 0,-2 0-13 16,0 0-13-16,0 0 32 0,0 17-7 0,3-17-7 16,0 18-21-16,1-18 7 0,2 15-3 0,2-15 18 15,1 14 26-15,1-14-27 0,0 0 20 0,5 14-9 16,1-14-35-16,3 0 20 0,-2 15 13 0,5-15-23 16,1 0 47-16,-2 17-26 0,1-17-37 0,2 0 27 15,0 14-26-15,-2-14 32 0,1 0 26 16,0 0-27-16,0 15 5 0,-6-15-9 0,3 0-13 0,-1 0 41 15,-3 15 8-15,-2-15-4 0,-1 0 35 16,0 0-18-16,-2 0-7 0,-1 0-46 0,0 0-7 16,0 17 21-16,-6-17 3 0,-2 18 37 0,-2-18-30 15,2 21-18-15,-3-21-14 0,1 19 24 0,-5-19-17 16,4 15-39-16,-2-15-54 0,1 0-20 0,2 0-24 16,0 0-4-16,4 0 35 0,2 0-96 0,3 0 48 15</inkml:trace>
  <inkml:trace contextRef="#ctx0" brushRef="#br0" timeOffset="-120822.37">32916 5666 829 0,'0'14'-15'0,"-4"-14"-1"0,-1 0 11 0,5 0-13 16,-1 0 37-16,1 15 3 0,0-15-21 0,0 0 14 15,6 0-40-15,0 0 16 0,1 0-2 0,1 0 2 16,4 0 36-16,1 0-26 0,-2 0 35 0,1 0-22 16,2-20-12-16,-2 5-11 0,1-1 14 0,0 1 2 15,0 3 7-15,-6-1 15 0,2 13-40 0,-4-16 19 16,0 16 8-16,-4 0 19 0,2-14 16 0,-3 14 14 16,0 0-18-16,0 0-8 0,-7 0-22 0,1-12-20 15,0 12-1-15,-1 0 16 0,-1 0-14 16,-4 0 14-16,2 0-7 0,0 0-16 0,-5 0 20 0,4 0-11 15,-4 0 2-15,4 0-1 0,-5 0-1 16,3 0-11-16,2 17 17 0,-1-17-12 0,2 18-9 16,1-18-2-16,4 17 7 0,0-17-5 0,4 15 8 15,-2-15 5-15,1 0-1 0,2 16 3 0,0-16 12 16,0 16 2-16,9-16 3 0,-2 19 3 0,2-19 10 16,2 15-2-16,4-15-14 0,1 0-16 0,4 0-31 15,-3 15-17-15,3-15-59 0,1 0-22 16,0 0-18-16,-1 0-95 0</inkml:trace>
  <inkml:trace contextRef="#ctx0" brushRef="#br0" timeOffset="-120294.2">33356 5460 1190 0,'0'0'31'0,"-9"-14"7"0,2 14 5 0,-2 0 0 15,2 0-22-15,-2 0-13 0,-1 0-4 0,-1 0 1 16,1 0-6-16,-2 0 4 0,-1 0-11 0,2 0 2 16,-1 0-5-16,-1 0-4 0,3 17 16 0,-1-17-4 15,2 18-2-15,2-4 3 0,1-14 4 0,2 17-12 16,-1-17 26-16,5 18-18 0,0-18-8 0,0 14 11 16,9-14-6-16,-2 15 20 0,2-15 3 15,1 0-9-15,1 0-8 0,4 0-20 0,-1 0 21 16,2 0-2-16,0 0-11 0,0 0 26 0,0 0-16 15,0-18 0-15,4-2 2 0,-4-3 14 0,-1-3-6 16,1-3 0-16,-1 0-3 0,-4-1-5 0,4 2-3 16,-7-1 2-16,-1 2 7 0,-2 2-14 0,-4 1-6 15,-1 1 19-15,0 0-1 0,-3 5-4 0,-4-1 19 16,0 1-17-16,-3 3-19 0,1 0 10 0,-1 15 1 16,3-16-8-16,-3 16 19 0,0-13 7 0,1 13-16 15,3 0 2-15,2 0 4 0,1 0-8 0,0 0-25 16,2 0 16-16,1 0 5 0,0 0 2 0,0 0 49 15,0 0-18-15,0 0-20 0,0 0-13 16,4 0-16-16,-1 0 25 0,1 15 14 0,2 0-17 16,3-1 5-16,-1 1-28 0,0 0 4 0,2 1 36 15,-2 2-6-15,2-1 17 0,2 1-7 0,-5-1-33 16,3 1 10-16,0-2 4 0,3 3 6 0,-3-3 18 16,-2 2-47-16,2 0 1 0,0-1-6 0,0 1 14 15,-3 1 32-15,2-3 0 0,1 1-3 16,-2 1-10-16,1-4 10 0,0 0-60 0,-1-14-53 15,0 15-47-15,-3-15-43 0,4 12-17 0,-2-12-17 16,2 0 28-16</inkml:trace>
  <inkml:trace contextRef="#ctx0" brushRef="#br0" timeOffset="-120079.14">33774 5341 1384 0,'0'0'-7'0,"-5"0"-7"15,5 0 22-15,-1 0-16 0,1 0 31 0,0 0 6 16,0 0-25-16,0 0 8 0,0 0-36 0,0 0-2 16,0 0 6-16,0 0 10 0,0 0 7 0,0 0 8 15,1 0-1-15,4 0 6 0,-4 0 1 16,4 9-1-16,-1-9 11 0,0 15-14 0,0-15 1 0,4 15-11 16,-2-15-49-16,-1 14-44 0,0-14-19 0,0 0-65 15,2 11 12-15,1-11-27 0,0 0-43 16</inkml:trace>
  <inkml:trace contextRef="#ctx0" brushRef="#br0" timeOffset="-119947.31">33831 5242 671 0,'-5'0'-7'0,"-1"0"5"0,0 0 7 16,2 0-17-16,2 0 23 0,0 0 13 0,2 0-11 15,0 0-20-15,4 0-32 0,2-11-48 16,-1 11-94-16,8 0 32 0</inkml:trace>
  <inkml:trace contextRef="#ctx0" brushRef="#br0" timeOffset="-119491.7">34115 5117 1052 0,'-7'0'44'0,"0"0"15"0,-6 0 11 0,1 0-5 16,-2 0-44-16,0 0 0 0,-2 15-6 15,-2-15-8-15,2 15-14 0,-2-3 11 0,0-1-7 0,4 3 6 16,0-14 25-16,-1 15-23 0,4-3-10 0,3-12 12 16,1 14-19-16,2-14-8 0,3 13 7 15,-1-13 15-15,3 0 0 0,0 13 7 0,0-13 10 16,7 0-25-16,-1 12 11 0,3-12 3 0,0 0-18 16,5 12 0-16,0-12 14 0,-1 0-15 0,8 0 1 15,-3 0 11-15,2 0-1 0,-2 0 10 0,0 0 4 16,2 0-4-16,-4 0 5 0,2 0-8 0,-7-15 5 15,4 6 0-15,-5 9-16 0,-2-14-4 0,0 14 8 16,-1-12 6-16,-4 12-6 0,-1-14 18 0,-2 14-17 16,0-11 6-16,0 11-6 0,0 0-3 15,-4-13 23-15,0 13-35 0,0-12 18 0,-1 12 1 0,4 0-18 16,-1-11 23-16,0 11-26 0,-2 0 10 16,2 0 2-16,2 0-5 0,-2 0 21 0,1 0-18 15,1 0-7-15,0 0 17 0,0 0-33 0,0 0 10 16,0 0 5-16,0 0-12 0,3 0 42 0,-1 0-17 15,2 0 7-15,0 0 3 0,2 0-10 0,1 0 21 16,-2 0-3-16,4 0-3 0,4 12-1 0,-1-12-24 16,-1 14-8-16,2-14-29 0,1 13-52 0,0-13-6 15,-2 13-13-15,2-13-14 0,-2 0 34 0,-2 0-33 16,4 0 9-16,-2 0-51 0</inkml:trace>
  <inkml:trace contextRef="#ctx0" brushRef="#br0" timeOffset="-119029.89">34454 5014 1362 0,'-6'-15'-10'0,"2"15"16"0,1 0 2 15,-4 0 17-15,1-12 20 0,0 12-8 0,-1 0 5 16,0 0 0-16,-1 0-33 0,0 0 7 0,1 0 0 16,-2 0-40-16,2 0 32 0,-3 0-3 0,3 0-7 15,-1 0 3-15,0 0-1 0,0 14-4 0,3-14-12 16,-2 12 14-16,3-12-8 0,0 12-23 15,3-12 33-15,1 15-13 0,0-4 23 0,0-11 6 16,3 15-33-16,3-15 15 0,4 14-10 0,-3-14-10 16,3 15 38-16,-3-15 0 0,3 11-13 0,2-11 23 15,1 0-34-15,-2 0 13 0,4 0 2 0,-2 0-14 16,1 0 26-16,0 0-17 0,1 0 4 0,-4 0 11 16,-1 0-30-16,2-15 18 0,-2 4-16 0,-1 11 20 15,-4-12 8-15,1 0-12 0,-2 12 11 16,1-14-14-16,-2 14 3 0,0-15 0 0,-3 3-3 0,0 12 6 15,0-14-8-15,0 14-3 0,-6-16 3 0,1 16-16 16,3-13 10-16,0 13 2 0,1 0 19 16,-4-12-11-16,5 12-9 0,-2 0 16 0,2 0-47 15,-2 0 20-15,2 0 21 0,0 0-13 0,0 0 24 16,0 0-22-16,0 0-18 0,0 0 11 0,0 0-23 16,2 0 27-16,0 0 15 0,3 0-29 0,-4 0 25 15,1 0 7-15,2 0-16 0,2 0 32 0,1 12 12 16,-1-12-35-16,1 18-2 0,2-7-15 0,-2-11-49 15,3 14-23-15,-2-14-50 0,3 15-14 0,-4-15-37 16,1 10 23-16,0-10 25 0,0 0-63 0,-2 0 55 16</inkml:trace>
  <inkml:trace contextRef="#ctx0" brushRef="#br0" timeOffset="-118655.37">34647 4926 1283 0,'0'0'8'0,"-3"0"2"0,2 0 4 15,1 0-8-15,-3 0-11 0,3 0-20 0,0 0 13 16,0 0-3-16,0 0-12 0,0 0 28 0,0 0-27 16,0 0-4-16,4 0 40 0,-1 0-24 0,-2 0 28 15,4 0 15-15,-2 0-35 0,4 0 9 0,-4 15-34 16,4-4 4-16,-1-11 22 0,-1 15 21 0,1-15 0 16,3 14 2-16,-6-14 4 0,4 13-10 0,-4-13 1 15,1 0-4-15,0 11-7 0,1-11 3 0,-4 0 10 16,1 0 4-16,1 0-19 0,-3 0 1 0,0 0-9 15,0 0 8-15,0 0-7 0,0 0 4 16,1 0 18-16,2 0-12 0,-3 0 18 0,1 0-26 0,1-15 9 16,1 0 5-16,1-2-7 0,-3 3-4 0,4 0-28 15,-1-1-1-15,2 0 9 0,0 3 18 16,-2 12 31-16,2-14-16 0,-2 14-14 0,2-15-15 16,0 15-1-16,-2 0-17 0,2-14 32 0,-1 14 26 15,1 0-29-15,-2 0 26 0,2 0-33 0,3 0 4 16,-6 0 11-16,5 0 3 0,1 0 21 15,-2 0-26-15,3 15 15 0,-1 1-4 0,1-1-19 0,2 0 38 16,-2 2-39-16,0 0-88 0,1-2-74 16,1 0-167-16</inkml:trace>
  <inkml:trace contextRef="#ctx0" brushRef="#br0" timeOffset="-118079.3">35438 4716 1234 0,'0'0'9'0,"-3"0"26"0,-1-12-14 16,1 12 8-16,3 0-24 0,0 0-21 0,0 0 6 16,0 0 3-16,5 0 24 0,-1-13-15 15,0 13 9-15,2-9-26 0,1 9 3 0,2-13 6 0,2 0 14 16,-1 5 1-16,5 8-24 0,-4-12 27 16,4 3-5-16,-5 9 8 0,1-11-54 0,2 11-108 15,-1 0-43-15,-5 0-117 0,2 0 35 0</inkml:trace>
  <inkml:trace contextRef="#ctx0" brushRef="#br0" timeOffset="-117911.67">35411 4911 1092 0,'0'12'12'0,"0"-12"-8"15,0 0-5-15,4 0-12 0,-1 0 14 16,1 0 6-16,2 0 1 0,-1 0 0 0,3 0-34 15,-1 0 32-15,3 0 9 0,2 0 10 0,2 0-12 16,2-10-83-16,3 10-97 0,-2-16-125 0</inkml:trace>
  <inkml:trace contextRef="#ctx0" brushRef="#br0" timeOffset="-116251.52">36388 4418 771 0,'0'0'30'16,"-5"-6"13"-16,1 6 31 0,3-6 21 16,-4 6-7-16,0 0-3 0,0-6-9 0,0 6-1 15,-1-7-2-15,-1 7 0 0,-1-7-21 0,0 7-20 16,-1 0-7-16,2-5 1 0,0 5-7 0,-2 0 10 16,1 0-24-16,0 0-22 0,0 0 16 0,0 0-11 15,3 0 14-15,-2 0 4 0,1 0-4 0,-2 0-9 16,3 10-1-16,-2-1 4 0,1 0-13 0,3 3 27 15,-2 2-15-15,3-1 13 0,0 3 9 0,1 1-19 16,1-2 8-16,0 4-15 0,5-3-6 0,0-2 18 16,-1-2-1-16,8 0 6 0,-7-2-4 0,5-3-17 15,1-7 0-15,-1 9-1 0,1-9 7 0,1 0 7 16,2 0 7-16,-1 0-1 0,4 0 1 16,-1-11 2-16,2-2-3 0,-1-3-4 0,-1 1-6 15,0 0 4-15,-3-2-7 0,-1-1 5 0,-1 1 17 16,-1 0-10-16,-5 2 12 0,0 3-5 0,-5-2-7 15,0 5 2-15,0-2-17 0,-7 2 10 0,1-2-7 16,-1 2-3-16,-6 0 15 0,3 0-5 0,-3 1-1 16,0-1 4-16,-5 1-5 0,2 1 12 0,-4 0-2 15,2 0-3-15,-4 0 5 0,0 7-17 0,2-8 22 16,-2 2-8-16,0 6-7 0,3-11 4 16,-3 5-24-16,5 6 16 0,1-8-2 0,2 8 7 0,-1-9 14 15,6 9-16-15,-1-8-16 0,5 8-4 16,-2-8-7-16,2 1-3 0,5-2 16 0,0 3-3 15,0-3 0-15,5-2 4 0,2-1 0 0,-2-3-2 16,3 1 5-16,2-3 10 0,3 2-5 0,0-2 12 16,1 2-13-16,0-2 1 0,2 2 10 0,-1 0-9 15,-2 3 10-15,3-1-8 0,-4 1-5 0,2 3 10 16,-2 3-19-16,0 6 8 0,-2-8-6 0,-1 8-14 16,-2 0 35-16,0 0-19 0,0 0 14 0,-2 0 18 15,-2 0-29-15,-1 0 4 0,3 0 5 0,-4 0-14 16,1 11 17-16,0-2 2 0,-2 3-3 0,0 0 0 15,0 2-6-15,0 6 17 0,0 0-14 0,-2 1 6 16,-1-1 2-16,-2 5-5 0,3-2 13 16,-1-2-14-16,0-1-27 0,1 1-37 0,2-1-38 15,0-5-53-15,5 3-20 0,0-4-11 0,1-2-72 16</inkml:trace>
  <inkml:trace contextRef="#ctx0" brushRef="#br0" timeOffset="-115870.02">36734 4145 1139 0,'-5'-4'2'0,"0"4"30"0,-1 0 2 16,-4-7 17-16,1 7-7 0,-1 0 0 16,0-7 7-16,-2 7-6 0,1 0 17 0,1 0-27 15,-3 0-18-15,0 0 6 0,3 0-30 0,0 0 5 16,0 0 17-16,-3 9-33 0,5-3 19 0,0 3-5 15,1-1-11-15,1 2 18 0,-1 1-9 0,4 0-1 16,-4 1 8-16,7 0-5 0,0 2 0 0,0-2 1 16,0 3 5-16,7-3-8 0,0 1-8 0,2-3 7 15,-4 0-16-15,5-2 19 0,-2-1 18 0,2-1-19 16,-2-6 14-16,2 6-7 0,1-6 0 0,-1 0 19 16,0 0-26-16,0 0 5 0,0 0 11 15,-1 0-2-15,-1 0 17 0,1 0-8 0,-2-8 0 16,-3-1-13-16,1 3 6 0,-4-3-1 0,-1 0-15 15,0-2 13-15,0-1 0 0,-4-3 1 0,-2-1 0 16,-1-2-6-16,-2 3-16 0,1-3 9 0,0 4 8 16,0 1-10-16,1 3-15 0,1 1-44 0,-1 4-48 15,1 5-50-15,3 0-33 0,0 0-19 0,2 0 26 16,1 0-58-16</inkml:trace>
  <inkml:trace contextRef="#ctx0" brushRef="#br0" timeOffset="-115495.02">37041 4092 1183 0,'-3'0'8'0,"-6"-6"12"0,2 1 29 16,-2-1 12-16,-1 0-1 0,0 6 7 0,-1-4-19 15,-2 4-16-15,1 0-2 0,1 0-13 0,-5 0-18 16,1 0 12-16,1 0-3 0,-3 0-12 0,2 7 8 15,-1 2-4-15,2 0-4 0,2 0 6 0,1 2-7 16,2-1-13-16,-1 1-3 0,4 0 5 0,5 1 25 16,-3 0 6-16,4 2-5 0,0-3-14 0,0 1-20 15,5 0 6-15,1-1 20 0,4-2-6 0,-1 2 7 16,1-3 1-16,-1-1-23 0,4-2 27 16,-2-5-8-16,4 4-1 0,-1-4 10 0,-2 0-3 15,2 0 1-15,-3 0 3 0,4 0 4 0,-4-9-9 16,1-2 2-16,-2 1 1 0,0-4-3 0,-1 3 16 15,-2-6-6-15,-1-1 0 0,1 2 12 0,-6-3-22 16,-1-1-2-16,0-1-9 0,0 1-15 0,-10 1 9 16,3 0-41-16,-2 5-4 0,-1 2-28 0,5 1-18 15,-5 2-6-15,4 9-39 0,-3 0-33 0,3 0-12 16,-2 0-58-16</inkml:trace>
  <inkml:trace contextRef="#ctx0" brushRef="#br0" timeOffset="-115322.48">37328 4113 1162 0,'0'0'-1'0,"0"0"7"16,-5 0-7-16,4 0 3 0,-3 0 11 0,2 0-19 15,-1-6 7-15,2 6-56 0,1 0-84 16,-3-3-74-16,3 1-77 0</inkml:trace>
  <inkml:trace contextRef="#ctx0" brushRef="#br0" timeOffset="-114903.52">37550 3835 1201 0,'-6'0'4'0,"-4"-4"11"0,1-2 16 16,-1 1-2-16,-1 5 5 0,0-3-11 0,1 3-17 16,0-3 1-16,0 3-6 0,0 0 5 0,-1 0-10 15,0 0 5-15,1 0-10 0,0 0 3 16,3 0 11-16,-2 0-12 0,4 10 6 0,-1-2-19 16,2-2 13-16,-2 1 5 0,1 0 5 0,4 2 3 15,-2 1-4-15,2 0-6 0,1 3-5 0,0 0 0 16,0 2 0-16,5-1-1 0,0 1 9 0,2-3 1 15,0 1-6-15,-1-3 7 0,1-1-6 0,2-4 0 16,-2 4-2-16,3-3 10 0,-1-1-6 0,1-2 15 16,0-3 2-16,0 0-20 0,2 0 13 0,-2 0 0 15,1 0-3-15,2-6 17 0,-3 0 3 0,0-5-8 16,0-1-4-16,-2-2-8 0,0-4-2 0,-2 2 5 16,-2-2 2-16,-2-3-1 0,-2 4-6 0,0-4 2 15,0 3-11-15,-6-1 15 0,0 4-6 16,-2 1-2-16,2 2 7 0,-3 0-20 0,2 4-26 15,-2-1-35-15,4 4 7 0,-1 4-27 0,0 1-2 16,2 0 4-16,2 5-32 0,-1 5-2 0,2-2-14 16,1 4-51-16</inkml:trace>
  <inkml:trace contextRef="#ctx0" brushRef="#br0" timeOffset="-114539.49">37994 3726 1258 0,'-6'-7'6'0,"-2"2"8"15,0 0 10-15,-4 0 20 0,-2 0 6 0,0 1 9 16,-2 1-9-16,-4 2-17 0,2 1 1 0,-2 0-21 16,1 0 2-16,-1 4 3 0,3 0-29 0,-2 3 14 15,2 1 1-15,2-1 3 0,2 2 16 0,-1 0-13 16,4 0-12-16,1-1-2 0,6 5 3 0,-1-3-2 15,4 2 14-15,0-1-13 0,0 1 2 16,4 0-2-16,2 2-5 0,1-2 2 0,2-1-2 0,3 1 2 16,-2 0-1-16,1-3-8 0,4 0 7 15,0-4 12-15,1 0-3 0,5-1 7 0,-6-4-22 16,6 0 10-16,-1-4 0 0,0-4 16 0,-2 2 15 16,-2-5-10-16,-3 2-3 0,3-2-19 0,-6-4-14 15,2 3 1-15,-5-2-11 0,-1-1-36 0,-2 0-29 16,-4-1-29-16,0-2 3 0,0 3 43 0,-6-1 9 15,-1 3 7-15,0 1-41 0,-2 3-6 0,2 1-2 16,-1 2-20-16,-3 6-43 0</inkml:trace>
  <inkml:trace contextRef="#ctx0" brushRef="#br0" timeOffset="-114193.25">38286 3616 1056 0,'-6'-5'5'0,"0"3"13"0,-4-2-1 0,0 1-6 15,-1 1 8-15,-2 1-18 0,0 1 7 0,-4 0 7 16,3 0-20-16,-4 6 15 0,0 0-10 0,1 0-2 16,3 3 6-16,-3 1-1 0,1 0-2 0,4 1 6 15,-1 1-8-15,4-1 3 0,4 0-6 0,0-2-5 16,5 0 20-16,0 3-7 0,0-3 1 0,8 0 7 15,2 2-11-15,0-2-7 0,0 1 1 0,4-3 5 16,-1 2-8-16,2-4 5 0,1 1 6 0,1-5-3 16,-3 1-4-16,3-2-8 0,1 0 11 0,0-3-10 15,-2-3 18-15,-1 1 3 0,1-4-6 16,-3 0 3-16,-2-2-9 0,1 2 2 0,-2-2 1 16,-5 1-6-16,1-2 4 0,-4-1-3 0,-2 3 3 15,0-2-12-15,0-1-22 0,-8 1-30 0,3 2-25 16,-5 0-28-16,-2 2-137 0</inkml:trace>
  <inkml:trace contextRef="#ctx0" brushRef="#br0" timeOffset="-113990.78">38532 3692 1202 0,'0'0'-1'0,"0"0"-1"0,0 0 0 0,-5 0-8 16,5 0 6-16,-5 0 4 0,5-3 2 0,0 3-3 15,0 0-36-15,-1 0-19 0,1 0-41 0,0-3-18 16,0-2-144-16</inkml:trace>
  <inkml:trace contextRef="#ctx0" brushRef="#br0" timeOffset="-113575">38723 3425 1058 0,'0'0'3'0,"0"-4"10"0,-5-1 1 16,1 2 7-16,-3 0 5 0,2 0-9 0,0-2-4 15,-1 2-9-15,-3-1-6 0,1 0 2 0,0 0 5 16,0 3 4-16,1-1-7 0,-4 0 1 0,3 2-11 15,1 0 2-15,-4 0 6 0,1 0 0 0,0 8 5 16,2-2-3-16,-2 3-7 0,0-3 4 0,2 5-2 16,0 3 0-16,0-2 5 0,3 0-2 0,-2 4 0 15,4-1-4-15,-2 0 7 0,5-1-18 16,0-2 17-16,0 2 2 0,6-2-7 0,3 0 12 16,-4-3-12-16,3-1-1 0,-1 1-3 0,2-3 7 15,1 1-2-15,0-2 7 0,3-2 4 0,-3-1-15 16,3 1 12-16,0-3-5 0,0 0-1 0,0 0 11 15,0-5-15-15,0-1 10 0,-3-3-3 0,3 1-3 16,-5-1 4-16,2-1-10 0,-2-3 8 0,-1 1 5 16,-4-2-6-16,1-1 5 0,0 0-6 15,-4 0-4-15,0-2 9 0,0 0-17 0,0 0 4 0,-5 2-9 16,-1 0-5-16,1 4 14 0,0-1-21 16,-1 3 7-16,-1 3-5 0,1 1-24 0,2 4 13 15,-4-1-30-15,4 2-2 0,0 0-9 0,1 0-66 16,-1 0-45-16</inkml:trace>
  <inkml:trace contextRef="#ctx0" brushRef="#br0" timeOffset="-113183.1">39050 3315 1046 0,'0'-3'3'16,"0"-3"7"-16,-6 3 10 0,0-3 0 0,-1 3 3 15,0-2-5-15,0 1-4 0,-2 1-1 0,2-2-10 16,-3 4 1-16,-3-1-7 0,1 2 3 0,1 0-5 16,-5 0 4-16,0 8 1 0,2-2 0 0,-2 2 7 15,0 0-5-15,3 3-3 0,1-3 0 0,2 4 4 16,0-1-5-16,4-1 3 0,1 1-4 0,2 3-1 16,3-4 3-16,0 4-4 0,0-3 7 0,7 1-4 15,-1-1 4-15,1 1-3 0,3-3 5 0,0-1-11 16,2-1 6-16,1-1 4 0,1-1-5 0,-2 1 7 15,3-3-8-15,1-3 7 0,0 0-3 16,0 0 1-16,3-4 1 0,-3-2 1 0,-1-2-2 16,1-1 11-16,3-2-12 0,-3-2 0 0,0-1 5 15,-5 0-5-15,1-3 9 0,-4 2-7 0,-2-2-4 16,-1 4 7-16,-5-2-6 0,0 2 4 0,-6-1 4 16,0 2-23-16,-3 0-4 0,-1 4-10 0,0-1-18 15,-1 4-7-15,-1 1 2 0,-2 1-2 16,4 3 5-16,-1 0-6 0,1 0 3 0,2 0-9 0,2 5-57 15,3 0-67-15</inkml:trace>
  <inkml:trace contextRef="#ctx0" brushRef="#br0" timeOffset="-112871.42">39260 3253 1033 0,'0'-3'-5'0,"0"-2"5"0,-4 5-3 0,-3-3 3 15,-3 0-4-15,0 0 4 0,-2-2 5 0,-1 4 1 16,0 0 6-16,-3 1-8 0,2 0-2 0,-2 0 0 16,-3 5 7-16,5 2-1 0,-2 0-2 0,3 0-6 15,-1 2-1-15,-1-2 0 0,4 2 1 0,2-1 2 16,2 1-7-16,2-1 8 0,4 2-6 0,1 1-1 16,0-2 8-16,7 2-18 0,2-2 10 0,1 0-1 15,0 1-5-15,3-2 19 0,0 1-7 16,0-1 8-16,3-5 4 0,-2 2-21 0,5-2 6 15,-2-3-2-15,2 0-2 0,-2 0 15 0,2-5-3 16,-2-1 4-16,3-2-2 0,-4 1-1 0,0-3 3 16,-1 0-5-16,-5 0-5 0,0-1 4 0,-3 0-5 15,0 0-42-15,-5 2-23 0,-2-2-35 0,0 1-69 16,-10 1-74-16</inkml:trace>
  <inkml:trace contextRef="#ctx0" brushRef="#br0" timeOffset="-112403.28">39537 3326 1025 0,'0'0'5'0,"1"0"6"0,-1 3 5 0,0-3 3 16,0 2-12-16,0-1-11 0,0-1-10 0,3 0 4 15,-1 0 8-15,-2 3 10 0,0-3-1 0,1 0-13 16,-1 0 3-16,0 3-7 0,3-2 3 16,-3 0 11-16,0 0-12 0,2 1 8 0,-2 2 8 15,0 1-3-15,0-1 13 0,0 4-13 0,0 0-3 16,0 4-2-16,0-1-3 0,0 3 8 0,0-1 0 15,0 2 1-15,-5-1-3 0,5 1-4 0,-1-3-34 16,-1 1-32-16,-1-4-22 0,3-3-15 0,-1 0-44 16,1 0-60-16</inkml:trace>
  <inkml:trace contextRef="#ctx0" brushRef="#br0" timeOffset="-112231.5">39673 3132 1179 0,'0'-1'-2'0,"0"0"1"0,0-1 1 0,0 0-7 0,0 2 4 16,0-1 5-16,0 0-6 0,4-2 6 15,6-1 0-15,0-1-5 0,2-2 2 0,8-3 12 16,1-3 2-16,10 1 1 0,3-5-32 0,8 0-83 16,6-1-204-16</inkml:trace>
  <inkml:trace contextRef="#ctx0" brushRef="#br0" timeOffset="-109753.96">30888 6169 806 0,'0'0'4'16,"0"0"15"-16,0 0-22 0,0 0 28 0,0 0-20 15,-4 0 20-15,0 0 6 0,1 0-5 0,-1 0 12 16,-1 0-41-16,1 0 8 0,-2 17-21 0,0-3 22 15,2 1-19-15,0 0 4 0,1 2 0 16,0 6-24-16,1 1 28 0,-2 2 1 0,4 3 27 16,-1 6-33-16,1 0-1 0,0 3 14 0,0 4-9 15,0-1 13-15,0 0 19 0,0 1-6 0,0-2-40 16,1 3 17-16,5-3-14 0,-2-1 24 0,2-2-14 16,-2 0 14-16,2-2 14 0,3-3-62 0,-3 0 74 15,-1-2-44-15,0-4-1 0,0-3 43 0,0-3-42 16,-4-2 43-16,3-3-35 0,1-1-4 0,-1-14 12 15,-2 11 3-15,-1-11 4 0,2 0-13 16,-2 14-1-16,-1-14 3 0,0 0-12 0,0 0 15 0,2 0 7 16,-2 0-4-16,0 0 19 0,0 0-12 15,0 0-21-15,3 0-7 0,-3 0-18 0,0 0 43 16,0 0-6-16,1 0-13 0,-1 0 39 0,3 0-34 16,-2 0 5-16,4 0-6 0,-4 0-6 0,2 0-26 15,0-14 21-15,1 14 40 0,1 0-28 0,0-11 12 16,1 11 5-16,0 0-32 0,3-14 2 0,-4 14 17 15,5 0-11-15,0-12 14 0,1 12 3 0,0 0-10 16,2 0 18-16,0-14 8 0,0 14-5 0,0 0 14 16,3 0-18-16,-2-13-11 0,2 13 11 0,0 0-84 15,-2-12-61-15,2 12-68 0,-1-11-67 0</inkml:trace>
  <inkml:trace contextRef="#ctx0" brushRef="#br0" timeOffset="-109446.17">31187 6921 683 0,'0'0'8'16,"0"0"-19"-16,0 0 14 0,0 0 2 0,0 0-38 15,0 0 38-15,0-14-1 0,4 14-23 0,2 0 56 16,1-13-45-16,2 13-1 0,2 0 20 15,-1-14-40-15,3 14 48 0,0-15-41 0,0 15 23 0,-1 0 1 16,-1 0-24-16,4-14 30 0,-4 14 4 0,-1 0-33 16,0 0 33-16,1 0-7 0,-6 0-18 15,4 0 60-15,-3 0-32 0,-2 0 31 0,0 18 22 16,-2-1-39-16,-1 1 22 0,-1 2-23 0,0 0-18 16,0 3 21-16,0 0-3 0,-6 6-24 0,1-1 2 15,-1 0 15-15,0 1-27 0,-1-3-21 0,1 0-97 16,0 1-140-16</inkml:trace>
  <inkml:trace contextRef="#ctx0" brushRef="#br0" timeOffset="-106861.08">32003 6355 759 0,'0'0'34'0,"0"0"14"0,0 0 43 16,0 0 9-16,0 0-11 0,0 0-11 0,0 0-27 15,0 0-4-15,0 0-27 0,0 0-10 0,0 0-26 16,0 0 2-16,0 0 8 0,0 0-3 0,2 0 23 16,-2 15-15-16,0 5 4 0,0 5 11 0,0 1-19 15,2 7-24-15,-2 4 23 0,0 4-30 16,0 1 36-16,0-2 20 0,0 0-22 0,0 0 19 0,0-4-18 16,0-1 16-16,0 0-20 0,0-6 39 15,0-1-40-15,0-5 9 0,0-2 2 0,0-4-16 16,0-17 32-16,0 17-29 0,1-17 23 0,4 0-41 15,-3 0-29-15,0 0 13 0,1 0-10 0,-3 0-50 16,1 0 25-16,-1 0-5 0,0-20-46 0,0 0 83 16,0-4-40-16,-6 0 14 0,-1-3 52 0,2 0-12 15,-1-2 50-15,0 0 4 0,-3 4-26 0,4 0 16 16,-3 0-3-16,2 5-11 0,1 0 20 16,0 1-16-16,3 3-17 0,0 1 11 0,2 3 8 0,0 12-17 15,0-17 7-15,4 17-1 0,4-15-14 0,-2 3 15 16,4 12 8-16,0-16 0 0,2 16-26 15,-3-15 37-15,6 2-19 0,-4 13-4 0,4-14 23 16,-1 14-26-16,-2 0 3 0,0-11-18 0,0 11 19 16,0 0-8-16,-4 0 24 0,1 0 10 0,-4 0-18 15,1 0 7-15,-3 0 15 0,4 0 7 0,-5 0 3 16,-2 0-4-16,0 14-25 0,0 1-27 0,-4-1 10 16,-2 3 9-16,0 1-5 0,-1 3-7 0,-2-1 17 15,1 3 23-15,-1-5-37 0,-1 1 21 0,0-3-1 16,3-16-25-16,-1 18 16 0,4-18 23 0,0 0-11 15,4 0-8-15,-3 0 19 0,3 0-32 16,0 0 1-16,5 0 5 0,1 0-7 0,0 0 47 16,3 0-25-16,-2-13-18 0,3-1 19 0,2 2-37 15,0 12 21-15,0-20 15 0,2 6-15 0,1 3 13 16,-2 11-15-16,1-14 6 0,-1 14-4 0,2 0-6 16,-3-11 5-16,0 11-3 0,-2 0 10 0,-1 0-7 15,-2 0 58-15,-1 0-9 0,0 0 32 0,-2 0-13 16,-1 0-27-16,-3 20 15 0,0-4-59 0,0 2 38 15,-7-1-40-15,-1 1-8 0,2-2 33 16,-4 3-16-16,0-3 0 0,-1 4 9 0,-4-5-15 0,3 3 21 16,-2-1 12-16,-1 0-15 0,-1 0 28 0,-1 0-43 15,1-2 14-15,3-15-22 0,-3 18-28 16,1-18-3-16,5 12-59 0,0-12-24 0,4 0-69 16</inkml:trace>
  <inkml:trace contextRef="#ctx0" brushRef="#br0" timeOffset="-106587.2">32469 6483 796 0,'-6'11'11'0,"1"-11"30"16,-2 0 3-16,4 0 20 0,-2 0-15 15,4 14-44-15,1-14 0 0,-3 0-36 0,2 0 32 16,1 0-10-16,0 0 12 0,0 0 11 0,0 0-33 16,0 15 6-16,0-15 27 0,0 0 1 0,4 17-5 15,-3-17 11-15,4 18-48 0,-2-3 31 0,1 1-6 16,0-1 0-16,0 0 24 0,1 0-28 0,1 2-14 16,-3-17-30-16,-1 23-79 0,3-9-81 0,-4-14-20 15</inkml:trace>
  <inkml:trace contextRef="#ctx0" brushRef="#br0" timeOffset="-106444.59">32521 6395 667 0,'-4'0'-1'15,"0"0"-13"-15,2 0-4 0,2 0-12 0,0 0-51 16,0 0-10-16,0 0-57 0</inkml:trace>
  <inkml:trace contextRef="#ctx0" brushRef="#br0" timeOffset="-105979.83">32805 6319 918 0,'-6'0'18'0,"1"0"3"0,-4 0 21 15,2 0 4-15,-3 0-17 0,0 0-4 0,-1 0-20 16,0 0-7-16,-2 16 16 0,0-2-9 0,0 0-3 16,1 1 0-16,-2-3-23 0,3 5 11 0,-2 0 8 15,4-2 10-15,-4 3-11 0,6-1 15 0,-2-3-21 16,3-14-16-16,5 17 25 0,-2-17-19 0,3 15 18 16,0-15 19-16,4 18-10 0,2-18 6 0,3 14-11 15,-3-14 2-15,4 0-25 0,0 14 11 16,1-14 18-16,-1 0-22 0,2 0 32 0,2 0-9 15,-2 0 0-15,2 0-2 0,1 0-4 0,-4-14 4 16,4 0-9-16,0 2 5 0,-3 0-5 0,1-3 8 16,-3-1 5-16,2 2 7 0,-5-1-5 0,0 15-22 15,-1-15-9-15,-5 1-3 0,2 14 8 0,-3-10 17 16,0 10-15-16,0 0 27 0,0 0-17 16,-4 0 7-16,-1 0 28 0,1-13-53 0,3 13 38 0,-2 0-9 15,1 0-26-15,2 0 16 0,-1 0-20 0,1 0-11 16,0 0 28-16,0 0-4 0,0 0-12 0,0 0 21 15,1 0-21-15,4 0 17 0,-5 0 23 16,1 0-21-16,3 0-7 0,1 0 27 0,0 0-37 16,0 16 17-16,1-16-6 0,-1 17 0 0,1-4 14 15,3-13-27-15,-3 17 47 0,-1-17-32 0,5 18 6 16,0-18-20-16,1 14-88 0,-1-14-38 0,0 0-36 16,1 0-68-16</inkml:trace>
  <inkml:trace contextRef="#ctx0" brushRef="#br0" timeOffset="-105779.84">33036 6374 941 0,'0'0'18'0,"-5"0"-9"0,1 0-6 0,3 0-20 16,1 0-7-16,0 0 14 0,0 0 3 16,0 0-3-16,0 0 9 0,0 0-11 0,0 0 14 15,4 0 8-15,2 0-12 0,-5 0-13 0,4 0 26 16,0 0 8-16,1 0-22 0,3 10 35 0,1-10-25 15,0 15-6-15,1-15 12 0,1 0-11 0,1 15 4 16,3-15-54-16,-5 0-51 0,4 0-54 0,1 10-102 16</inkml:trace>
  <inkml:trace contextRef="#ctx0" brushRef="#br0" timeOffset="-105545.93">33331 6270 1065 0,'0'0'44'0,"0"0"14"0,-4 0 10 0,1 0-7 16,0 0-34-16,0 0 5 0,-1 0-24 0,0 0 3 16,-2 0-34-16,-3 0 0 0,3 15 5 0,-1 0 8 15,-1 2 49-15,-1 1-34 0,0 2-4 0,-4 5-6 16,3-1 5-16,-1 7 16 0,1-1-5 16,-5 4 21-16,4-2-55 0,1 6 5 0,-2-6 20 0,2 0-24 15,1-2 23-15,2-5-12 0,3-4 26 0,-1-3-5 16,5-18-40-16,0 17-24 0,0-17-41 0,6 0-45 15,3 14 4-15,-2-14-30 0,3 0-29 0,5 0-8 16</inkml:trace>
  <inkml:trace contextRef="#ctx0" brushRef="#br0" timeOffset="-105181.3">33533 6228 1258 0,'0'0'-5'0,"0"-13"9"0,0 13-7 16,-6 0 19-16,1 0 20 0,-1 0-11 0,-3 0 26 16,2 0-59-16,-2 0 16 0,4 0-3 15,-6 0-10-15,1 0 10 0,3 0-6 0,-2 14-2 0,-1-14-21 16,0 16 56-16,3-2-49 0,-2-14 9 16,4 17 4-16,-1-3-13 0,0-14 21 0,2 10 13 15,2-10-11-15,-1 0-14 0,3 14 13 0,0-14-19 16,6 0 26-16,-1 0 1 0,3 0-25 0,-1 0 9 15,2 0 5-15,3 0-2 0,-1 0 21 0,2 0-28 16,0 0-4-16,4 0 4 0,-1-14-27 0,0-1 38 16,1 0-13-16,-1 0 10 0,0-2 30 0,-1 3-26 15,-3-1-12-15,1 1 2 0,-2 2-11 0,-1 12 10 16,-5-12 2-16,1 12-8 0,-1 0 8 0,-1 0 11 16,-4 0 14-16,1 0 7 0,-1 0-14 0,0 0-18 15,0 0 3-15,5 0-1 0,-5 0 10 16,4 0 10-16,-3 0-4 0,5 18-65 0,3-6-83 15,1-12-78-15,1 14-144 0</inkml:trace>
  <inkml:trace contextRef="#ctx0" brushRef="#br0" timeOffset="-104463.36">35330 5716 1365 0,'0'0'15'15,"0"0"19"-15,0 0 19 0,0 0 19 0,0 0-40 0,0 0-15 16,0 0-6-16,0 0-37 0,0 0 36 0,0 0-20 16,0 0-13-16,0 0 28 0,3 0-18 15,-1 0 37-15,2 0-13 0,-3 0 8 0,4 0 3 16,0 0-13-16,0 0 9 0,3-15-47 0,0 15-57 16,0-12-80-16,2 12-50 0,0-11-29 0,-1 11-47 15,0-9 43-15</inkml:trace>
  <inkml:trace contextRef="#ctx0" brushRef="#br0" timeOffset="-104292.3">35349 5855 1142 0,'-4'0'-8'0,"-1"0"-6"0,4 0-22 0,-3 0 39 15,4 0-33-15,0 0 32 0,0 0 26 0,0 0-28 16,5 0 33-16,1 0-25 0,3 0 1 0,-1 0-21 15,4-15 22-15,-1 2-62 0,5 0-74 0,3-1-150 16,3-3-14-16</inkml:trace>
  <inkml:trace contextRef="#ctx0" brushRef="#br0" timeOffset="-101786.1">36750 5056 394 0,'-5'6'-2'16,"4"-6"-13"-16,-2 0-15 0,-1 0 17 0,2 0-10 15,1 6 33-15,-4-6 17 0,4 0-1 0,-2 0 12 16,2 0-18-16,-4 6 17 0,4-6-15 0,-2 0 4 15,-1 0-6-15,2 0 4 0,1 0 1 16,-2 0 4-16,1 0 25 0,2 0-46 0,0 0 13 16,0 0-27-16,0 0-3 0,0 0 21 0,0 0-16 15,0 0 9-15,0 0-10 0,0 0-2 0,0 0-8 16,0 0 4-16,0 0-1 0,5 0 10 0,-4 0 4 16,8-8 2-16,-6-1 5 0,4 1-14 0,-1-1 6 15,1 0 10-15,2 0-10 0,2 1 5 0,-1-2 1 16,0 2-23-16,0-1 6 0,2 3 8 0,-2 0-4 15,0-1 1-15,0 7 19 0,-1-7-15 16,1 7-8-16,-3 0 21 0,2 0-42 0,-3 0 17 16,-1-6 21-16,0 6-13 0,0 0 34 0,1 0-16 15,-1 0-21-15,-1 0 18 0,-3 0-42 0,1 0 26 16,1 0 15-16,1 0-8 0,-3 0 3 0,4 0 1 16,-1 0-12-16,-1 0-11 0,0 0 32 0,0 0-22 15,1 0 2-15,-1 0 15 0,-2 0-21 0,4 0 6 16,-5 0-4-16,1 0 7 0,2 0 25 0,-3 0 2 15,1 0-25-15,-1 0 18 0,0 0-16 0,2 9-2 16,1-3 52-16,-3 5-8 0,0 4 0 0,0 2 2 16,0 1-29-16,0 5-20 0,0-2 6 0,0 5 4 15,0-3-17-15,0 0 23 0,0 0-21 16,0-2 4-16,0-1 17 0,0 0-8 0,0 0 22 16,0 0-10-16,-5-1 9 0,4 1-27 0,-3 0 10 15,-1 0-17-15,4-3-10 0,-6 0 28 0,5-1-6 16,1-2 6-16,-2-2 17 0,1-1-17 0,2-2-14 15,0-2 12-15,0 0-9 0,5-7-29 0,-4 5-32 16,5-5-42-16,-2 5-60 0,1-5-45 0</inkml:trace>
  <inkml:trace contextRef="#ctx0" brushRef="#br0" timeOffset="-101475.42">36868 5283 617 0,'0'0'-5'0,"6"0"8"0,-1 0-3 0,4 0-1 16,1-9 5-16,-1 0-5 0,1-1 15 0,3-1-14 15,-2-2-14-15,4 2 15 0,-2 1-6 0,4-1 6 16,-5-1 17-16,2 1-16 0,2 5-55 0,-5-3-12 16,1 3-90-16,1 0-5 0</inkml:trace>
  <inkml:trace contextRef="#ctx0" brushRef="#br0" timeOffset="-101031.3">37250 5024 740 0,'0'-4'28'0,"0"4"18"0,0-5 34 15,-6 1 17-15,2 4 5 0,2-6-23 0,-1 6-43 16,2 0-16-16,-3-6-52 0,-1 6 26 0,4 0-5 16,-3 0 10-16,-1 0 18 0,1 0-21 0,1 0-3 15,-1 0 3-15,-1 0 8 0,1 0 5 0,1 0 3 16,-1 0-16-16,0 8-24 0,-1 1 21 0,4 0 31 16,-4 2-1-16,1 4 6 0,3 0-35 0,1-1-9 15,0 1-7-15,0 2 8 0,0-3 24 16,0-1-9-16,4-2 13 0,-1 0-9 0,1-2-22 15,2 2 5-15,1-5-1 0,-1 0 10 0,1 0 7 16,-1-3 0-16,3-3 1 0,-4 0-17 0,4 0 20 16,-3 0-2-16,4 0 0 0,0 0 18 0,-3-7-27 15,2 0-23-15,1 0 18 0,1-4-14 0,-2-1 27 16,-2 0 1-16,3-5-6 0,-1 0 21 0,-3-1-25 16,0-1 25-16,-2 3-16 0,-3-3-14 15,-1 3 22-15,0-1-12 0,0 4 9 0,-4 0 6 16,-2 2-8-16,3 2 2 0,-4 3-18 0,1-3 17 15,2 9-20-15,-2-2-10 0,2 2-38 0,1 0-46 0,-3 0-43 16,2 0-18-16,0 0-1 0,-1 5-48 16</inkml:trace>
  <inkml:trace contextRef="#ctx0" brushRef="#br0" timeOffset="-100857.22">37532 4985 760 0,'0'0'-1'0,"0"0"-2"0,0 0 9 16,0 0-27-16,0 0-14 0,0 0-34 0,0 0-57 16,0-4-43-16</inkml:trace>
  <inkml:trace contextRef="#ctx0" brushRef="#br0" timeOffset="-100436.24">37855 4741 1057 0,'-6'-3'15'15,"1"0"6"-15,-1 2 23 0,-3-2 14 0,-1 1-6 16,3-1 4-16,-2 3-23 0,2-1-16 15,-2 1 4-15,-1 0-17 0,0 0 0 0,0 0-1 16,3 0-13-16,-2 0 9 0,4 0 0 0,-5 6 3 16,4 1-8-16,0 0 0 0,-3 1 7 0,4 0-4 15,-1 3 6-15,1 1-3 0,0 0-11 0,0 2 6 16,2 0-8-16,1 2 7 0,2 0 8 0,0-1-3 16,0 2-1-16,4-3 2 0,-3 1-13 15,5-1 1-15,3-4 9 0,-3-1-12 0,-1 1 7 0,4-4 7 16,-2-2-2-16,2 1 12 0,1-4-3 15,-2 2-10-15,0-3 12 0,0 0-6 0,0 0 0 16,2 0 15-16,0-9-14 0,-2 3 6 0,0-3 5 16,2 0-7-16,-2-2 14 0,0-4-8 0,-3 0-8 15,2-2 8-15,-4-1-12 0,0-1 7 0,-3-1 1 16,0-1-12-16,0 1 8 0,-6 2-8 0,-1 1 5 16,0 2-3-16,-1 0-3 0,2 4 9 0,0 2-35 15,-3 3-22-15,6 3-40 0,-1-2-52 0,0 5-10 16,2 0-13-16,-1 0-7 0,3 0 42 0,0 6-39 15</inkml:trace>
  <inkml:trace contextRef="#ctx0" brushRef="#br0" timeOffset="-100070.21">38164 4654 1112 0,'-6'-4'-14'0,"0"-2"10"0,-1 1 22 0,-2 1-14 16,-4-1 23-16,2 2-21 0,-1-3 5 0,-2 6 6 16,-1 0-5-16,2 0 10 0,-1 0-19 0,0 0-14 15,2 6 13-15,2-1-18 0,0-1 5 0,1 1 13 16,5 2-3-16,-1-1 22 0,3 2-23 0,-3-1 16 16,5 0-12-16,0 2-1 0,0 3-2 0,0-3-2 15,0 2 0-15,0-2-9 0,5 0 11 16,-3 1-12-16,4 0-8 0,-3-4 13 0,6 3 8 15,1-4 10-15,-2 0 9 0,1-1-13 0,1-1-1 16,5-2-7-16,-4-1 1 0,2 0 6 0,-1-4-6 16,2-5 2-16,-2 4-4 0,-1-4 11 0,4 0-8 15,-3-2 4-15,-3-1 7 0,1 0-15 0,2-1 6 16,-7-2-10-16,1 0-4 0,-3 0 7 0,0 0-17 16,-1-2-6-16,-2 2-12 0,0-2-16 0,-6 3 17 15,2 2-7-15,-2 0-7 0,0 4 2 0,-3 1-43 16,4 2-29-16,-1 3-79 0</inkml:trace>
  <inkml:trace contextRef="#ctx0" brushRef="#br0" timeOffset="-99692.95">38416 4540 1010 0,'0'-3'14'0,"-6"-3"15"16,0 3-3-16,-2 0 8 0,0-2-16 0,0 2-9 0,-2 2-3 16,0-1-1-16,-4-1 6 0,4 3-2 15,2 0 2-15,-2 0-8 0,0 0-3 0,2 6-8 16,0-3 5-16,2 2-3 0,2-2 7 0,1 0 5 16,-2 1-3-16,3 1 1 0,2 0-10 0,0 1 0 15,0 3-6-15,0-3 14 0,2 3 6 0,4 2-13 16,-2-2 6-16,2 1-4 0,0-1 4 0,3-2 0 15,-2-1 6-15,1-3-10 0,0 3-12 0,0-3 21 16,2-1-3-16,0-2 1 0,1 0-2 0,-1 0-4 16,-3 0-4-16,3-5-1 0,0 1 11 0,-1-1-3 15,1-1 5-15,-3 0 7 0,2-2-5 0,-4 1-14 16,1-1 5-16,-2 2-2 0,-2 1 4 0,1-1 10 16,-3-3-5-16,0 3-11 0,0-3-6 0,-5 3-10 15,1-2-11-15,0 2-24 0,-2 0-20 16,0-2-13-16,2 5-13 0,-2-1-133 0</inkml:trace>
  <inkml:trace contextRef="#ctx0" brushRef="#br0" timeOffset="-99526.33">38580 4565 1031 0,'3'0'-1'0,"-3"0"-1"0,0 0 1 0,0 0-1 15,0 0 8-15,0 0-5 0,0-2-3 0,0 0-18 16,0 2-23-16,0-4-22 0,1 2-14 16,4-2-71-16,-1-1-70 0</inkml:trace>
  <inkml:trace contextRef="#ctx0" brushRef="#br0" timeOffset="-99085.59">38904 4325 999 0,'0'-4'4'16,"0"-1"20"-16,-4 0 6 0,-3-1 2 15,1 2 1-15,-3-2-21 0,1-1-5 0,0 3-3 0,3-1-2 16,-4 0-1-16,2 1 1 0,-2 0 3 16,2 2-6-16,0-1 3 0,1 0-3 0,0 1-7 15,0 2 8-15,1 0 1 0,-1 0-4 0,2 0 1 16,-2 0-4-16,1 5-5 0,3-2 14 0,-1 1 3 15,0 0 0-15,1 3 1 0,1-1-7 0,1 4-3 16,0 0 1-16,0 1 1 0,0-2-7 0,0 3 1 16,0-3 6-16,0 3-5 0,1-1 8 0,4-3-6 15,-2 0 4-15,1-2 3 0,0-2 2 0,2 2 5 16,0-1-10-16,2-1 2 0,0-2-13 0,0 1 10 16,1-3-10-16,-2 0 8 0,3 3 9 0,-1-3-3 15,1 0 7-15,-3 0-3 0,2-5 3 0,-2 1-8 16,2-1 2-16,-2-4-5 0,2 5-9 15,-4-4 10-15,0 0-1 0,0 2 5 0,-3-3 6 16,1 0-6-16,1-2-3 0,-4 1-5 0,0-4 1 16,0 3 6-16,-9-1-5 0,5 0 6 0,-2 1-7 15,1 2-2-15,-1 0 5 0,1 3 2 0,0 0-1 16,-1 1-22-16,-3 3-9 0,5 1-18 0,0 0-12 16,1 1 2-16,0 0-22 0,1 0 7 0,1 0-27 15,1 0-65-15,0 0-12 0</inkml:trace>
  <inkml:trace contextRef="#ctx0" brushRef="#br0" timeOffset="-98693.43">39158 4131 1029 0,'0'-1'1'15,"0"-2"6"-15,-3 1-2 0,-4-1 14 0,4 2 4 16,-6 0-11-16,4-3 5 0,-4 4-8 0,2-1-7 15,-3 1 8-15,4 0-2 0,-3 0-10 16,2 0 5-16,-2 0-4 0,4 5 4 0,-1 0 5 0,0-3-10 16,2 2 3-16,-1-1-6 0,1 2 0 0,3 1 5 15,-2 0-7-15,1 3 10 0,2 2-4 0,0-2 3 16,0 5 2-16,6-3-17 0,-2 1 1 16,2 0 1-16,-2-2 8 0,5 0 12 0,-3-3-1 15,1 1 1-15,2-2-5 0,-4 0-5 0,6-1 4 16,-1-1-13-16,-3-1 9 0,2-1 3 0,1-1-1 15,-3-1 2-15,6 0 0 0,-3-4-2 0,0-2-4 16,-3 1 13-16,3-1-9 0,0 0 2 0,-1-3 4 16,-2 0-10-16,2-4-4 0,-3 1 8 0,-1-3-5 15,0 3 9-15,-1-2 0 0,-4-1-5 0,0-1 14 16,0 1-12-16,0 1 6 0,-4 0-6 16,-2 4-3-16,-3 0 0 0,4 5-5 0,-1 0-12 15,0 1-30-15,2 2-11 0,-2 2-24 0,2 0-10 16,-1 0 13-16,0 8-46 0,3 0-80 0</inkml:trace>
  <inkml:trace contextRef="#ctx0" brushRef="#br0" timeOffset="-98350.29">39389 4064 1117 0,'1'-5'-1'0,"-1"1"12"16,0 1 4-16,0 1 5 0,-6-2-2 0,2 4-10 15,1 0-5-15,-6-2-3 0,4 2 10 0,-1 0-6 16,0 0 5-16,0 0-2 0,-1 0-11 16,1 0 3-16,1 5-4 0,-1-2-8 0,1 0 17 15,4 2-5-15,-2 0 1 0,2 0 3 0,1 1-15 16,0 2 8-16,0 0-6 0,0 1 12 0,5 1-2 16,0-1-1-16,1 1 10 0,4-1-12 0,-5-3 0 15,4 3 0-15,-2-4 0 0,3 1 1 0,2-3 8 16,-2 0 4-16,0-3-5 0,0 0 7 0,0 0-6 15,0-5-1-15,0 1-2 0,-1-3-1 0,-2 0 4 16,2-2-6-16,-3 1 12 0,-1-2-6 0,0 0 4 16,-4 1-1-16,-1-3-11 0,0 3 11 0,0-3-10 15,0 3-10-15,-6-1-20 0,1 1-13 16,-1 0-13-16,-3 3 0 0,4 1-7 0,-1 4-15 16,0 1-11-16,0 0-28 0,-2 0-103 0</inkml:trace>
  <inkml:trace contextRef="#ctx0" brushRef="#br0" timeOffset="-98119.92">39724 3977 1186 0,'0'0'-1'0,"0"0"3"0,0 0-2 0,0 0-2 15,-4 0 3-15,3 0-12 0,-4 0 10 0,4 3 8 16,-3 2-9-16,2-5 6 0,-1 3-11 15,3 0 2-15,-1-3-1 0,1 5 6 0,0-1 7 16,0 2-10-16,0 0 4 0,0 5 3 0,0-2-5 16,4 5 2-16,-2 0-14 0,2-2-33 0,-3 1-15 15,2-2-19-15,-1-1-3 0,2-2-30 0,-3 0-112 16,2-3 13-16</inkml:trace>
  <inkml:trace contextRef="#ctx0" brushRef="#br0" timeOffset="-97944.45">39926 3716 1164 0,'0'-2'-3'0,"0"-3"5"0,7-3-1 16,1 2 1-16,6 2 6 0,0-4-6 0,6 0 7 15,4-3-6-15,6-1-27 0,0 2-42 0,3-1-41 16,2 2-135-16,1-3-30 0</inkml:trace>
  <inkml:trace contextRef="#ctx0" brushRef="#br0" timeOffset="-96648.67">30971 7159 478 0,'4'11'17'0,"-3"2"-2"0,4 0 10 15,-4 2-22-15,3 2-5 0,1 1 19 0,-1 2 9 16,-1 3 29-16,1 3-11 0,1-2-17 0,-4 6 0 16,3-2-15-16,1 4-26 0,-4 1 11 0,2 2 8 15,-2 0 23-15,4 0 22 0,-4 1-5 16,4 2-46-16,-1 0 3 0,-3 0-14 0,4-1 46 16,-1 3-13-16,-1-4-26 0,1 4 20 0,0-2-47 15,1-3 28-15,-1 0 32 0,-1 0-23 0,4-3-7 16,-1-3 16-16,0 0-37 0,-2-4 36 0,2-4-4 15,-2-1-15-15,-1-2-4 0,4-4 2 0,-4-14 12 16,3 16 13-16,-2-16 12 0,1 13-8 0,-1-13-41 16,-3 0 32-16,2 0-19 0,-1 0-1 0,-1 0 39 15,2 0-43-15,-2 0 28 0,-1 0-29 0,5 0-1 16,-4 0 1-16,2 0-10 0,0 0 5 16,1 0 6-16,1 0 16 0,0 0-6 0,0 0 46 0,0 0-13 15,1 0-25-15,0 0 19 0,1 0-28 0,-1 0-4 16,1 0 31-16,2 0-48 0,-2 0 3 15,2-12 28-15,-1 12-15 0,0 0 18 0,2-14 23 16,0 14-58-16,0-14-64 0,-3 14 11 0,2-11-90 16,1 11-56-16,-4-12 57 0</inkml:trace>
  <inkml:trace contextRef="#ctx0" brushRef="#br0" timeOffset="-96323.54">31364 8045 717 0,'-1'0'1'0,"-4"0"-3"0,4 0 11 0,1 0-22 15,0 0-8-15,-3 0 30 0,3 0-29 0,0 0-6 16,0 0 6-16,0 0 16 0,4 0 1 0,-1 0 23 16,0 0-15-16,1 0-30 0,1 0 20 0,0 0 10 15,4-15 4-15,-2 15 8 0,3-11-12 0,1 11-24 16,-1 0 22-16,0-12-7 0,0 12 4 0,0 0 10 15,-3 0-7-15,2 0-17 0,-1 0 1 0,0 0 15 16,-3 0-20-16,0 0 7 0,0 0 23 0,0 0-4 16,-4 0 26-16,-1 0 0 0,3 0-5 0,-1 14-30 15,-2-2 20-15,0 5 8 0,0-2-20 0,0 0-1 16,-5 3-14-16,2-2-4 0,-1 2-19 16,0-3 66-16,-1 2-41 0,0 0 8 0,0 0 25 15,0-2-34-15,0 4-33 0,4-3-48 0,-4 0-83 16,5-1-29-16</inkml:trace>
  <inkml:trace contextRef="#ctx0" brushRef="#br0" timeOffset="-95850.8">32427 7290 699 0,'-4'0'7'16,"-2"0"2"-16,2 0-12 0,-3 14 40 0,0-14-26 15,1 20 20-15,0-5 25 0,0 5-31 0,1 0 18 16,-6 1-32-16,6 3 0 0,-2 2-29 0,-1 3 11 15,3 2 15-15,-1-1-44 0,-1 1 42 0,-1-2-4 16,4 1-31-16,-2-2 65 0,4-1-18 0,-2-2 0 16,0-4 26-16,0-3-34 0,0 1-9 15,1-3-8-15,0 0-19 0,1-16 28 0,0 14-44 0,-1-14-2 16,3 0 5-16,-3 0-61 0,3 0 10 16,0 0-55-16,0 0-41 0</inkml:trace>
  <inkml:trace contextRef="#ctx0" brushRef="#br0" timeOffset="-95624.08">32445 7295 946 0,'3'14'-13'0,"-3"1"5"15,1 0-3-15,1 0 17 0,0 5 4 0,3 3-27 16,-2 0 22-16,1 6-25 0,0-3-2 0,1 3 45 15,-2-1-26-15,4 0 10 0,-4 1-13 0,4-3-2 16,-4-3 18-16,4-3-1 0,-1-5 11 0,-3 2-1 16,4-17-22-16,-6 14 13 0,3-14 25 0,-2 0-92 15,1 16-19-15,-3-16-49 0,0 0-81 0,0 13 17 16</inkml:trace>
  <inkml:trace contextRef="#ctx0" brushRef="#br0" timeOffset="-95456.95">32351 7648 779 0,'0'0'4'0,"0"0"-12"0,0 0 4 16,0 0-8-16,4 0 8 0,1 0 38 0,0-18-32 15,1 18-1-15,2-16 4 0,0 16-22 0,2-16 29 16,2 16 29-16,2-18-25 0,1 18-5 0,-4-15-9 16,8 1-7-16,-3 14-19 0,0-17-29 0,4 2-29 15,-4 1-45-15,4-1 4 0,-3 0-38 0</inkml:trace>
  <inkml:trace contextRef="#ctx0" brushRef="#br0" timeOffset="-95132.81">32789 7243 835 0,'-7'0'8'0,"-3"0"-8"16,-3 0 23-16,1 0-12 0,-2 17-14 0,-2-5 6 15,2 0-40-15,1 3 36 0,-3-1 35 0,2 0-21 16,1-2 40-16,4 3-33 0,-4-15-6 0,6 17 7 15,-2-17-43-15,8 14 7 0,-4-14-8 0,5 0 17 16,0 0 3-16,9 14 26 0,-2-14-34 0,5 0 9 16,2 0 37-16,1 0-22 0,2 0 5 0,3 0 1 15,0 0-28-15,2 0-2 0,1 0 17 0,-1 0-21 16,-1 0-2-16,-1 0 24 0,-4 0-17 16,3 0 3-16,-6 0 14 0,-3 0-29 0,-1 16 29 15,-4-16-2-15,1 14 17 0,-2-14-4 0,-4 20-16 0,0-7 8 16,0 2 0-16,-5 1-6 0,-4 1 16 15,2 3-14-15,-3-1-18 0,-5 3 8 0,4-2-12 16,-4 1 24-16,0-3 4 0,-1-4 4 0,-3-14 0 16,3 20-39-16,0-20-26 0,2 0-31 0,2 0-53 15,2 0-28-15,3 0-59 0</inkml:trace>
  <inkml:trace contextRef="#ctx0" brushRef="#br0" timeOffset="-94726.28">32995 7440 760 0,'-5'14'-5'0,"-1"-14"15"0,-3 0 44 16,5 16-28-16,1-16-1 0,-1 0-27 0,4 0-35 16,0 0 39-16,0 0-11 0,0 0 23 0,1 0 3 15,5 0-26-15,1 0 20 0,0 0-5 0,3 0-15 16,2 0 31-16,1-15 0 0,-2 0-8 0,4-5-21 15,1 0 6-15,-5-1-10 0,5-2 1 16,-1 1 50-16,-4 1-53 0,-1 3 19 0,0 1 4 16,-4 3-21-16,-2 14 42 0,-1-15-28 0,-3 15 5 15,0 0-8-15,0 0-16 0,-8 0 6 0,2 0 10 16,-3 0 2-16,-1 0 0 0,0 0-1 0,0 0-5 16,1 0-2-16,-4 15 1 0,3-1 5 0,0-2-22 15,3 2 24-15,-3-1-10 0,1 0 12 0,3-13 12 16,1 15-25-16,0-1 23 0,5-14-29 0,0 15 3 15,0-15-1-15,0 15-4 0,6-15 22 0,0 16 6 16,2-16-5-16,1 15-22 0,-2-15 19 0,3 0-16 16,2 12 30-16,1-12 18 0,0 0-12 0,1 0-3 15,1 0-27-15,1 0-3 0,-2 0 0 0,2 0-10 16,0 0-35-16,-5-21-15 0,5 4-42 16,-2-3-15-16,-2 0-49 0</inkml:trace>
  <inkml:trace contextRef="#ctx0" brushRef="#br0" timeOffset="-94512.33">33350 7011 927 0,'0'0'-1'0,"0"0"2"16,0 0-28-16,0 0 10 0,0 0-11 0,0 0 4 16,0 0 36-16,0 0-5 0,0 0-8 0,1 14 9 15,4 0-6-15,-4 2-7 0,4-2 30 0,-1 6-22 16,-3-3 2-16,4 1 11 0,-1 2-7 0,-3-3-8 15,4 2-3-15,-1-1-1 0,2-2 17 0,-5 1-4 16,2-1-5-16,-1-3 5 0,2 2-26 16,-4-2-8-16,0-13-50 0,0 16-48 0,0-16-49 15,0 14-38-15</inkml:trace>
  <inkml:trace contextRef="#ctx0" brushRef="#br0" timeOffset="-94356.74">33320 7253 728 0,'0'0'1'0,"0"0"4"16,1 0-4-16,4-13-22 0,-4 13 29 0,3 0-8 16,1-11 11-16,-1 11 24 0,3-15-36 0,3 15-11 15,0-14 21-15,0 2 1 0,6 0 8 0,-1 12 13 16,1-17-6-16,2 3-58 0,0 2-77 0,2-2-98 16</inkml:trace>
  <inkml:trace contextRef="#ctx0" brushRef="#br0" timeOffset="-93718.76">35463 6764 1251 0,'-10'0'20'16,"4"0"16"-16,-3 0-28 0,4 0 9 0,0 0-24 16,5 0-37-16,0 0 37 0,0 0-6 0,7 0 12 15,-1 0 12-15,1 0 25 0,3 0-23 0,2 0-28 16,2-14 45-16,1 14-33 0,2-12-54 0,-2 12-54 16,0-11-80-16,1 11-64 0,0-12-17 15</inkml:trace>
  <inkml:trace contextRef="#ctx0" brushRef="#br0" timeOffset="-93547.21">35457 6990 1146 0,'-3'0'13'16,"3"0"-6"-16,0 0-10 0,0 0 22 0,0 0-35 15,9 0-6-15,-3 0 30 0,2 0-27 0,-1 0 20 16,4 0-5-16,0 0 2 0,3-11 10 0,2 0-77 15,0 11-38-15,3-14-110 0,1-1-78 0</inkml:trace>
  <inkml:trace contextRef="#ctx0" brushRef="#br0" timeOffset="-91396.55">37172 6039 932 0,'-4'0'2'0,"-1"-6"-8"16,1 2-4-16,-2 4 1 0,5-8 15 0,-4 2-6 15,4 6 18-15,1-8 5 0,-3 2-16 0,2-1 0 16,1-1-5-16,0 2-19 0,0 0 21 0,4-2-3 16,2-1-12-16,-2 0 16 0,2-3-16 0,1 1 20 15,2 0 1-15,-2-2-18 0,3 2-12 0,3 0-2 16,-1 0 7-16,-1 1 37 0,-1 2-10 15,5 4 10-15,-5 4-8 0,-5 0-13 0,1 0 2 16,0 0 1-16,-2 0-8 0,1 0-8 0,-5 0 23 16,0 12-14-16,0 0 11 0,0 5 6 0,-6 1-30 15,0 5 16-15,-1-1 4 0,1 2-18 0,-1 0 35 16,-2-2-16-16,-1-2 9 0,3-1-3 0,-3-2-13 16,1-3-6-16,3-2 4 0,2-4 1 15,1-2 4-15,0 1 3 0,2-7-17 0,1 0 19 0,0 0-10 16,6 0 1-16,-2 0-14 0,-1 0 13 15,1 0 3-15,2 0 2 0,-2 0 10 0,5 0-11 16,-3 0-3-16,-1 0 12 0,1 0 5 0,3 0-14 16,-3 0 9-16,-1 0-27 0,1 0 0 0,0 0 15 15,3 0-22-15,-4 7 22 0,0 0 16 0,-1-4-8 16,-1 3 3-16,1 2 3 0,-1-2-19 0,-1 0 17 16,-2 2 5-16,0-1-4 0,0 2 37 0,0 1-35 15,-5 0 18-15,-1 1 8 0,1 1-38 0,-1 0 24 16,-3-1-14-16,-1 3-4 0,3-4 10 0,-3 4-26 15,0-3 3-15,0-2 10 0,0 3-19 0,-2-3-12 16,2 2-22-16,0-3-58 0,0-1-43 16,0-2-29-16,4-1-50 0,-3 0 38 0</inkml:trace>
  <inkml:trace contextRef="#ctx0" brushRef="#br0" timeOffset="-90946.71">37524 5913 780 0,'0'0'-11'0,"-5"-6"11"0,1 6 3 0,3-3 5 0,-1 3-5 16,-1 0 7-16,2 0-6 0,1 0-14 15,0 0 26-15,0 0-2 0,0 0-6 0,-2 0 29 16,0 0-18-16,2 0-23 0,-5 0-2 0,4 7-17 16,-4 2 1-16,4 2 6 0,-3 3 23 0,-2 5-12 15,2 0 13-15,-2 2 1 0,-3 1-13 0,6 1 9 16,-1-2-6-16,0 0-2 0,2-3 4 0,2-2-3 16,0-1 2-16,0-4-6 0,6 1 5 0,0-4 0 15,-1-1 11-15,6 0 1 0,-3-2-3 16,2-3 5-16,2-2-33 0,-1 0 19 0,4 0-7 15,-4-7 2-15,4-4 34 0,-1-3-24 0,-1-2 8 16,4-5-18-16,-4-2 4 0,2-2 16 0,-1-1-6 16,-2-2 12-16,-2 1-12 0,0 2 7 0,-4 1-25 15,-1-1 17-15,0 4-2 0,-5 3-14 0,0-2 37 16,0 5-15-16,-10 2-23 0,2 3 18 0,-2 2-11 16,0 2-7-16,-3 6 6 0,2 0-22 0,1 0-1 15,-5 8-29-15,4 4-13 0,1 0-39 0,-2 2-68 16,2 1-6-16</inkml:trace>
  <inkml:trace contextRef="#ctx0" brushRef="#br0" timeOffset="-90768.19">37884 5905 931 0,'-4'0'-19'0,"-1"0"-41"0,2 0-31 16,1 0-34-16,2 0-2 0,0 0-46 0</inkml:trace>
  <inkml:trace contextRef="#ctx0" brushRef="#br0" timeOffset="-90365.66">38184 5654 706 0,'-12'1'31'0,"2"-1"12"0,-2 3 13 16,0-1-15-16,-4-1-20 0,4 4-26 0,-1-2 9 15,2 0 0-15,-1 0 11 0,-1 6-9 0,4-3-15 16,-1 5 29-16,2-2-26 0,-1 0 24 0,2 2-25 15,1-1-7-15,0 4-9 0,-1-3 6 0,4 1 17 16,1 2-9-16,2-5 15 0,0 2-12 16,0 1 3-16,4-2 3 0,4 1-2 0,0-5 8 15,-2 4-7-15,4-6-2 0,0 1 4 0,2-1 9 16,0-2-2-16,2-2-7 0,0 0 16 0,1-7-26 16,1 0 20-16,1-2 8 0,1-2-29 0,-2 0 24 15,0-4-28-15,1 0 22 0,-2-2 6 0,1-3-3 16,-1-1 13-16,-6 0-26 0,3 1 12 0,-4-1-6 15,-1 0 5-15,-4 3 7 0,-2 2-4 0,-1 2-10 16,0 3 2-16,0 0-8 0,-4 1 2 0,-5 2 5 16,1 2-19-16,0 0 13 0,0 2-35 15,-2 2 12-15,0 2-26 0,0 0-42 0,1 3 10 16,0 5-45-16,1-1-5 0,0 1-24 0</inkml:trace>
  <inkml:trace contextRef="#ctx0" brushRef="#br0" timeOffset="-90005.62">38548 5443 1018 0,'-8'0'-3'0,"0"0"11"0,-2 3 11 15,0-3-9-15,0 3 12 0,0-1-9 16,-2 0-8-16,4 0 9 0,-2 3-14 0,2-2-8 15,-2 0-5-15,0 3 6 0,2 1 7 0,0 0 0 16,3 2 7-16,-4-3-6 0,1 5-2 0,4-2 5 16,-1 3-9-16,2-1 4 0,1-1-2 0,2 1-8 15,0-2 17-15,0 2-8 0,5-5 6 0,0 3 7 16,1-3-9-16,2-1 3 0,0-1-7 0,1 1-1 16,0-5-1-16,-1 3-7 0,2-3 9 0,-1 0 8 15,-2 0-8-15,2-5 14 0,-4-2-8 16,5 1-8-16,-4-2 10 0,0-4-1 0,0 1-6 0,0-1 6 15,-2-3-4-15,0 1-6 0,1-3 10 0,-4 2-5 16,1-2-9-16,-2 2-15 0,0-1-9 16,0 0-2-16,0 1-8 0,-3 3 15 0,-2 1-23 15,4 2-8-15,-4 1-55 0,3 2-111 0</inkml:trace>
  <inkml:trace contextRef="#ctx0" brushRef="#br0" timeOffset="-89638.6">38795 5294 892 0,'-6'1'12'0,"-3"-1"-5"0,1 5 5 0,-1-5 5 16,0 0-3-16,-2 0 6 0,2 0-15 15,-1 4 1-15,3-2-17 0,-3 2 4 0,0-1 10 16,1 2 1-16,2 1 1 0,-2-1 7 0,2 1-15 15,-2 0 3-15,4 1-2 0,-1 1-12 0,1-1 21 16,3 0-12-16,-1-1 10 0,3 2 2 0,0 2-8 16,0-4-6-16,3 4 5 0,4-2 3 0,-4 0-5 15,4 0 12-15,0-2-16 0,3 0 2 0,0-1 7 16,0-1-3-16,2-2 5 0,1 1-2 0,-2-3-14 16,4 0 16-16,-2-7 7 0,1 0-8 0,-2 1 9 15,1-3-19-15,0-3 3 0,0 1 5 16,-2-3 0-16,1 0 8 0,-4-2-8 0,2 0-6 15,-4 0 18-15,-2 2-11 0,-4 2 13 0,0-2-4 16,0 3-8-16,-5 1 9 0,-1-1-24 0,-4 6-2 16,1-2-16-16,-2 3-34 0,-2 4-1 0,1 0-26 15,1 4-133-15</inkml:trace>
  <inkml:trace contextRef="#ctx0" brushRef="#br0" timeOffset="-89424.17">39182 5174 1020 0,'-7'2'3'0,"-1"3"0"0,-3-5 2 0,0 3 1 15,2-2-3-15,2-1 0 0,0 0-20 0,4 0-14 16,-1 0-17-16,1 0-31 0,3 0-2 0,0 0-70 15,0 0-63-15</inkml:trace>
  <inkml:trace contextRef="#ctx0" brushRef="#br0" timeOffset="-89058.6">39280 4935 1028 0,'-5'0'2'0,"-5"0"-2"0,-1 0 13 0,1 0 0 16,-1 0 4-16,1 6-1 0,0-3-15 0,-2-1 7 16,2 4-10-16,0 0 5 0,0 0 4 15,0 0-7-15,0 3-1 0,4-1 1 0,-3 1 1 0,5 0-6 16,1 2-2-16,0 2-8 0,2-2 7 16,1 3 5-16,0-2 6 0,0 2 12 0,1-3-18 15,5 1 3-15,-2-1 2 0,5-1-6 0,-3-2 5 16,4-1 0-16,0 0 4 0,0-3-12 0,2 0 1 15,-1-2 7-15,2-2-9 0,-3 0 2 0,2 0 7 16,-1-6-4-16,-1-3 12 0,3 1 3 0,-1-1 0 16,-1-3-5-16,-1-2-2 0,-1 0-1 0,-2-1-3 15,2 0 2-15,-3 0-3 0,-2 0-2 0,-3 2 5 16,-1-2-1-16,0 3 1 0,-5 0 6 0,-1 1-16 16,-3 2 4-16,2 1 2 0,-3 1-10 0,0 3 2 15,0 2-10-15,0 2-17 0,0 0-6 0,-1 0-1 16,1 4-7-16,3 5-8 0,0-3-37 15,1 4-127-15</inkml:trace>
  <inkml:trace contextRef="#ctx0" brushRef="#br0" timeOffset="-88730.38">39549 4819 1087 0,'-5'-4'6'0,"-1"4"7"15,-4-3 1-15,0 3 6 0,0 0-8 0,-1 0-5 16,-1 0-5-16,-1 0-5 0,0 0 4 16,0 0-4-16,3 7 7 0,-1-5-3 0,0 5-3 0,1 0 2 15,0 0-8-15,5 1 4 0,-1 1 3 0,1 0 4 16,1 1 0-16,3 0-1 0,-1 0-1 0,2 3-8 16,0-1 7-16,6 0 1 0,0-1-4 15,0-2 5-15,-1 2-8 0,4-2 6 0,1-3 4 16,0-2-6-16,0 1 11 0,2-5-11 0,-2 0 0 15,1 0 3-15,4 0-2 0,-4-6 3 0,-1-2-4 16,5-1 10-16,-5-3-3 0,1 1 3 0,0-4-2 16,-1-1 0-16,-5-2-8 0,4 2 1 0,-5-1-1 15,-1 0-23-15,-3 5-10 0,0 0-23 0,0 1-11 16,-6 2 7-16,1 2-7 0,-1 1-4 0,-4 2-49 16,0 4-90-16</inkml:trace>
  <inkml:trace contextRef="#ctx0" brushRef="#br0" timeOffset="-88417.44">39688 4726 1156 0,'0'-4'6'16,"0"2"2"-16,0-2 11 0,0 2 5 0,-1-1-5 15,-8 3 4-15,6 0-13 0,-4 0-1 0,1 5-4 16,1-1-11-16,-1 1 7 0,-3 1-8 0,3 1-1 15,1 0 8-15,-1 3 0 0,2-1 4 16,-1 0 2-16,4-1-2 0,1 1-6 0,0-3-3 16,0 3 3-16,6-4-3 0,-1 0 6 0,4-1 2 15,-2-2-6-15,3 2 8 0,0-1-6 0,1-1 4 16,3-2 3-16,-3 0-2 0,2 0 2 0,-1-5-7 16,2-1 7-16,-2-3-15 0,-1 3 9 0,0-3 0 15,1 0-8-15,-4-2 21 0,-3 2-12 0,0-2 6 16,-4 5-11-16,2-3-34 0,-3 3-9 0,0 1-29 15,0 1-20-15,-6 3-8 0,-1 1-27 0,1 0-101 16,-1 5 16-16</inkml:trace>
  <inkml:trace contextRef="#ctx0" brushRef="#br0" timeOffset="-88213.46">40017 4683 1164 0,'0'0'9'0,"0"0"3"16,0 0 5-16,0 0-8 0,0 0-2 0,0 0-3 16,0 2-8-16,0 2 4 0,-4-2-6 0,4 4 0 15,-5-3 0-15,4 5 16 0,-1 1-13 0,-2 0-10 16,1 5-4-16,2-2-27 0,-3 2 0 16,4-5-18-16,0 4-13 0,0-5-3 0,0 0-27 0,4-5-104 15,0-3 4-15</inkml:trace>
  <inkml:trace contextRef="#ctx0" brushRef="#br0" timeOffset="-88029.94">40139 4459 1221 0,'-7'0'2'16,"4"-3"5"-16,-3 3-1 0,2-1-5 0,1-2-4 15,3 1 0-15,0 2-5 0,0 0 19 0,9-3-9 16,3-3 0-16,5 3 12 0,-3-6-25 0,11 0 22 15,-1-2-11-15,4-3-2 0,2 2 16 16,2 0-39-16,-2 1-20 0,2-1-54 0,-4 4-93 16</inkml:trace>
  <inkml:trace contextRef="#ctx0" brushRef="#br0" timeOffset="-87077.78">36316 7362 693 0,'-5'0'-40'0,"5"0"25"16,0 0 7-16,0 0-7 0,6 0 18 0,2 0-11 15,0 0-22-15,4-9 16 0,1 0 24 16,2-5-28-16,3 2 38 0,5-2-17 0,-2-2 4 0,5-2 27 16,5-1-45-16,0-1 28 0,4-2-6 15,0 1-16-15,8-3 8 0,0-2-5 0,6 1 2 0,3-4-4 16,6 0 29-16,4-3-40 0,4-3 10 0,3-3 11 16,3 2-28-16,5-4 25 0,3-3-3 15,1-3 23-15,4 1 88 0,3-6-4 0,1 2-10 16,4-3-21-16,5-2-82 0,0-1 10 0,4 1 4 15,0-1-6-15,-2 3 6 0,-2-1-7 0,0 0 4 16,-4 1-6-16,-1 1-7 0,-5-2 18 0,0 1-10 16,-5-1 0-16,-2 3 21 0,-2-1-27 0,-2 1 16 15,-1 4-7-15,-8-1-7 0,-2 1 7 0,-4 5-8 16,-3-3 12-16,-3 4 3 0,-1 3-6 0,-6 1-2 16,0 2 0-16,-6 3-7 0,2 3 14 0,-3-1-4 15,-5 6-3-15,-1 0 2 0,-1 5-6 16,-2 1-1-16,-3 2 3 0,1 0-1 0,-5 1-3 15,2 3 8-15,-4 1 4 0,3-1-17 0,-6 1 17 16,3 0-7-16,-2 1-7 0,2 1 13 0,-4-1-8 16,3 0 4-16,-4 1 2 0,1 1 6 0,-4-1-7 15,4 3-9-15,-4-2 9 0,1 2-6 0,-4-2-1 16,1 0 26-16,-2 3-27 0,2-1 17 0,-2 1 8 16,-2-1-17-16,0 2 12 0,3-1 0 0,-4-1-2 15,3 0 7-15,-2 1 7 0,1-1-16 0,-1 1 9 16</inkml:trace>
  <inkml:trace contextRef="#ctx0" brushRef="#br0" timeOffset="-86997.78">40628 5112 1220 0</inkml:trace>
  <inkml:trace contextRef="#ctx0" brushRef="#br0" timeOffset="-86916">40582 5117 684 0</inkml:trace>
  <inkml:trace contextRef="#ctx0" brushRef="#br0" timeOffset="-85576.68">37184 7188 478 0,'-6'-8'2'0,"1"-2"-2"0,1 1 44 0,1 1 7 16,-1 0 19-16,-5 1 5 0,8-1-40 0,-5 2 9 16,2 1 12-16,-1 5-12 0,4 0 3 0,-3-4 0 15,-1 4-41-15,0 0 23 0,0 0-32 0,1 0-13 16,-2 0 13-16,0 0-5 0,1 0 13 0,-1 12-20 15,-3-1 10-15,2 1 2 0,-3 6-24 16,1-2 49-16,2 3-42 0,-3-2 0 0,1 3 38 0,3-5-36 16,1 2 24-16,2-3-8 0,1-2 7 0,2-3 8 15,0-1-9-15,6-4 6 0,3-4-19 16,-3 6-4-16,1-6 9 0,1 0-2 0,3 0 27 16,3 0-23-16,-4 0 11 0,2 0-19 0,-2-7 1 15,1-2 12-15,4-1-9 0,-4-1 30 0,-1-2-33 16,5 1 9-16,-5-2 13 0,0 0-23 0,-4 2 11 15,4 0 9-15,-6 1-11 0,2 2 9 0,-5 1 1 16,2 2-13-16,-3 2-19 0,0 4 18 0,0 0 12 16,0 0-10-16,0 0 40 0,-4 0-34 0,-1 0-1 15,4 0 17-15,-3 0-18 0,4 0 5 0,-5 6-13 16,4-2-4-16,1 1-2 0,0 1 3 0,0-1 2 16,0 1-6-16,0 3 12 0,6 0-3 0,-2 1 20 15,2 0 5-15,0 2-18 0,-1 2-1 0,1-1-7 16,3 0 11-16,1 1-17 0,-4 0 19 15,2-1 3-15,-1 1-16 0,-1 1 48 0,3-1 1 16,-3-1 13-16,-2 1 8 0,-3 0-30 0,2 1-2 16,-1-1-19-16,-2 0-7 0,0 0 18 15,0-1-14-15,-9 2-2 0,2-1-2 0,1-1-8 0,-3 0 18 16,2 1 0-16,-1-2 10 0,-4 2-17 0,2-4-20 16,-3 1-10-16,1-2-23 0,1-1-20 0,-3-8-51 15,2 9-37-15,-1-9-50 0,0 0-43 0,-1 0 24 16</inkml:trace>
  <inkml:trace contextRef="#ctx0" brushRef="#br0" timeOffset="-85156.45">37544 7100 857 0,'0'-5'2'0,"-4"4"23"0,-1 1 22 15,2-4 9-15,-1 4-2 0,0-1-29 0,-1 1-6 16,0 0-15-16,0 0 9 0,2 0 11 0,-1 0-22 16,0 0-2-16,-1 0 2 0,1 6 4 0,-2 3 3 15,2-3-15-15,-2 5 13 0,0 3-21 0,1 1-1 16,-1 5 27-16,0-2-23 0,2 3 17 0,-2 3-5 15,2-3-5-15,-1 0-1 0,4-1-3 0,1 1 11 16,0-4-11-16,0-2 7 0,4-3-4 0,2 0-9 16,0-1 30-16,1-5-24 0,2 2 0 0,2-2 21 15,-1-3-17-15,0-3 23 0,3 0 0 16,-1 0-13-16,-1-6-4 0,0-5 6 0,3 1-5 0,-3-4 6 16,0-3-1-16,-1-1-3 0,0-3 9 0,0-2-16 15,-3 1 8-15,-3 1-34 0,1 1 27 16,-4 2 6-16,-1 1-10 0,0 3 15 0,-6 3-59 15,-1-2-7-15,-1 8-9 0,-4-2-19 0,2 5 6 16,0 2-34-16,0 0-13 0,-5 5-21 0,5 2-27 16</inkml:trace>
  <inkml:trace contextRef="#ctx0" brushRef="#br0" timeOffset="-84762.89">37901 6977 828 0,'-10'0'21'0,"5"0"19"0,-6 0 18 16,6 0 6-16,-3 0-16 0,1 0-12 0,1 0-23 15,1 0-19-15,0 0 11 0,0 4-11 0,0 0 5 16,0 1 10-16,0-2-27 0,2 3 8 0,-1-1-18 15,0 2 19-15,2 2 10 0,-2 0 2 0,2 2-1 16,0 3 9-16,0 1-13 0,-1-4-13 0,3 7 29 16,0-3-36-16,0-1 19 0,0 0 9 0,0-1-8 15,5-2 1-15,0 1 1 0,2-4 8 0,-1 1-8 16,2-3 6-16,2-1 6 0,-2-1-7 16,2-1-7-16,2-1 16 0,-1-2-8 0,2 0 2 15,-1-9 8-15,4 2-13 0,-5-3-10 0,2-1-8 16,-1-2 22-16,-2-1 8 0,0-3-8 0,-4-1 9 15,1 3-19-15,-4-5-16 0,-3 4 23 0,1 0-9 16,-1-1 8-16,0 2-16 0,0 1-39 0,-3 0-31 16,-3 2-50-16,2 3-31 0,0 0-7 0,-5 1-26 15</inkml:trace>
  <inkml:trace contextRef="#ctx0" brushRef="#br0" timeOffset="-84573.32">38298 6924 1062 0,'-6'5'-4'0,"0"-5"-11"0,2 1-2 0,-2 2-52 15,2-3-27-15,2 0-26 0,1 0-125 0,1-4 50 16</inkml:trace>
  <inkml:trace contextRef="#ctx0" brushRef="#br0" timeOffset="-84144.91">38550 6564 830 0,'-6'-3'13'16,"2"2"3"-16,-2-4 6 0,-1 4 9 0,1-1-27 0,-1 0 9 15,1 1-11-15,0 1 3 0,0 0 14 16,0 0-23-16,-2 5 19 0,1 1-10 0,0 0 10 0,-1 3-6 16,0 4-13-16,0-3 14 0,3 2-13 15,-2 3 2-15,1 0 2 0,3-1-15 0,-2 2 7 16,3-3 4-16,2-1 2 0,0-1-2 0,0-2 2 15,2 0 26-15,4 0-13 0,0-1 3 0,0 0-1 16,2-2-23-16,2 0 5 0,-2 1-16 0,2-2 0 16,3-2 19-16,-2-1-13 0,1-2 23 0,1 0-8 15,0-3-9-15,1-3 19 0,1-1 0 0,-2 0-5 16,1-4-9-16,0-1 5 0,-2 0-12 16,2-3 7-16,-4-2 0 0,1 0 4 0,-1 0-2 15,-3-1 6-15,-1 1 2 0,-4-1-15 0,3 4 14 16,-5 0-5-16,0 1 2 0,-7 2 0 0,-1 0 3 15,-2-1-11-15,2 3 1 0,-4 1-5 0,1 3-21 16,-2 1 11-16,0 4-9 0,0 0-6 0,0 6 2 16,3 2-26-16,-3 3-40 0,3-1-105 0</inkml:trace>
  <inkml:trace contextRef="#ctx0" brushRef="#br0" timeOffset="-83761.33">38962 6351 945 0,'0'-2'6'16,"-3"2"12"-16,-4-3 9 0,0 2 4 0,1-1 8 16,-4-1-7-16,1 0-9 0,2 1 3 0,-3 2-18 15,1 0 1-15,-1 0-13 0,3 0-3 0,-2 0 4 16,2 5 2-16,-2-2 11 0,1 0-12 0,0 0 5 15,0 3-7-15,1 0 0 0,1 2 8 0,-3 1-3 16,3-1 1-16,-2 4-1 0,2-1-3 0,0 1-4 16,0 1-2-16,1-2 7 0,0 1 8 15,4 0-11-15,-2-2-3 0,3 0 2 0,0-2-5 16,0 0 10-16,4-4 6 0,2 4-10 0,0-5-1 16,0 2 10-16,2-3-3 0,2 0-3 0,1-2 7 15,-1 0-13-15,0 0 10 0,1-3 0 0,-1-3 5 16,2 1 2-16,1-4-9 0,-2 0 6 0,-1-3-9 15,2-2-8-15,1 0 11 0,-3-2 2 0,-1 0-15 16,-1 0-5-16,1-3-19 0,-3 4-17 0,-5 1-4 16,4 0-7-16,-5 2 7 0,0 3-10 0,-6 3-60 15,-4 6-72-15</inkml:trace>
  <inkml:trace contextRef="#ctx0" brushRef="#br0" timeOffset="-83387.33">39162 6151 957 0,'0'0'3'0,"-4"0"18"0,1 0-2 15,-7 0 6-15,1 0-10 0,2 0-12 0,-2 0 10 16,-1 4-8-16,0 1 1 0,3 0 0 0,-3 1-8 15,0 3 0-15,0 0 8 0,0 2-6 0,0-1-3 16,-1 4 3-16,3 0-3 0,1-2 6 16,1 3-5-16,2 0-9 0,-1-1 5 0,4 0-1 0,1-2 12 15,0 1 7-15,0-3-12 0,0 0 4 16,0-2-15-16,4 0 6 0,2-2 11 0,4 0-7 16,-4-3 6-16,4 1 7 0,1-3-11 0,-1-1 0 15,5 0 8-15,-4-5-12 0,1-1 4 0,2-2 3 16,-4-1-2-16,2-3-3 0,-2 3 2 0,-1-5 0 15,1 2-2-15,-6-2 2 0,2-1 4 0,-5 5-17 16,-1-1-18-16,0 2-28 0,0-1-10 16,-5 3-10-16,-1-1 4 0,0 5 15 0,-4 0-57 0,0 3-66 15</inkml:trace>
  <inkml:trace contextRef="#ctx0" brushRef="#br0" timeOffset="-83198.57">39378 6212 1063 0,'0'3'5'16,"0"-3"-2"-16,-5 3 6 0,-1-3-3 0,2 0-6 16,-1 0 2-16,4 0-19 0,-2 0-23 15,2 0-15-15,1 0-34 0,0 0-20 0,-2 0-44 0,2 0-63 16</inkml:trace>
  <inkml:trace contextRef="#ctx0" brushRef="#br0" timeOffset="-82785.93">39523 5861 1024 0,'-6'-3'9'0,"0"0"8"16,-3 3-3-16,2-3 0 0,-1 3-3 16,-3 0-6-16,6 0-5 0,-5 0 10 0,0 0-10 15,-1 6 2-15,1 0 10 0,0 0-10 0,0 5-11 16,-1-2 7-16,1 5-7 0,-1 1 0 0,0 0 12 16,1 2-8-16,1 3 5 0,2-2-4 0,-2-2 8 15,4 0-1-15,0-2-5 0,4 1 4 0,-2-1-6 16,3-4-7-16,0 0 6 0,4-1 5 0,1-2 4 15,3 1 2-15,-1-2 2 0,2 0-12 0,-2-1 6 16,3-2-7-16,5-1 8 0,-5-2 7 0,1 0-6 16,4 0 6-16,-4-8-11 0,4 0 0 0,-1-1-1 15,-1-2 4-15,0-2 1 0,-1 2-2 16,2-4 3-16,-4-1-10 0,0 1 7 0,-3 0-6 16,-1 0 10-16,-1 1 6 0,0 0-16 0,-5 2 16 15,0-2-9-15,0 4-7 0,0-3 7 0,-5 1-2 16,-1 2-7-16,0 0 8 0,-3 1-16 0,4 0-17 15,-1 3-14-15,0 0-12 0,-3 6 0 0,5-3-14 16,-2 3-27-16,2 0-122 0</inkml:trace>
  <inkml:trace contextRef="#ctx0" brushRef="#br0" timeOffset="-82429.36">39766 5719 1108 0,'-6'-3'7'15,"1"2"-5"-15,-5 1 5 0,2 0 1 0,-5 0 2 16,3 0 19-16,3 0 0 0,-3 0-15 0,0 4-8 16,0 0-14-16,1 0 2 0,2 0 1 0,-2 5 19 15,4-4-11-15,-3 1-12 0,4 2 12 0,0-2-16 16,-1 3 6-16,5 2 4 0,-1-1 4 15,1 1-9-15,0-2 5 0,0 5-3 0,0-2 3 16,6-3-1-16,-2 2 1 0,0-2 1 0,2 2 9 16,0-5-3-16,0 0-3 0,2 0 0 0,0-2-7 15,0-2 15-15,2 3-1 0,0-4 9 0,2-1-10 16,-2 0-2-16,4-7 3 0,-2 2-1 0,-1-4 2 16,4 0-7-16,-4-4 6 0,2 0-6 0,-1-1 13 15,-2-1-15-15,-3 0 1 0,0 1-8 0,-4 0-36 16,2 1-11-16,-5-1-32 0,0 1-19 0,-8 1 4 15,0 0-49-15,-4 3-83 0</inkml:trace>
  <inkml:trace contextRef="#ctx0" brushRef="#br0" timeOffset="-82093.27">40013 5524 1104 0,'0'0'6'0,"-6"0"2"16,0 0-3-16,-2 0 8 0,0 0-8 0,0 0 10 15,2 0-5-15,-3 3-1 0,3 0-5 0,-4 2-10 16,3-1 9-16,-1 2-15 0,-3 3 7 0,1-1 0 16,-1 4 2-16,1-1 10 0,2 1-3 15,0 2-1-15,2-1-2 0,2 1-2 0,-1 1 1 16,5-2-10-16,0 2 9 0,6 0 2 0,-1-1-6 15,3 0 4-15,-1-2 1 0,4-3-3 0,3 2 13 16,0-5 2-16,-1 0-3 0,6-3-2 0,-2 0-8 16,2-3 13-16,-2 0-8 0,4 0 9 0,3-3-1 15,-4-3-6-15,2-3 6 0,-2-2-9 0,-3-1 0 16,2-2 2-16,-3-1-27 0,-5-1-17 0,1 1-16 16,-9 1-47-16,-3 0 2 0,0 3-71 0,-12-3-85 15</inkml:trace>
  <inkml:trace contextRef="#ctx0" brushRef="#br0" timeOffset="-81836.95">40341 5609 1244 0,'0'2'-1'16,"0"1"17"-16,0-3 2 0,0 0-4 0,-4 1 2 16,0 1-15-16,2-1 5 0,0 1-4 15,0-2-1-15,-1 5-2 0,-2-1-1 0,1 2 15 0,0 3 11 16,0 2-6-16,-2 0 2 0,-2 7-13 16,3-4-60-16,-2 3-8 0,1-1-71 0,-3 1-40 15,2-3-28-15,1-2-85 0</inkml:trace>
  <inkml:trace contextRef="#ctx0" brushRef="#br0" timeOffset="-81657.43">40337 5385 1358 0,'-8'5'-6'0,"3"-5"4"0,-2 0-2 15,-1 0-2-15,8-5 12 0,0 0-2 0,6 0 12 16,3-3 14-16,4 0 12 0,3-4-12 0,4-3-113 16</inkml:trace>
  <inkml:trace contextRef="#ctx0" brushRef="#br0" timeOffset="-78440.62">36734 7629 328 0,'0'0'6'0,"0"0"-3"16,0 0 30-16,0 0 30 0,0 0 12 0,0 0 41 15,0 0 10-15,0 0-17 0,0 0-21 0,0 0-14 16,0 0-50-16,-5 0-4 0,4 0 30 0,-3 0-14 16,-1 0 35-16,1 0 1 0,-2 0-42 0,0 0-11 15,1 0-55-15,-1 12 8 0,-3-12 16 0,1 0 2 16,-2 14 49-16,-2-14-27 0,1 9 16 0,-2-9 3 16,-3 14-23-16,3-5 20 0,-6-9-18 15,2 12-2-15,-4-12 2 0,1 11-8 0,2 1 3 16,-4-2-13-16,2-10 16 0,-2 13-14 0,4-1-6 15,-4-12 22-15,0 12-13 0,2-1 2 0,-2-11 23 16,-2 12-9-16,2-1-8 0,-4-11 9 0,5 12-7 16,-8 2-10-16,3-2 10 0,-3 0-11 0,0 0-15 15,-1 2 20-15,-2-1-1 0,2 0 8 0,-2 2 9 16,2-1-25-16,-2 0 4 0,0 1 0 16,1-3 12-16,4 3 6 0,-5-2-24 0,3 1 6 15,2-2-21-15,-1 1 21 0,0-2 16 0,2 0 3 16,0-1 15-16,-2 0-11 0,0 0-10 0,3-10 21 15,-2 11 0-15,2-2 1 0,-2-9 16 0,1 12-47 16,0-12 6-16,-4 0-14 0,4 0 17 0,-5 0-2 16,1 0-4-16,0 9 14 0,-2-9-26 0,0 0 8 15,1 0-6-15,-1 9 10 0,-3-9-11 0,4 11 22 16,-5-11-3-16,4 11-5 0,-3-11 9 0,4 12-5 16,-1-12-3-16,-1 11-11 0,1-11 4 0,0 12-3 15,2-12 5-15,-2 12 4 0,2-12 5 0,0 0-4 16,-2 10-11-16,5-10 3 0,-3 0 0 15,-2 11-10-15,2-11 13 0,-2 0 4 0,-1 10-14 0,-1-10 15 16,0 0 0-16,-2 12-3 0,3-12-13 0,-6 13 17 16,1-13-16-16,0 14 12 0,-3-3-6 15,2-11-4-15,-1 14 5 0,0-14-1 0,-1 15 20 16,4-15-20-16,-1 12 6 0,0-12-3 0,-2 12-4 16,4-12 8-16,-2 0-1 0,4 12 4 0,-4-12 3 15,0 0-3-15,-1 0 6 0,3 0-30 0,-1 11 14 16,2-11-3-16,-1 0-11 0,0 0 22 0,1 0-6 15,-1 0-5-15,2 0 7 0,-1 0 4 0,4 0-14 16,-1 0 18-16,2 14-5 0,-2-14-19 0,2 0 30 16,4 0-21-16,-5 0 11 0,5 0 0 0,0 0-22 15,-1 0 22-15,1 0-17 0,-3 0 32 16,3 0-32-16,0 0 9 0,-1 0 4 0,-2 0-20 16,2 0 35-16,-5 0-12 0,2 0-2 0,-5 0-2 15,3 13-7-15,-2-13-3 0,2 0 14 0,-2 16-7 16,0-16-13-16,3 15 7 0,-4 1 12 0,-1-1-1 15,2 0 12-15,-1 0 0 0,-1 2-10 0,1 0 3 16,-2-1 15-16,1 3-24 0,0-4 10 0,0 2-3 16,1-1 4-16,3-16 13 0,1 20-22 0,-2-6 19 15,4-14-30-15,-4 14 13 0,3-14-17 0,-1 0-2 16,0 15 17-16,0-15-3 0,2 0 16 16,1 15-4-16,-3-15 13 0,6 0-20 0,-1 0-5 15,0 0 1-15,2 0-1 0,0 0-3 0,4 0 13 16,0 0 9-16,2 0-21 0,0 0 12 0,0 0 2 15,2 0-9-15,-1 0 5 0,-2 0 2 0,2-16-6 16,0 16-18-16,-3-19 11 0,2 4-14 0,0 3-1 16,-3-2 35-16,4 14-34 0,-2-15 30 0,2 1-3 15,1 14-31-15,-1-12 22 0,0 12-10 0,1-14-4 16,0 14 32-16,-3 0-15 0,3-12 8 0,1 12-7 16,-1 0-19-16,-3-14 8 0,2 14 14 0,-2 0 6 15,0-15-10-15,0 15 3 0,-1-15-10 0,0 15-11 16,-2-16 6-16,1 3 10 0,-1-1 0 0,-2 0 9 15,-1-1 1-15,-1-3 3 0,0-1-20 16,0-5-7-16,-1 2 23 0,-2-3-23 0,2 0 8 16,-4 2 16-16,6-2-24 0,-4 4 23 0,1 0-17 15,4 3 11-15,1 1 11 0,-2 3-15 0,4 1 12 16,0 1-7-16,1-2-20 0,3 5 12 0,0-5 22 16,-1 2-32-16,7-2 12 0,-4 1 7 0,4-6-23 15,-2 4 31-15,3-4 14 0,0-2-22 0,-2 1-7 16,2-4 15-16,3-1-14 0,-2-5 8 0,-1 4 6 15,0-4-4-15,3 1 1 0,-3-2 3 0,0 2-21 16,0 0-1-16,-1 2-9 0,1 2 15 0,0-1 16 16,0-1-1-16,0 6 2 0,0-2-27 15,3 3 18-15,-3 0-16 0,0 1-6 0,0 1 23 16,-1 0-26-16,1 0 30 0,-2 1-6 0,0 0-7 16,0-1 13-16,2 0-23 0,-4-1 21 0,2 1-5 15,0-1 7-15,-4 0-12 0,1-1-6 0,2-3 6 16,2 3-3-16,-5-1 2 0,1 1 15 0,1 0-16 15,-2 2-4-15,3-2 5 0,-1-1 1 0,-1 1 13 16,1 0 2-16,0 0 10 0,-1-1-22 0,2-2 5 16,-1 0 4-16,1-4-25 0,-4 1 29 0,3-5-16 15,-3 2-13-15,4-1 38 0,2-1-41 0,-4 0 2 16,5-2 12-16,0 3 0 0,2-2-2 16,3 2 12-16,2-3-5 0,-4 3-19 0,6-1 18 0,-1 2-5 15,1 0-5-15,1-1-3 0,-3 5 12 16,3-2 0-16,0 3 11 0,0 2 1 0,0-1-14 15,0 3 2-15,4 3-13 0,-2-1-1 0,-1 3 25 16,4 3-10-16,-3-2 16 0,0 0-1 0,-1 2-20 16,2-1 7-16,-1-1 0 0,-2 1-9 0,0 0 3 15,0-1-10-15,2 14 6 0,-2-18 17 0,0 4-22 16,0 14 22-16,0-18-1 0,0 4-4 0,0 14 18 16,0-18-13-16,0 2-11 0,0 16-4 0,0-19 10 15,0 2-16-15,0 0 7 0,0 3 12 0,0-1-20 16,0 2 28-16,0-1-15 0,0 0 6 0,0-1-14 15,0 15 8-15,3-19 3 0,2 1-3 16,-3 4 28-16,2-1-29 0,1 15 0 0,0-20 1 16,3 3-19-16,-2 3 15 0,2 14 11 0,-2-22-24 15,4 5 29-15,-2 2-9 0,2 15-4 0,-2-19 17 16,0 3-16-16,2 2-11 0,-3 14 0 0,2-18 5 16,-4 6 3-16,4 12 15 0,-1-19 4 0,-2 7-20 15,2 12 2-15,-3-20-8 0,4 6 8 0,-1 14-10 16,0-18 3-16,0 6 9 0,0 12-16 0,2-17 24 15,-2 3 3-15,2 14-4 0,-4-18-7 0,4 18-3 16,-2-15-5-16,0 15-2 0,1-14 23 0,-4 14-12 16,1 0-16-16,0-15 29 0,3 15-27 0,-6 0 13 15,4-13 18-15,-2 13-29 0,1-14 21 16,-3 14-23-16,4-14 0 0,-1 14-8 0,3-14 6 16,-4 14 30-16,1-15-16 0,2 15 13 0,0-14-5 15,1 14-20-15,-2-17 18 0,2 17-19 0,-4-12 14 16,3 12 9-16,0 0-3 0,0-15 8 15,0 15-20-15,-2 0 2 0,0 0 5 0,1-14-11 0,-1 14 9 16,-1 0-7-16,1 0-12 0,3 0 35 0,-6 0-3 16,4-9-3-16,-4 9-7 0,1 0 1 15,2 0-12-15,-2 0 16 0,2 0-8 0,-2 0-2 0,2-13 10 16,-2 13-18-16,1 0 1 0,-2 0 3 16,4 0-15-16,-6 0 22 0,5 0 13 0,-2 0-21 15,2 0 5-15,0 0 10 0,-2 0-4 0,2 0 8 16,-2 0 6-16,5 0-25 0,-3 0 14 0,-1 0-28 15,1 0 7-15,3 0 9 0,-2-13 5 0,2 13-1 16,-2 0 11-16,1 0-8 0,3-11-20 0,-4 11 25 16,1 0-14-16,3-14 8 0,-4 14 14 0,1 0-8 15,0-12-2-15,0 12 0 0,1 0-8 0,-2 0-13 16,2 0 32-16,-3 0-28 0,-1 0 11 0,1 0 18 16,0-12-28-16,-2 12 6 0,0 0-11 0,1 0 22 15,-2 0-20-15,1 0 35 0,0 0-9 16,1 0-16-16,-4 0 15 0,3 0-8 0,1 0 8 0,-2 0-13 15,1 0 2-15,0 0-8 0,1 0-10 16,-4 0 28-16,3 0-16 0,1-12 4 0,-4 12 23 16,5 0-40-16,-3 0 22 0,0 0-1 0,0 0-20 15,1-14 15-15,-3 14 2 0,1 0-1 0,1 0 16 16,-2 0 0-16,-1 0 3 0,3 0-4 0,-2 0 0 16,-1 0-23-16,0 0-31 0,0 0-15 0,0 0-35 15,0 0-2-15,0 0-8 0,0 0-46 0,0 0-46 16,0 0-38-16,0 0-25 0,0 0-9 0</inkml:trace>
  <inkml:trace contextRef="#ctx0" brushRef="#br0" timeOffset="-77907.91">30867 5094 757 0,'0'0'25'16,"0"0"9"-16,-5 0-5 0,0 0-13 0,0 18-15 15,1-4-1-15,3 1-5 0,-4 0 8 0,-1-1 7 16,2 3-6-16,-2-1-19 0,2-3 40 0,-2 2-11 15,1 0-4-15,0-1 3 0,1 0-38 0,2-2 26 16,-2 3-71-16,4-1-72 0,0 1-66 0</inkml:trace>
  <inkml:trace contextRef="#ctx0" brushRef="#br0" timeOffset="-61891.48">26065 1332 404 0,'0'0'10'0,"0"8"5"0,0-8 11 16,0 0-8-16,0 0-12 0,0 0-13 0,0 0-2 15,-5 0 7-15,5 6-5 0,0-6 26 0,-2 9-44 16,0-9 28-16,1 8-4 0,-2 1-2 0,1 0 24 16,1 2-25-16,-2-2 0 0,1 1 3 0,0-3 0 15,0 2 7-15,1 0-3 0,1-3-21 0,-3-6 12 16,1 9-6-16,2-9 13 0,0 8 13 0,0-8-24 15,0 0 16-15,0 0 8 0,0 0-3 16,0 0-1-16,0 0 9 0,0 0-18 0,0 0 4 16,0 0 22-16,0 0-18 0,0 0 13 0,0 0-23 15,0 0 12-15,0 0-8 0,0 0-19 0,0 0 5 16,0 0-6-16,0 0 10 0,0 0 22 0,0 0 4 16,0 0 7-16,0 0-16 0,0 0-18 0,0 0 12 15,0 0-18-15,0 0 5 0,0 0 15 0,0 0-9 16,0 0 9-16,0 0-7 0,0 0-7 0,0 0 26 15,0 0-20-15,0 0 15 0,0 0-12 0,0 0-6 16,0 0 7-16,0 0-16 0,0 0 27 16,0 0-29-16,0 0-33 0,0 0-19 0,0 0-82 15</inkml:trace>
  <inkml:trace contextRef="#ctx0" brushRef="#br0" timeOffset="-60944.54">26039 1647 271 0,'0'-14'9'0,"0"2"1"0,0-2-4 0,1-6 6 15,3 0-27-15,1-1 17 0,-4-4 5 0,4 0-13 16,-4 0 25-16,3 0-25 0,-2 0-4 0,1 2 13 15,-2 2 2-15,3 2 2 0,1 1 15 0,-4 1-5 16,3 2-21-16,0 0 6 0,-2 2-9 0,4 1 1 16,-2 0 4-16,2 1 5 0,-2 2 0 0,2-1 2 15,0 1 1-15,3 1-12 0,-4 8 0 0,0-8-6 16,0 8-4-16,1 0 10 0,0 0 4 0,-2 0 0 16,2 0 11-16,0 0-19 0,-2 0-8 0,0 0 26 15,-2 0-3-15,2 11 28 0,1-1-16 16,-4 0-12-16,-1 0-9 0,0 4 0 0,0-2 0 15,0 2 23-15,0 1-15 0,0 0-3 0,-6-1 27 16,0 3-27-16,1-2 32 0,-2-1-35 0,-1 1-1 16,0-1 2-16,0-2-7 0,3-1 31 0,-4-2 20 15,1-1-16-15,0-8 17 0,2 7-4 0,1-7-21 16,0 0 11-16,0 0-31 0,0 0 12 0,3 0-15 16,0 0-10-16,0 0 22 0,0 0-2 0,0 0-3 15,2 0-3-15,0 0 7 0,0 0-35 0,0 0 21 16,0 0 2-16,4 0-20 0,0 0 22 0,-2 0 6 15,3 0 4-15,-4 0 14 0,3 0-14 0,2 0-13 16,-2 0-12-16,2 0 2 0,0 0 12 0,3 11-4 16,-2-11 22-16,1 0-13 0,-2 8 10 15,4-8-10-15,0 0-19 0,0 0 26 0,1 6-27 16,-1-6 25-16,0 0-1 0,0 0 1 0,-1 10 7 16,1-10-8-16,3 0 18 0,-6 8-33 0,1-8 32 15,2 0 4-15,-4 10-34 0,2-10-19 0,0 10-55 16,1-10-71-16,-2 9-2 0</inkml:trace>
  <inkml:trace contextRef="#ctx0" brushRef="#br0" timeOffset="-60420.41">26444 1462 601 0,'-3'0'-8'16,"3"-9"18"-16,-4 9 34 0,1 0-21 0,1 0 0 15,2 0-4-15,0 0-21 0,0 0 0 0,0 0 17 16,0 0-34-16,0 0-17 0,0 0 27 0,0 0-21 16,0 0 51-16,0 0 4 0,0 9 0 0,0 0-12 15,0 3-18-15,0 2 8 0,0 4 1 16,0 3 19-16,0 1-16 0,0 2-26 0,0 1 8 0,0 5-12 16,0-2 39-16,0-1-9 0,-6 2 11 15,2-3 2-15,3 3-21 0,-4-4 34 0,1-1-38 16,3-3 23-16,1-1-32 0,-3-5 21 0,1-4 3 15,2-11-10-15,-1 14 19 0,1-14-40 0,0 0 26 16,0 0 15-16,0 0-10 0,0 0-2 0,0 0 3 16,0 0-26-16,0 0 18 0,0-15 28 0,0-1-44 15,0-3 30-15,0-4-19 0,3-2-20 0,0-2 17 16,-2-2-22-16,3 2 11 0,1-1 23 0,-4 3 0 16,1 0-1-16,2 4 8 0,0 2-21 0,1-1 1 15,-4 6-10-15,3-1 4 0,1 3 9 0,0-2-19 16,1 4 25-16,0 0-20 0,3-1 8 0,1 1 5 15,-3 1 17-15,1-2 3 0,3 5-39 16,0-2 37-16,-1 1-36 0,2 7 10 0,-2-8 30 16,3 8-3-16,-6 0 6 0,2-6-32 0,-2 6-6 15,2 0 3-15,-5 0-5 0,2 0 45 0,-2 0 3 16,-3 0-27-16,1 0 26 0,-2 0-28 0,0 0 6 16,0 0 10-16,0 0-10 0,-3 0 15 0,-1 0-13 15,-5 0 11-15,3 10-40 0,0 0 18 0,1-1 10 16,-5 2-1-16,-1-1 25 0,1 1-75 0,0 3-11 15,0-3-43-15,3-1-46 0,-2 1-11 0,4-2-13 16</inkml:trace>
  <inkml:trace contextRef="#ctx0" brushRef="#br0" timeOffset="-59697.26">27437 1062 694 0,'0'-10'4'16,"-4"10"9"-16,-2-11 13 0,0 2 0 0,0 9-10 16,-2-11 31-16,0 11-29 0,0-12 52 0,-2 12-21 15,0 0-13-15,-1-9 6 0,-3 9-54 0,5 0 25 16,-4 0-37-16,3 0 21 0,-3 0-13 0,3 0 11 16,-3 12-2-16,2-3-12 0,1 5 14 0,0 1-9 15,0-1 7-15,2 1-9 0,0-1 19 0,-1 4-12 16,6-6 20-16,-1 2 4 0,2-3-21 15,2 1-7-15,0-3-2 0,0-1 7 0,3-8 15 0,3 10 16 16,1-10-34-16,0 10 27 0,2-10-12 16,-2 0-17-16,3 9 14 0,0-9-19 0,1 0 5 15,0 0 16-15,-1 0 12 0,3 0-1 0,-1 0-4 16,-1-11 13-16,-1-1-18 0,0 1 5 0,0 1-6 16,1-1-10-16,-6-3 16 0,4 0-14 0,-3 2 12 15,0 0 2-15,-4 0-16 0,1 1 1 0,0 0-3 16,-3 2 6-16,0 9 14 0,0-10 2 0,0 10 2 15,0-10-7-15,-6 10-14 0,4 0 5 0,-3 0-20 16,5 0 20-16,-1 0-12 0,1 0 23 0,-2 0 3 16,-1 0-29-16,3 0 30 0,0 0-37 15,0 0 17-15,0 0 8 0,0 0-15 0,0 0 11 0,0 0-1 16,0 0 7-16,5 11-2 0,-4 0-18 16,4 2 16-16,-5 0-16 0,2 2 5 0,1-1 20 15,0 5-14-15,-1-3 17 0,0 2-27 0,0-1 14 16,-1-2-11-16,-1 2 0 0,3 0 22 0,-3-2-4 15,0 0 4-15,0 0-1 0,0-1 13 16,0 3-34-16,-6-2 6 0,2 2 6 0,-4 0-1 0,2 1 11 16,-3 0-4-16,0 2-21 0,-4 1 9 0,-1 1 1 15,3-1 16-15,-4-1 21 0,-1 0-15 16,0-5 2-16,2 2-9 0,-2-5-8 0,3-3 1 16,0-9 22-16,2 11-22 0,1-11 5 0,-1 0 3 0,6 0-34 15,0 0-50-15,1 0-47 0,3 0-31 16,1 0-31-16,0 0-23 0</inkml:trace>
  <inkml:trace contextRef="#ctx0" brushRef="#br0" timeOffset="-59254.39">27669 1152 1000 0,'0'0'-6'0,"0"0"-7"0,-6 0 15 0,2 0 7 15,0 0 4-15,-2 0 5 0,1 0-27 0,0 0-4 16,-3 0 7-16,1 0-5 0,-3 0 20 0,4 11-10 16,-4 2-18-16,3 0 20 0,-2 1-9 0,-1 5 7 15,0 0 12-15,3 1-8 0,-2 1 4 0,4 0-27 16,-3-1 13-16,6 0-12 0,-3-2 11 0,5-1 21 15,0-2-1-15,0-2 2 0,5-3-20 0,0 1 0 16,2-2-1-16,1-3-17 0,0-6 27 0,2 9 3 16,2-9-22-16,0 0 40 0,0 0-31 0,2 0 2 15,0 0 21-15,0 0-15 0,-1 0 10 16,4-9-4-16,-3-2-12 0,0-4 4 0,0 1 2 0,-2-1 7 16,-2 0-1-16,-2-5 3 0,-2 2-4 15,-3 1 18-15,2 2 3 0,-5-2-14 0,0 3 7 16,0-1-36-16,0 6 4 0,0-2 15 0,-6 2-1 15,0 9-2-15,2-9-17 0,-4 9 17 0,4-9-7 16,-2 9 10-16,2 0 19 0,0 0-50 16,2 0-4-16,2 0-14 0,0 0-38 0,0 0-9 0,3 0-47 15,2 0 10-15,-1 0-50 0</inkml:trace>
  <inkml:trace contextRef="#ctx0" brushRef="#br0" timeOffset="-58844.38">28038 1146 737 0,'-5'-10'-9'0,"-2"10"31"16,3 0 10-16,-5-9-10 0,3 9 18 0,1 0-11 16,-2 0-29-16,-1 0 10 0,2 0 8 0,-2 0-2 15,-1 0 3-15,4 0-7 0,-3 0-24 16,2 0-5-16,1 0-7 0,-2 13 13 0,-1-2 20 0,2 0-18 15,1 3 26-15,-2 0-21 0,2 1-21 0,2-2 19 16,-1 5 7-16,1-4-13 0,2-2 16 16,1 3-6-16,0-4-1 0,4 0 22 0,0-1-20 15,2 1-10-15,0-5-7 0,0 0 9 0,2-6 20 16,2 10 6-16,-4-10-11 0,4 0-19 0,-2 7 2 16,0-7 13-16,1 0-13 0,1 0 21 0,-3 0-11 15,2 0-6-15,-2 0 16 0,1 0 6 0,0-9 1 16,0-5-27-16,0 2 5 0,0-3 13 0,0-2-6 15,-1 0 19-15,3-3-1 0,-5 1-33 0,0 0 33 16,0 4-4-16,-3-1 16 0,0 2 0 0,-2 0-27 16,0 3 4-16,0 11-28 0,0-10 28 0,-6 10 4 15,3-8-14-15,-2 8 20 0,1 0-28 16,3 0-11-16,-2 0 2 0,1 0-36 0,-2 0-18 16,3 0-28-16,1 12-45 0,-3-1-25 0,3 1-1 15</inkml:trace>
  <inkml:trace contextRef="#ctx0" brushRef="#br0" timeOffset="-58675.7">28291 1262 623 0,'2'0'-7'15,"-2"0"19"-15,0 0 1 0,0 0-5 0,0 0 3 16,0 0-18-16,0 0-1 0,0 0 7 0,0 0-21 15,0 0-56-15,0 0-31 0,4 0-53 0</inkml:trace>
  <inkml:trace contextRef="#ctx0" brushRef="#br0" timeOffset="-58246.79">28515 1154 764 0,'0'-8'31'0,"-3"8"19"0,-2-10-26 0,1 10 15 0,-2-11-32 16,2 2-7-16,-2 9 20 0,2-11-7 0,-2 3-5 15,0 8 7-15,-2-10 11 0,1 10-16 0,1 0 6 16,-3 0-3-16,3 0-26 0,-2 0 8 0,1 0-4 16,1 0-10-16,-1 0 18 0,1 0 1 0,0 0 4 15,2 15-16-15,-2-1 0 0,2 2-1 0,-2 0 9 16,2 2 8-16,2-1 5 0,1 1-9 0,1-1-16 15,0 1-11-15,0-4 12 0,5-3 7 0,3 1 13 16,-1-3 17-16,0 0-24 0,2-3-2 16,1-6 11-16,0 10-5 0,-1-10 15 0,1 8-9 0,3-8-18 15,-3 0 1-15,1 0-2 0,-1 0 15 0,0 0 3 16,0 0-16-16,1 0 34 0,-1-10-18 16,0-2-6-16,-3 1 4 0,3-3-9 0,0-1 9 15,-1 0 11-15,-3-1 24 0,-1-1-32 0,0-1-7 16,-4 3 13-16,2 0-21 0,-3-1 13 0,0 2 15 15,0 4-21-15,-4 0 12 0,-2 10-16 0,2-10 11 16,-2 10-14-16,1 0-2 0,1 0 7 0,0 0-23 16,1 0-12-16,0 0-20 0,-1 0-41 0,2 0 10 15,2 0-11-15,0 0-18 0,0 11-3 0,6 0-44 16</inkml:trace>
  <inkml:trace contextRef="#ctx0" brushRef="#br0" timeOffset="-57869.56">28926 1027 962 0,'-6'-10'-5'0,"0"10"22"0,-3 0 3 0,-1 0 13 16,0 0-3-16,0 0-18 0,-1 0 3 0,-1 0-11 15,-1 0 11-15,1 0-29 0,-2 0 13 0,3 16-19 16,-1-2-5-16,-1 1 31 0,2-1-20 15,-4 3 18-15,5 3-5 0,-2-1 2 0,2 1-22 0,0-1 6 16,5-1 17-16,-1-1-20 0,3-2 40 0,3-3-18 16,0-1-5-16,4-2 10 0,5 0-42 15,-2-9 28-15,3 11-12 0,2-11 0 0,1 7 42 16,-3-7-36-16,1 0 13 0,4 0-3 0,-4 0 10 16,4 0 22-16,-1 0-7 0,-1 0 1 0,3-10-26 15,3-4-6-15,-5 0 19 0,-1-1-15 0,3 1 13 16,-3-2 8-16,-2-1-11 0,-1 0 10 0,-1 2-8 15,-3-1 3-15,0 1-9 0,-5 3 3 0,-1 0 15 16,0 3-4-16,0 9 4 0,-1-11-7 0,-5 11-20 16,2 0-3-16,-2 0-25 0,-3-8-49 0,3 8-15 15,2 0-58-15,-2 0-16 0,5 0 60 16,-2 0-82-16,3 11 53 0</inkml:trace>
  <inkml:trace contextRef="#ctx0" brushRef="#br0" timeOffset="-57510">29230 968 1009 0,'0'-11'3'16,"-6"11"-2"-16,-3 0-3 0,3 0 4 0,-4 0 6 16,3 0 0-16,-3 0 14 0,-3 0-7 0,2 0-11 15,1 0-9-15,-2 0-11 0,-1 0 2 0,1 17 10 16,2-5 2-16,-1 2-21 0,1 1 11 15,0 0-12-15,1 1 25 0,3 0 14 0,5-2-36 16,-4-2 21-16,5 2-19 0,0-3 4 0,0-1 16 16,6 1 3-16,3-11-2 0,-2 12-1 15,3-12 14-15,5 6-31 0,-4-6 18 0,2 0 7 0,0 0-13 16,2 0 8-16,-1 0 2 0,2 0-1 0,-5 0-9 16,4 0-5-16,-4-15 3 0,2 5 21 0,-1-1 14 15,-2 0 13-15,-3-1-22 0,2 3-14 0,-4 1-5 16,1 8-3-16,-1-14 8 0,-4 5-23 15,-1 9 9-15,0 0 30 0,0-11-10 0,0 11 14 16,0-9-4-16,-3 9-16 0,-1 0-6 0,-2 0-4 0,2 0-17 16,-2 0-77-16,2 0-38 0,-1 0-12 0,4 0-36 15,-3 0-7-15</inkml:trace>
  <inkml:trace contextRef="#ctx0" brushRef="#br0" timeOffset="-57327">29496 1117 956 0,'0'0'-2'0,"0"0"5"0,0 0-14 16,-4 0-7-16,1 0 21 0,2 0-19 0,-4 0 19 16,5 0 7-16,-1 0-54 0,1 0-23 15,0 0-58-15,0 0-8 0,0 0-64 0</inkml:trace>
  <inkml:trace contextRef="#ctx0" brushRef="#br0" timeOffset="-56909.61">29864 878 886 0,'-10'0'-13'0,"2"0"14"15,-4 0 6-15,2 0 21 0,-2 0 19 16,0 0-4-16,1 0-9 0,-2 0-47 0,1 0 14 16,-4 0-5-16,2 0-1 0,0 0 26 0,-1 0-27 15,4 0-4-15,-1 9 7 0,2 0-8 0,-3-9 7 16,6 15 9-16,-2-4-12 0,4 0 19 0,-1-1 3 16,0 1-6-16,2 1-13 0,2-1-13 0,-1 4 0 15,3-1 0-15,0 1 4 0,5 0 9 16,1 0 6-16,-1-1-12 0,2 0 13 0,1-3-20 0,2 1 1 15,1-3 22-15,-1-9-16 0,3 8 29 0,-1-8-9 16,2 0-22-16,-1 0 24 0,2 0 0 16,-1 0-9-16,0 0 5 0,1 0 6 0,-4 0-31 15,2-13 34-15,0 0 1 0,-1-1-20 0,2-1 27 16,-4-2-43-16,0 0 26 0,0 2 21 0,-2-2-32 16,-2 1 28-16,-4 0-25 0,-2 2-1 0,0 1 8 15,0 1-8-15,-4 0-3 0,-2 1-7 0,-2 0 20 16,0 5 6-16,-2-3-6 0,2 9-7 0,0 0-7 15,-2 0-40-15,3 0-30 0,2 0-30 0,-1 0-23 16,1 0 4-16,4 0-26 0,1 0-12 0</inkml:trace>
  <inkml:trace contextRef="#ctx0" brushRef="#br0" timeOffset="-56499.71">30214 862 1101 0,'-6'0'-2'0,"0"-9"14"0,-2 9-6 15,0 0 6-15,-2-8 24 0,0 8-37 0,-1 0 30 16,-4 0-21-16,5 0-28 0,-1 0 33 0,-4 0-24 16,5 0 25-16,-1 0 3 0,1 0-15 0,-5 11 4 15,5-1-27-15,2 2 16 0,-2 1 0 16,1 0-7-16,0 0 29 0,3 3-16 0,-1-1-1 15,4 3-7-15,3-4-4 0,0-2 8 0,0 2-12 16,6-3 21-16,3 1-7 0,-4-3-15 0,5-9 12 16,-1 13 1-16,4-3 0 0,-3-10-9 0,5 9 25 15,-4-9-18-15,-1 0 3 0,5 0 6 0,-4 0 6 16,-1 0 14-16,2 0-8 0,1 0 7 16,-4 0-19-16,1 0 0 0,0 0-17 0,-2-12 24 0,2-2-9 15,0 3 1-15,-4-1 24 0,3 0-25 0,-6 1 16 16,3-1-6-16,-4 3-5 0,0 0-3 0,1 1-8 15,-3 8 3-15,0-14-4 0,-7 4 13 16,1 10-3-16,3-10 1 0,-6 10 2 0,3-11-12 16,1 11-1-16,-2 0-44 0,-1 0-38 0,4 0-48 15,-2 0-38-15,5 0 9 0,-4 0-8 0,3 0-13 16</inkml:trace>
  <inkml:trace contextRef="#ctx0" brushRef="#br0" timeOffset="-56118.64">30547 823 1118 0,'0'0'12'0,"-5"-9"2"16,0 9 5-16,-4-8-3 0,3 8-2 0,-4 0 1 15,0 0 1-15,0 0 14 0,0 0-42 0,0 0 15 16,0 0-33-16,-2 0 17 0,2 0 31 0,3 0-13 15,-2 0-1-15,-1 0-12 0,2 11 5 0,0-2-17 16,3 3 27-16,-1 2 12 0,-1-1-26 0,4 0 25 16,-2 2 6-16,3-1-33 0,2-2 1 0,0 0 4 15,0-12 0-15,8 12-24 0,-2-12 23 0,3 11-7 16,-2-11-6-16,1 12 44 0,4-12-26 0,1 0-2 16,-4 8 10-16,3-8-20 0,3 0 29 15,-4 0-5-15,4 0-9 0,-2 0 17 0,0 0-20 0,-2 0-1 16,4 0 5-16,-4-12-9 0,4-2 25 15,-4 2-16-15,1-2 0 0,-2 0-8 0,-1-1-17 16,-4 2 24-16,1-1 6 0,-2 1-5 0,-4 1 10 16,0 0-26-16,0 3 12 0,-5 0 7 0,-1 9-45 15,-3-8-20-15,2 8-68 0,-3 0-53 0,0 0-17 16,0 0-49-16</inkml:trace>
  <inkml:trace contextRef="#ctx0" brushRef="#br0" timeOffset="-49237.42">26014 2311 399 0,'0'0'13'0,"0"0"-11"15,0 0 18-15,0 0-7 0,0 0-21 16,0 0 8-16,0 0-12 0,0 0 0 0,0 0 20 16,0 0-14-16,0 0 19 0,0 0-3 0,0 0-23 15,0 0 61-15,0 0-39 0,0 0 4 0,0 0 17 16,0 0-28-16,0 0-5 0,0 0-11 0,0 0-3 16,0 0-6-16,0 11 24 0,-4 1 2 0,2 2-6 15,-2 0 3-15,3 4-2 0,-2 2 7 0,1 1 6 16,0 4-9-16,0-1-2 0,2 2-11 15,-1 3 34-15,1-3-21 0,-3 3 6 0,1-3 13 0,2-2-20 16,0 1-6-16,0-4 13 0,0-1 1 16,0-3-15-16,5-1 20 0,-4-3-17 0,1-1-18 15,0-12 0-15,3 14 15 0,-2-14 13 0,1 13 34 16,0-13-73-16,-1 0-90 0,4 14-20 0</inkml:trace>
  <inkml:trace contextRef="#ctx0" brushRef="#br0" timeOffset="-48647.4">26153 2321 343 0,'0'15'16'0,"-5"5"2"0,-1 0 15 0,-2 0-11 15,1 1-21-15,-6 1-1 0,1 0-7 0,2 1 4 16,-2-2 12-16,-2-1 0 0,3-3-12 0,-4-2 31 16,5 0-12-16,-3-5 41 0,6-10-17 0,1 0-11 15,0 10-14-15,2-10-33 0,3 0 44 0,1 0-24 16,-3 0 17-16,3 0-10 0,0 0-40 0,0 0 29 15,4 0-22-15,0 0 16 0,1 0 11 16,-4 0-25-16,5 0 15 0,-2 0-26 0,2 0 46 16,0 0-11-16,2 0 14 0,-2 0-6 0,0 0-40 15,3 0 17-15,-4 0 4 0,3 0 28 0,0 0-10 16,0 0 6-16,0 0-11 0,-2 0-16 0,0 0 18 16,1 0 11-16,0 0-7 0,-1 0-9 0,-2 0 12 15,0 0-36-15,1 0 4 0,-2 0 10 0,1 0-25 16,-1 0 43-16,0 0-5 0,0 11 9 0,-2-11 10 15,3 0-24-15,1 0 12 0,-4 12 8 0,1-12-9 16,2 0-3-16,0 11-41 0,0-11-24 0,-2 0-65 16,2 10-29-16</inkml:trace>
  <inkml:trace contextRef="#ctx0" brushRef="#br0" timeOffset="-48081.04">26330 2510 725 0,'-6'0'-8'0,"5"0"22"16,-4 0 6-16,4 0 9 0,-2 0-6 0,2 0-22 16,1 0 16-16,-3 0-22 0,1 0 21 0,2 0-31 15,0 0 6-15,0 0 9 0,0 0-1 0,0 0 12 16,0 0-20-16,0 0 8 0,5 11-22 15,-4-1 41-15,3 1-22 0,1 4 13 0,-2 3-3 16,1 2-18-16,0 2 23 0,0 2-32 0,1 5 32 16,-2-3-11-16,1 7-10 0,0-1 29 15,1 2-30-15,-4 1 10 0,1-3 8 0,0 3-16 0,3 0 21 16,-5-1-4-16,0-4 1 0,0 1-28 0,0-2 25 16,0 0-6-16,0-6-3 0,0-3 35 15,-5-2-30-15,1-3 23 0,3-15-16 0,1 14 28 0,-3-14-10 16,1 0 18-16,2 0 6 0,-1 0-42 0,-2 0 36 15,3 0-59-15,-1 0-1 0,1 0 0 0,-5-20-11 16,4-7 40-16,-2-4 1 0,1-6 9 16,0-5-20-16,0-4-11 0,2-2 11 0,0 0-25 15,0-1 17-15,0 3-5 0,6 5 3 0,-2 2 29 16,1 4-14-16,0 4 1 0,0 2-14 0,0 6-2 16,0 2-5-16,1 1 15 0,-1 0-10 0,5 5-7 15,-4-1 7-15,3 1-1 0,-2 2-6 0,2 2 16 16,1-1 3-16,-3 12-22 0,3-14 11 0,-1 14-11 15,1-11 3-15,0 11 18 0,-3 0-9 0,2-11 16 16,-2 11-28-16,2 0 1 0,-4 0 14 0,1 0-12 16,-2 0 16-16,1 0 1 0,-4 0 7 0,-1 0-5 15,2 0 4-15,-2 0-10 0,0 13-1 16,0-1 20-16,-8 0-7 0,3 8-1 0,-5 0 24 0,-1 4-27 16,0 1-17-16,-2 2-41 0,-3 2-76 15,5-3-19-15,-5 3-77 0,1-4 14 0</inkml:trace>
  <inkml:trace contextRef="#ctx0" brushRef="#br0" timeOffset="-44715.78">27495 2255 476 0,'-11'0'-11'0,"1"-11"7"15,5 11 3-15,-3 0 25 0,0 0-13 0,-1-9 25 16,3 9-2-16,1 0-37 0,0 0 27 0,-1 0-27 16,2 0-13-16,-2 0 21 0,3 0 2 15,1 0-16-15,-3 0 14 0,2 0-22 0,1 0 9 16,0 0 8-16,-1 11-13 0,2 1 2 0,-4 2 5 15,1 4-7-15,3-1 15 0,-1 7 2 0,-2 1 15 16,2 1-4-16,-2 4-12 0,1-1 1 0,0 0-40 16,3-3 35-16,-3 0-2 0,3-2 10 0,0-2-13 15,0-4 0-15,0-3 13 0,5-1-8 0,-1-2 27 16,0-12-36-16,4 11 11 0,-3-11-6 0,1 0-6 16,4 0 39-16,-1 0-28 0,-2 0 19 0,3 0 8 15,-1 0-34-15,1 0 9 0,-3 0-3 0,3-13-7 16,-1-3 18-16,-2-2 8 0,2-2 0 0,-1-5 5 15,0 1-17-15,-3-2-3 0,0 0 0 16,-1-1 4-16,-2 1 19 0,0 1-15 0,-2 0 29 16,0 0-14-16,0 4 13 0,-8 1 23 0,0 0-48 15,1 2 12-15,-3 1-28 0,0 3 12 0,1 2-9 16,-3-2-20-16,1 5 21 0,-2 9-2 0,0-12 7 16,3 12 21-16,-3-14-32 0,3 14 3 0,-3-10 1 15,3 10-1-15,3-10 14 0,-2 10-30 0,2 0 18 16,1-10-18-16,2 10 24 0,0 0 11 0,2-11-6 15,-1 11 8-15,2 0-25 0,1-12 4 0,0 12-9 16,0-15-9-16,4 4 13 0,-1-1-15 0,2-2-5 16,0 0 18-16,1-1-21 0,3 0 28 15,1-1 36-15,-2 0-17 0,1 2-17 0,4-1-3 16,-1 0-18-16,-1 1 26 0,-1 0 10 0,3 2-7 16,-1 12-10-16,-2-14-6 0,-2 4 2 0,0 10-6 15,0-10 13-15,-2 10-36 0,-2 0 21 0,-1 0 22 16,2 0-17-16,-3 0 39 0,-2 0-31 15,2 0 0-15,-1 0-8 0,-1 0-17 0,0 0 44 0,0 0-29 16,0 12 15-16,0 2 9 0,0 0-19 0,0 1 5 16,0 4-10-16,-3 2 0 0,-1 0 12 0,1 2-9 15,0 3 23-15,1-1-7 0,0 0-7 0,-2-2 21 16,4 0-15-16,0 0 6 0,0 1 8 0,0-2-59 16,0 0-35-16,6-3-26 0,-2-1-58 15,2 0-38-15</inkml:trace>
  <inkml:trace contextRef="#ctx0" brushRef="#br0" timeOffset="-44288.86">27789 2241 897 0,'-5'0'-9'0,"2"0"11"0,2-9 6 16,-4 9 14-16,3 0-7 0,0 0 1 16,-2 0-14-16,0 0-33 0,-1 0 20 0,2 0-11 15,-1 0 2-15,0 0 20 0,-4 0 10 0,1 12-3 16,2-1 11-16,-1 1-6 0,2 2-36 0,-2-3 12 16,1 4 3-16,2 3 13 0,3-4 11 0,0-2 9 15,0 3-33-15,3-1-5 0,2-3 7 0,3-2-15 16,0-9 14-16,-3 12 7 0,4-12-3 0,-1 11 16 15,0-11 9-15,0 0-16 0,0 0 5 0,-1 0-29 16,2 0 22-16,-1 0 0 0,4 0 1 0,-4 0 18 16,2 0-28-16,0 0 20 0,0-12-32 0,-2-3 10 15,0 1 18-15,-2-2-19 0,0-1 18 0,-2-1 2 16,0 0 0-16,-4 1-5 0,0 0 17 0,0 1-26 16,-4 2-11-16,-2 2 19 0,2 1-10 15,-2 1 19-15,-1 10-11 0,3-10 0 0,-5 10-8 16,3 0-2-16,4 0 14 0,-3 0-33 0,2 0-3 15,3 0-4-15,0 0-36 0,0 0-8 0,0 0-5 16,3 0-44-16,4 0-46 0</inkml:trace>
  <inkml:trace contextRef="#ctx0" brushRef="#br0" timeOffset="-43909.75">28169 2020 705 0,'-6'0'22'16,"-1"0"-1"-16,-2 0 1 0,-1 0 4 0,2 0-20 15,-1 0-11-15,-4 0 6 0,3 12-15 0,0 2 2 16,2-3 18-16,-2 4-18 0,0 0 5 0,4 1 11 16,1 2-13-16,-2-3 13 0,4 2 2 0,-2 1-17 15,3-2 15-15,0-1-5 0,2-1-14 16,0 0 28-16,0-3-22 0,6-1 7 0,-2-10 18 0,5 14-41 15,-4-4 25-15,3-10-5 0,0 8 0 0,2-8 7 16,-2 0 6-16,2 0-25 0,0 0 10 16,3 0 17-16,-4 0-3 0,-1 0 8 0,2 0-2 15,2 0 7-15,-2 0-19 0,0-11 30 0,0 0-35 16,0-4-3-16,0 1 16 0,-1-3-17 0,-2-2 17 16,2-1-6-16,-4 0-14 0,1 0 15 0,-4 2 7 15,0 1 4-15,-2 3 46 0,0 4-7 0,0 10-16 16,0-11-5-16,-4 11-47 0,-2 0 19 0,4 0 3 15,0 0-3-15,1 0-17 0,-4 0-55 0,3 0-18 16,0 0-31-16,2 0-29 0,-1 12-54 0</inkml:trace>
  <inkml:trace contextRef="#ctx0" brushRef="#br0" timeOffset="-43724.64">28451 2212 950 0,'0'0'-5'0,"0"0"9"16,0 0 1-16,0 0-8 0,0 0 10 0,0 0-17 15,0 0 4-15,0 0 5 0,-4 0-8 0,4 0 3 16,0 0-36-16,0 0-34 0,0 0-23 0,0 0-52 16,0 0-43-16</inkml:trace>
  <inkml:trace contextRef="#ctx0" brushRef="#br0" timeOffset="-43313.74">28740 2066 867 0,'-5'0'24'15,"-1"0"-11"-15,1-11 13 0,-4 11 11 16,3 0-25-16,-4 0 5 0,3 0 6 0,-3 0-9 15,0 0-12-15,1 0 6 0,-1 0-23 0,3 0-12 16,-3 0-5-16,1 0 20 0,2 15-4 0,-2-2 25 16,4 2 0-16,-4 2-28 0,3 0 30 0,2-2-25 15,1 3 3-15,0-1 29 0,3-3-40 0,0 1 34 16,0-2-2-16,4 0-9 0,2-4 14 0,0 3-45 16,4-12 22-16,0 14 24 0,0-5-25 0,2-9 29 15,2 0-5-15,0 0-44 0,1 0 30 16,1 0-8-16,0 0 19 0,-5 0 1 0,5 0-10 0,-2 0 8 15,-2-9-5-15,2-5-7 0,-2-3 4 0,-2 0 21 16,3-5-54-16,-2 0 28 0,0-2 24 16,-1 0-21-16,-5-1 34 0,1 1-5 0,0 1-29 15,-6 0-5-15,0 3 12 0,0 5 4 0,-3 0-10 16,-4 4 5-16,0 11-20 0,-3 0-4 0,-1 0 24 16,1 0-8-16,0 0 0 0,0 0-9 0,0 0 10 15,0 0-24-15,3 0-22 0,-2 14-6 0,2-2-83 16,0 3 4-16,1 0 5 0,5-1-75 0</inkml:trace>
  <inkml:trace contextRef="#ctx0" brushRef="#br0" timeOffset="-42927.81">29070 1938 1068 0,'-6'0'-2'0,"2"0"7"0,-2 0 3 0,0 0-3 16,-3 0-1-16,2 0-14 0,-1 0 6 0,2 0-9 16,0 0 3-16,0 0-5 0,-1 0 5 0,1 0 18 15,1 0 18-15,0 0-6 0,4 0-15 0,-4 0-9 16,1 15-30-16,3-1 5 0,-1 5 2 0,-1-3 39 16,3 4-3-16,0-1 11 0,0-3-1 0,6 3-37 15,-2-3-6-15,2-3 6 0,3-3 28 0,-2-10-20 16,3 12 36-16,0-12-9 0,0 0-29 0,0 0 22 15,5 0-13-15,-4 0 2 0,1 0 4 16,2 0 5-16,-1 0 7 0,0-15-8 0,2-5-9 16,-1 0 4-16,-1-1 2 0,1-4-2 0,-2 1 18 15,1-2-14-15,-6 3-10 0,2 2 25 0,-2 1-32 16,-3 6 16-16,-4-1-2 0,0 3-15 0,0 3 34 16,-5 9-31-16,-1-11 22 0,0 11 8 0,0 0-34 15,-2 0 0-15,-1 0-20 0,3 0-34 0,-4 0 17 16,4 0-6-16,1 0-26 0,-1 19 19 15,-3-3-44-15,6 4-31 0,0-5-35 0</inkml:trace>
  <inkml:trace contextRef="#ctx0" brushRef="#br0" timeOffset="-42577.75">29406 1776 1116 0,'0'0'4'0,"-5"0"13"0,2 0-8 16,-4 0-8-16,1 0-11 0,-1 0-7 0,-2 0 5 16,4 0 11-16,-4 0 16 0,0 0-23 0,1 0 24 15,-1 15-10-15,3-1-10 0,-1-2 10 0,1 4-6 16,-2 0-11-16,3 1 16 0,1-2-2 16,3-1-16-16,1-3 22 0,0 1-15 0,0-12-4 0,0 14 26 15,5-14-14-15,1 12-2 0,3-12 5 16,-3 0-10-16,4 12 19 0,-2-12-12 0,0 0 13 15,3 0-22-15,-1 0-1 0,0 0 9 0,3 0 4 16,0-15-21-16,0 1 22 0,-1-1-10 0,-1-2-12 16,2-1 30-16,-1 1-37 0,-2-3 25 0,-4 2 14 15,-1 1-4-15,1 3 23 0,-2 1-9 0,-1 2-39 16,-3 11 35-16,0-9-34 0,0 9 1 0,-7 0 25 16,1 0-24-16,3 0-8 0,-4 0-73 0,4 0-1 15,-4 0-29-15,4 0-9 0,-4 0 7 0,6 0-81 16</inkml:trace>
  <inkml:trace contextRef="#ctx0" brushRef="#br0" timeOffset="-42409.75">29702 1813 841 0,'0'0'2'0,"-2"0"2"0,-3 0 0 15,4 0-5-15,-3 0-19 0,0 0 19 0,2 0-46 16,0 0-35-16,-1 0-18 0,3 0-113 0</inkml:trace>
  <inkml:trace contextRef="#ctx0" brushRef="#br0" timeOffset="-42004.56">30040 1648 901 0,'0'0'3'0,"-6"0"-7"0,2 0 21 0,-4 0 5 0,0-8-7 16,0 8 13-16,0 0-19 0,0 0 4 0,-2 0 0 16,-2 0 5-16,0 0-25 0,0 0-1 15,0 0 1-15,-4 0-15 0,4 0 12 0,0 11 12 16,-2 0-10-16,1-1-6 0,2 4 26 0,1-3-40 15,0 3 32-15,2 1 6 0,2 0 0 0,-1 1 8 16,6 0-20-16,-1-2 12 0,2 1-17 0,0-1 8 16,6-1 7-16,0 0-14 0,1-3-3 0,0-10-13 15,5 14 11-15,0-14 34 0,-2 11-14 0,2-11 21 16,2 0-23-16,0 0-23 0,0 0 17 0,2 0-3 16,-2 0 25-16,0 0-21 0,4-11 1 0,-5-4-5 15,4-3-4-15,-3 0 5 0,0-3-17 0,-1 0 34 16,-2 1-26-16,-3 2-1 0,-1 0 38 0,-6 1-20 15,-1 3-4-15,0 0 24 0,0 4-22 0,-6 1-27 16,1 9 29-16,-4-11-5 0,2 11-8 16,-3 0 12-16,1 0-33 0,1 0-41 0,0 0-39 15,0 0-23-15,0 0-27 0,1 0-45 0</inkml:trace>
  <inkml:trace contextRef="#ctx0" brushRef="#br0" timeOffset="-41638.54">30326 1543 982 0,'0'0'1'0,"-6"0"1"16,1-8 8-16,-2 8 2 0,1 0 6 0,-2 0-2 15,0 0-14-15,-2 0 10 0,3 0-7 0,-4 0 0 16,1 0 7-16,0 0-8 0,0 11-16 0,0 0 0 15,-1 2-5-15,0 3-2 0,1 0 22 0,0 1 0 16,5 1-1-16,-2 0-1 0,3-1-10 0,0 1 13 16,4-4 9-16,0 0-18 0,4-2 10 0,2-1-2 15,2 0-13-15,0-11 11 0,2 9 3 0,5-9-22 16,-5 0 21-16,1 0 8 0,4 0 6 16,-4 0-5-16,4 0 3 0,-4 0-16 0,5 0-12 0,-2-18 15 15,-2 2 3-15,2-2-10 16,-2 0 19-16,1-1-24 0,-6 0-8 0,3 2 47 0,-1 0-35 15,-3 2 28-15,-2 3-2 0,-3 2-22 0,-1 10 12 16,0-9-12-16,0 9-1 0,-5 0-37 0,-1 0-23 16,-1 0-41-16,1 0-35 0,-1 0 16 0,1 0-16 15,1 12-29-15</inkml:trace>
  <inkml:trace contextRef="#ctx0" brushRef="#br0" timeOffset="-41340.45">30553 1523 1008 0,'-6'0'-3'0,"-3"0"12"16,3 0-3-16,-4 0-14 0,0 0 0 0,0 0-9 16,-1 0 3-16,0 14 10 0,0-2 8 0,-4 0-4 15,5 2-2-15,-1-2 2 0,1 3-1 0,0-1-4 16,3 1 10-16,4-1-9 0,-2-2-6 0,4-1 2 15,1 1 0-15,0-2 6 0,7-10 2 0,2 12 16 16,2-12-18-16,1 9-3 0,2-9 22 0,2 0-15 16,-2 0 13-16,2 0-6 0,4 0-16 0,-2 0 13 15,2 0-7-15,0-14 0 0,-1 0 4 0,3-1-5 16,-5 2-8-16,2-2 38 0,-2 2-16 16,-1-1-2-16,-3 3-21 0,-6 1-108 0,-1 2-117 15,-6 1-25-15</inkml:trace>
  <inkml:trace contextRef="#ctx0" brushRef="#br0" timeOffset="-40217.45">25475 3617 655 0,'0'0'-27'0,"0"0"9"0,0 0 5 0,0 0 6 15,0 0 7-15,6 0-6 0,-1 0 16 16,0 0-8-16,4 0-6 0,-2 0 6 0,2 0-9 0,1 0-22 16,1 0 29-16,2 0 4 0,3-12-18 15,0 12 8-15,1-14 5 0,4 5-8 0,-1 9 18 16,1-12 7-16,5 12-13 0,0-12 13 0,5 1-45 15,1 11 25-15,2-11-1 0,3 2-16 0,6-3 16 16,-1 3 13-16,6 0 16 0,2-2-28 0,0 0 27 16,2-4-28-16,5 1-12 0,-1-2 33 0,3-3-20 15,3 1-2-15,4-3 12 0,0 1-2 0,8-6 3 16,2 3-5-16,2-3 5 0,6 0-22 0,1 0 22 16,0-3 16-16,1-1-16 0,1 1 9 0,-1-2-25 15,-1 0 5-15,3-2 3 0,3 3 10 0,1-2-3 16,-1 0-23-16,3 1 14 0,-1 2-4 0,-2-1 1 15,2 4 14-15,-4 0-20 0,-1 1 13 16,-5 1 2-16,4 2-29 0,-4 2 16 0,-1 1-2 16,2 1 11-16,-2 2 30 0,0 1-29 0,1 3 10 15,-4-2-17-15,-3 3-16 0,1-2 29 0,-4 2-2 16,-1 1 2-16,-1-1 20 0,-2 1-4 0,2-3-21 16,-1 4 8-16,0-2-19 0,0-1-18 0,2-2 17 15,0 0 19-15,-3-1 6 0,5 0 8 0,-7-5-20 16,3 3-12-16,-1-4 9 0,-6-2-4 0,1 1 1 15,0-2 15-15,-2 0-11 0,2-1 7 0,-2-1 12 16,3 0-28-16,-2-1-6 0,-1 1 25 0,4 0 8 16,-4 2 11-16,0-2-14 0,-4 1-30 15,1 1 20-15,-4 0-17 0,0 4 33 0,-5 0-14 16,-2 0-28-16,-2 4 24 0,-3 0-23 0,-3 2 23 16,1-1-22-16,-4 6-6 0,-2-3 29 0,-3-2-9 15,-1 5 19-15,-2 0-1 0,-1 1-21 0,-4 8 21 16,-2-9-2-16,-4 9 1 0,0-9-18 0,-7 9-13 15,-1 0 7-15,0 0-1 0,-3 0 27 0,-4 0 38 16,0 0 14-16,-1 0 24 0,-2 0-4 0,0 0-30 16,0 0 3-16,0 0-44 0,0 0 22 0,0 0-12 15,0 0-19-15,0 0 14 0,0 0-16 0,0 0 2 16,0 0 4-16,0 0 18 0,-5 0-7 0,5 0-17 16,-1 0-45-16,-1 0-106 0,0 0-114 0,0 0-32 15</inkml:trace>
  <inkml:trace contextRef="#ctx0" brushRef="#br0" timeOffset="-37201.55">26258 3593 585 0,'-2'0'8'0,"2"0"-12"0,0 0 22 15,-2 0 4-15,2 0-49 0,0 0 32 0,0 0-20 16,0 0-8-16,0 0 33 0,0 0-14 0,0 0 5 16,0 0-10-16,0 0-6 0,0 0-10 0,0 0 7 15,0 0 28-15,0 0-4 0,0 0 24 16,2 0-41-16,3 0 6 0,-4 0-8 0,1 15-1 15,0-4 14-15,3 1-26 0,-4 3 48 0,3 2-22 16,-2 1 35-16,2 6-13 0,1 1-26 0,-5-1 44 16,1 5-36-16,-1 2 20 0,0-2 25 0,0 3-61 15,0-2 31-15,-1-2-22 0,-4 0-11 0,1-1 33 16,0-3-4-16,1-1-10 0,-2-3 16 0,1-6-12 16,3-14 5-16,-4 16 57 0,1-16-21 0,3 0-3 15,-4 0-32-15,5 0 15 0,-1 0-19 0,1 0-4 16,0 0 13-16,-3 0-43 0,1 0 29 0,2-18-30 15,0-3 20-15,0-2 16 0,0-4-20 16,0-4 48-16,0 1-32 0,0-1-20 0,5-1-1 0,-4 1 9 16,5 1-1-16,0 4 1 0,-2 3-19 15,5-3-9-15,-4 6 20 0,1-1 7 0,0 5 30 16,4 0-30-16,-1 1 21 0,-3 3-11 0,-1 2-1 16,1 10 4-16,3-11-26 0,-6 11 19 0,4 0-1 15,-4 0-4-15,1 0 15 0,0 0-26 0,-2 0 1 16,1 0 6-16,-2 0-7 0,-1 0 31 0,4 0 0 15,-4 0 4-15,2 0-36 0,1 0-5 16,-3 0 7-16,0 0 12 0,0 13 27 0,0-13-25 0,0 18 8 16,-7-3-7-16,1 1-6 0,0 2 5 15,0-1-10-15,-4 1 29 0,2 3 3 0,0-1-12 16,-2-2-9-16,2-2-2 0,-2-1-12 0,2-15 20 16,0 14-3-16,2-14-13 0,0 0 10 0,5 0-11 15,-4 0 2-15,3 15-13 0,2-15 7 0,0 0 29 16,0 0-15-16,0 0 0 0,4 0-3 0,0 0-11 15,0 0 4-15,2 0 14 0,0 14 1 0,3-14-26 16,1 0 43-16,-3 0-27 0,3 0-17 0,0 0 28 16,2 0-21-16,2 0-1 0,-2 0 36 0,1 0-3 15,2 0-15-15,0 18-4 0,-4-18-13 0,5 0-10 16,-1 17 36-16,-4-17 28 0,5 18-5 0,-2-18 15 16,1 15-40-16,1-15-48 0,-5 14-8 0,4-14-41 15,-4 15-24-15,4-15-2 0,-4 0-43 16,-1 0-6-16</inkml:trace>
  <inkml:trace contextRef="#ctx0" brushRef="#br0" timeOffset="-36720.23">26617 3845 653 0,'0'0'6'0,"0"0"9"15,0 0-17-15,0 0-4 0,0 0-31 0,0 0 19 16,0 0 2-16,0 0-3 0,4 0 15 0,-1 0-14 15,0 0 13-15,0 0-6 0,1 0 37 0,0 14-7 16,2 2 1-16,0 4 20 0,-2 4-24 0,2 2 1 16,3 6-10-16,-5 3 26 0,2-1-43 0,-1 4 11 15,0-2 31-15,1 0-42 0,-5 0 41 16,3-2-6-16,1-2-23 0,-1 0-18 0,-3-6 17 16,4 0-34-16,-4-3 20 0,3-3 40 15,1-5-24-15,-4-3 25 0,2-12-16 0,-1 0-8 0,-1 14-1 16,3-14 8-16,-2 0 7 0,1 0-25 0,-3 0 30 15,1 0-17-15,-1 0-28 0,0-16 50 16,0-2-27-16,0-3 14 0,0-4 17 0,0-5-39 0,0-2 1 16,-4-5 0-16,4-1-3 0,-6 0-10 15,5 1 37-15,-1-1-16 0,-1 7-23 0,2 1 34 16,1 4-24-16,0 3-11 0,0 5 38 0,0 0-30 0,0 1-15 16,6 3 41-16,-2 0-17 0,3 14 8 15,-1-21-13-15,3 6-17 0,-2 1 34 0,1 14 9 16,7-14 3-16,-5 14-19 0,1-16 0 0,1 16-29 15,2 0 35-15,1-14 13 0,-5 14-30 0,-3 0 31 16,3 0-37-16,-1 0 14 0,-5 0 13 0,-1 0 3 16,-3 0 10-16,0 0-30 0,0 0-1 0,0 0 7 15,-6 18 23-15,-1 2 3 0,-3 3 6 0,-3 3-23 16,1 3-18-16,-2 0-21 0,-2 3-44 0,5 0-45 16,-4-6-57-16,4 0-17 0</inkml:trace>
  <inkml:trace contextRef="#ctx0" brushRef="#br0" timeOffset="-35770.68">27587 3422 711 0,'0'0'20'0,"0"0"-28"0,0 0 18 15,0 0 11-15,0 0-42 0,0 0 55 0,0 0-35 16,0 0-23-16,0 14 34 0,0-14-28 16,0 0 11-16,0 15 15 0,0-1-9 0,0-2 4 15,0 3 15-15,0 4-19 0,1 0-14 0,-1 1 14 16,0 3-1-16,3 0 15 0,-1-2 6 0,-2 2-14 15,2-2 3-15,-2 1 14 0,2-1-25 0,-1-4 31 16,4 4-26-16,-3-2-17 0,0-1-7 0,2-3-84 16,-2-1 4-16,2-14-58 0,0 17-6 0</inkml:trace>
  <inkml:trace contextRef="#ctx0" brushRef="#br0" timeOffset="-35314.25">28057 3271 1011 0,'-6'0'-1'15,"3"0"-16"-15,-4 0 11 0,1 0-3 0,0 0 18 16,-1 0-4-16,-2 0 0 0,-1 0-6 0,2 0-3 15,0 0-1-15,-2 0 9 0,2 15-7 16,-2-1-3-16,1 1 18 0,-1-1-33 0,-2 4 35 0,3 2-36 16,-3 4 2-16,2 1 35 0,0-2-44 15,1 0 36-15,-3 4 2 0,7-5-10 0,0-1 20 16,2-1-13-16,2-1 0 0,1-5 1 0,0 1-36 16,4-4 25-16,3-11-24 0,1 15 23 0,-1-15 26 15,2 14-16-15,3-14 34 0,-2 0-47 0,2 0 32 16,0 0-18-16,0 0-18 0,2 0 18 0,-2 0-16 15,3 0 4-15,-2 0 14 0,0 0-3 0,1-14 8 16,-1-3-3-16,-1-1 1 0,1-2 7 0,-2-1-23 16,-1 0 22-16,-2-2-10 0,0 0-7 0,-4 0 0 15,1 5-7-15,-4-2 6 0,-1 5-14 0,0-1 12 16,0 6 8-16,-6 10-3 0,2-14 15 16,-2 14-5-16,2 0-11 0,-2 0-8 0,5 0 5 15,-4 0-23-15,1 0-24 0,0 0-39 0,2 0-21 16,0 0 4-16,2 0-22 0,0 0-20 0,0 0-16 15</inkml:trace>
  <inkml:trace contextRef="#ctx0" brushRef="#br0" timeOffset="-34911.25">28395 3179 1045 0,'-6'0'5'0,"2"0"-6"0,-2 0-2 16,-2 0 0-16,2 0 4 0,-1 0 10 0,1 0-11 16,-3 0 7-16,-1 13-15 0,3-1-14 0,-2 0 15 15,3 2 15-15,1-2-13 0,-4 3 5 0,3-1 2 16,0 3-26-16,2-1 4 0,3 0 19 0,-4-1-9 16,5-1 7-16,0-2-6 0,0 2 7 0,0-2 10 15,5 0-6-15,0-12 25 0,1 12-41 16,2-12 5-16,0 14 14 0,1-14-1 0,-2 0 12 15,3 0-13-15,0 0-6 0,0 0 6 0,0 0 5 16,2 0-2-16,1 0-3 0,-2 0-6 0,-1 0 12 16,2-12-19-16,2 0 1 0,-4-4 5 0,2-2-12 15,2 1 34-15,-3-2 9 0,-1 0-16 0,0 1 1 16,-5 1 8-16,3-1-32 0,-4 4 9 0,-1 0 15 16,-2 2-16-16,-1 12 34 0,0-15-20 0,0 15-11 15,-5-12-5-15,0 12 9 0,-3 0 3 0,5 0-23 16,-3 0 20-16,-1 0-10 0,1 0 10 0,2 0-28 15,1 0-42-15,-2 0-48 0,1 0-15 0,3 0 23 16,-4 0-24-16,5 14-38 0</inkml:trace>
  <inkml:trace contextRef="#ctx0" brushRef="#br0" timeOffset="-34707.79">28901 3196 803 0,'0'0'14'0,"-6"0"-11"0,5 0 12 0,-4 0 7 16,4 0-25-16,-2 0 22 0,3 0-23 0,0 0 3 16,0 0-40-16,0 0-14 0,0 0-13 0,4 0-43 15,1 0-35-15,-1 0-22 0</inkml:trace>
  <inkml:trace contextRef="#ctx0" brushRef="#br0" timeOffset="-34283.39">29241 2916 818 0,'0'0'38'0,"-6"0"8"0,2 0-16 15,-2-14 28-15,2 14-18 0,-3 0-9 0,1 0 37 0,0 0-42 16,-1 0-31-16,0 0 11 0,-2 0-22 16,2 0 1-16,-2 0 16 0,-1 0-3 0,3 0-9 15,-3 0 25-15,-3 0-17 0,3 0-10 0,-2 20-2 16,2-2 17-16,-1-1-11 0,-1 4 16 0,2-1 16 16,0 4-40-16,0-1 38 0,1-3-33 0,4 3-9 15,0-5 3-15,4 2-3 0,1-5 16 0,0-1 22 16,6-2 6-16,-1-12-42 0,4 14 30 0,2-14-19 15,0 14 2-15,0-14 32 0,-1 0-22 0,5 0-5 16,-4 0 5-16,4 0-19 0,0 0-2 0,0 0 3 16,-4 0 17-16,4 0-1 0,-1-20 22 0,-1 0-13 15,0 2-6-15,0-4 28 0,-3 3-23 16,0-1 14-16,-4 0-12 0,3 2 4 0,-5 2-12 16,-4 0 4-16,0 2-9 0,0 14 5 0,-4-17 0 15,-5 17 24-15,2-15 12 0,-2 15-59 0,2 0 37 16,-2 0-21-16,-1 0-23 0,0 0 62 0,4 0-72 15,-1 0-26-15,0 0-8 0,1 0-73 0,5 0-1 16,-4 15 7-16,5-3-22 0,0 2-28 0</inkml:trace>
  <inkml:trace contextRef="#ctx0" brushRef="#br0" timeOffset="-33910.37">29594 2801 925 0,'-8'0'2'0,"0"0"0"0,-2 0 10 15,-3 0 3-15,3 0-11 0,-1 0 23 0,-1 0-38 16,-1 0 5-16,3 15 15 0,0-1-11 0,-1-14 2 16,3 14 14-16,0-2-21 0,-1-12-5 0,2 20 33 15,-2-5-27-15,6 0 25 0,-4-1-28 16,6-2-10-16,-1 1 17 0,2 1-20 0,0-2 19 0,0-12 13 15,3 15-22-15,6-5-8 0,-1-10 19 16,0 14-18-16,2-14 7 0,1 0 11 0,4 0 15 16,-4 12-5-16,4-12 22 0,1 0-16 0,-1 0-21 15,1 0 24-15,3 0-31 0,-3-18 30 0,2-3-11 16,0 4-16-16,-2-4 16 0,2 0 4 0,0-3-11 16,-2 0 10-16,2-1-5 0,-5 4-5 0,0-2 14 15,-1 2 7-15,-6 1-19 0,-4 3 1 0,-2 3 3 16,0 1-17-16,0 13 23 0,-8-12-39 0,-2 12 20 15,2 0-16-15,-2 0-2 0,0 0-2 0,0 0-74 16,-3 0 5-16,4 0-69 0,1 16-38 0</inkml:trace>
  <inkml:trace contextRef="#ctx0" brushRef="#br0" timeOffset="-33537.28">30006 2665 1159 0,'-7'0'20'0,"0"0"2"15,0 0-1-15,-8 0-6 0,5 0-21 0,-1 0 0 16,-4 0 6-16,1 0 13 0,2 0-32 0,-2 15 31 16,0-4-2-16,-1 3-44 0,6-14 40 0,-1 17-14 15,-2-6-22-15,4 2 47 0,2-2 0 16,2-11-29-16,1 18 12 0,2-18-22 0,1 14-8 15,0-14 36-15,6 16 1 0,0-16 7 0,-1 16 9 16,8-16-33-16,-1 0 4 0,-2 14 5 0,4-14 1 16,0 0 5-16,2 0-5 0,-1 0 10 0,2 0-15 15,-3 0 8-15,2 0-2 0,0 0 14 0,-3-16 10 16,2 3-29-16,1-1 5 0,-4-1-20 0,3 1 8 16,-4-1 14-16,-3-2 1 0,0 3 8 0,1 2-19 15,-6-2 20-15,1 1 0 0,-2 2 5 0,-2 11 11 16,0-12-38-16,0 12 13 0,-6-14-8 0,3 14-1 15,-2 0-27-15,1 0-46 0,0 0-61 16,0-9-71-16,1 9-26 0,-2 0-2 0</inkml:trace>
  <inkml:trace contextRef="#ctx0" brushRef="#br0" timeOffset="-33133.36">30465 2722 855 0,'-9'0'19'0,"3"0"-3"0,-2 0 2 16,2 0-3-16,3 0-29 0,-1 0 5 16,1 0-4-16,1 0-26 0,2 0-35 0,0 0-61 15,0 0-84-15</inkml:trace>
  <inkml:trace contextRef="#ctx0" brushRef="#br0" timeOffset="-32707.24">30682 2507 1095 0,'-6'0'26'0,"1"0"14"16,-4-9 19-16,2 9-2 0,-2 0-7 0,-1-11-17 16,0 11-14-16,3 0-5 0,-3 0 0 0,0 0-7 15,0 0-7-15,-1 0 14 0,1 0-22 0,0 0 3 16,-1 0 7-16,1 14-10 0,0-4 6 0,1 4 8 15,2 0 2-15,-3 2-17 0,1 1 9 16,2 1 4-16,0 1-13 0,4-1 28 0,-2 2-14 16,1-1-28-16,4 0 28 0,0-2-23 0,0-2 7 15,6 1 24-15,0-1-16 0,1-2 18 0,0 1-18 16,2-14 1-16,1 11 5 0,0-11 8 0,-3 0 10 16,3 15-15-16,5-15 5 0,-5 0-15 0,1 0-2 15,-1 0 15-15,5 0 0 0,-4 0-10 0,4-15 10 16,-4 0-2-16,5-2-25 0,-2-2 23 0,1-5-17 15,-4 3 25-15,1-4-5 0,1 1-5 0,-6 0 20 16,2-1-27-16,-8 5 9 0,-1 1-6 0,0 3 9 16,0 4-6-16,-6-2 1 0,-4 5-11 0,0 9-25 15,-1 0 10-15,-2 0 10 0,0 0 12 0,-2 0 4 16,4 0-14-16,-4 0-21 0,4 14-4 0,-4 1-32 16,4 0-41-16,1 1-18 0,1-1-39 15,3 3 5-15,2-4 3 0,3-2-45 0</inkml:trace>
  <inkml:trace contextRef="#ctx0" brushRef="#br0" timeOffset="-32365.28">31001 2437 1302 0,'-5'0'18'16,"0"0"-40"-16,-4 0 11 0,2 0-6 0,-3 0-2 15,0 0 44-15,-5 0-29 0,4 0 10 0,-4 10-28 16,1 1 33-16,2 1-8 0,1 0 27 0,-2 2 3 16,1-3-44-16,7 4 32 0,-1 2-29 15,0-1-11-15,3 0 8 0,2-1 14 0,1 2-31 16,0 0 46-16,0-2-19 0,7 0-2 0,2-3 23 16,-2 2-17-16,6-3 14 0,-2-11-8 0,4 13-18 15,1-13-8-15,-1 0 27 0,1 0-7 0,3 0-12 16,-2 0-4-16,3 0-7 0,-4 0 3 0,5 0 16 15,-4-19 11-15,2 0-17 0,-4-2-18 0,1 3 42 16,-1-2-38-16,-1 0-26 0,-2 2-1 0,-4-2-42 16,-5 3 13-16,2 2 23 0,-5 4-12 0,0 0 19 15,0 2 2-15,-6 9-23 0,-3 0 20 16,2-10-27-16,-3 10-35 0,0 0-36 0</inkml:trace>
  <inkml:trace contextRef="#ctx0" brushRef="#br0" timeOffset="-31995.76">31419 2426 1070 0,'-9'0'5'0,"-1"0"5"0,-3 0 21 15,-1 0 8-15,-1 12 8 0,2-1 1 0,-1 1-34 16,0-3-4-16,-1-9-10 0,2 16 14 0,0-4 10 16,3-3-20-16,3-9-7 0,-2 15-8 0,3-15 2 15,1 14 6-15,3-14 10 0,-1 10-19 0,3-10 17 16,0 14 5-16,6-14-11 0,1 14 9 0,-1-14-19 16,4 12 8-16,-3-12 4 0,3 14-7 0,2-14 15 15,1 11-3-15,-1-11-14 0,-1 0 2 0,3 0-2 16,1 0-14-16,-4 0 35 0,2 0 15 0,-1 0-18 15,-1 0 1-15,0 0-8 0,0 0-36 16,-1-11 12-16,0-3 2 0,0 3 17 0,0-4 22 16,1 0-24-16,-1-2 33 0,-5-1-85 0,4 0-29 15,-3-2-43-15,-5 3-73 0,4-1 36 0,-5-2-66 16,0 5 51-16</inkml:trace>
  <inkml:trace contextRef="#ctx0" brushRef="#br0" timeOffset="-31628.29">31573 2080 958 0,'-10'0'4'0,"1"0"0"0,4 0-15 0,-1 10 14 16,2-10-6-16,2 0-11 0,2 0 14 0,0 11-21 16,0-11 27-16,6 0-7 0,0 11 19 0,4-11 7 15,0 10-36-15,1-10 4 0,5 0-15 0,3 14-2 16,1-14 27-16,2 9 3 0,-1-9 7 0,5 0-8 16,0 11-22-16,1-11 22 0,-3 0-16 0,0 11 0 15,-2-11 27-15,-1 10-23 0,0-10 9 16,-1 11 27-16,-4-2-56 0,-1-9 36 0,0 14 65 15,-7-1 6-15,0 0 36 0,-1 1-8 0,-7 2-97 16,0 7-25-16,0-1-5 0,-12 2-4 0,1 7 31 16,-4-1 4-16,0 5 18 0,-6 0-16 0,1 3-39 15,-1-1-81-15,-5 7-109 0,-5-3-118 0</inkml:trace>
  <inkml:trace contextRef="#ctx0" brushRef="#br0" timeOffset="-30777.14">25579 3765 956 0,'0'0'-2'0,"0"0"12"0,-3 0-17 0,0 0 1 15,0 0-10-15,-4 23-4 0,2 0 24 16,-1 2-25-16,-3 5 21 0,0 5-5 0,1 6-4 16,-1 5 48-16,2 1-33 0,1 8-12 0,0 0 28 15,2 0-32-15,4-1 27 0,0-3 9 0,6 0-43 16,1-6 17-16,8-5-17 0,0-2-18 0,6-6 48 15,3-3-16-15,4-8 0 0,6-3 14 0,4-7-2 16,2-11 21-16,4 0 8 0,6 0-57 0,0 0-146 16,3 0-103-16</inkml:trace>
  <inkml:trace contextRef="#ctx0" brushRef="#br0" timeOffset="-22753.58">32918 4049 581 0,'0'0'-12'0,"-2"0"20"0,2 0-16 0,-3 0 1 15,3 0 23-15,-1 0-14 0,1 0 36 0,0 0 9 16,-3 0 18-16,3 0 12 0,-2 0 19 0,2 0-13 15,0 0 24-15,0 0-9 0,-1 0-60 0,-2 0-17 16,3 0-30-16,-1 0 11 0,1 0 41 0,-5 0 18 16,1 0-18-16,3 9-10 0,-4-9-11 0,4 0-2 15,-3 0 13-15,-1 0 18 0,-1 0 0 16,2 0 3-16,0 0-18 0,1 0-18 0,-6 0-16 16,3 0 7-16,1 0 2 0,-4 0-13 0,3 0 12 15,-4 0-17-15,0 0 5 0,3 0-7 0,-3 0 8 16,-5 0 8-16,1 0-5 0,-2 0 11 0,-1 9-19 15,-3-9 7-15,-5 12-1 0,1-1-10 0,-2-5 13 16,0 4-1-16,-2-2-5 0,0 0 12 16,-1 1-9-16,-2-1 3 0,3 1 7 0,-1-1-6 0,-4 1 7 15,4-3-23-15,-4 3-1 0,-1-3 8 0,3 2-6 16,-4-1 12-16,2 1 8 0,0-2-3 0,-1 3-4 16,0-2 1-16,-2 0-11 0,-1 1 0 15,1-2 14-15,0 3-3 0,-3 0-12 0,1-3 17 16,2 3-19-16,-2 1 15 0,2-2 14 0,0 0-13 15,0 2 7-15,-1-1-10 0,4 0 1 0,-1-2 1 16,-1 3-1-16,6-1 5 0,-4-3-7 0,6 3-1 16,-4-3 3-16,4 3-7 0,-2-3 11 0,3-1-7 15,0 2 4-15,3-7 4 0,-1 8-18 0,-1-8 15 16,4 6-9-16,-1-6 0 0,-1 0 8 0,1 8 0 16,1-8 0-16,1 0 3 0,-1 6-4 0,1-6 1 15,-1 0-9-15,0 7 10 0,1-7 0 16,0 8-11-16,-2-8 10 0,2 8-2 0,-1-1-5 0,0-7 9 15,0 10 1-15,1-1-12 0,-1-3 11 16,1 3-3-16,-1 0-3 0,-4-3 2 0,4 5-4 16,-1-2-4-16,-7 2 7 0,3 1-3 0,0 0 8 15,0-1-1-15,-1 3-3 0,-2 1 13 0,3 0-20 16,-1-1 9-16,1-2 4 0,0 2-24 0,0-2 29 16,0 0-6-16,-1-1-3 0,3-2 7 0,-2-9-16 15,2 12-5-15,-2-3 11 0,0-9 1 0,2 11 5 16,-2-11-1-16,0 11-16 0,-2-11 0 0,2 9 12 15,-4-9 0-15,3 0 12 0,-6 14 5 0,3-14-11 16,-4 9-5-16,1-9-11 0,2 12-2 0,-3-12 2 16,0 9-5-16,-1 2 12 0,4-1-11 0,-3 0-2 15,0 0 12-15,2 2-6 0,0 2 6 0,-2 0 1 16,-1-3 10-16,2 4-3 0,3 0-7 16,-5-1-8-16,4 0-8 0,-3-2 15 0,1 1 12 15,1-2-3-15,1 3 8 0,-4-4-19 0,3 1-5 16,1-2 15-16,-1 1-8 0,2-1 5 0,0 0 5 15,-2-2-15-15,3-7 7 0,0 11-1 0,0-3-2 16,-1-8 8-16,3 10-19 0,-2-2 13 0,1-8 0 16,2 9 2-16,-1 0-2 0,3 0-2 0,-2-1 1 15,1-1-5-15,2 0 16 0,0 2-1 0,0-3-15 16,0 3 12-16,0-3-8 0,3 2 0 16,-5-2 11-16,8 3-19 0,-3-9 16 0,1 8-7 0,3-8-5 15,-1 8 16-15,2-8-1 0,-1 9-13 16,2-9 15-16,-2 7-20 0,2-7 4 0,1 9 7 15,-2 1-9-15,0-4 20 0,0 3-30 0,-1-3 30 16,0 3-20-16,2 2 4 0,-2-2 9 0,0 0-18 16,0 2 11-16,1-1 10 0,-4 1 0 0,3-2-11 15,-1 2 14-15,-2 3-22 0,2-4 6 0,-2 4 7 16,2-2 3-16,-4 2-5 0,1-1 8 0,0 0-5 16,0 2-8-16,-2 2 12 0,1 0-15 0,-4 1 9 15,1 0-4-15,1 2 11 0,-3 0 1 0,-1 0-6 16,3 0-3-16,-2 3-7 0,2-2 18 15,0-1 4-15,2 0-3 0,-1-2-4 0,1 3-14 16,1-4 2-16,1 3 0 0,-1-2-10 0,2 3-3 16,-1-1 0-16,2 0 8 0,0 3 4 0,2-1 5 15,-1 1-7-15,1-2 7 0,3 0 8 0,0 3-5 16,0-2 0-16,1 2-13 0,1-4-2 0,4 3 5 16,-1-2 2-16,-3 2 5 0,6 0 9 0,-3-2-11 15,1 2-3-15,2 1 8 0,-1-2-14 0,0 4 9 16,-3-2 7-16,4 2 6 0,-1 1-8 15,-3 0-2-15,2-3 6 0,-2 5-7 0,2-2 14 0,-2 1-4 16,4 1-9-16,-3 0-2 0,1 3-1 0,1-2 25 16,1 2-29-16,-1-1 2 0,2 1 2 15,-1 0-18-15,2 1 19 0,1 0-2 0,2 0-6 16,-2-1 9-16,-1 0 5 0,3-1 2 0,0-1 1 16,0 1-13-16,0 2 4 0,7-5-13 0,-4-1 16 15,2 1-9-15,0 1-5 0,0-3 16 0,3 1-21 16,-2-1 16-16,0 3 2 0,1-3 3 0,2 0-2 15,2 0 3-15,-1 1-3 0,0-1-6 0,3 0 12 16,0 0-7-16,0-2-1 0,3 1 2 0,2-2 7 16,-3 2-5-16,1-3 22 0,4 1-8 0,1 2-14 15,-1-3 6-15,-2 1-8 0,6-2-5 16,-4 1 0-16,1-1-1 0,0-1-19 0,-1-2 16 16,1 1 3-16,0-1 7 0,1 0 8 0,-3 1-20 0,4-3 11 15,-3 1-3-15,4 0-13 0,-2-2 22 16,2 5-18-16,-3-6 15 0,4 1 7 15,-2 0-16-15,0-1 6 0,0 1-11 0,3-1-3 0,-5-1 12 16,3-2 5-16,0 3 2 0,0-5 3 0,0 5-10 16,3-2 5-16,-1-1-18 0,-5 2 16 0,5-2-4 15,0 3-9-15,0-3 13 0,0 3 3 0,-1-3 2 16,1 3 0-16,-5-2-13 0,5 1-5 0,-1-1 10 16,-2 2-2-16,1-1 18 0,1-1-16 0,1 2-7 15,-3-2 0-15,6 2 14 0,-3-1 1 0,-1 0-4 16,6-1-1-16,-4 0-5 0,3-1-6 15,1 3-1-15,0-4 22 0,1 1-21 0,3-2 15 16,-2 5-3-16,1-3-10 0,1-1 2 0,-2 1 8 0,3 1-3 16,-1-3-2-16,-3 3 9 0,-1-2 1 15,4 1 10-15,-3-1 6 0,-1 1-4 0,1 1-29 16,-2-1 0-16,1-1-14 0,-1 1 32 0,0-11 1 16,0 14-1-16,-1-1 14 0,6-13-40 0,-5 13 10 15,3-13 3-15,6 13 4 0,-1-13 8 0,2 13 3 16,2-13-10-16,0 14 4 0,-1-14-4 0,7 14 10 15,-5-14 4-15,0 11-10 0,5-11-21 16,-3 14 10-16,1-2 7 0,0-12-24 0,-2 14 16 16,2 1-14-16,0-1 8 0,-2-2 25 0,0 0 6 15,3-1-15-15,-1 1-15 0,1-1 7 0,1 1 10 16,2-1-11-16,1-1 8 0,2 1-7 0,2 1-3 16,-2-1 7-16,2-11 3 0,3 14-17 0,-5-2 15 15,2-3 0-15,-3-9-2 0,-1 15 11 0,1-15-22 16,0 14 12-16,-1-6 3 0,-4-8-6 0,2 9 10 15,0-9 3-15,2 9-34 0,-4-9 29 0,8 0-9 16,-3 12-7-16,0-12 22 0,1 0-22 0,2 0 10 16,1 0 14-16,-1 0-8 0,0 0-7 15,-3 0 1-15,1 0-10 0,-3 0 0 0,1 0 4 0,-4 0 3 16,2 0-3-16,-3 0 3 0,-2 0 11 16,0 0-14-16,1 0-2 0,-3 0 28 0,1 0-15 15,2 0 6-15,1 14 5 0,1-14-31 0,1 9 5 16,2-9 10-16,1 11-1 0,2-11 17 0,-1 0-3 15,0 9-9-15,-2-9-11 0,2 0-10 0,0 10 22 16,-1-10-14-16,-4 0 21 0,2 0 10 0,-3 0-31 16,-3 0 17-16,4 0-10 0,-6 0-14 0,4 0 25 15,-2 0 0-15,-1 0-15 0,3 0 3 0,1 0-1 16,-3 0-10-16,3 0 25 0,3 0-2 0,-1 0-13 16,-2 0 18-16,2 0-13 0,0-10 11 0,-2 10-2 15,-2-9-29-15,0 9 17 0,0-9-15 0,-1 9 25 16,-4-7 10-16,0 7-16 0,-2-9 22 0,-1 9-37 15,0-9 16-15,0 2 0 0,0 7-8 16,0-9 14-16,0 2-10 0,0-2 4 0,5 0 0 16,-4 1 13-16,5 1-12 0,0-4-2 0,2 2 12 15,0 0-27-15,2 1 27 0,0-4-1 0,3 1-18 16,-3 2 9-16,0 0-7 0,2 0 2 0,-2-1 11 16,0 0 1-16,0 1-9 0,0 0-1 0,-2-2 4 15,2 0 8-15,-2-1-5 0,0 1 1 0,-3-1-11 16,4 3-11-16,-2-2 1 0,3 1 7 0,1 1 1 15,-1 0 9-15,0-1 8 0,0 0-20 16,3-1-2-16,-4 0 11 0,3-3-11 0,-3-1-1 16,1 3 17-16,2 0-22 0,-5-2 17 0,2 3 15 0,-4 1-29 15,1-1 19-15,0-1-11 0,-2 1 3 16,-4 2 4-16,5-3-4 0,-5 3 4 0,1 1-6 16,-1-3 9-16,0 2-17 0,-1-3 5 0,1 1-4 15,-3 2 15-15,3-3-7 0,0 0 5 0,0 1 4 16,0 0-11-16,0 1 5 0,2-1-12 0,1-1 11 15,-3 1-7-15,-3-1 6 0,1 3 0 0,2-2-12 16,-1 2-1-16,-3 0 18 0,1-2-10 0,2 2 2 16,-4 0 0-16,0-2-10 0,0 3-5 0,0-2 6 15,-1-2 11-15,1 1-8 0,0 1 5 0,-4-1 0 16,6-3-7-16,-1 5 8 0,-5-5 9 0,4 0-29 16,0 1 14-16,1-2-6 0,-2-1 2 15,5 4 16-15,-3-5 0 0,4 2 2 0,-5 0-2 16,5-1 10-16,-3 1-16 0,1-1 3 0,-3 0-7 15,4-1-3-15,-1 5 20 0,-2-3-10 0,-4 1 6 16,2 0-1-16,0 4-4 0,-2-4 6 0,-2 3-1 16,1 1 4-16,-1-4-8 0,0 3 7 0,-3-4 8 15,3 3-4-15,-3-2-2 0,3 2-10 0,-3-1-25 16,3-1 4-16,0 0-13 0,-2-2 1 0,2 1 3 16,-2 0-8-16,0 1 12 0,-1-2 1 0,0 2 15 15,0-3 3-15,-2 2-1 0,-3 1 11 0,2 0-13 16,-4 2 4-16,0 0-3 0,1 0-1 0,-4 1 10 15,1-1 2-15,1 1 8 0,-2 0-9 16,1 2 0-16,0-2-7 0,1 1-1 0,1-1 9 0,0-1-4 16,-1 0 7-16,3 1 3 0,2-3-4 15,-1 1 0-15,1 1 0 0,0-2-2 0,-3 3 0 16,3-3 3-16,-4 2-9 0,3 0-1 0,-3 1 5 16,-3 1 1-16,3 0 9 0,-2 0-6 0,-1-1-8 15,-1 2 0-15,-2 2-3 0,0-1 14 0,0-3 2 16,1 2 2-16,0-2-7 0,-1-1-2 0,0 0-6 15,4-2 2-15,-2 1 5 0,2-3-2 16,2-1 9-16,-5 0-12 0,5-1 11 0,0 0-10 0,-1 0 1 16,0-1 8-16,1 2-6 0,-1-1 3 0,-1 3 1 15,2-1-4-15,-4 1 1 0,-2 0 4 16,1 5-4-16,-1-4 4 0,0 3 15 0,0 2-9 16,-1 0-2-16,-2 1 8 0,3-3-30 0,-1 2 11 15,-3 0 2-15,1-1 5 0,2 0 17 0,-1-1 7 16,0 1 12-16,2-2-20 0,-2 1-3 0,-1 5-18 15,4-3-4-15,0-2-7 0,-1 2 3 0,0 3 8 16,0-3-3-16,0 2 6 0,1 0-23 0,-6-1-26 16,4 3-30-16,-3-2 0 0,-2 1 0 0,-3 5-13 15,2 0-10-15,-3 1-57 0,0 0-165 0</inkml:trace>
  <inkml:trace contextRef="#ctx0" brushRef="#br0" timeOffset="-20301.16">31456 4383 765 0,'0'0'-1'0,"-1"0"16"0,1 0-2 0,0 0 0 0,0 0-17 16,0 0-18-16,0 0 4 0,0 0-2 16,0 0 24-16,0 0-9 0,0 0 11 0,1 0-6 15,4 0-8-15,-4 0 11 0,2 0-9 0,1 0-6 16,-1 0 10-16,2 0 20 0,0 0-28 0,2 0 15 16,-1 0 2-16,1-8-1 0,-1 8 23 0,4-6-33 15,0-3 8-15,1 9-26 0,-1-6 4 0,0-2 39 16,1 8-21-16,2-9 17 0,-1 2-4 0,-2 7 3 15,1-7-12-15,2 7-32 0,-1-7 38 0,-1 7-21 16,5 0 18-16,-1 0 29 0,1-6-61 0,2 6 27 16,0 0-8-16,4 0-1 0,-3 0 17 0,7 0 0 15,-1 0-18-15,3 0 5 0,4-7-1 16,-2 7-15-16,6-7 38 0,2 7-13 0,2-8 0 16,2 1 4-16,3 1-21 0,-4-1 9 0,4-3 21 15,3 1-16-15,-2-5 9 0,1 3-2 0,1-4-13 16,1 0 6-16,-2 1-1 0,4-4-12 0,1 1 13 15,-3 1-12-15,1-2 1 0,2 1 18 16,3-1 0-16,-2 0 28 0,2-3-36 0,-2 4 12 0,-1-3-14 16,3 0-17-16,-3 3 31 0,0-1-35 0,-5 0 28 15,1 1 2-15,-2 2-19 0,0 0 23 0,-1 1-36 16,-3 0-3-16,0 0 24 0,-1 1 4 0,1 2 3 16,-2-1 10-16,2-1-23 0,1 0 6 15,1 2 3-15,-2-1 0 0,-1 1 12 0,2-1-21 16,1 1 6-16,-2-1-12 0,-1 0 15 0,2 0-13 0,-2 0 7 15,-1 1 14-15,1-3-18 0,-1 2 30 16,0 0-34-16,-4-1-8 0,4 0 8 0,-2 2 8 16,0-3 10-16,0 1 17 0,3 1-2 0,-2-2-22 15,4 2 0-15,-1-2-18 0,0 0 15 0,4 0 5 16,-3 1 7-16,3-1 3 0,0-1-9 0,5 0-6 16,-4 1-2-16,1 0 17 0,1-1-16 0,-3 3 9 15,0-2 9-15,-3 2-31 0,2 1 23 0,-3 1 2 16,0-3-9-16,-5 4 12 0,2 0-11 0,-2 1-8 15,-1-3 11-15,3 1 8 0,-1-1-3 16,-1-1-9-16,4 1-10 0,0-3 17 0,1 1-3 16,3-1-1-16,-3-1-1 0,4 1 4 0,-2 0-5 15,4-1 11-15,0 1 4 0,-1-2-21 0,-1 2 12 16,3 0-4-16,-3 2-2 0,0-2 3 0,0 2-17 16,1 0 17-16,-6 0 0 0,3 1-21 0,-1-1 36 15,-1 1-36-15,-3 0 14 0,4 2 16 0,-6-2-27 16,5 2 24-16,-2-1-14 0,2 2 13 0,3 0 5 15,-2-1 1-15,2 1-4 0,1 0 0 0,0-2-8 16,2 4 4-16,-2-5-1 0,1 1-6 16,-1-2 18-16,2 1-10 0,-2 2 24 0,-1-3-1 0,1 3-6 15,-4-2-5-15,-2 1-10 0,2 1-19 16,-5 0 0-16,4 1 10 0,-5-3-18 0,1 4 19 16,-1-3-5-16,3 1-7 0,-1-2 23 0,-1 2-11 15,2-2 9-15,-1-1 0 0,0 0-14 0,0 1 4 16,0 2-5-16,2-2-3 0,-4 2 4 15,0 0 6-15,-2 1 6 0,-2-1-2 0,0 0-1 0,-2 4-5 16,0-2-7-16,-2 2 10 0,-2-2 11 0,-2 0-10 16,0 3 5-16,-2-1-2 0,-2-1-10 0,5 2 7 15,-6-1-3-15,-1-1-2 0,2 3-5 0,1 0 2 16,-1 0 4-16,-3 1 3 0,3-1-1 0,-2-1 1 16,2 2 4-16,-2 2 1 0,3-4-4 15,-4 2 2-15,2-1-7 0,1 0-7 0,-4 1 18 0,4-2-8 16,-4 2 8-16,1-2-7 0,2 4-4 15,-2-2 1-15,2-1-6 0,-2 2 12 0,3-2-4 16,-2 3-4-16,2 0 6 0,3-2-3 0,-3 2 1 16,3 0 12-16,2 0-13 0,-2 0 1 0,4 0-2 15,-5 0-3-15,4 0 6 0,-2 0-2 0,2 0 2 16,0 5-5-16,0-4 4 0,-3 2-5 16,3-3 9-16,0 2-3 0,-2-2 7 0,2 3-1 0,-4-2-8 15,1 1 3-15,-3 2-4 0,2-2 1 0,-5-1 3 16,3 1 1-16,-1 1 0 0,-3-1 2 15,0 2-5-15,0-2 2 0,-2 2-12 0,2 1 8 16,-5-2 2-16,4 3-1 0,1-2 7 0,0 2-6 16,-2-1 10-16,3 1-11 0,-1-1 1 0,3 4 1 15,-2-4-9-15,2 1 12 0,-2 0-3 0,2 0 2 16,3 0 2-16,-2 0 1 0,0-1 2 0,2-1 0 16,2 1-5-16,-4 1-2 0,2-3 4 0,-1 0-3 15,2 2-2-15,-4-1 3 0,1 1-7 0,1-1 5 16,-3 1 7-16,0 1-3 0,0-2-2 0,-2 1-3 15,0 0-9-15,-2 1 4 0,0-1 10 0,1 2-13 16,2-2 15-16,1 4-2 0,-2-3 1 0,2 2 7 16,4 2-9-16,0 1-6 0,2-2-3 0,-2 0 5 15,1 0-6-15,-2 2 25 0,-2-1-14 16,3 0 7-16,-3-4 9 0,-1 6-44 0,0-4 26 16,-1 1-20-16,-4-3 4 0,3 5 23 0,0-2-12 15,-4-3-2-15,3 3 7 0,-4 0-11 0,1-3 11 16,-2-1 6-16,2 1-13 0,-4 0 19 0,1-1-22 15,-4 2 21-15,1-1 14 0</inkml:trace>
  <inkml:trace contextRef="#ctx0" brushRef="#br0" timeOffset="-11015.94">32187 2455 491 0,'0'0'10'16,"0"0"20"-16,0 0 2 0,0 0 16 0,0 0-23 16,0 0-23-16,0 0 5 0,0 0-4 0,3 0 4 15,0 0 9-15,-1 0-8 0,3-5-6 0,-1 1 26 16,3-3 1-16,1 0 19 0,0-2 3 0,7-2-25 16,-2-1 9-16,4-3-19 0,2-2-12 0,1-1 13 15,3-1-13-15,-4-1 7 0,4-1-2 0,-2 0 3 16,4 1-17-16,-5-1 0 0,1 1 16 0,0 3-12 15,-1-3-5-15,-3 5 24 0,2 1-25 16,-3-1 10-16,-5 4 25 0,1 2-53 0,1 3-25 16,-7 6-52-16,-1-9-42 0,1 9-3 0,-3 0-46 15</inkml:trace>
  <inkml:trace contextRef="#ctx0" brushRef="#br0" timeOffset="-10617.61">32487 1898 614 0,'-3'0'5'15,"3"0"-8"-15,-3 0 4 0,3 0-15 0,0 0 13 16,0 0 13-16,4 0-7 0,2 0 7 0,0 0-14 16,2 0-17-16,2 0 10 0,0 0 7 0,1 0-5 15,2 0 13-15,1 0 5 0,2 0-5 0,3 0-9 16,-4 0 12-16,1 0-24 0,2 0 11 0,-1 0 23 16,0 0-21-16,-2 0 13 0,-1 0 10 0,-1 0-22 15,-3 8-7-15,3-8 8 0,-6 9-12 16,2-3 9-16,-6-6 22 0,4 9-16 0,-6-3-3 0,4 5-5 15,-5-2 14-15,0 6 7 0,0 1-16 16,-6-1 7-16,-3 5-28 0,4-1-10 0,-4 2 32 16,2-2-14-16,-3 3 17 0,-5 0 17 0,5 0-32 15,-1 2 41-15,-2 0-21 0,1 1-22 0,2-2 1 16,3 1-83-16,0-1-73 0</inkml:trace>
  <inkml:trace contextRef="#ctx0" brushRef="#br0" timeOffset="-9440.34">33131 1491 753 0,'0'0'9'16,"0"0"21"-16,0-4 9 0,0 4 17 0,0 0 25 15,0 0-25-15,0 0 36 0,0 0-42 0,0 0-37 16,0 0 4-16,0 0-47 0,0 0 36 15,0 0 0-15,0 0-9 0,0 0-3 0,0 0-4 16,0 5 16-16,0 0 5 0,0 4-11 0,4-1 2 16,-1 4-11-16,0 0-3 0,1 6 32 0,1 1-7 15,-4 2-6-15,3 4 16 0,1 1-13 0,-4-1-4 16,4 5-3-16,-1 0-9 0,-3-1 0 0,-1 0 7 16,3-2 7-16,-1-1 1 0,-2-3-2 0,1 0-12 15,-1-3 4-15,0 1-3 0,3-4 0 0,-3-2 12 16,0-4 3-16,0 1-21 0,0-4 4 15,1-8-3-15,-1 9-17 0,3-9 35 0,-1 0-16 0,-2 0 4 16,1 0-4-16,2 0-14 0,-2 0 31 16,4 0-6-16,-4 0 9 0,4 0 3 0,-1-11-16 15,2 5-8-15,-1 6 16 0,4-13 7 0,-2 3-15 16,3 1 28-16,-1 9-23 0,1-11-22 0,-3 11 32 16,2-10-21-16,-3 10 7 0,-1 0 0 0,1 0-34 15,0 0-29-15,-2 0-26 0,2 0-17 16,-2 0-32-16,2 0-3 0,3 0 4 0,-3 0-61 0</inkml:trace>
  <inkml:trace contextRef="#ctx0" brushRef="#br0" timeOffset="-9011.7">33517 1807 859 0,'-6'0'21'0,"1"0"-5"0,0 0-8 16,1 0 1-16,3 0-21 0,1 0 1 0,0 0-1 16,0 0 3-16,0 0 18 0,4 0-8 0,0 0 17 15,2-7-27-15,1 1-17 0,3-1 33 0,0 1-7 16,1-2 0-16,-1 0 17 0,4-1-32 0,-2-1 12 16,0 1 20-16,0-1-9 0,0 1 5 0,-4 2 2 15,-1 0-9-15,-2 0-2 0,-1 2 20 16,-2 1-12-16,-2 4 22 0,0 0 8 0,-6 0-6 15,0-5-8-15,-3 5 2 0,2 0-18 0,-6 0-6 16,2 0-4-16,-4 0-13 0,2 0 16 0,-3 8-8 16,-1-2 15-16,1 3-12 0,5 0 5 0,-4 1-14 15,4 0-11-15,-1-2 27 0,4 4-9 0,0-2 21 16,1 1-16-16,1 0 6 0,5 2-9 0,-3-2-9 16,4 4 31-16,0-1-47 0,0-2 30 0,5 2-9 15,1 0-16-15,3-3 34 0,-1-2-35 0,0 0 25 16,3-9 15-16,-1 10-19 0,3-10-3 0,-1 0-2 15,4 0 7-15,-5 0 12 0,6 0 19 16,1 0-72-16,-2 0-22 0,2 0-35 0,0 0-31 16,2 0 23-16,-3-7-6 0,3-4 7 0,-1-1-18 15,-2-2-23-15</inkml:trace>
  <inkml:trace contextRef="#ctx0" brushRef="#br0" timeOffset="-8497.22">33872 1651 974 0,'-3'0'17'0,"-2"0"24"0,1 0 18 0,1-4-12 16,0 4-15-16,3 0 2 0,0 0-40 0,0 0 24 16,0 0-21-16,0 0-25 0,0 0 26 15,0 0-10-15,0 0 8 0,0 0 2 0,0 0 4 0,2 0-5 16,-2 0 21-16,1 0-8 0,4 10-19 0,-3 0 11 16,0-1 0-16,1 1-12 0,0 4 28 15,3 1-18-15,-2-1 4 0,-3 2 15 0,2-2-29 16,-1 0 14-16,2 0-10 0,0-2 1 0,0-1 11 15,1-2-4-15,-1 0-11 0,1-1 3 0,3-8 8 16,-1 9-9-16,0-9 13 0,1 0-2 0,-2 0-9 16,2 0 13-16,1 0-7 0,-2 0 13 0,-1 0-14 15,2 0 1-15,0-10-9 0,-1 1 6 0,2-4 4 16,-4 1-1-16,2-2 8 0,-1 0-15 0,-2 2 3 16,1-2 14-16,-2 5 23 0,-3-2 11 0,0 4 1 15,0-1 2-15,0 5-12 0,0 3-14 16,-3 0 2-16,-2 0-9 0,3 0-17 0,0 0-3 15,1 0-3-15,-2 0-6 0,1 0-3 0,2 0 9 16,0 0-3-16,0 8 16 0,0 1-8 0,0 2 9 16,5-1 3-16,0 4-17 0,0-2 11 0,-1 2-7 15,6-2 2-15,-1-1-5 0,1 1 5 0,0-3-15 16,2-3 25-16,0-6-3 0,2 9-8 0,0-9 14 16,0 0-25-16,2 0 6 0,0 0-1 0,3 0 4 15,-6-13 8-15,3 2-1 0,1-3 7 16,-6-1-3-16,4-2-2 0,-6 2-2 0,-1-3 10 0,-2 2-3 15,-2 0-2-15,-4 0 3 0,0 1-6 16,0 0 3-16,-6 1-10 0,1 3-2 0,-2 1-9 16,-2 1-25-16,-1 1-19 0,0 2-22 0,1 3-39 15,2 1-5-15,-3 2-29 0,-2 0-3 0,8 0-1 16,-3 0-50-16</inkml:trace>
  <inkml:trace contextRef="#ctx0" brushRef="#br0" timeOffset="-8016">34555 1570 794 0,'0'0'38'0,"-6"-3"9"16,-4 3 27-16,0 0 3 0,0 0-42 0,-3 0 4 15,0 0-24-15,-2 0-8 0,4 0 2 0,-6 6 22 16,3-2-44-16,2 1 35 0,-1 0-18 0,-2 1-42 15,5-1 48-15,0 4-29 0,3-3 20 0,-3 1 28 16,3 0-12-16,-1-1 8 0,7 3-7 0,-4 0-32 16,1-3 13-16,4 2-12 0,0 1 10 15,0 0 10-15,4 0-10 0,1 1-3 0,1-2 5 0,-1 0-5 16,3 0-10-16,0-2 17 0,1 0 5 16,0-6-3-16,-1 5 21 0,2-5-19 0,0 0-28 15,2 0 26-15,1 0-14 0,-4 0 10 0,3 0 12 0,3-11-6 16,-6 0-7-16,5 0 13 0,-1-2 0 15,-4 2-21-15,1-1 13 0,0 0-9 0,-3 1-6 16,-1-1 7-16,-5 1 4 0,3 3 9 0,-4 0 21 16,0 3 7-16,0-1 11 0,0 1-25 0,0 2-2 15,-4 1-4-15,4-2-18 0,-1 4 14 0,1 0-16 16,-3 0 0-16,3 0-5 0,0 0-2 0,0 0 8 16,0 0 5-16,0 0-6 0,0 0 6 0,0 0 1 15,0 0-18-15,0 9 20 0,0-4-9 0,4 1 4 16,0 0 6-16,1 2 0 0,1 1 1 0,-1-2-6 15,1 3 0-15,3-4-15 0,-4 1-21 16,1 1-32-16,3-1-29 0,-2-2-17 0,-1 1-32 16,3-4-1-16,-2-2 14 0,1 0-18 0,0 0-7 15</inkml:trace>
  <inkml:trace contextRef="#ctx0" brushRef="#br0" timeOffset="-7761">34731 1307 821 0,'-5'-5'1'0,"4"0"14"0,-4 3 9 0,4-2-11 16,-2 4 6-16,2 0-28 0,1 0-4 0,0 0 10 15,0 0-5-15,0 0 4 0,0 0-8 0,5 0-3 16,-3 5 9-16,2 1-3 0,1-2 26 16,-1 2-7-16,-1 4-4 0,4-1 6 0,-1 2-32 15,1 2 35-15,2-1-8 0,-2 2 7 0,0 1 0 16,0 1-26-16,-1-1 17 0,0 0-5 0,2 0 16 15,-3-1-17-15,0 1-12 0,0 0 11 0,-4-1 7 16,4 0 10-16,-4 0 2 0,2-2-10 0,-2 0-17 16,-1 2-45-16,2-4-34 0,-2 0-15 0,0-1-57 15,0-3-13-15</inkml:trace>
  <inkml:trace contextRef="#ctx0" brushRef="#br0" timeOffset="-7587.71">34699 1517 1066 0,'-7'-5'33'0,"4"-1"39"16,-2 2 9-16,1-1 1 0,3 2-33 0,-4 0-51 15,5 0-7-15,0 1-13 0,0-1 9 0,0 3 14 16,5-1 3-16,-1-1 10 0,2-1-8 0,1-1-33 16,3 2-64-16,4-2-41 0,2-1-65 0,4 0-46 15,2-2-10-15</inkml:trace>
  <inkml:trace contextRef="#ctx0" brushRef="#br0" timeOffset="-6390.21">35359 1155 768 0,'-3'0'-17'0,"0"0"7"0,0 0 6 0,2 0-4 16,-2 0 19-16,3 0-16 0,0 7 6 0,0 1-13 15,0 0 5-15,3 4 19 0,-2 3-21 16,4 2 30-16,-4 3-10 0,3 0-20 0,1 3 26 0,1 1-25 16,-2-1 2-16,2 3 15 0,-1-1-6 0,0-1 9 15,0 1 1-15,0-1-8 0,1-3-6 16,-2-1 5-16,-3 0 4 0,4-1-5 0,-1-3-4 15,-3-1 5-15,4-4-2 0,-4-2 3 0,-1 0-12 16,3-1-3-16,-3-5 16 0,0 2 6 0,0-5 23 16,0 0-1-16,0 0-24 0,-4 0-6 0,-1-8-40 15,1 0-17-15,3-4 0 0,-4-2 5 0,0-6 22 16,0-4 19-16,-1-2-5 0,2-6 2 0,-2 0 10 16,1-3-24-16,0-1 15 0,1 1-7 0,1 0 13 15,-1 2 22-15,2 3-15 0,-1-1 22 16,2 7-16-16,-2-1-11 0,3 5 23 0,0 1-23 15,0 3-10-15,7 0 17 0,-4 2-17 0,6 0 5 16,-3 2 21-16,2 0-14 0,-1 0 10 0,4 1-6 16,0 2-2-16,4-2-5 0,-4 6 7 0,3-2-6 15,2 4 1-15,-1-2 4 0,-1 5-12 0,2 0 21 16,-2 0-20-16,-2 0 16 0,-1 0-14 0,2 0-12 16,-5 0 32-16,0 0-21 0,-2 0 24 0,-2 0-9 15,-2 6-3-15,-1 2 9 0,-1 1-27 0,0 3 26 16,-5 3-17-16,-1 2 1 0,-4 3 23 0,0 0-17 15,-2 3-2-15,-1-2-2 0,0 2 5 0,-1-1-9 16,-2-1 6-16,1-3 4 0,0-1-9 0,0 1-29 16,4-1-20-16,-4-3-42 0,5-1-49 15,3-2-15-15</inkml:trace>
  <inkml:trace contextRef="#ctx0" brushRef="#br0" timeOffset="-6108.14">35685 1393 845 0,'0'0'-3'0,"0"0"-4"0,0 0 3 15,0 0 0-15,0 0 3 0,1 0-6 0,4 0 8 16,-1 0 3-16,-4 0-3 0,1 0-7 15,2 5-1-15,-1-1 3 0,2 4 9 0,0-2 11 16,-1 2-4-16,2 4-5 0,-1-1-15 0,0 1 11 16,0 0-11-16,-1 0 1 0,2-1 3 0,-3 1 10 15,1-1-3-15,0 3 9 0,-1-2 5 16,-1-3-72-16,-1 0-29 0,3 0-70 0,-1-2-40 0,0-2 32 16</inkml:trace>
  <inkml:trace contextRef="#ctx0" brushRef="#br0" timeOffset="-5895.71">35679 1079 669 0,'-3'-3'-14'0,"2"-1"5"16,1 2-13-16,0 2-28 0,0 0-10 0,0 0-40 16,4 0-45-16</inkml:trace>
  <inkml:trace contextRef="#ctx0" brushRef="#br0" timeOffset="-5399.75">35921 1099 1061 0,'-3'0'-2'0,"2"0"-9"0,-3 0-3 16,4 0 1-16,0 0-2 0,0 0 4 0,0 0 8 16,4 7-3-16,0 0 11 0,-2 3-1 0,2 3-15 15,-3 2 22-15,2 0-12 0,-1 6-6 16,0-1 22-16,0 3-31 0,-1 0 19 0,4 0 5 15,-3-2-17-15,2 4 24 0,-2-4-27 0,1 2 11 16,0-2 7-16,1-1-4 0,-2 0 4 0,-2-2-8 16,1-1 12-16,-1-2-16 0,0-1 20 0,0-3-13 15,0-1 4-15,0-2-6 0,0-2-3 0,0 0 10 16,3-2-12-16,-1-2 5 0,-2-2 6 0,0 0 2 16,0 0-7-16,2 0 4 0,-2 0-8 0,2-2 8 15,1-3-10-15,-2 0 8 0,2-4-14 16,2 3 7-16,-1-5 10 0,4-2-7 0,0-3 16 0,2 1-15 15,0-2-3-15,3 0-1 0,-2 1 4 0,-1-1-12 16,0 3 19-16,0 0 5 0,-1 2-23 0,4 3 11 16,-4 0 1-16,0 1 3 0,-1 2-2 15,1 1 3-15,-2 2-8 0,-1 1-14 0,0 1 41 16,-1 0-8-16,2 1-3 0,-1 0 8 0,0 0-40 16,1 0 17-16,0 4-3 0,-1 1-8 0,0 1 33 15,0-3-17-15,2 4-1 0,0 0-3 0,-1-1-9 16,-2 2 14-16,1 1 5 0,0-2 15 0,0 3-19 15,0-2-6-15,-2 0-15 0,2 1 5 0,-2 1-23 16,0-1-37-16,0-3-39 0,0 3-51 0,-2-3-58 16,3 0 31-16</inkml:trace>
  <inkml:trace contextRef="#ctx0" brushRef="#br0" timeOffset="-4888.34">36489 1285 759 0,'0'-3'12'15,"0"0"20"-15,-3 0 6 0,-2 0 9 0,1-2 10 16,3 2-11-16,-6 0-12 0,4 0 9 0,-2 0-18 16,0 0 2-16,0 0 8 0,-3 0-25 15,2 3 4-15,2-2-13 0,-4 2-18 0,3 0 12 16,-1 0 3-16,-1 5 2 0,-1 1 21 0,0-1-12 15,2 1-12-15,-1 3-5 0,0 0-5 0,1 1-5 16,2 0 7-16,-4 0 15 0,7 1-1 0,-2 0 12 16,3-2-20-16,0 3 2 0,0-3-15 0,4 2 9 15,4-3 8-15,-1 1-11 0,-2-2 19 0,3-2-11 16,0 1-1-16,0-1-3 0,2-1 12 0,-2-2-2 16,0 1 14-16,2-3-11 0,-2 0-7 0,1 0 3 15,-2 0-8-15,2-6 0 0,1 1-4 0,-5-4 11 16,3 1 8-16,0-2 4 0,0-1 6 15,0 0-24-15,-2-1 0 0,-2-1 1 0,2-1-5 0,-2 1 23 16,1 1 4-16,-5 0 10 0,1 3-18 16,-1 0-9-16,0 1-18 0,0-1 16 0,0 5 23 15,0-1-7-15,0 2 5 0,0 1-24 0,0 1-6 16,0 0 18-16,0-1 2 0,0 2-19 0,0 0 15 16,0 0-27-16,0 0 6 0,0 0 28 0,0 0-21 15,0 0 10-15,0 4-9 0,0-1-3 0,0 2 16 16,4-2-2-16,1 0-9 0,-2 3 2 0,4 2-1 15,-4-1 2-15,3 1 18 0,1-2-17 0,0 0-3 16,-1 3-2-16,2-3-30 0,-2 2 21 0,3-2-52 16,-3 0-19-16,1-1-16 0,1 0-51 15,-2-4-67-15</inkml:trace>
  <inkml:trace contextRef="#ctx0" brushRef="#br0" timeOffset="-4535.74">36693 1027 958 0,'-1'-1'3'16,"1"-4"-12"-16,-3 5-1 0,2 0-4 0,1 0 9 15,0 0-6-15,0 0 9 0,0 6 6 0,0-1-5 16,0 0 9-16,4 4 2 0,-1 3 8 0,1 0-17 16,0 4 25-16,1 3-17 0,-4 1-12 0,8 1 33 15,-6-1-21-15,1 3-19 0,0-2 20 16,1 1-33-16,-4-2 15 0,1-1 15 0,1-2-16 15,-3-2 16-15,1-1-1 0,-1-1 7 0,0-2 0 16,0-3 1-16,0-2-14 0,3-1-21 0,-3-2 4 16,0-3 7-16,1 2 8 0,-1-2 7 0,2 0-4 15,1 0-10-15,-3 0-5 0,1-4 18 0,2 1 1 16,-2 2 10-16,4-1 6 0,-4-3 6 0,5 1-10 16,0-5-1-16,2 2 3 0,1-3-15 0,3-3 15 15,2 1-24-15,-1-1-1 0,1-1 8 0,2 2 0 16,-1 1-4-16,-1 2-18 0,-2 0-1 0,-5 4-26 15,0 0-8-15,-1 1-9 0,-5 1-35 0,-1 3-11 16,0 0-85-16,0 0 2 0</inkml:trace>
  <inkml:trace contextRef="#ctx0" brushRef="#br0" timeOffset="-4372.18">36786 1317 676 0,'0'3'2'15,"0"-3"5"-15,0 0 1 0,4 0-7 0,-1 0 18 16,1 0-11-16,1 0 17 0,0 0 13 0,0 0-37 15,0 3 15-15,4 0-14 0,-2 1-6 0,3-2 10 16,5 3 7-16,-4-1-9 0,8-2-1 0,-2 4 10 16,3-3-55-16,5 0-100 0,-2-1-64 0</inkml:trace>
  <inkml:trace contextRef="#ctx0" brushRef="#br0" timeOffset="-3944.72">37728 812 1045 0,'0'0'6'16,"0"-1"-2"-16,0 1 5 0,0-1 10 0,0 1-2 15,0 0 12-15,0 0-3 0,0 0 0 0,0 0-12 16,0 0-6-16,0 0-2 0,0 0-7 15,0 2 11-15,0 6-7 0,0 1 10 0,-7 5-5 0,1 4 7 16,1 3-14-16,-5 5-1 0,-1 2 3 16,0 4-19-16,-1 3 20 0,-2-1-10 0,0 0-2 15,-1-3 8-15,4 3 2 0,-4-4 3 0,4 1-1 16,-4-6 6-16,5 0-11 0,-1-1 1 0,3-4 2 16,0-2-5-16,2-1-5 0,2-6-14 15,-1 1-27-15,4-3-35 0,1-4 7 0,0-1-7 16,0 1-2-16,4-5 5 0,2 0-146 0</inkml:trace>
  <inkml:trace contextRef="#ctx0" brushRef="#br0" timeOffset="-3679.92">37836 777 961 0,'0'0'-4'0,"0"0"10"0,0 0 14 16,0 0 0-16,0 0-5 0,-4 0-2 0,4 0-12 15,0 0-12-15,0 5 20 0,0-1-9 0,0 0-2 16,2 3 10-16,2 2 0 0,-3 5-10 0,4 1 3 16,-1 3 3-16,-3 2-7 0,4 0 15 0,-1 2-10 15,2 0-3-15,-2 2-7 0,2-2 7 0,-5 1-5 16,4 0 7-16,-1 0-2 0,0 1 0 16,-1-3 12-16,2-1-10 0,-3-1 6 0,0-1-15 15,-1-1-2-15,2-1 7 0,-1-2 5 0,-2 0-12 16,0-2-13-16,0-1-16 0,0-2-41 0,-5 0 9 15,0 0-41-15,-3-1-110 0</inkml:trace>
  <inkml:trace contextRef="#ctx0" brushRef="#br0" timeOffset="-3484.33">37606 1127 1056 0,'-4'-8'8'0,"-2"0"14"0,1 3-7 0,4 1 1 0,1-1-7 16,0 1-18-16,0 4 7 0,0-5-4 0,1 3-4 15,5-2 11-15,3 1 0 0,-2 0 1 0,3-6 5 16,3 4-5-16,4-4 5 0,2 3 3 0,3 0 2 16,2-2-7-16,2 1-6 0,2-1-10 15,0 6-25-15,1-2-5 0,0 4-18 0,-1 0-11 16,-4 0-2-16,-2 0-41 0,-2 6-111 0</inkml:trace>
  <inkml:trace contextRef="#ctx0" brushRef="#br0" timeOffset="-3156.21">38310 747 966 0,'0'0'-2'0,"0"-2"9"0,0 2-2 0,-4 0 5 16,4 0 11-16,0 0-7 0,0 0 5 0,0 0-4 16,0 0-10-16,0 0-5 0,0 3-1 0,0 2 0 15,0-1-8-15,0 4 13 0,0 2-2 0,0 3 2 16,-6 5 12-16,2 2-18 0,0 1 7 0,-4 5-5 16,3 0 4-16,-4 2 7 0,1 1-9 15,-1-2 5-15,0 2-15 0,1 0 12 0,-2-3 1 16,1 3-1-16,-1-3-2 0,1-2-3 0,1-4 1 15,2 1 0-15,0-1 0 0,0-3-1 0,2-3-27 16,4 0-25-16,0-4-33 0,0 1-36 0,0-2-129 16</inkml:trace>
  <inkml:trace contextRef="#ctx0" brushRef="#br0" timeOffset="-2426.84">38612 772 971 0,'0'-4'8'0,"0"3"7"0,0 1 11 15,0 0 16-15,0 0-1 0,-3 0-14 0,3 0-6 16,0 0-19-16,0 0-7 0,0 0-1 0,0 0 8 15,0 0-2-15,0 0 5 0,0 0 5 0,0 4-19 16,0 0 6-16,0 3-3 0,0 3-5 16,0 4 17-16,0 1-7 0,0 2 4 0,0 3-1 15,0 3-5-15,0-2 2 0,0 3-6 0,0-2 12 0,-5 4 1 16,3-3 3-16,-1-2-8 0,0 2-2 16,0-2-1-16,0-1 1 0,2 0 8 0,-4-2 4 15,4-3-10-15,-2-2 4 0,1-1-11 0,0-2 2 16,0-3 0-16,1-1 4 0,-2-2 10 0,1-1-12 15,2-1 12-15,0-2-19 0,0 0 1 0,-2 0-12 16,2-5-14-16,-2 1 0 0,1-4 6 0,1-4 16 16,-3-3 8-16,1-1 13 0,1-3-9 0,1-1-1 15,-3-6 1-15,3 5-6 0,0-4 3 0,0 5 1 16,0 0-5-16,0 1 5 0,0 0 5 16,0 4 2-16,0 0 0 0,0 2 1 0,4 0-5 15,1 2-7-15,-2-3 7 0,4 5-1 0,3-3-1 16,-3 3 0-16,3 0 0 0,2-2-1 0,1 5 4 15,0-3 3-15,4 3-9 0,-1 1 2 0,-5-2-4 16,5 3 6-16,0 1-3 0,-2-1 1 0,-2 1 4 16,2 3-4-16,-4 0 9 0,0 0-12 0,1 0 5 15,-6 0 1-15,1 3-2 0,-2 1 11 0,1-1-7 16,-4-1 2-16,-1 3 2 0,0-1 3 0,0-2 5 16,0 2-5-16,-4 4 1 0,-2-2 0 0,0 2-8 15,-4 1 6-15,2 3-2 0,-1 0-3 0,-5 2 12 16,1-2-5-16,0 2 2 0,-3-5-4 0,3 2-5 15,1-3 6-15,1-1 1 0,1-1 10 16,1-1 11-16,3-2-9 0,0 0 7 0,4-3-10 16,-1 3-21-16,0-2 5 0,1-1-7 0,2 2-1 15,0-2 0-15,0 0-4 0,0 1-9 0,0 0 14 16,0 0 1-16,0-1 7 0,0 4 6 0,5-2-16 16,0 1 8-16,0 2-6 0,1-1 0 0,-1 2 14 15,5 2-9-15,2-2 0 0,1 5 7 0,0-1-32 16,3 1-22-16,0 0-23 0,2 1-30 0,2-2-5 15,-2 0-14-15,1 1-140 0</inkml:trace>
  <inkml:trace contextRef="#ctx0" brushRef="#br0" timeOffset="40397.13">13244 17345 722 0,'-10'0'14'0,"-2"0"7"0,0 0 6 16,1 0 15-16,0 0 0 0,-1 0-6 0,2 0-9 16,0 0 4-16,0 0 4 0,1 0 25 15,2 0 1-15,-3 0-13 0,4-15-2 0,-1 15-34 16,1 0 22-16,1-14-9 0,0 14-17 0,2-11 6 0,-4 11-19 16,4-15-1-16,-4 15 23 0,4-12 6 15,-4 12 10-15,4-14 18 0,-3 14-23 0,2-11-9 16,-2 11 15-16,-2-13-15 0,-1 13 8 0,3 0 22 15,-4 0-14-15,0-9-14 0,1 9-1 0,-4 0-21 16,2 0 5-16,-3 0 14 0,-1 0-9 0,2 0 18 16,-3 0-22-16,-1 0 15 0,4 0 0 0,-1 0-4 15,-2 0-13-15,1 0 0 0,2 0-11 16,-1 13 12-16,1-13 14 0,1 0-11 0,-2 11 9 0,3-11-34 16,0 0 20-16,-3 14 2 0,2-14-10 15,1 0 7-15,-2 0-5 0,1 11-11 0,-2-11 21 16,1 0-5-16,-1 12-16 0,-1-12 30 0,2 0-20 15,-4 0 25-15,1 13-3 0,3-13-4 0,0 0-4 16,-3 0-14-16,2 14 10 0,1-14-11 0,-2 0 6 16,1 11 0-16,4-11 2 0,-2 15-10 0,-2-2-6 15,4-13 6-15,-2 16 2 0,-2-4-5 0,2 1 10 16,-2 2-2-16,1 0-12 0,0 0 16 0,-1 2 9 16,1 1 0-16,-3-1-21 0,1 3-8 0,1 0-1 15,1-2 7-15,-1 0 30 0,1-1-6 0,0 3-1 16,0-5-7-16,3 5-8 0,-2-4 0 0,2 3 9 15,0-1-21-15,0-1 23 0,0-1 9 0,4 3-32 16,-4-3 30-16,4-1-30 0,0 4 13 16,-2-3 17-16,5-1-17 0,-2 3 3 0,1-1-5 15,0 0-5-15,-2-1 7 0,5 0 2 0,-2-1 5 16,1 1 13-16,2-1-7 0,0-2 11 0,0 2-25 16,0-1-6-16,6 2 16 0,0 1-21 0,2-2 25 15,-2 5-7-15,0-1 3 0,0 0 5 0,2 2-6 16,3-1 0-16,-1 0-15 0,0 0 14 0,1 0-6 15,1-1-1-15,1-2 7 0,-2 1-18 16,4-1 6-16,-2 0 19 0,4-3-2 0,0-1 8 16,3 3-10-16,-2-3-9 0,2-2-8 0,3 3 10 15,-1-3 3-15,-1 1 2 0,1 1-6 0,2-2-11 16,-2 0 11-16,2 1-13 0,1-12 24 0,-2 12-7 16,3-1-3-16,0-2-9 0,0-9-15 0,1 13 31 15,-4-13-7-15,3 11-3 0,-4-1 4 0,5-10-1 16,-4 10-12-16,3-10 32 0,-1 11 0 0,-1-11-24 15,2 9 12-15,0-9-7 0,0 9-8 0,0-9 9 16,-3 0 1-16,3 12-10 0,0-12 9 0,3 9-19 16,-2-9 17-16,-1 0 14 0,4 10-4 0,-1-10 11 15,0 9-27-15,1-9-5 0,1 0 7 0,0 10 3 16,2-10-13-16,1 8 3 0,-3-8 5 16,2 9 4-16,3-9 26 0,-2 9-3 0,-3-9-32 15,4 11-7-15,-1-11 11 0,2 9-4 0,-2-9 7 16,0 9 15-16,1-9-9 0,-2 0-5 0,3 0 20 15,-2 9 1-15,2-9-14 0,-2 0 7 0,2 0-11 16,0 0-5-16,-2 0 8 0,2 0 6 0,0 0-10 16,2 0-29-16,-2 0 30 0,4 0-4 0,-4 0-10 15,5 0 34-15,-1 0-26 0,-1 0 4 0,3 0 35 16,1 0-38-16,-1 0 4 0,0 0 10 0,-1 0-26 16,1 0 29-16,0-9-11 0,3 9-8 15,-2 0 8-15,0 0-11 0,0 0 16 0,2-9-4 0,-2 9 0 16,-1 0 18-16,4 0-12 0,-1 0-1 0,-2 0 10 15,3 0-24-15,3-9-3 0,0 9 11 16,2 0-13-16,1-8 10 0,2 8 4 0,2-12-6 16,2 3 4-16,0 1 5 0,2-1-10 0,-2-1 2 15,2 1 5-15,-2-1-20 0,3 0 20 0,-5-1 0 16,1 5-1-16,0-2 19 0,-4 8-18 0,3-11-12 16,2 11 7-16,-2-10-6 0,0 10 16 0,0 0 7 15,2 0-7-15,-2 0-5 0,2 0-7 0,1 0 3 16,-4 0-4-16,1 0 16 0,-1 0-3 0,1 12-8 15,-3-3 8-15,-1-9-4 0,-1 9 4 16,-1-9-15-16,-1 10 6 0,0-10-2 0,3 0-1 0,-3 9 22 16,4-9-20-16,-1 0 6 0,2 0 12 0,3 0-30 15,0 0 24-15,-1 0-16 0,1 0-4 16,0 0 25-16,-1 0-19 0,0 0 19 0,0 0-18 16,0 0 5-16,-4 0 7 0,3 0-8 0,-3 0 8 15,1 0-17-15,-1 0 13 0,0 0-20 0,3 0 18 16,-2 0 11-16,3 0-24 0,0 0 28 0,-2 0-18 15,0 0-3-15,3 0-3 0,-4 0 14 0,2 0-16 16,-6 0 4-16,4 0 25 0,-4 0-38 0,-3 0 22 16,3 0 0-16,-5 0-22 0,0 0 26 0,-2 0-12 15,0 0 9-15,0 0-10 0,-1 0 0 0,4 0 8 16,-2 0-6-16,2 0-1 0,-2 0 9 0,3 0 5 16,3 0-18-16,-3-9 12 0,4 9-3 15,-2 0-13-15,3-10 12 0,-4 10 17 0,-1-9-21 16,2 9 18-16,-2 0-5 0,-4 0-8 0,1 0-1 15,-2-7-9-15,-1 7-8 0,-1 0 13 0,-2 0 8 16,-1 0-6-16,0 0 19 0,0 0-12 0,2 0-4 16,-2-9 2-16,-2 9 0 0,4-10 0 0,-2 10-4 15,3-10 4-15,-2 1-6 0,1-1 0 0,-2 0 3 16,4-1-12-16,-4 0 17 0,3-2-9 0,-1-1 10 16,-5-1 16-16,1 2-21 0,1-5 7 0,-2 3-16 15,-3 0 12-15,1-5-1 0,-4 5-4 0,-2-1-1 16,1 1-20-16,-5-1 29 0,-1 1-8 0,-4 0-3 15,4 2 16-15,-5 2-28 0,-1 0 7 16,-1 0 7-16,2-1 1 0,-5 3 14 0,1-3 7 16,-1 6-9-16,-1-3-5 0,-2 1-11 0,0 0 0 15,-1-1 12-15,0 0-20 0,0 1 7 0,-5-1 1 16,3-1 17-16,-4 0 12 0,3-3-9 0,-3 2-14 16,0 0-9-16,0-2-7 0,-7-2 22 0,1-1 3 15,-4 1-9-15,4-3 8 0,-4 2 2 0,0 1 25 16,-1-2 1-16,-4 3 2 0,4-1-24 0,-4 0-2 15,1 1 1-15,-2 2-10 0,3-1 6 0,-3-1-6 16,-1 1 4-16,1 0 19 0,-1-1-1 16,-2 2-3-16,2-2-14 0,-2-1-5 0,-1 1 10 15,3 0-1-15,-4 0-6 0,0-4 17 0,1 3-26 0,-5 0 16 16,3 0 4-16,-3-1-4 0,0 1 9 16,2-2-12-16,-3 4 8 0,1-1-24 0,0 3 12 15,-1 0-2-15,-5 2 2 0,4 0-4 0,-3 9 1 16,-1-11-13-16,0 2 11 0,0 9 20 0,1-9-10 15,-2 9 5-15,2 0-9 0,0-8-16 0,-2 8-2 16,0 0 3-16,1-9 8 0,-4 9 6 0,1 0 0 16,-2-9 8-16,2 9-19 0,-6 0 9 0,3-9-12 15,-4 9 6-15,-1 0 13 0,-2-8-15 16,-1 8 22-16,0 0-10 0,-1-9-18 0,0 9 17 0,-3-10-11 16,2 10-9-16,-4-9 13 0,2 9-19 0,0-10 17 15,0 10 7-15,-1-12 3 0,0 12 10 16,0-9-22-16,1 9-4 0,-2-9 6 0,-1 9-6 15,0 0 11-15,-3-9 12 0,0 9-31 0,-4 0 25 16,3 0 0-16,-3-11-25 0,-3 11 32 0,1 0-24 16,-1 0-8-16,0 0 28 0,0 0-8 0,2 0-8 15,1 13 8-15,-2-13-22 0,5 12 8 0,-2-2 26 16,1-10-10-16,0 11 8 0,-3-11-13 0,2 9-8 16,1-9-2-16,-5 13 4 0,1-13 8 0,1 7-4 15,-1-7 6-15,-1 0-2 0,3 0 1 16,1 12-3-16,0-12-11 0,1 0 12 0,2 0-11 0,1 9 6 15,0-9 1-15,4 0-3 0,0 0 7 16,-4 0-6-16,4 0 11 0,-1 0-13 0,-1 9 10 16,1-9 2-16,-3 0-1 0,1 0 9 0,-1 0-8 15,1 0-23-15,0 0 20 0,1 0-5 0,0 0-10 16,0 0 28-16,2 0-21 0,1 0 2 0,0 0-8 16,1 11 11-16,1-11-6 0,0 0 15 0,1 12 13 15,0-12-20-15,0 0 9 0,0 0-24 0,0 0-2 16,3 0 11-16,-8 0 5 0,5 0 7 0,0 0-3 15,0 0-6-15,1 0 2 0,-1 0-5 0,3 0 11 16,-2 0-2-16,2 0-15 0,1 0 15 16,0 0 0-16,4 0-12 0,0 0 17 0,-1 0-9 0,3 0-14 15,0-9 30-15,0 9-30 0,3-11 3 0,-2 11 18 16,2-12-9-16,-3 12 3 0,3-12-13 16,-3 1 7-16,3 11-4 0,-2-12 15 0,-1 12 14 15,0-11-15-15,0 11-2 0,-1-9-3 0,-1 9-25 16,2 0 22-16,-3 0-2 0,3 0 10 0,0 0 16 15,-1 0-27-15,-2 0 10 0,3 0-18 0,0 0 17 16,2 0 11-16,-2 0-7 0,0 0 0 0,2 12-8 16,2-12-13-16,0 11 12 0,-2-11-9 0,2 11 2 15,0-11 17-15,-2 12-14 0,1-12 6 0,-2 11 1 16,3-11-19-16,-4 10 16 0,2-10 1 0,-2 11-3 16,-2 0 1-16,2-11-16 0,0 13 29 0,-1-5-12 15,-2-8 13-15,1 14 2 0,0-5-15 16,0-9-4-16,-1 12 5 0,3-12 3 0,-1 9-4 15,-1-9 11-15,-1 11-22 0,3-11 14 0,0 0-7 16,0 0 2-16,3 0 5 0,-3 0-8 0,2 0-11 16,0 0 4-16,1 0-13 0,0 0-18 0,-2 9-7 15,2-9-30-15,0 0 6 0,0 0-22 0,1 11-19 16,-1-11-6-16,1 12-62 0,1-12-18 0,0 12-29 16,0-1-100-16</inkml:trace>
  <inkml:trace contextRef="#ctx0" brushRef="#br0" timeOffset="45498.61">6194 18759 1029 0,'-12'0'-11'0,"2"0"-21"0,-4 0 33 16,2 0 9-16,-2 0 13 0,2 11 22 15,1-11-33-15,-2 9 17 0,4-9-27 0,-4 0 47 0,3 11-18 16,-2-11-8-16,2 0 47 0,0 0-37 15,0 0 25-15,0 0-20 0,0 0 10 0,0 0 6 16,0 0 2-16,0 0 8 0,3 0-18 0,-4 0-27 16,3 0 6-16,-2 0-23 0,0 0 2 0,1 0 4 15,0-7-17-15,-1 7 29 0,-4-9-1 0,4 0 26 16,-2 9 10-16,-2-8-36 0,2 0-4 0,-2 8-28 16,-2-7 7-16,0 7 20 0,0 0 1 0,-4 0-1 15,3-7-10-15,-6 7 6 0,3 0-9 16,-2 0-9-16,0 0 10 0,-2 0-4 0,2 0-6 15,-4 0 9-15,0 0-15 0,0 0 0 0,-2 0 7 0,-1 0 13 16,-4 9-8-16,4-9 10 0,-3 0-8 16,1 10 9-16,-1-10 5 0,0 0-8 0,0 7 8 15,2-7-13-15,0 0 1 0,-2 0 4 0,0 7-10 16,2-7 4-16,1 0 6 0,2 0-6 0,-2 0 9 16,2 0-13-16,-1 0 8 0,4 0 3 0,-2 0-11 15,0 8 0-15,2-8-1 0,-1 0-1 0,2 0 1 16,-3 0 19-16,4 0-8 0,-5 0-5 0,4 0 8 15,-3 0-10-15,0 0-5 0,0 0 1 0,0 0-1 16,0 0-7-16,0 0 14 0,-3 0 0 0,2-8 5 16,-3 8 0-16,1 0-4 0,0-7 2 0,-4 7-7 15,4 0 3-15,-4 0-14 0,1 0 11 16,-1 0-11-16,0 0-1 0,1 0 27 0,-4 0-12 16,3 0 21-16,0 0-11 0,0 0-14 0,0 0-9 15,1 0 2-15,2 0 6 0,-2 0-5 0,0 0 13 16,2-7 1-16,0 7 0 0,2-9 4 0,-2 9-3 15,0-6-10-15,0 0 11 0,2 6-13 0,-2-9 13 16,0 9-6-16,2-5-2 0,-2-2 2 0,0 7-10 16,2-8 9-16,-2 2-2 0,3 1-2 0,-2 5 17 15,-1-9-17-15,2 0-3 0,0 3 8 0,0 6-13 16,-2-9 9-16,2 4 9 0,0 5-7 0,0-6-9 16,-2 6 27-16,0 0-6 0,2 0 1 15,-2-6 8-15,0 6-28 0,4 0-17 0,-2 0 24 16,0 0-19-16,2 0 25 0,-2 0 19 0,2 0-27 15,0 0 17-15,-1 0-20 0,4 6-4 0,-3-6 9 16,2 0-1-16,-1 0 10 0,2 0-5 0,-3 0-1 16,3 0 4-16,0 0-20 0,1 0 1 15,-2 0 6-15,2 0-2 0,-1 0 12 0,0 0 0 0,0 0 4 16,0 0-11-16,0 8 16 0,0-8 3 16,1 0-11-16,-5 0-7 0,5 6 0 0,-1-6-6 0,3 0 1 15,-3 6 19-15,1-6-11 0,2 0-6 16,0 6 7-16,0-6-16 0,1 0 12 0,-1 9 0 15,0-9-2-15,-1 8 14 0,1-8-14 0,3 8 16 16,-3-2-16-16,1 0-8 0,3 1 6 0,-1-2 11 16,0 1 0-16,1 3 7 0,0-3-5 0,3 4-31 15,-1-2 19-15,-1-1-5 0,4 6 2 0,-2-2 21 16,1 0-21-16,2 4 3 0,3-1 17 0,-2 0-25 16,2 1 21-16,-2-3-6 0,3 6-19 0,2-3 25 15,0 2-19-15,0-3 11 0,2 3-4 0,2 0-4 16,0 1 1-16,0 0-1 0,0 2 3 0,0-2-4 15,2-1 5-15,2 1-8 0,2-1 8 0,-2-2 2 16,2-1 2-16,1 1-3 0,0-2 6 16,-1 0-3-16,3 1 2 0,-2-2 3 0,3 1-4 0,3-1 4 15,-3-3-5-15,1 5 10 0,1-4-6 16,4 1-16-16,-2 0 16 0,1-1-17 0,0 2 6 16,1 1 18-16,2-4-8 0,0 0 1 0,0 2-10 15,5-1 3-15,-3-1-5 0,3 0 9 0,0-1-5 16,0 1 6-16,-1 0-3 0,5-2 2 0,-1 2 8 15,0 0-20-15,0-3 21 0,1 5 4 0,4-4-12 16,-1 1 7-16,0 1-8 0,2 0-12 0,-2 0 24 16,2-1-24-16,0 1 11 0,-1 2 2 0,4-2-4 15,-5-1 13-15,2-1-18 0,1-2-2 0,0-5 12 16,-3 9 14-16,2 0-13 0,0-9 13 0,2 8-25 16,-2-8 4-16,1 9 6 0,2-9-9 15,1 9 10-15,-2-9-14 0,4 6 23 0,-2-6 6 16,4 10-5-16,-2-10 3 0,2 8-23 0,0-8-1 15,-2 8 6-15,2-8 11 0,-1 0-2 0,4 0 8 16,-1 0-17-16,-2 0 5 0,2 0-3 0,-1 0-1 16,0 0 3-16,1 0 6 0,0 0 10 0,0 0-8 15,0 0-6-15,2 0-7 0,-2-8-3 0,4 8 2 16,-1 0 16-16,1-8-4 0,-1 8-9 0,1 0-6 16,3-7-1-16,-3 7 7 0,3 0-5 0,0 0 24 15,-1 0-8-15,-1 0-11 0,-1 0 11 0,3 0-5 16,-4 0-4-16,1 0 8 0,3 0-8 15,-3 0-8-15,0 0 17 0,-2 0-12 0,0 0 20 0,2 0-5 16,-2 0-20-16,0 0 10 0,2 0-5 16,2 0-1-16,-2 0 3 0,0 0-8 0,3 0 12 15,0 0-2-15,-1 0 20 0,-1 0-8 0,2 0-23 16,-1 0 7-16,1 0-21 0,-2 0 26 0,1 0 13 16,-2 0-29-16,0 0 28 0,0 0-14 0,0 0-4 15,0 0 32-15,0 0-23 0,2 0 3 0,-2 0 2 16,2 0-11-16,2 0-1 0,-2 0 9 0,2 0-3 15,2 0-16-15,-1 0 17 0,-1 0-15 0,2 0 10 16,-3 0 4-16,1 0 1 0,1 0-14 0,-1 0-1 16,-1 0 17-16,0 0-14 0,-4 8 18 15,4-8-10-15,-3 9-8 0,0 0 20 0,0-9-21 16,0 9 6-16,-1-9 9 0,4 8-6 0,0-8 6 16,0 9 6-16,0-9-3 0,6 0-14 0,-3 0 12 15,0 9-11-15,2-9 0 0,-2 0 3 0,0 0-3 16,3 0 9-16,-3 0 4 0,-3 0-8 0,1 9 11 15,1-9-19-15,-2 0 6 0,1 0 3 0,-2 0 5 16,1 0 0-16,0 0-11 0,1 0 9 0,0 0-21 16,1-8 7-16,-2 8 7 0,3-8-4 0,0 8 15 15,1-8 6-15,-1 8-14 0,-3 0 5 0,1 0-14 16,2-9 3-16,-1 9 15 0,-4 0-32 0,2 0 39 16,0 0-39-16,-3 0 26 0,2 0 5 0,1 0-15 15,-1 0 29-15,2 0-36 0,0 0 17 16,2 0-5-16,0 0-6 0,0 0 8 0,2 9-1 15,0-9 0-15,2 0-3 0,0 0 6 0,-2 0 12 16,-2 0-25-16,4 0 28 0,-1 0-17 0,-4 0-7 16,1 0 3-16,-4 0-12 0,2 0 31 0,-2-9-26 15,0 0 19-15,-2 9-10 0,4-11-15 0,-4 2 19 16,2 9-3-16,2-8 9 0,-2 8-8 0,2-12 3 16,-2 4-5-16,2 8-18 0,2-8 9 0,-1 8-2 15,-1-10 22-15,-2 10-11 0,2 0 6 0,-2-9 5 16,-1 9-21-16,-1 0 16 0,0 0 0 0,1 0-1 15,-3 0-14-15,2 0 16 0,-2 0-10 16,2 0-8-16,-2 0 30 0,1 0-17 0,4 0-2 16,-3 0 7-16,2 0-5 0,-1 0-2 0,0 0 2 15,1 9-7-15,-2-9 3 0,2 0 2 0,-2 9 12 16,2-9-5-16,-2 0 1 0,0 0 6 0,-3 9-21 16,2-9-3-16,-1 0 14 0,0 0-13 0,-2 0 18 15,1 0 0-15,-1 0-13 0,1 8-5 0,-1-8 5 16,2 0 12-16,-2 0-7 0,4 0 16 15,-1 0-15-15,-2 0 4 0,3 0-11 0,0 9-15 0,2-9 21 16,-2 0-19-16,0 0 25 0,0 0 6 16,2 0-9-16,-2 0 2 0,0 0-17 0,0 0 0 15,0 0 3-15,1 0 9 0,-1 0 11 0,1 0-3 16,-1 0 4-16,0 0-3 0,-1 0-15 0,3 0 14 16,-1 0-11-16,2 0 3 0,0 0-12 0,0 0 11 15,-1 0 2-15,2 0-21 0,-2 0 30 0,-1 0-6 16,1 0-11-16,-3 0 23 0,-1 0-11 0,-2 0-3 15,1 0 2-15,-2 0-15 0,-1 0 17 0,-1 0-4 16,-2 0 3-16,-1 8 7 0,2-8-12 0,-4 6-11 16,2-6-4-16,0 11 8 0,0-11-3 15,0 8 8-15,0-8-4 0,0 7 10 0,1-7-8 0,0 9-1 16,-1-9 4-16,3 8 1 0,-2-8-8 0,1 0 11 16,2 7 17-16,1-7-33 0,0 0 30 15,-3 0-5-15,2 0-18 0,2 0 17 0,-2 0-10 16,1 0-5-16,-4 0-2 0,2 0 4 0,0 0 6 15,-3 0-10-15,3 0-1 0,-1-7 14 0,-1 7-23 16,2 0 15-16,-2-8 15 0,2 8-15 0,0 0 4 16,4 0-4-16,-1 0-8 0,0 0 10 0,1 0 2 15,0 0-4-15,1 0 4 0,0 0-5 0,2-6 12 16,-1 6 3-16,0 0-15 0,-1 0-5 0,1 0 2 16,0 0-18-16,-1 0 27 0,-2-8 5 0,0 8-19 15,0 0 23-15,-2 0-12 0,1-7-4 0,-1 7 11 16,-1 0-2-16,1 0-7 0,1-8-2 0,-1 8-17 15,-1 0 12-15,3 0 12 0,1 0-1 0,-4 0 16 16,5 0-19-16,-3 0-14 0,-2 0 3 16,1 0 6-16,0 0 5 0,-2 0 6 0,-2 0 11 15,0 0-15-15,0 0 0 0,-3 0 9 0,0 0-9 16,-1 0 7-16,-2 0-6 0,-1 0-9 0,-1 0 2 16,-2 0 2-16,-1 0 3 0,1 0-8 0,0 0 7 15,-1 0-6-15,-4 0 2 0,4-9 12 0,-3 9-14 16,-1-6 2-16,2 6-5 0,-3-9 6 0,-1 9-1 15,0-7 20-15,-3 7-2 0,0-9-14 0,0 9 2 16,-2-7-7-16,-3 7 0 0,0 0 14 0,1-8-11 16,-4 8-7-16,0-9 12 0,0 9-21 0,-3 0 26 15,2-8-13-15,-4 8-2 0,0-9 16 0,0 9-24 16,0-9 25-16,-1 0 3 0,-2 1-11 16,2-1 20-16,0 0-8 0,-1-2-12 0,2-2 2 15,-1 0-7-15,0 0 0 0,0-2-9 0,-1-1 1 16,2 1-3-16,1-3 8 0,-2 2 13 0,-1-1 4 15,5 1 21-15,-3 2-30 0,-1 0 1 0,0-1-4 16,1 1-26-16,0 1 25 0,-1 0 1 0,0 2-21 16,0-3 37-16,-1 1-13 0,2-2 4 15,-3 4 14-15,2-2-22 0,-2 2 1 0,0 0 9 0,0 0 4 16,2-2 1-16,-2 2 13 0,0 2-35 0,0-2 5 16,0 1-12-16,0-1 0 0,0 0 31 0,0 2-12 15,0-2 5-15,0 2 2 0,0-1-14 16,0 1-2-16,0-1 13 0,0 1-12 0,0 2-1 15,0-2 4-15,0 1 9 0,-4 2-5 0,0-5-2 16,0 6 11-16,-1-4-10 0,2 3-4 0,-4-3 15 16,1 3 3-16,1-3-6 0,-1 3-1 0,0-2 3 15,0 0 6-15,-1 1 0 0,1-1-5 0,-4-1-2 16,5 0 2-16,-1 1-15 0,-3-1 22 0,3 0-12 16,1-2-12-16,-3 1 21 0,0-1-14 0,0-1 8 15,-2 0-3-15,2-1-12 0,-1 1 17 0,0-2-26 16,-1 1 14-16,0 0-1 0,2-2-6 0,-2 2 18 15,0 0-18-15,-1 0 15 0,1-1 2 16,0 1 17-16,0 0 0 0,-1 2-3 0,1-2-13 16,-5 3-5-16,2-2 16 0,0 3-13 0,0 0 3 15,-3-2-3-15,2 5-8 0,0-3-3 0,-4 0-6 16,2-2 13-16,-1 1-8 0,1 0 6 0,0 0 13 16,1 1-15-16,-3-1 15 0,2 0-13 0,-2-1 3 15,0 5-12-15,1-4 17 0,0 2 8 16,-2-2-9-16,2 0 6 0,-2 1-13 0,0-2-5 0,0 4 13 15,-1-2-17-15,-1 9 15 0,0-13 4 16,-3 2-15-16,2 11 19 0,1-10-15 0,-1 10 2 0,-2-8-2 16,-1 8 5-16,2 0-19 0,-3-12 9 0,-1 12 4 15,1-6 11-15,-2 6-15 0,1 0 5 0,-3-9 15 16,1 9-34-16,1 0 28 0,-2 0-21 0,3-10-8 16,-3 10 23-16,1 0 1 0,1 0 6 15,-2 0-2-15,0 0-9 0,2 0-2 0,-2 0 2 16,-2 0 0-16,2 0-6 0,0 0 6 0,-2 0 9 15,2 0-21-15,-2 0 8 0,0 0 7 0,0 10-18 16,1-10 31-16,-2 0-15 0,1 10-17 0,-1-10 18 16,4 0-6-16,-4 9 4 0,4-9-5 0,1 0 5 15,0 11 1-15,0-11 20 0,0 0-18 0,2 0-16 16,0 0 8-16,0 9-12 0,0-9 27 16,0 0 1-16,0 0-12 0,3 0-5 0,0 0-2 15,0 0 10-15,0 0-6 0,0 0 10 0,2 0 1 16,-1 0-18-16,-3 0 12 0,5 0 5 0,-3 0-5 15,0 0 10-15,0 0-17 0,-1 11-5 0,-1-11 5 16,2 0 5-16,-3 0-5 0,0 0 16 0,0 12-16 16,0-12-5-16,-3 0 10 0,2 0-1 0,-3 0 0 15,1 0 6-15,-3 0-2 0,0 0-9 0,2 10 11 16,-2-10-8-16,-2 0 17 0,2 0-12 0,-1 0 1 16,-2 0-7-16,-1 8 10 0,0-8-18 0,-1 0 12 15,1 0 8-15,-3 11-35 0,3-11 42 0,0 0-20 16,0 9-1-16,0-9 13 0,3 0-4 15,-2 9 5-15,-1-9-6 0,3 0 11 0,0 11-11 16,0-11-8-16,-2 0 9 0,2 0-6 0,-2 0-16 16,1 9 23-16,0-9-15 0,-2 0 17 0,0 0 0 15,2 0-7-15,-2 0 5 0,0 0-2 0,0 11-4 16,0-11 4-16,0 0 12 0,-2 0-20 0,2 0 8 16,0 0-4-16,-2 0-2 0,2 7-3 0,-1-7 9 15,0 0 1-15,-1 0-10 0,2 8 15 0,0-8 0 16,0 0-18-16,0 9 26 0,0-9-31 0,0 0-1 15,0 9 6-15,0-9 3 0,2 0 9 0,-2 0 4 16,0 8-12-16,-2-8-7 0,3 8 25 0,-1-8-12 16,0 0 20-16,-1 0-24 0,-2 9 1 0,3-9 8 15,0 0-5-15,0 0 3 0,0 0-7 0,0 7 5 16,0-7-7-16,0 0 9 0,0 0 6 16,0 0-3-16,0 10-7 0,2-10-2 0,0 0-1 15,2 8-8-15,-2-8 11 0,0 0 16 0,0 10-20 16,2-10 2-16,0 0 14 0,-2 6-29 0,2-6 23 15,0 0 3-15,-2 11-21 0,2-11 22 0,0 0-13 16,-2 0 7-16,2 8 6 0,0-8-2 0,2 0-9 16,-2 0-2-16,-2 0 7 0,4 0-17 15,2 0 15-15,-2 0 8 0,0 0-7 0,2 0 6 0,-2 0-1 16,4 0-13-16,-4 0-1 0,0 0 19 0,2 0-12 16,-2 0 1-16,1 0-9 0,3 0-4 15,-3 0-7-15,2 0 23 0,1 0-4 0,0 0 0 16,3 0 7-16,-3 0-12 0,0 0 26 0,0 0-21 15,0 0 21-15,2 0-27 0,-2 0 3 0,0 7 3 16,0-7-16-16,2 9 17 0,-2-9-4 0,0 6 6 16,0-6 12-16,-3 0-12 0,3 0-6 0,-3 9 12 15,0-9-28-15,-1 6 20 0,1-6 10 0,-4 0-25 16,4 0 29-16,-4 11-24 0,1-11 4 0,1 8 15 16,-1-8-22-16,-3 10 19 0,1-10-6 15,1 10-7-15,-2-2 23 0,3-8-12 0,-2 10-21 0,1-3 19 16,2-7-4-16,-3 10 9 0,2-4 1 15,0-6-13-15,2 10 11 0,-2-10-17 0,-2 5 2 16,0-5 11-16,3 0-18 0,-4 9 9 0,-1-9 10 16,0 0-5-16,0 6-5 0,0-6 18 0,-4 9-5 15,2-9-4-15,-2 0 5 0,0 9-15 0,-2-2 9 16,0-7-15-16,0 10 3 0,0-1 5 0,-1-4 2 16,2 4 9-16,-3-1 12 0,4-1-9 0,-2 2-3 15,0-2 8-15,2-1-21 0,0 3-5 0,-1-3 7 16,2 2 3-16,1-1 5 0,0-2 0 0,-2-5-13 15,2 11 4-15,-2-2 10 0,-1-9-1 0,1 9 9 16,-2-9-21-16,0 10-3 0,1-10 5 0,-4 7 6 16,3-7 0-16,-4 9 0 0,0-9-1 0,3 0 6 15,-2 7-4-15,2-7 10 0,-2 0-11 0,3 0-14 16,-2 0 24-16,6 0-13 0,-2 7 16 16,1-7 7-16,0 0-25 0,3 0 1 0,-2 0 7 15,2 0-22-15,-2 0 28 0,2 0-7 0,2 0-5 16,-2 0 11-16,0 0-16 0,2 0 11 0,-2 0 0 15,0 0 6-15,2 0 3 0,-2 0-6 0,2 0-17 16,-2 0-2-16,3 0 2 0,-2 0-2 0,1 0 25 16,0 0 4-16,4 0-15 0,-2 0 0 0,-2 0 6 15,5-5-7-15,0 5 13 0,-1 0-6 0,1 0-17 16,3-6 1-16,-1 6-5 0,1 0 18 0,0 0-1 16,2 0 12-16,-2-8-10 0,1 8-6 0,-1 0 0 15,3 0-5-15,-1-6 4 0,-2 6-1 16,1 0 8-16,-1-5 10 0,3 5-13 0,-3 0 0 15,3-6-6-15,-3 6-19 0,0 0 34 0,3-7-18 16,-3 7 1-16,2-6 16 0,-2 6-19 0,1-9 13 16,-1 4 8-16,3 5-8 0,-1-8 0 0,-1 8 5 15,2-7-14-15,0 7 11 0,1-6-6 0,1 6-1 16,-2 0 6-16,1-6-17 0,2 6 4 0,-3 0 12 16,3-7-6-16,-3 7 9 0,4-7-3 0,0 7-11 15,2-5 7-15,1 5-4 0,-1 0 13 0,1-7-4 16,3 7-7-16,-2 0 10 0,1-8-3 0,3 8 1 15,-2-5 8-15,1 5-15 0,1 0-3 16,-2-6 0-16,4 6 3 0,-4 0 3 0,3 0 6 16,3 0-14-16,-2 0-25 0,-1 0-49 0,4 0-67 15,0 0-76-15,1 0-52 0,0-9-98 0,1 9-63 16</inkml:trace>
  <inkml:trace contextRef="#ctx0" brushRef="#br0" timeOffset="65833.21">7684 2304 661 0,'0'0'0'0,"0"0"-2"0,0 0-3 15,0 0 18-15,0 0 7 0,0 0-19 16,0 0 2-16,0 0-19 0,0 0 10 0,0 0 22 16,0 0 9-16,0 0-28 0,1 0 14 0,-1 0-15 15,0 0-10-15,2 0 52 0,-2 0-73 0,0 12 12 16,3-1 38-16,-3 4-35 0,0-1 54 0,0-1 10 16,0 3-54-16,0 1 12 0,0-2-3 0,0 5-11 15,0-2 2-15,-5-1-13 0,5 7 10 0,-1-4 17 16,-2 1 11-16,1 2 17 0,0 0-25 0,0 4-11 15,2 1 3-15,-1-1-6 0,-2 2-13 16,3 2 14-16,-2-2 16 0,0 1 10 0,2 2 3 16,-2-1-17-16,2-2 0 0,0 1-43 0,0 1 37 0,0-2 4 15,0 1-14-15,0-1 27 0,4-1-32 0,-2 1-1 16,2-3 0-16,-2 1 5 0,0-1 25 16,0 0-12-16,1-2 7 0,-2 1 9 0,1-2-24 15,-2 0 6-15,3-4-16 0,-2 1 13 0,-1-2 2 16,0-1 6-16,0-1 2 0,0-1-15 0,0 0 10 15,0 2 4-15,0-2 8 0,0 2-7 0,0-3 11 16,0 2-13-16,0 0 6 0,0-2-1 0,0 2-10 16,-4-2-11-16,2 1-6 0,2-1 17 0,-1 1-25 15,-2-1 16-15,-1 1 17 0,2-3-26 0,1 2 43 16,-2-14-15-16,-1 20 1 0,2-5 13 0,-2-15-35 16,2 17 10-16,0-2 8 0,0-15-14 0,-2 17 9 15,4-17-6-15,-2 15-13 0,1-15 19 16,-2 0-22-16,3 14 43 0,0-14-43 0,0 0 21 15,0 0 23-15,4 0-28 0,2 0-41 0,-2 0-58 16,2 0-90-16</inkml:trace>
  <inkml:trace contextRef="#ctx0" brushRef="#br0" timeOffset="67628.01">7583 2202 267 0,'0'0'-3'0,"0"0"-13"0,2 0-2 15,0 0-3-15,-2 0 3 0,2 0 11 0,-2 0 11 16,4 0-13-16,-2 0 0 0,2 0 13 0,0 0 2 16,0 0 8-16,2 0-29 0,2 0 4 0,0 0-10 15,2 0 17-15,0 0 31 0,2 0-19 0,2 0 11 16,1 0-5-16,0 0-19 0,3 0 30 15,-2-11-40-15,4 11 74 0,0-12 17 0,2 12-25 16,2-12 25-16,1 12-72 0,-2-14-4 0,3 2 5 16,0 12 2-16,2-15 5 0,0 4 6 0,2-1-10 15,0 12-9-15,2-16 12 0,-2 4-15 0,5-1-4 16,-2 2 9-16,3 11-17 0,-4-16-6 0,4 3 38 16,0-1-7-16,0 3-10 0,0-1 14 0,-2-1-16 15,3 13-11-15,0-16 15 0,-1 2 14 0,3 2-17 16,-2 12 27-16,-1-14-3 0,1 14-22 15,-1-15-3-15,-2 5-17 0,2 10-12 0,-3-14 37 0,2 14-4 16,-2-11-6-16,2 11 17 0,-4 0-10 0,4-12-9 16,-2 12 28-16,0 0-19 0,-1 0-9 15,1 0 14-15,0 0-11 0,0-11 8 16,0 11-5-16,-1 0 10 0,0 0 12 0,-2 0-15 0,2 0-10 16,0 0-1-16,-2 0-12 0,0 0 23 15,0 0-13-15,-1 0 9 0,2 0 7 0,1 0-31 0,-4 0 39 16,2 0-27-16,0 0-11 0,-2 14 17 15,-2-14 5-15,4 18 18 0,-4-18-24 0,0 14 22 16,3-14-27-16,-6 14 1 0,3-14 37 0,-2 14-26 0,2-14-14 16,-4 15 10-16,2-3-20 0,-2 0 8 15,2-1 29-15,-3 3-14 0,0-2-3 0,1 2 14 16,2 1-6-16,-2-1-24 0,2 1 27 0,2-3-8 16,-1 3-17-16,2-1 33 0,1-1-32 0,2 0 13 15,0 1 22-15,2-1-13 0,1-2 16 0,3 1-21 16,-3-1-32-16,3-11 30 0,-1 12-6 0,-2-12-1 15,3 11 44-15,-3-11-23 0,-1 0-7 0,-2 0-12 16,-1 0 6-16,-3 0-14 0,0 0-7 0,-3 0 35 16,-1 0-32-16,-2 0 19 0,-3 0 15 0,2 0-14 15,-3 0 2-15,-2 0-7 0,-1 0 5 0,0 0-21 16,-1 0 22-16,-2 0-12 0,0 0 4 0,0 0 27 16,1 0-26-16,-2 0 9 0,1 0-4 0,0 12-13 15,0-12 4-15,0 12 6 0,0-12 3 16,-1 11 1-16,1-11 17 0,3 9-14 0,-1-9-1 15,-1 0-5-15,5 0-6 0,-3 0-1 0,1 0-2 16,2 0 11-16,-3 0-5 0,0 0 13 0,0 0-24 16,2 0 12-16,-4 0 0 0,-1 0-5 0,0 0 33 15,-1 0-19-15,-2 0-17 0,0 0 18 0,-4 0-14 16,0 0-10-16,1 0 29 0,-4 15 25 0,0-15 13 16,0 0 16-16,0 0 15 0,0 0-37 0,0 11-11 15,0-11 3-15,0 9-24 0,0 2-2 0,0 1 14 16,0 0-34-16,0 3 15 0,0 1 4 0,0-1-27 15,0 5 46-15,0-1-54 0,0 1 26 16,0 2-12-16,0 2 24 0,0 1 22 0,3 2-31 0,0 0 30 16,0 2-61-16,0 2 29 0,1-2-1 0,-1 1-8 15,0 1 23-15,3-5-2 0,0 3-17 16,1-3 13-16,0-3 6 0,3-2-42 0,-3-1 44 16,2 0-16-16,1-5-32 0,0 0 35 0,0 0-13 15,0-1 10-15,0 0-1 0,-4 0 11 16,3-1-25-16,-5 1-1 0,3-2 43 0,-1-12-26 0,-2 19 13 15,-2-4 2-15,-1-15-48 0,2 15 52 0,-3 0-15 16,0-1-16-16,0-2 39 0,0-1-42 0,0 3 13 16,0-1 8-16,0 0-2 0,0 0-7 0,0 1-23 15,4-2 21-15,-4 0-11 0,2 1 1 0,1-3 22 16,-2 1-7-16,1-11 0 0,-1 14 8 16,2-14 0-16,1 14-8 0,-2-14-11 0,2 10 7 15,-4-10-6-15,2 0 8 0,0 0 24 0,-2 0 3 16,0 0 9-16,0 0 6 0,0 0-19 0,0 0 15 15,0 0 1-15,0 0-28 0,0 0 21 0,-4 0-29 16,0 0-7-16,2 0 8 0,-2 0-5 0,1 15 6 16,-1-15-8-16,-3 0 12 0,-1 14-2 0,-2-14-27 15,-1 14 28-15,-4-14-11 0,-1 15-16 0,-2-3 39 16,0-12-16-16,-2 17-8 0,0-3 15 0,-3-2-14 16,4-12 7-16,-4 17 13 0,2-5-25 15,-4 0 11-15,4-12-12 0,-1 16 18 0,0-3 7 16,-2-13-18-16,2 12 15 0,-2-12-30 0,-1 14 2 15,2-14 25-15,-3 0-13 0,0 0 20 0,0 12 0 16,-2-12-18-16,-3 0 4 0,1 0-11 0,-2 14 12 16,-1-14-1-16,-1 14-1 0,-4-14 10 0,2 15-5 15,-6-1-10-15,2-2 1 0,-2 3-3 0,-3-1 9 16,2 1 0-16,-3 2 11 0,0 0-8 0,0 0-9 16,1-1 9-16,-1 2-8 0,4-2 11 0,0-1-9 15,2 2 10-15,2-17 1 0,0 18-18 0,4-18 16 16,3 17-23-16,-2-17 4 0,1 0-1 15,2 0 2-15,-2 0 23 0,2 0-10 0,2 0 14 16,-2 0-32-16,-2 0 5 0,2 0-6 0,-2 0 4 16,1 0 14-16,-4 0 4 0,-1 0 4 0,2 0-12 15,-4 0 2-15,0 0-27 0,-2 0 27 0,0 0 11 16,0 0-13-16,-1 0 3 0,-2 0-27 0,3 0 18 16,-1 0-7-16,2 0 31 0,1 17-9 0,0-17-19 15,2 15 25-15,1-15-13 0,2 14-9 0,-1-14 3 16,-1 0 19-16,-1 0-10 0,3 0 13 0,-2 0-25 15,2 0-14-15,-3 0 2 0,3 0 11 0,1 0 18 16,-1 0-3-16,3 0-15 0,0 0-1 16,-1 0 5-16,5-17-16 0,2 17-41 0,-2 0-14 15,4 0-30-15,2 0-72 0,0 0 19 0,1 0-30 16,2 0-103-16</inkml:trace>
  <inkml:trace contextRef="#ctx0" brushRef="#br0" timeOffset="77481.11">9496 1213 455 0,'0'0'-3'16,"0"0"25"-16,0 0 8 0,0 0-9 16,0 0 9-16,0 0-16 0,0 0-14 0,0 0 16 15,0 0-7-15,0 0 2 0,0 0-1 0,0 0 11 16,0 0-16-16,0 0 8 0,0 0 5 0,0 0-25 16,0 0 43-16,0 0-40 0,0 0-2 0,0 0 10 15,0 0-15-15,0 0 30 0,0 0-5 0,0 0 1 16,0 0 1-16,0 0-20 0,0 0-11 0,0 0 21 15,0 0-19-15,0 0 11 0,0 0 36 0,0 0-55 16,0 0 29-16,0 0 2 0,0 0-25 0,0 0 38 16,0 0-18-16,0 0-8 0,0 0-19 15,0 0 14-15,0 0 1 0,0 0 21 0,0 0 23 16,0 0-27-16,0 0 9 0,0 0-43 0,0 0 39 16,0 0-19-16,0 0-10 0,0 0 38 0,0 0-35 15,0 0 25-15,0 0 4 0,0 0-16 0,0 0 11 16,0 0-1-16,0 0-8 0,0 0 7 0,0 0-29 15,0 0-9-15,0 0 16 0,0 0-10 0,0 0 32 16,0 13-1-16,0-13-14 0,0 12 7 0,0 0-15 16,0-2 3-16,0 3 5 0,0-1 7 0,0 2 2 15,0 2 8-15,0 1-5 0,0 0-3 0,0 1-1 16,-5 1 9-16,5 1-12 0,0-2-4 0,-1 3 7 16,1-4-14-16,-3 4 16 0,3-1 4 15,0 0-18-15,0 0 9 0,-3 3-32 0,3-2 21 16,0-1 12-16,0 4-6 0,0 1 49 0,0 1-36 15,0-2-15-15,-2 2 20 0,2 1-28 0,-4 1-4 16,0-4 41-16,4 5-3 0,0-3-19 0,-2 0 16 16,2 0-28-16,-2 0-13 0,0-3 29 0,2 1-18 15,0 2 19-15,-3-2-22 0,2 1 22 0,1-4 4 16,0 2-17-16,-2-1 24 0,2-1-14 0,-2 1-4 16,0-4 11-16,2 1-16 0,0-3-11 0,-3-1 30 15,3-1-18-15,-1-4 6 0,-1-10-18 0,2 12 20 16,0-12 12-16,0 0-10 0,-1 11 19 15,-2-11-49-15,3 0 17 0,0 0 21 0,0 0-12 0,0 0 28 16,0 0-26-16,0 0-20 0,0 0 20 16,0 0-22-16,0 0-67 0,0 0-27 0,0 0-110 15</inkml:trace>
  <inkml:trace contextRef="#ctx0" brushRef="#br0" timeOffset="78334.48">9658 1102 503 0,'12'0'2'16,"-2"0"-7"-16,2 0 15 0,-2 0-2 0,2 0 14 15,0 0-15-15,0 0-3 0,0 0 5 16,2 0-15-16,-2 0 24 0,3 0-18 0,-2-9-1 0,1 9-22 16,2-11 11-16,0 11 3 0,0-10 9 15,0 10 29-15,2-10-43 0,-2 10 33 0,0 0-36 16,0-11-1-16,0 11 49 0,0-10-38 0,-2 10 26 15,2 0-20-15,-2-11-15 0,-2 11 10 0,-2 0 3 16,3 0 10-16,-4 0-4 0,1-9-16 0,-2 9 7 16,-2 0 20-16,0 0 7 0,0 0 10 0,1 0-37 15,-4 0-19-15,4 0 27 0,-4 0-1 16,1 0 6-16,0 0 14 0,-2 0-26 0,1 0-21 0,-2 0 42 16,1 0-33-16,-2 0 13 0,0 0 34 0,0 0-11 15,0 0 7-15,0 0-20 0,0 0 11 16,0 0-12-16,0 0 18 0,-2 0-3 0,-2 0-11 15,4 0-6-15,-2 0 1 0,1 0-47 0,-2 0-64 16,3 0-70-16</inkml:trace>
  <inkml:trace contextRef="#ctx0" brushRef="#br0" timeOffset="78822.06">10124 771 514 0,'0'0'-29'0,"0"0"24"15,0 0 0-15,0 0-11 0,3 0 22 0,-2 0-42 16,-1 0 22-16,3 0 21 0,-2 0-12 0,1 0 22 15,1 0-26-15,0 0-3 0,1 0 3 0,0 0 15 16,2 0-16-16,-2 0 6 0,2 0 13 0,3 0-9 16,-2 11 18-16,-1-11-29 0,4 10 6 0,0-10-16 15,-1 0 13-15,1 11 26 0,0-11 22 0,1 14-3 16,-1-14-16-16,2 10-20 0,-2-10-24 16,4 14 3-16,-5-3 4 0,0-11 20 0,1 10 2 15,0-10-1-15,-1 14 19 0,-2-14 8 0,0 11-13 16,-4-11 10-16,4 12-37 0,-4-12 7 0,1 12 18 15,-2-12 1-15,2 0 45 0,-4 14-41 0,3-14 6 16,-3 0 1-16,0 14-11 0,0-5 21 0,0-9-17 16,-7 18 2-16,1-7-22 0,3 1 2 0,-4 2 0 15,1 1-1-15,0 0 7 0,-1-1-12 0,-2 3 6 16,1 0 3-16,-2 1-28 0,3 0 8 0,-2-1 20 16,-1 0-28-16,0 1 27 0,1 0 7 15,-1 0-33-15,0-1 34 0,0 2-9 0,0 0-15 16,1-2 11-16,-1 2 11 0,4-3-32 0,-1 0-47 15,0-1-32-15,1-1-130 0</inkml:trace>
  <inkml:trace contextRef="#ctx0" brushRef="#br0" timeOffset="79828.82">10999 966 822 0,'-5'0'9'16,"0"-14"-14"-16,0 14 17 0,-2-13-3 0,1 2 3 15,-2 11 23-15,-1-12-14 0,-2 12-5 0,0 0 8 16,1-12-2-16,0 12-11 0,-3 0 7 16,3 0-9-16,-3 0-9 0,3 0 6 0,-1 0 6 15,1 0-15-15,2 0 17 0,0 0-24 0,-1 0 13 0,3 0-5 16,0 18-19-16,2-7 40 0,1 3-23 0,0 1-6 15,3 0-3-15,-1 0 1 0,1 2 2 0,0 0 11 16,0-1 19-16,4 3-18 0,2-4 7 0,-2 2 2 16,4-5-25-16,0 0 3 0,-1-2 5 15,2-10-15-15,1 13 25 0,0-13 0 0,0 0-16 16,-1 11 34-16,1-11-21 0,0 0-9 0,3 0 16 16,-3 0-16-16,0 0 18 0,0 0 1 0,-1-17-4 15,1 0 2-15,0-3 3 0,0-1-4 0,3-4-5 16,-3-3-2-16,0 1 4 0,-2-3-21 0,0-3 6 15,0 4 0-15,-3 1-8 0,0-2 11 0,-1 2 17 16,-3 2-25-16,-1 5 9 0,0 1 24 0,0 2-31 16,-4 1 32-16,1 2-8 0,-3 1-27 15,2 4 21-15,-2 0-13 0,2 10 0 0,1-10 29 16,0 10-36-16,-1-8 24 0,0 8-9 0,2 0-21 16,-1 0 46-16,2 0-35 0,-1 0 10 0,2 0 13 15,-2 0-37-15,2 0 14 0,0 0 3 0,0 0 0 16,0 0 9-16,0 0 9 0,0 0-21 0,0 0-6 15,0 0 12-15,0 0-5 0,0 12 27 0,4-1-7 16,-3 1-19-16,2 0 16 0,-1 2-21 0,0 3 25 16,-2 1 24-16,2 0-11 0,-1 1-13 0,-1 2-7 15,3-1-23-15,-3 0 18 0,0 1 0 0,0-3 12 16,0 2 1-16,0 0-20 0,0 1 5 16,0-1 6-16,0 0-5 0,2 0-3 0,-2-2 14 15,1 2-31-15,-1-3 41 0,0 1-23 0,3-6-37 16,-3 0 9-16,4-1-56 0,-2-11-1 0,-1 11 4 15,6-11-46-15,-4 0 26 0,0 10-46 0,0-10 13 16</inkml:trace>
  <inkml:trace contextRef="#ctx0" brushRef="#br0" timeOffset="80047.26">11127 1017 534 0,'0'0'2'0,"0"0"-14"16,0 0 8-16,0 0 3 0,0 0 10 0,0 10 15 15,1 1 1-15,-1 1-15 0,0-1-30 0,3-1 10 16,-3 1-12-16,0 0 31 0,2-2 4 0,-1-9 2 16,-1 11 17-16,3-11-29 0,1 12-9 0,-1-12-9 15,0 0-34-15,1 0-19 0,-1 0-29 0,2 0-39 16</inkml:trace>
  <inkml:trace contextRef="#ctx0" brushRef="#br0" timeOffset="80206.35">11170 835 763 0,'-3'0'-5'0,"-1"0"7"15,1 0-10-15,0 0 6 0,0 0 4 0,2 0-17 16,-1 0 17-16,2 0-10 0,0 0 10 0,0 0 1 15,0 0-23-15,0 0-24 0,3 0-22 0,0 0-43 16,0 0-55-16</inkml:trace>
  <inkml:trace contextRef="#ctx0" brushRef="#br0" timeOffset="80475.19">11301 716 696 0,'0'0'-24'0,"0"0"9"16,0 0 11-16,0 0 0 0,0 0 9 0,0 10 12 15,0-10-24-15,-4 11-12 0,4 3 25 0,0-3-25 16,0 2 18-16,0 0 15 0,0 2-20 0,0 2 28 16,0 1-16-16,0 0-10 0,0-1 31 0,2 2-32 15,0-3 12-15,1 2 24 0,0-1-28 0,-1 0-13 16,0-3 7-16,0 3-5 0,-1-2-3 0,-1 0 25 15,3 1-17-15,-3 0-3 0,4-2 10 16,-2 1-10-16,0-1 9 0,2-4-63 0,0-10 21 16,0 11-64-16,2-11-70 0</inkml:trace>
  <inkml:trace contextRef="#ctx0" brushRef="#br0" timeOffset="80978.5">11617 983 1010 0,'0'0'-31'0,"0"0"11"0,0 0 2 16,-6 0 19-16,0 0 21 0,-1 0-8 0,0 0-20 16,1 0 2-16,-4 0 25 0,0 0-13 0,0 0 20 15,0 0-37-15,1 0 3 0,-2 0 9 0,1 0-7 16,2 11 18-16,-2-11-27 0,4 15 7 0,-2-6-24 15,2-9 26-15,0 15-2 0,-1-2-8 0,4-1 39 16,-1-3-25-16,2-9 15 0,2 15-4 0,-2-4-27 16,2 1 14-16,0-4-4 0,0-8-4 0,4 14 12 15,2-14-22-15,-2 13 5 0,0-13 19 0,2 8 3 16,-2-8 2-16,4 0-5 0,-4 0-20 0,3 0 16 16,-2 0 4-16,0 0-4 0,2 0 0 15,-2 0-5-15,0 0 12 0,1 0-9 0,-3 0 19 16,4 0 0-16,-5 0-17 0,2-12 21 0,2-1-37 15,-2 3 10-15,-1-1 12 0,2 2-30 0,-1 9 38 16,0-17-4-16,0 6-15 0,-4 11 40 0,2-12-23 16,-2 12-21-16,3 0-4 0,-3-11-7 0,0 11 6 15,0 0 5-15,0 0 1 0,1 0 6 0,-1 0-12 16,0 0 24-16,0 0 2 0,0 0-17 0,2 0 8 16,0 0-5-16,-2 0 6 0,2 0 0 0,2 0 4 15,-1 0-16-15,2 0-4 0,-1 0 23 0,2 11-28 16,2-11 27-16,-2 0-2 0,1 11-27 0,0-11 21 15,-1 0 11-15,0 12-18 0,2-12-17 0,0 0 12 16,0 0-81-16,-2 10 2 0,0-10 7 16,2 0-4-16,-2 0-4 0,2 0-59 0</inkml:trace>
  <inkml:trace contextRef="#ctx0" brushRef="#br0" timeOffset="81183.55">11767 954 843 0,'0'0'-3'16,"0"0"4"-16,0 0-17 0,0 0 16 0,0 0-24 16,0 0 10-16,0 0 26 0,0 0-20 15,0 0 20-15,0 0-10 0,0 0 3 0,4 0-5 16,0 0 1-16,-2 0-8 0,4 0-22 0,-2 12 26 16,4-12 3-16,-2 11 13 0,0-11-5 0,0 9-12 15,0-9 28-15,1 0-50 0,0 15-2 0,2-15-49 16,-2 0-31-16,1 0-11 0,0 0-43 0</inkml:trace>
  <inkml:trace contextRef="#ctx0" brushRef="#br0" timeOffset="81409.94">11986 876 800 0,'-5'0'-2'0,"1"0"-2"0,-2 17-2 0,2-2 35 16,-2-1-20-16,0-1 40 0,-2 4 5 15,2 2-6-15,-4 1 20 0,0 1-53 0,3 2 17 16,-3 0-12-16,-1 3 5 0,1 1 7 0,0-2-24 16,-1 1-9-16,1 1 8 0,0-1 7 0,-3 1-33 15,5-1 12-15,-2-1-19 0,2-1 1 0,0-1 62 16,0-5-40-16,2 0-11 0,2-5-42 0,2-3-55 16,-2-10 0-16,4 11-11 0,0-11 37 0,0 0-36 15,6 0-51-15</inkml:trace>
  <inkml:trace contextRef="#ctx0" brushRef="#br0" timeOffset="81898.21">12137 931 1073 0,'-4'0'24'0,"1"0"-3"15,-4 0 12-15,4 0-9 0,-2 0-16 0,-3 0-12 16,2 0 4-16,0 0 0 0,-2 0-6 16,2 0 13-16,0 0-32 0,0 0 23 0,1 0-21 0,-1 0 35 15,-1 0-10-15,1 14-18 0,4-14 26 16,-2 15-28-16,0-4 31 0,2-11-11 0,-2 15-14 16,4-1 11-16,-1-2-22 0,-2-3 20 0,3-9 3 15,0 15-14-15,0-4 28 0,7-11-3 0,-4 14-7 16,1-14-7-16,2 11 7 0,-2-11-25 0,2 0 16 15,0 0-3-15,1 0-17 0,-1 10 24 0,-1-10 2 16,1 0 0-16,0 0 21 0,0 0-6 0,4 0-11 16,-4 0 23-16,2-15-36 0,-2 4 31 0,0-3-13 15,2 1-27-15,-2 0 12 0,0 0-31 0,0-1 32 16,1 2 24-16,-4-2-11 0,3 14-5 0,-2-15-2 16,-1 15-6-16,-2-11 16 0,-1 11-5 15,0 0 3-15,0 0-20 0,0 0 10 0,0 0 7 16,0 0-13-16,0 0 8 0,0 0-1 0,0 0-23 15,0 0 8-15,0 0 31 0,0 0-22 0,0 0 19 16,0 0-8-16,0 0-11 0,0 0 16 0,0 0-20 16,0 0 4-16,0 15-16 0,0-1 2 0,5-14 37 15,-4 11-27-15,5 3-31 0,-2-14-17 0,0 15-27 16,-2-15-3-16,4 11 33 0,-2-11-36 0,0 0 9 16,2 0-39-16,-2 0-55 0</inkml:trace>
  <inkml:trace contextRef="#ctx0" brushRef="#br0" timeOffset="82837.9">12329 872 646 0,'-2'10'1'0,"-2"-10"15"16,0 17-1-16,4-3 12 0,-2-2 3 0,-2-1-10 15,4 0-3-15,-1-11 0 0,-1 16-9 0,2 1-14 16,0-5-9-16,0 3-14 0,0-1 15 0,0 1 9 15,0 0 30-15,0 1-7 0,0-4-8 0,0 2-16 16,0-5-7-16,3-9-1 0,0 11 18 0,-2-11 0 16,-1 0 3-16,2 12 19 0,-2-12-33 0,3 0 24 15,-2 0-11-15,-1 0-5 0,0 0 4 0,0 0 14 16,0 0-14-16,4 0-4 0,-4 0 7 16,2 0-17-16,1-14 21 0,-2 5-19 0,3-5 13 15,1 2-8-15,-2-2-16 0,4-1 41 0,-1 1-27 16,-1 2 3-16,4-2 0 0,-6 4-8 0,3 10-5 15,1-14 23-15,-1 14-27 0,-1-12-2 0,1 12 10 16,-1 0-23-16,2-10 58 0,-3 10-37 0,2 0 17 16,-2 0 17-16,0-13-36 0,-2 13 34 15,2 0-9-15,-4 0-7 0,3 0 0 0,-3 0-1 0,0 0-13 16,2 0-10-16,-2 0 23 0,1 0-8 0,2 0 42 16,-2 0-5-16,1 0-24 0,1 0 3 0,2 0-18 15,-3 15 14-15,2-15-6 0,1 14-4 16,0-14 1-16,0 12-17 0,0-12 0 0,1 12 13 15,0-12-22-15,1 11-10 0,0-11-9 0,2 0-1 16,-2 0 2-16,3 0 15 0,0 0 33 0,0 0-32 16,-1 0 26-16,1 0-2 0,-1 0-16 0,1-12 43 15,-1 12-27-15,-1-17 20 0,-1 6-2 0,-1 2-21 16,0 9-1-16,1-15-9 0,-1 6 20 0,-2-2 0 16,-2 0 40-16,-1 11 17 0,2-13 14 0,-2 13 17 15,-1-11-31-15,0 11 2 0,0-11-21 0,0 11 15 16,-4 0-18-16,1 0-13 0,-1 0-9 15,0 0 16-15,-1 0-8 0,0 0-7 0,0 0 26 0,1 0-74 16,-2 0 37-16,3 0 6 0,-4 0-32 16,4 0 15-16,-1 0-3 0,-2 0 8 0,2 0 6 15,-1 14 21-15,1-2-8 0,1-12-49 0,0 14 25 16,2-3 3-16,-2 2-26 0,3-13 34 0,0 16-16 16,0-6-16-16,0-10 18 0,4 0 8 0,-1 14-16 15,3-14 21-15,-3 0 2 0,4 12-20 0,0-12 10 16,-1 0-18-16,1 0 3 0,-1 0 6 0,1 0-13 15,-1 0 38-15,4 0-18 0,-3 0 14 0,0-12 5 16,-1 0-56-16,0 12 38 0,1-12 5 0,-1 12-5 16,-3-14 37-16,1 14-32 0,-1-11 0 0,0 11-8 15,-3 0 2-15,3 0 3 0,-3 0-3 0,0 0 20 16,0 0-8-16,0 0 23 0,0 0-23 16,0 0 11-16,0 0-24 0,0 0-38 0,-4 0 19 15,4 0 11-15,-2 0 12 0,-1 0 19 0,2 11-1 16,-2-11-17-16,3 18 0 0,-2-4 5 0,2-2-2 15,0 2 1-15,0 1 12 0,0-1-30 0,0 1 7 16,0-1 4-16,0 1-4 0,0 2 24 0,0-2-2 16,0-1-23-16,0 2 0 0,0-2 13 15,0 0 1-15,0 0-7 0,0-5 4 0,0 4 13 16,0-3-11-16,-4 0 28 0,1 1 11 0,-1-11-36 0,-2 11 6 16,2 1 7-16,-2-3-17 0,-3 0 17 15,2 2 7-15,-6 3-16 0,2-4-12 0,-4 4 0 16,-1 1-18-16,1-1 6 0,-1 0 3 0,-3 0-2 15,2 1-30-15,-2-1-17 0,3-2-19 0,-1 0-35 16,-2 0 12-16,3-3-37 0,2-1-19 0</inkml:trace>
  <inkml:trace contextRef="#ctx0" brushRef="#br0" timeOffset="84444.1">12776 753 556 0,'1'0'24'0,"-1"0"2"0,4 0-1 0,-4 0 10 16,3 0-42-16,-3 12 10 0,2-12 1 0,-1 12 11 15,-1-12 10-15,3 14 15 0,-3-2-23 0,0 2 9 16,2-1-11-16,-1 3-32 0,-1 0 46 0,0 2-34 16,0-2 28-16,0 4 2 0,0-3-20 0,0 2 8 15,0 0-7-15,0-4-5 0,-3 2 1 0,0 1 8 16,0-3-33-16,3 0 34 0,-3-2-23 16,3-4-24-16,0-9 44 0,0 0-32 0,0 0 26 0,0 11-5 15,0-11-6-15,0 0 32 0,3 0-32 16,0 0 37-16,2 0-16 0,-1 0-30 0,0 0 25 15,2 0 0-15,0-12 3 0,2 1 9 0,-2-3 0 16,1 2-7-16,3-2-8 0,-1 2 5 0,1-3-30 16,0 1-13-16,0 0 26 0,-1 0-17 0,4 4 48 15,-3-4-29-15,-3 3 2 0,3-2 19 0,-4 5-9 16,4-1 14-16,-3 9-26 0,-1-11 9 0,-3 11-17 16,1 0 35-16,1 0 1 0,-4 0-11 0,2 0-9 15,-3 0-6-15,0 0-3 0,0 0-2 0,0 0-7 16,-4 0-9-16,-1 11 20 0,0 1-11 15,0 0 10-15,0 2-16 0,-3-2 13 0,1-1 13 16,1 2-3-16,1-13 1 0,-1 11-3 0,0-11-15 16,2 0 38-16,-1 11-5 0,4-11-23 0,-2 0 16 15,2 0-8-15,-1 0 7 0,2 0 21 0,0 0-42 16,0 0-4-16,0 0 11 0,0 0-14 0,0 0 38 16,6 0-42-16,-5 0 3 0,4 0 4 0,-1 0 17 15,0 0 17-15,2 0 2 0,0 0-23 0,0 0 4 16,2 0-1-16,0 0-10 0,0 0 18 0,2 0-27 15,0 0 42-15,0 0-27 0,-1 0 29 0,1 0-3 16,0 0-26-16,3 0 22 0,-3 0-50 0,0 0 0 16,-1 0-27-16,1 0 8 0,3 0 18 15,-3 0-31-15,0 0 35 0,-2 0-14 0,2 0 2 16,0 0 30-16,-2 0-12 0,2 0 5 0,-2-11-3 16,0 2 33-16,2 9-19 0,-4-15 3 0,0 4 9 15,-2 1-24-15,2-1 1 0,-2 2 44 0,-1 9 1 16,-3-11 27-16,3 11 51 0,-3 0-37 0,0 0 16 15,0-9 1-15,0 9-29 0,0 0-14 0,-6 0-3 16,3 0-41-16,-1 0 6 0,1 0 27 0,-3 0-7 16,2 0 16-16,-2 0 1 0,-1 0-15 0,1 0-27 15,1 0 1-15,-1 0-11 0,0 0-10 0,0 0 17 16,-1 14 4-16,1-14 11 0,-1 16 5 16,1-2-20-16,2 2-10 0,0-1-7 0,2-3-12 15,-1 0 31-15,2 0 7 0,1-1-19 0,0-2 17 16,0-9-5-16,6 14 3 0,-2-14 21 0,2 0-10 15,0 12-12-15,2-12-15 0,-2 0 7 0,0 0-4 16,0 0 3-16,2 0 13 0,-2 0-19 16,1 0 21-16,0 0 3 0,-1 0-11 0,0 0 15 0,0 0 8 15,-1 0-16-15,1-12 18 0,3 12-12 0,-5-14-14 16,2 3 6-16,-2 11-11 0,-1-13 4 0,0 13-3 16,1-12 5-16,-4 12 19 0,2 0-20 15,-1 0 7-15,-1 0 4 0,0 0-21 0,0 0 39 16,0 0-12-16,0 0-15 0,0 0-1 0,0 0-17 0,0 0 6 15,0 0 7-15,0 0-12 0,0 0 11 16,0 0-4-16,0 0-7 0,0 0 24 0,0 0-30 16,3 0 22-16,-1 0 10 0,2 0-1 0,0 0 12 15,0 0-17-15,2 0 13 0,-3 0-13 0,4 0 6 16,-1 14 3-16,1-14-29 0,2 13 1 0,-2-1-14 16,3-12-41-16,-1 11 24 0,-1-11-19 0,1 0-5 15,1 0 39-15,0 10-14 0,1-10 10 0,-1 0 20 16,2 0 9-16,-3 0-22 0,1 0 28 0,0-15-17 15,2 3 9-15,-5-2 24 0,0-1-21 0,0 6 15 16,-2-5-33-16,-4 3 10 0,3 2 7 0,-4 9 39 16,2-12 30-16,-2 12-2 0,0-12 35 0,0 12 1 15,0 0-4-15,0 0 2 0,0-11-14 16,0 11-21-16,0 0-31 0,0 0 1 0,0 0-12 16,0 0-24-16,0 0 24 0,0 0-10 0,0 0-3 15,0 0 2-15,0 0-6 0,0 0 3 0,0 0-10 16,0 0-4-16,0 0 14 0,0 0-1 0,0 0 0 15,0 0 7-15,0 0-20 0,0 14 18 0,0-14-2 16,0 15 8-16,0-15-8 0,0 11-2 0,0-11 0 16,0 14 2-16,0-14-2 0,0 0-16 0,0 12 11 15,2-12-20-15,-2 0 13 0,2 12-7 0,-2-12 31 16,2 0-4-16,-1 0-12 0,-1 0 22 0,3 0-40 16,-3 0 22-16,0 0 28 0,0 0-27 15,0 0 10-15,0 0-10 0,0 0-32 0,0 0 12 16,4 0 11-16,-4 0 0 0,0 0 15 0,2 0 4 15,-1 0-21-15,2 0 2 0,-1 0-1 0,0 0-9 16,3 0 13-16,-2 0 1 0,1 0 1 0,0-9 4 16,2 9-24-16,0 0 12 0,2 0 23 0,0 0 2 15,0 0-5-15,-2 0 4 0,4 0-20 0,-1 0-8 16,0 0 10-16,1 0-8 0,-2 0-2 0,2 0 13 16,2 0 13-16,-2 0-14 0,0 0 0 15,0 0 1-15,-1 0 4 0,1 0 6 0,-3 0-19 16,0 0-39-16,0 0-27 0,-1 0-62 0,0 0 9 0,1 0-71 15,0 0-46-15</inkml:trace>
  <inkml:trace contextRef="#ctx0" brushRef="#br0" timeOffset="85771.46">14176 943 692 0,'-5'-12'-13'15,"2"3"11"-15,0-2-4 0,0 1 20 0,2 1 5 16,1-2-3-16,0 0 2 0,0-1-18 0,0 0 6 15,4 1-21-15,-1-1 26 0,5 1-11 0,-2 1 9 16,4 0 18-16,-4 0-61 0,3 2 45 0,-2 8-20 16,3-11-13-16,0 11 46 0,0-10-47 0,-1 10 29 15,-2 0-1-15,3 0-1 0,0 0-4 16,-1 0-27-16,-2 0 24 0,-1 0-4 0,2 0 10 0,-3 0 12 16,1 0-7-16,-1 15 10 0,-3-1 7 15,2-2 11-15,-1 4 10 0,-2 0-12 0,-1 1 3 16,0 1-15-16,0-1 20 0,0 1 1 0,-8-1-13 15,2 1-2-15,-1-3-9 0,-2 1-16 0,2-1 26 16,-2 0 25-16,-1-1-31 0,-1-2 32 0,1 2-32 16,-1-14-25-16,1 12-3 0,0-12-17 0,4 0 16 15,-2 0 5-15,5 0-3 0,-1 0-12 0,1 0 14 16,1 0-1-16,1 0 17 0,1 0 24 0,0 0-15 16,0 0-31-16,0 0 2 0,0 0 5 0,0 0 0 15,3 0 28-15,1 0-26 0,0 0-5 16,-2 0-10-16,4 0 6 0,-2 0 9 0,2-11-13 0,2 11 10 15,-3 0-8-15,0 0 15 0,1 0 5 0,0 0-14 16,0 0-2-16,2 0 4 0,2 0-6 16,-2 0 22-16,0 0-4 0,2 0-7 0,1 0 7 15,-1 0-39-15,1 0 6 0,1 0-41 0,2 0-48 16,1 0 17-16,0 0-41 0,4 0-8 0,-6 0-51 16,3 0-13-16</inkml:trace>
  <inkml:trace contextRef="#ctx0" brushRef="#br0" timeOffset="86030.85">14747 1041 801 0,'0'0'25'0,"0"0"0"16,-4 0-6-16,0 0 5 0,2 0-20 0,-1-18-6 15,3 4-5-15,0 1 6 0,0-1-10 0,0 0 3 16,0 0 6-16,5-1-10 0,0 1 13 0,1-3 2 16,1-1 7-16,-1 0-13 0,1-1-3 0,2 1-6 15,-2 0 4-15,3-2 3 0,-1 5-15 0,1 0-2 16,-3 1-12-16,-1 3-10 0,3 2-26 16,-4-2 12-16,1 11-10 0,-2-6-15 0,-1 6-41 15</inkml:trace>
  <inkml:trace contextRef="#ctx0" brushRef="#br0" timeOffset="86257.69">14641 852 778 0,'0'0'-10'0,"0"0"5"15,0 0-14-15,0 0 3 0,0 0 15 0,1 10-8 16,3-10 4-16,2 0-10 0,0 0 4 0,2 0 8 15,1 10 16-15,1-10 0 0,-1 0-2 0,5 0-6 16,-1 0-9-16,3 9 14 0,-3-9-4 16,3 0 1-16,1 0 22 0,1 0-18 0,0 0-14 15,-2 0 14-15,1 11-16 0,-1-11-17 0,0 0-53 16,3 0-101-16,-3 10-27 0</inkml:trace>
  <inkml:trace contextRef="#ctx0" brushRef="#br0" timeOffset="89228.7">10578 527 584 0,'0'0'15'0,"-2"0"0"0,2 0 17 0,-1 0-2 0,-2 0-17 15,2 0-17-15,-1 9-3 0,2-9-7 0,-3 10-8 16,3-10 28-16,0 11-6 0,0 0 7 0,-1 3-3 15,1 0-2-15,0 4-12 0,0 2 17 16,0 4 3-16,0 3-4 0,0 1 14 0,0 4-8 16,0 0-7-16,0 2 6 0,0 0 7 0,0 2-31 15,0 0 21-15,0-1-2 0,0 2-38 0,0 0 44 16,-4-1-42-16,2 1 13 0,-1 0 35 0,-1-1-24 16,2-1 24-16,1 0-22 0,-2 0-5 0,3-4 19 15,-1-2 3-15,-2-3 3 0,3-2-19 16,-2-4-7-16,2-3 5 0,0-2-8 0,0-3 3 15,0-1 10-15,0-11 19 0,0 9-16 0,0-9 34 0,5 0-23 16,-5 0-31-16,4 0 15 0,-1 0-48 16,1 0-17-16,1 0-25 0,-1 0-76 0</inkml:trace>
  <inkml:trace contextRef="#ctx0" brushRef="#br0" timeOffset="90324.7">10468 640 424 0,'12'-11'-2'0,"1"-1"-8"0,1 1 20 16,-1-3-13-16,3 1 14 0,3 0 13 0,-3 0-15 16,1-1 27-16,2 2-13 0,-2 1-23 0,2-1-6 15,-2 3 0-15,0 0 10 0,1 0 6 0,-3 1 11 16,4 8-14-16,-1-6-2 0,0 6 9 0,1-9-16 16,1 9 9-16,3 0-2 0,0 0-11 0,2 0 1 15,-1-6 3-15,5 6-3 0,1 0 13 16,-1-7 1-16,4 7-11 0,3-9-4 0,0 9 5 15,3-6 11-15,0-3 10 0,4 9 1 0,-1-9-11 16,4 4 10-16,2-3-15 0,2 8-21 0,1-11 19 16,-1 4-19-16,1 0 10 0,-1 7 21 0,2-10 2 15,-2 2-7-15,1 0-9 0,-4 8 17 0,-1-8-20 16,-2-1 13-16,0 9-15 0,-2-10-4 0,0 2 20 16,-2 8-27-16,1-8 31 0,-1-1 8 0,-1 3-24 15,3 6 3-15,2-10-4 0,-2 2-7 0,0 8 10 16,3-13 26-16,-2 6-25 0,0 7 8 0,0-11-7 15,-1 1 2-15,0 10 26 0,1-8-47 16,-4 8 1-16,2 0 0 0,-4 0-8 0,3 0 28 16,-1 0 13-16,-3 0-25 0,0 0 2 0,0 0-1 15,0 12-9-15,-2-4 39 0,0 1-8 0,2-9-3 16,-3 9-15-16,0 3-5 0,-1-4 12 0,1 1-4 16,3-3 6-16,-3 5-8 0,1-11-23 0,-3 10 22 15,2-1 3-15,-4-9-5 0,4 7 14 0,-4-7-14 16,2 0 5-16,-1 9 5 0,0-9-10 0,0 0-9 15,0 0 16-15,1 0-6 0,-4 0-7 0,3 0 8 16,-2 0-10-16,1 0 9 0,-2 0 13 16,-1 0 6-16,0 0-4 0,3 0-13 0,-6 0 9 15,3 0-17-15,-2 0-4 0,2 9 4 0,-4-9 7 0,2 0-11 16,-2 11 12-16,1-5 2 0,-4-6-9 16,5 9 24-16,-4 0-6 0,2 0-20 0,-3-9 24 15,2 11 0-15,-3-2-23 0,0-3 19 0,0 3-33 16,0-3 11-16,0-6 14 0,0 10 4 0,0-2 3 15,0-8-18-15,3 8 9 0,-1-8-4 0,-3 9 5 16,3-9-8-16,0 0 17 0,1 0-11 0,-1 0-2 16,1 0 17-16,0 0-27 0,0 0 3 0,-1 0 12 15,6 0-13-15,-4 0 15 0,3 0 10 0,-4-9-15 16,2 1-3-16,-1 1 5 0,-1 1-8 0,1 6 13 16,-2-11 9-16,0 4-24 0,2 0 7 0,-3 7-13 15,1-9 8-15,0 2 29 0,-3 7-16 0,2-8 9 16,-1 8-32-16,0-9-5 0,-2 9 29 15,0-6-9-15,1 6 27 0,-2-11-7 0,1 11-35 16,-2 0 17-16,0-5 8 0,-1 5-4 0,0 0 0 16,0 0-7-16,-3 0-17 0,3 0 5 0,-1 0 17 15,-2 0-8-15,0 0-5 0,0 0 21 0,0 0-12 16,-3 0 3-16,4 0 31 0,-3 0-37 0,-1 5 7 16,2-5 10-16,-2 11-34 0,2-11 16 0,-3 7 13 15,-1-7-28-15,1 8 34 0,-1-8-22 0,0 8-12 16,0-8 25-16,-1 7-9 0,-3-7 13 0,2 9 6 15,-1-9-4-15,0 10-7 0,-2-4 5 16,0 3 4-16,0 0 1 0,0 2-21 0,0-1 9 16,0 4-6-16,-4 0 4 0,0 3 11 0,2 1-1 15,-2 0 3-15,1 5-11 0,2 0 18 0,-1 0-34 16,0 3 7-16,2 1 14 0,-5 1-15 0,5 1 34 16,-3 0-16-16,0 1 3 0,2-4 2 0,-1 5-7 15,0-4-1-15,0-1-6 0,2 3 3 0,-3-3 4 16,3 0-4-16,0 0 3 0,0 0-4 15,0-2-22-15,0 2-48 0,0-3-73 0,0-2-113 16</inkml:trace>
  <inkml:trace contextRef="#ctx0" brushRef="#br0" timeOffset="91393.93">11133 1367 474 0,'42'0'18'0,"2"-9"-31"0,0 9 30 0,2 0-1 16,2 0-25-16,4-8 32 0,0 8-27 0,4 0 6 16,-1 0 2-16,4 0 23 0,2 0-29 0,-2 0 16 15,1 0-17-15,2 0-11 0,0 0 19 16,0 0-21-16,5 0 42 0,-1 0-39 0,3 10 22 15,-1-10 19-15,7 0-24 0,0 7 31 0,1-7-4 16,1 0-22-16,0 10-3 0,-3-10 8 0,2 0-5 16,-4 9-14-16,0-9 14 0,-1 9-5 0,-2-9-16 15,0 7 44-15,-1-7-26 0,0 0-6 0,0 10 11 16,-1-10-42-16,2 0 34 0,-5 0-8 0,2 0 13 16,-4 9 9-16,-3-9 1 0,2 0 5 0,-5 0-28 15,0 0 10-15,-1 0-14 0,-6 0 11 0,1 0 6 16,-2 0 5-16,1 0 6 0,-2 0-31 15,0 0 17-15,-4-9-2 0,3 9-3 0,-4 0 11 16,2-10 5-16,-2 10-26 0,-3 0-13 0,0 0 20 0,-3 0 5 16,-1 0 15-16,-2 0-21 0,1-7-3 15,-3 7-29-15,-4 0 38 0,2-9 19 0,-6 9-12 16,3-9 18-16,-3 9-31 0,-1-10 15 0,-1 3 6 16,-1 7-20-16,-1-9 2 0,-2 9-5 15,-1-8-8-15,0 8 20 0,-1 0-9 0,-4 0 1 0,2 0-3 16,-3 0-14-16,0 0 20 0,-3 0-13 0,-1 0 23 15,1 0-4-15,-1 0-3 0,1 0-4 0,-1 0-1 16,1 0 7-16,-4 0-10 0,4 0 31 0,-4 0-18 16,3 0 6-16,-2 0-1 0,1 0-36 0,-1 0 10 15,0 0 25-15,-1 0 0 0,0 0 19 16,1 0-8-16,-4 0-59 0,2 0-51 0,-1 0-139 16,-1-12-5-16</inkml:trace>
  <inkml:trace contextRef="#ctx0" brushRef="#br0" timeOffset="91566.15">15034 1406 1033 0,'-6'0'-27'0,"1"0"-21"0,0 0-56 0,4 0-60 16,1 0-67-16</inkml:trace>
  <inkml:trace contextRef="#ctx0" brushRef="#br0" timeOffset="92484.17">15373 962 689 0,'0'0'-13'15,"-2"0"8"-15,2 0 0 0,0 0 22 0,0 0-18 16,0 0 6-16,0 0-28 0,0 0 11 0,0 0 34 16,2 0-17-16,-1 0 20 0,2 0-33 0,-1 0 14 15,0 0-17-15,0 0 20 0,2 0-12 0,-2 0-23 16,0 0 27-16,1 0-2 0,0 0-4 0,3 0 4 15,-2 0-2-15,2 0-13 0,1 0 10 0,3 0 9 16,1 0 1-16,-1 0 21 0,2 0 9 0,0 0-14 16,0 0-13-16,0 0-15 0,2 0 4 0,1 0 0 15,0 0 5-15,1 0-5 0,2 0-4 16,-2 0 8-16,4 0 6 0,-4 0 1 0,2 12 5 16,0-12-8-16,0 12 9 0,0-12-24 0,-2 0 16 15,0 0-16-15,1 0-5 0,0 0 31 0,-1 0-27 16,-1 0 24-16,-4 0-4 0,4 0 7 15,-4 0 8-15,-1 0-3 0,-2 0-13 0,0 0-20 0,1 0 0 16,-2 0 17-16,-1 0-3 0,-2-9 21 0,0 9-12 16,-2 0-48-16,2-11 7 0,-4 11-89 0,2-12-81 15</inkml:trace>
  <inkml:trace contextRef="#ctx0" brushRef="#br0" timeOffset="92885.67">15779 803 637 0,'0'0'-9'0,"0"0"-9"0,0 0 18 0,0 0-25 15,4 0 21-15,1 0 5 0,-2 0-21 16,1 0 26-16,4 0-10 0,-2 0 2 0,0 0-4 0,4 0-2 15,0 0-10-15,2 0 22 0,-2 0-10 16,4 0 15-16,1 0 7 0,-4 0-23 0,3 0 38 16,0 0-44-16,0 0 9 0,0 0-3 0,-2 0-12 15,2 0 20-15,-2 0-3 0,-2 0 15 0,3 0-7 16,-4 0 0-16,-1 0-2 0,1 0 4 0,-3 11 15 16,1-2 0-16,-3-9-5 0,0 15 12 0,1-6-19 15,-4 2 8-15,1 1 19 0,0 0-16 0,-2-1-6 16,0 3 18-16,0-4-8 0,-5 1-9 0,0 3-1 15,0-4-18-15,-4 4 16 0,3-3 1 0,-2-2 13 16,0 3-6-16,-2 2-16 0,0 0-20 0,0 1 0 16,0-3 9-16,0 2-12 0,-2 1 22 15,0 0 12-15,3-1-30 0,-1 2-18 0,0-3-27 16,1-1-52-16,2-1-26 0,0-2-58 0</inkml:trace>
  <inkml:trace contextRef="#ctx0" brushRef="#br0" timeOffset="95494.78">16577 521 639 0,'0'0'19'16,"-4"6"-11"-16,0-6-5 0,2 11 24 0,1-2-11 16,-2 0 6-16,2 3 26 0,-1 2-6 0,2 1-13 15,-3 3 39-15,3 3-29 0,0 1-12 0,0 4 18 16,0 2-16-16,3 2 16 0,3 3-1 0,-3 2-27 16,4 1-20-16,-1 0-2 0,1 1-22 0,-1 1 10 15,2 2 11-15,-2-4 0 0,3-2 29 0,-3 1 4 16,1-5-4-16,0-5-27 0,-4-2 3 0,4-2-1 15,-4-7-34-15,1-4-14 0,1-10-42 16,-4 11 11-16,2-11 23 0,-2 0 36 0,-1 0-25 16,0 0-13-16,0 0-31 0,0-14-17 0,-4-1 21 15,-2-3-61-15,1-5 54 0,-4-2-6 0</inkml:trace>
  <inkml:trace contextRef="#ctx0" brushRef="#br0" timeOffset="95749.11">16533 856 600 0,'-2'-13'6'0,"2"5"-11"0,0-1-8 0,0 0 6 15,0 1 9-15,0-1-9 0,0-3 9 0,6 0-17 16,0-1 2-16,4-2-1 0,0 0 7 16,4-5 27-16,4 0-32 0,0-1 26 0,4-2-3 15,-2 2-23-15,5-4 25 0,-2 5-11 0,1-1 7 0,-2 1-15 16,3 2-1-16,-5 3-2 0,0 3-19 16,-3 2 33-16,-2 4-6 0,-1 6 17 0,-4 0 6 15,-3 0 23-15,-2 0-18 0,-4 0 0 0,2 0 6 16,-3 15-26-16,0 1 14 0,-6 2-6 0,-1 2 4 15,-2 3-8-15,-1 1-5 0,-3 1-15 0,2 0 9 16,-4 1 1-16,1-1-12 0,2-3 36 0,-2-2-20 16,2-3-25-16,-2 1 8 0,4-2-42 0,3-1-12 15,-2-4-35-15,-1-5-32 0,7-6-18 16</inkml:trace>
  <inkml:trace contextRef="#ctx0" brushRef="#br0" timeOffset="96176.08">16949 952 816 0,'0'0'4'0,"0"0"6"0,0 0-18 0,0 0 9 15,0 0-6-15,5 0-32 0,-1 0 39 0,0 0-13 16,2 0 12-16,-3 0 6 0,4 0-7 15,3 0 0-15,-3 0 4 0,2 0 18 0,-2 0-30 0,3 0 10 16,1 0-7-16,-3-15-8 0,2 5 29 16,-3-1-22-16,4-1 5 0,-3 1 4 0,-2 2-10 15,0-2 13-15,0 2-16 0,-4 1 27 0,0 8 15 16,-1-11-4-16,-1 11 32 0,0 0-5 0,0-8-33 16,-5 8 8-16,0 0-19 0,-1 0-23 0,-1 0 0 15,-1 0 11-15,-3 0-6 0,1 0 8 0,0 10 26 16,0 4-27-16,-3-2-2 0,5 2 14 15,-3-1-4-15,1 0-9 0,0 2-4 0,3-1-19 0,1-2 5 16,2 2 39-16,1-1-16 0,0-2 6 0,3 0-40 16,0 1 8-16,0-1 12 0,6-2 7 15,0-9 22-15,0 12-12 0,2-12-7 0,-1 11 1 16,2-11-16-16,-2 0 8 0,3 0 10 0,0 0-16 16,3 0-6-16,-4 0-26 0,4 0-24 0,-1 0 7 15,-1 0 6-15,-1 0-9 0,3-14 15 0,0 0-45 16,0 0-60-16</inkml:trace>
  <inkml:trace contextRef="#ctx0" brushRef="#br0" timeOffset="96787.45">17217 862 1015 0,'-4'0'-7'0,"3"0"16"16,-1 0 7-16,-1 0 0 0,0 0 1 0,1 0-14 15,0 11-14-15,-1-11 7 0,3 11-3 16,-1 1 3-16,-1-12 24 0,2 15-14 0,-2-1 21 15,2-3-9-15,-2 1-8 0,2 3-4 0,0-1-28 16,-3 0 17-16,3 1-17 0,0-3 9 0,0 3 32 16,0-1-17-16,0 1-9 0,0-4 11 0,0-11-10 15,0 13 12-15,5-13 16 0,-3 10-15 0,0-10 1 16,-1 0-24-16,2 0 5 0,-3 0-11 0,2 0 25 16,0 0-2-16,0 0-16 0,-1 0 30 0,-1 0-33 15,3 0 43-15,-3 0 0 0,3 0-20 0,-3-12-5 16,4 1-16-16,-1-1 5 0,-1-3 7 15,2 2 6-15,0-2 7 0,-2 4-16 0,2 1 12 0,-2 10-9 16,2-14 6-16,-3 14 5 0,5 0-13 16,-3 0 14-16,-1-9-21 0,2 9 2 0,-3 0 27 15,2 0-32-15,1 0 4 0,-2 0 15 0,-1 0-38 16,2 0 37-16,-1 0 4 0,0 0 2 0,-2 0-14 16,2 0 11-16,-1 0-6 0,-1 0-7 0,0 0 38 15,3 0-30-15,-3 0-10 0,3 0 2 0,0 0 2 16,-1 0 2-16,2 0 19 0,-3 0 7 0,2 9 2 15,1-9-21-15,-2 13 8 0,-1-13-22 16,2 0-19-16,-1 0 35 0,-1 10-22 0,4-10 25 0,-3 0 3 16,0 0-18-16,-1 0 1 0,4 0 6 0,-3 0-11 15,0 0 17-15,-1 0 7 0,6 0-10 16,-4 0 15-16,0 0-14 0,0-10 6 0,2 10-15 16,0-13 1-16,0 13-5 0,0 0-8 0,0-9 20 15,0 9-3-15,1 0-3 0,1-11-10 0,-4 11 6 16,4 0-16-16,-1-12 16 0,-2 12 18 0,2-9-26 15,-3 9 21-15,6 0-9 0,-5 0 2 0,2 0-4 16,-2-11 3-16,0 11-14 0,2 0 3 0,-3 0 8 16,4 0 1-16,-4 0 16 0,4 0 1 15,-1 0 19-15,2 0-30 0,-3 12 15 0,2-12-25 0,1 11 9 16,0-11 0-16,0 12-9 0,-3-12 16 16,2 14-50-16,-1-5-4 0,-2-9-35 0,2 12-50 15,-3-1-35-15,4-11-44 0</inkml:trace>
  <inkml:trace contextRef="#ctx0" brushRef="#br0" timeOffset="97165.62">17683 982 784 0,'0'0'-2'0,"0"0"3"0,0 0-10 0,0 0-1 16,0 0 9-16,1 0 14 0,2 0-3 0,2 0 12 15,-1 0-22-15,0 0-6 0,2 0 7 16,0 0-4-16,0 0 2 0,2 0 15 0,1 0-2 0,1-11-10 16,-3-3 13-16,3 3-29 0,-1-2-6 15,1 2 16-15,-3-4 5 0,-1 0 3 0,-2 1 4 16,0 0 1-16,-2 3 6 0,-2-1-5 0,0 3-13 16,0 9 13-16,-7 0-25 0,0-9 10 0,-1 9 13 15,0 0-13-15,0 0 17 0,-2 0 22 0,0 0-17 16,0 0 10-16,0 15-16 0,0-4-27 0,0 1 23 15,1 0-20-15,-1 2 22 0,6-5-6 0,-3 5 12 16,4-2-6-16,0-12-16 0,3 14 9 16,0-2-14-16,0-12 9 0,4 0 6 0,0 14-4 15,2-14 6-15,2 12-14 0,0-12 8 0,1 12-11 16,-2-12 17-16,0 12 13 0,5-12-23 0,-1 0-10 16,1 0-19-16,1 11-12 0,-2-11-11 0,4 0 4 15,-4 0-23-15,1 0-26 0,2 0-72 0</inkml:trace>
  <inkml:trace contextRef="#ctx0" brushRef="#br0" timeOffset="97702.03">17987 817 1202 0,'0'0'-9'16,"0"0"-4"-16,-3 0 8 0,1 0 4 15,0 0 31-15,0 0 5 0,2 0-13 0,0 0-9 0,0 0-13 16,0 9-19-16,0 0 26 0,0 2 13 15,0 0-14-15,0 2 8 0,4-1-10 0,-2 2-12 16,2-2 2-16,1 2 14 0,-4-3-16 0,3-11 6 16,1 14-3-16,-4-4 4 0,3-10 10 0,-2 11-2 15,-2-11-14-15,3 0 8 0,-2 13-18 0,-1-13 8 16,0 0 20-16,0 0-26 0,0 0 26 0,0 0-13 16,0 0 4-16,0 0-1 0,0 0-3 0,0 0 24 15,0 0-21-15,0 0 13 0,0 0-14 0,-4 0-22 16,2 0 4-16,0 0 19 0,0-13-3 0,2 5 6 15,-1 8 8-15,-2-12-27 0,3 12 13 0,0-12-19 16,0 12 12-16,0-10 19 0,0 10-18 16,6-11 29-16,-2 11-27 0,0-11-30 0,2 11 20 15,3-12-32-15,-4 12 4 0,5-12 0 0,1 12-9 16,-4-10 2-16,3 10 37 0,0-12 1 0,2 12 15 16,-2-11 13-16,0 11-17 0,0-9 8 0,0 9-7 15,0 0 17-15,-1-8-36 0,-2 8 20 0,1 0 3 16,-2 0-27-16,0 0 42 0,0 0-15 0,-2 0-22 15,0 0 27-15,-2 0-24 0,-2 0 6 16,3 0 13-16,-3 0 9 0,0 0 45 0,0 0 7 16,0 0-8-16,0 0-10 0,0 0-37 0,0 0 11 0,0 0 19 15,0 0-22-15,0 0-1 0,0 0-2 16,0 13-25-16,-5-13 30 0,5 15-1 0,-1-1-26 16,-2-4 20-16,3 4-14 0,0-2 5 0,0-1 8 15,0 1-11-15,0-1-23 0,0-11 15 0,0 12 17 16,4 0-33-16,1-12 14 0,-4 11-50 0,3-11-54 15,-2 9-1-15,2-9-52 0,1 12-6 0,-4-12-52 16</inkml:trace>
  <inkml:trace contextRef="#ctx0" brushRef="#br0" timeOffset="97870.9">18209 687 1070 0,'-5'0'11'16,"0"0"-12"-16,0 0-11 0,1 0 12 0,0 0-4 16,2 0-37-16,1 0-24 0,-2 0-46 0,3 0-1 15,0 0 19-15,0 0 3 0,4 0-66 0</inkml:trace>
  <inkml:trace contextRef="#ctx0" brushRef="#br0" timeOffset="98418">18324 675 891 0,'-4'9'12'16,"2"-1"1"-16,-2 2 22 0,3-2-8 0,-4 2-6 16,5 0 10-16,-1-1-29 0,1 0 22 0,0 0-14 15,0 2 8-15,0 3 10 0,0-4-17 0,0 4 6 16,3-2-7-16,1 2-6 0,0 1 1 0,-4 2 9 15,2 0 4-15,1-2-17 0,-2 2-3 0,-1-4 6 16,3-2-29-16,-2 0 41 0,-1-11-24 0,2 0 9 16,-2 0 2-16,3 12-10 0,-2-12 20 0,-1 0-11 15,0 0-14-15,2 0 6 0,-2 0-13 16,0 0 23-16,3 0 11 0,-3 0-11 0,0 0 21 16,0 0-41-16,1 0 10 0,-1 0-8 0,3 0 4 15,-2 0 31-15,4 0-22 0,-4 0 27 0,3 0-32 16,2 0-9-16,0-14 9 0,3 1-15 0,-4 2 32 15,5-3-11-15,-2 2 7 0,5-2-4 0,-6 4-12 16,6-1 3-16,-2-1 8 0,1 1-7 0,1 2 24 16,-2 1-22-16,-1 8-20 0,1-12-14 0,-4 12-36 15,0-9-2-15,-1 9 14 0,-2 0 17 0,-1 0 15 16,0 0 7-16,-2 0 33 0,-1 0-17 0,0 0 23 16,0 0 15-16,0 0-52 0,-4 0 25 0,1 0 11 15,0 0 6-15,-1 0 41 0,2 9-10 16,-2-9-24-16,0 9 31 0,1-9-30 0,-1 11 16 15,-1-11-17-15,1 0-16 0,1 12 1 0,0-12-21 16,2 0-8-16,-2 12-7 0,3-12 7 0,0 0 7 16,0 9 6-16,4-9 15 0,2 0-8 0,-2 11 12 15,1-11 16-15,0 14-40 0,1-14-1 0,3 13-31 16,-2-2-7-16,3-11-9 0,0 14-1 0,-1-14-16 16,1 10-13-16,0-10-5 0,1 0 3 0,0 11 16 15,0-11 25-15,5 0-11 0,0 0-90 16</inkml:trace>
  <inkml:trace contextRef="#ctx0" brushRef="#br0" timeOffset="98787.24">18830 772 1071 0,'0'0'2'0,"-3"0"2"16,-1 0 7-16,0-9 19 0,-5 9-10 0,3 0 4 15,0 0-6-15,1 0-1 0,-4 0-13 0,3 0-9 16,0 0 12-16,-1 0-21 0,0 0 13 0,1 0 13 15,0 0-27-15,2 11 4 0,-2-11 17 0,2 12-4 16,4-12-8-16,-1 11 6 0,1-11 0 0,0 9-31 16,0-9 31-16,5 0-3 0,1 12-18 0,0-12 38 15,3 9-10-15,-1-9-9 0,-1 11 1 16,2-11-27-16,-2 0 19 0,3 9 9 0,0-9 19 16,-1 11 6-16,-2-11-38 0,3 9 12 0,-1-9 1 15,-2 0-20-15,-1 13 39 0,1-13-1 0,-4 11-21 16,1-11 19-16,-1 11-7 0,0-11-8 0,-3 14 24 15,0-14 4-15,0 12-9 0,0-12-17 0,0 14-24 16,-3-14 16-16,-4 10-11 0,4-10 22 0,-4 0-1 16,1 14 11-16,0-14-8 0,-1 0-6 0,0 11 1 15,0-11-13-15,-2 0-27 0,-1 0-18 0,0 0-17 16,3 0-31-16,-3 0 53 0,1 0-25 0,-1 0 1 16,3 0 9-16,-2 0-23 0,3 0-20 15,2 0-49-15,3 0 10 0</inkml:trace>
  <inkml:trace contextRef="#ctx0" brushRef="#br0" timeOffset="99285.96">19105 838 1002 0,'-4'0'9'0,"-2"0"-7"15,-1 0 26-15,1 0-1 0,1 0-13 16,-6 0 33-16,1 0-24 0,3 0-17 0,-1 0 1 16,-3 0-17-16,1 0-5 0,0 0 31 0,3 0 4 15,-2 14-6-15,2-4-1 0,-1-10-14 0,0 16 17 16,1-3-26-16,1-2-2 0,2 0-9 0,1-11 12 16,0 15 2-16,2-4 2 0,1-11-5 0,0 13-25 15,0-2 32-15,6-11 19 0,-2 11 7 0,2-11 6 16,2 12-9-16,0-12-23 0,0 15-3 0,-1-15-9 15,2 0-17-15,-2 0 30 0,6 11 10 16,-3-11-13-16,0 0 30 0,-2 0-23 0,2 0-4 0,0 0-5 16,-3 0-17-16,3-15 20 0,-1 1-8 15,-1 3 42-15,0 0-17 0,0-2-9 0,-5 1 18 16,4 1-34-16,-4-1 8 0,2-1-1 0,-3 3-6 16,-2 0 5-16,2 10 9 0,-2-13 16 0,0 13-1 15,0 0 22-15,0-10-27 0,0 10 5 0,-4 0-18 16,2 0-19-16,-1 0 30 0,0 0-51 0,3 0 30 15,-3 0 10-15,3 0 12 0,0 0 28 0,0 0-16 16,0 0-1-16,0 13-13 0,0-2-31 0,0-11 20 16,5 15-12-16,-1 2-15 0,0-5 4 0,2-12-41 15,0 12-10-15,1-12 0 0,0 11-3 0,3-11-7 16,-2 0 1-16,2 0 4 0,1 0 6 0,2 0 6 16,-1 0-29-16,2 0-11 0,2 0 2 15,-2 0 4-15</inkml:trace>
  <inkml:trace contextRef="#ctx0" brushRef="#br0" timeOffset="99720.2">19459 827 1188 0,'0'0'-6'0,"-8"0"15"0,2 0 3 16,-1 0-9-16,0 0 23 0,-1 0 5 0,-3 0-21 16,1 0-21-16,-1 0-19 0,-1 0-2 0,-1 0 45 15,2 0-5-15,-1 0 18 0,4 14-3 0,-4-2-51 16,3-1 70-16,-1 1-25 0,5-12-42 15,-1 14 51-15,1-3-32 0,0-11-16 0,3 14 37 16,-1-14-21-16,3 13-3 0,0-13 19 0,0 14 2 16,6-14-13-16,3 10 7 0,-1-10-9 0,-2 0 0 15,4 0 8-15,-2 0-15 0,4 0-12 0,-2 0 35 16,-1 0-13-16,1 0 16 0,0 0 18 0,0 0-43 16,1 0 10-16,-1 0-49 0,0 0 36 0,1 0-1 15,-1 0-6-15,-1 0 70 0,-2-13-69 0,3 2-12 16,-1 0 44-16,-1 1-21 0,-3-1 17 15,-1 2 22-15,1-2-47 0,-3 11-4 0,-2-10 37 0,0 10-36 16,0-9 16-16,0 9-2 0,0 0-26 0,-2 0 17 16,-3 0 42-16,2 0-20 0,-1 0 20 15,2 0 3-15,-2 0-45 0,1 0 26 0,2 0-11 0,-1 0-12 16,0 0 5-16,0 0-5 0,-2 0-19 16,2 16 45-16,2-5-19 0,-2-11 7 0,2 15 2 15,0-1-11-15,0-2-5 0,0-12-6 0,0 12 25 16,5-12-18-16,0 15-9 0,0-4-20 0,0-11-37 15,2 11-10-15,-4-11 0 0,3 9 2 0,-1-9 12 16,2 14-27-16,1-14 16 0,-2 0-79 0,2 9-8 16</inkml:trace>
  <inkml:trace contextRef="#ctx0" brushRef="#br0" timeOffset="100355.16">19699 806 516 0,'0'0'7'0,"0"0"-16"0,0 0 22 0,4 0 19 16,-2 14-12-16,-1-14 50 0,-1 12-18 15,3 1-29-15,-1-2 16 0,0 0-8 0,-2 4-11 16,2-1-7-16,1 0-8 0,-2-2-9 0,-1 2-20 0,4 1 27 16,-4 0 10-16,2-1-19 0,2-2 28 15,-4-1-21-15,0 1 2 0,0-1-12 0,0-11 12 16,0 11 12-16,0-11-11 0,0 0 26 0,0 0-48 15,0 0 29-15,0 0-8 0,0 0-12 0,-4 0 22 16,2 0-10-16,2 0 1 0,0 0-1 0,0 0 10 16,0 0-19-16,0-11-9 0,0-3 20 0,0 5-8 15,0-2-1-15,4 0-8 0,1 1-6 0,2 1 7 16,-2-1 11-16,0 10 20 0,1-13-25 16,2 2 19-16,0 0-30 0,2 11 14 0,-1-10 9 15,-2-1-7-15,3 11 11 0,0 0-20 0,0 0-2 16,0-9 5-16,-2 9-4 0,0 0 0 0,2 0 18 15,0 0-19-15,-2 0-2 0,0 0 45 0,2 0-17 16,-2 0 12-16,0 15 9 0,1-2-15 0,-2-1-12 16,-3 0-52-16,2 1-75 0,-2 1-132 0</inkml:trace>
  <inkml:trace contextRef="#ctx0" brushRef="#br0" timeOffset="101075.7">16187 432 1026 0,'0'0'10'0,"0"0"-3"0,0 0 19 0,0 0-19 15,0 0-6-15,0 0-5 0,0 0-17 0,0 0 3 16,4 0 15-16,-2 0 2 0,0 0-7 0,0 0 16 15,-2 0-26-15,4 0 18 0,-2 0-13 0,1 0 7 16,1 8 8-16,-1 0-2 0,5 4 43 16,-2 5 6-16,3 3 5 0,-2 7-6 0,3 5 5 15,0 4-34-15,0 8-2 0,0 5 11 0,-2 3-28 16,0 3 9-16,1 2 8 0,-3 2-24 0,1 1 0 16,-3-1 6-16,2-4-3 0,-2-1 14 0,-2-3-8 15,2-2 7-15,0-8-21 0,1-2 8 0,-4-5-5 16,3-6-10-16,-2-4-29 0,-2-4-75 0,3-6-15 15,-2-4-46-15,1-10-74 0,-2 0 47 0</inkml:trace>
  <inkml:trace contextRef="#ctx0" brushRef="#br0" timeOffset="101979.65">16351 251 598 0,'32'-9'24'0,"2"1"9"16,2-1-8-16,1 1 7 0,3-1-3 0,2 1-17 16,1 1 21-16,3 7-6 0,3-12-26 0,0 3 26 15,3 9-15-15,1-8 10 0,-1 8-8 0,2 0 10 16,0 0-8-16,5 0 0 0,-1 0-7 0,3 0-25 16,1 0 14-16,0 0-15 0,4 12 26 0,-3-4 8 15,6 1-17-15,-4 0-14 0,0 2 21 0,1-1-11 16,-4 2 0-16,0-1 38 0,-1 0-38 0,-4 1 6 15,0-1 25-15,-4 1-36 0,2-1 11 16,-2-1 0-16,2 0-9 0,-3-1-6 0,0 0 18 16,-1 0-7-16,1-2 5 0,0-2 6 0,-1-5-5 15,-1 9 2-15,-2-9-2 0,-1 6 11 0,-2-6-14 16,-2 7 0-16,-1-7-12 0,1 0 12 0,-5 0 3 16,-1 9-6-16,-4-9 6 0,0 0-5 0,-1 0 8 15,-3 0-14-15,1 0 12 0,-4 0 3 0,0 0-7 16,0 0-2-16,-3 0-6 0,0 0 7 0,0-11-17 15,0 2 34-15,0-2-6 0,0 2-29 0,1 1 38 16,-3 1-12-16,4 1-10 0,-4-2 18 0,4 8-23 16,-4-9-1-16,2 9 4 0,-1-8 7 0,-2 8-4 15,0 0 6-15,-4-6-6 0,2 6 19 0,0 0-21 16,-2-9-9-16,3 9 16 0,-5-6-11 16,8 6 11-16,-5-9 10 0,3 2-6 0,-2 7-3 15,0-13 3-15,0 4 1 0,0 2-4 0,0-1 5 16,-2-2-11-16,2 10 12 0,-2-10-17 0,3-1-4 15,-3 2 7-15,-3 9 6 0,1-9-11 0,2 9 9 16,-2-8 28-16,1 8-45 0,0 0 28 0,-3-9-11 16,2 9-18-16,-2 0 23 0,2 0-9 15,-2 0-15-15,0 0 0 0,0 0 28 0,-2 0-16 16,1 0 11-16,-1 0 7 0,-3 0-14 0,3 0 17 16,-1 0-3-16,-4 9-15 0,1-9-19 0,0 0 11 0,-2 10 17 15,1-10 2-15,-4 7-5 0,3-7-6 16,1 0-6-16,-4 9 6 0,1-9 18 0,0 11-11 15,0-11-3-15,-2 0-3 0,4 7-4 0,-2-7 0 16,0 11 6-16,-2-11-8 0,2 6 15 0,1-6 27 16,-2 11-12-16,-1-2 0 0,2 2-11 0,-2-1-5 15,0 4 5-15,0 1 9 0,0 5-16 0,0 3 7 16,0 0-19-16,0 7 0 0,0-1 7 0,0 2 11 16,0 3 3-16,0 2 7 0,0 2 1 0,0-1-23 15,0 5 8-15,0 1-5 0,0 1 5 0,4 1 11 16,-1 2-9-16,0 2 5 0,1-1-7 0,0 0-17 15,2-1 18-15,-1-1-5 0,0-2 1 16,3-3-38-16,0-4-17 0,-2-4-33 0,4-3-44 16,-4-6-8-16,2-5-74 0,-2-5-36 0</inkml:trace>
  <inkml:trace contextRef="#ctx0" brushRef="#br0" timeOffset="102903.2">16697 1552 723 0,'52'-9'-9'16,"0"1"14"-16,1 8 11 0,1-9-1 0,-3 0 21 15,4 9-2-15,-1-11-7 0,3 5-4 0,-1-2-20 16,6 1 5-16,3-1-5 0,1 8 7 0,2-9 2 16,3 3-2-16,2 6-3 0,1 0 9 0,1-9-18 15,0 9 8-15,1 0-7 0,0 0-6 16,1 0 23-16,1 0-28 0,1 0 33 0,2 0-14 16,-2 0 5-16,3 0-8 0,3 0-7 0,-4 0 8 15,1 0 0-15,-1-11 6 0,-5 11-28 0,-2-10 11 16,-2 2-14-16,-5 8 9 0,-2-11 18 0,-3 2 0 15,0 2-2-15,-3 7 10 0,0-10-2 0,-5 1-22 16,0 9 24-16,-2-6-3 0,-4 6 0 0,1 0 0 16,-9 0-14-16,3-9-10 0,-5 9-4 0,1 0 8 15,-8 0 15-15,0 0-5 0,-4 0-4 0,-3 0 0 16,-2 0 2-16,-4 0 13 0,-4 0-13 0,2 0 9 16,-3 0-25-16,-6 0 16 0,1 0 14 0,-2 0-23 15,0 0 4-15,-2 0-14 0,-2 0 22 0,1 0-3 16,-2 0 16-16,3 0 2 0,-2 0-26 15,2 0 13-15,1 0 12 0,-4 0-31 0,3 0 19 16,1 0 1-16,0 0-23 0,-3 0 34 0,2 0-15 16,0 0 8-16,-2 0-8 0,2 0-10 15,-2 0 20-15,1 0-7 0,-2 0-5 0,3 0 10 0,-4 0-11 16,2 0 8-16,1 0 2 0,-3 0-49 0,0 0-22 16,0 0-74-16,0 0-93 0,0 0 0 15</inkml:trace>
  <inkml:trace contextRef="#ctx0" brushRef="#br0" timeOffset="103046.83">20013 1398 1165 0,'0'0'-6'15,"0"0"-43"-15,-4 0-54 0,4 0-66 0,0 0-117 16</inkml:trace>
  <inkml:trace contextRef="#ctx0" brushRef="#br0" timeOffset="108938.41">13972 1084 349 0,'0'0'-2'0,"0"0"23"0,0 0 27 15,0 0-15-15,0 0-9 0,-2 0 10 0,2 0-45 16,0 0 35-16,0 0 18 0,0 0-35 0,0 0 25 16,0 0-13-16,0 0-9 0,0 0 2 0,0 0 13 15,0 0-12-15,0 0-20 0,0 0-9 0,0 0 3 16,0 0-5-16,0 0 15 0,0 0 12 0,0 0-10 15,0 0 7-15,0 0 2 0,0 0 9 0,0 0-7 16,0 0-14-16,0 0 5 0,0 0-16 0,0 0 29 16,0 13-18-16,0-3 3 0,0 2 7 0,0 1-41 15,0-2 23-15,0 3 7 0,0 1-12 16,0 3 27-16,0-1-4 0,-4 1-19 0,2 1 36 16,-2 2-17-16,3 1 22 0,-2-1-15 0,1 1-32 15,-2 0 10-15,3 2-1 0,-2-3 23 0,1 3 7 16,-2-3-8-16,3 3-35 0,-2-4 23 0,1 0 7 15,1 0-1-15,-2 0 12 0,1-5-16 0,0 1-14 16,0-2 6-16,2-3 20 0,-4 3 4 0,4-14-9 16,0 12-6-16,0-1-11 0,0-11-7 0,0 12 19 15,0-12-10-15,0 14 5 0,0-14 8 0,0 12-18 16,0 1 38-16,0-13-15 0,0 13-32 0,0-4 15 16,0-9 4-16,0 15-3 0,0-1 18 15,0-14-9-15,0 15-28 0,-2-1 26 0,-2-3-25 16,3-11 24-16,-2 15-2 0,1-3-3 0,1-12 27 15,-2 17-15-15,1-5-12 0,-2-12-9 0,3 15 8 16,-2-15 0-16,1 16 6 0,0-16 7 0,0 15-4 16,2-15 5-16,-1 0 4 0,-2 15-18 0,3-15-13 15,0 0 10-15,0 0 14 0,0 0 16 0,-2 0-34 16,2 0 9-16,0 0-25 0,0 0 5 0,0 0 51 16,0 0-29-16,0 0 15 0,0 0-5 0,0 0-11 15,0 0 8-15,0 0-3 0,0 0-4 0,0 0 20 16,0 0-29-16,2 0-18 0,2 0 24 0,-4 0-27 15,0 0 30-15,0 0 29 0,2 0-38 16,0 0 17-16,-2 0 1 0,0 0-15 0,2 0 11 16,-2 0-14-16,0 0 5 0,3 0 20 0,-2 0-15 15,3 0 5-15,-2 0-13 0,1 0 15 0,-2 0-27 16,4 0 1-16,-2 0 16 0,1 0-10 0,4 0 20 16,-3 0-11-16,-2 0 20 0,5 0-46 0,-2 0 48 15,0 0 13-15,0 0-25 0,2 0 22 0,0 0-23 16,0 0-15-16,-2 0-8 0,3 0 16 0,-2 0-7 15,1 0 4-15,0 0 8 0,0 0-12 0,-2 0 6 16,0 0 27-16,2 0-17 0,0 0-3 16,-1 0 1-16,-4 0-5 0,4 0-21 0,-4 0 8 15,1 0 7-15,0 0-12 0,-2 0 44 0,1 0-29 16,-2 0 13-16,1 0-30 0,-2 0-6 0,3 0 40 16,-2 0-25-16,3 0 38 0,-4 0-6 0,2 0-14 15,-2 0-9-15,3 0 16 0,-2 0-22 0,-1 0 11 16,3 0-37-16,-2 0-62 0,-1 0-42 0,2 0-59 15</inkml:trace>
  <inkml:trace contextRef="#ctx0" brushRef="#br0" timeOffset="109385.58">14279 1875 588 0,'1'0'13'0,"-1"11"7"0,0-11-6 0,0 0-8 16,0 15 4-16,0-15-9 0,0 0 22 0,-4 0-2 15,1 0-8-15,-1 16 2 0,-1-16-12 0,0 0 1 16,0 15-10-16,-1-1 16 0,-2-14-27 0,-2 16 14 16,4 1-19-16,-4-5 17 0,3 2 3 15,-2-2 18-15,-1-12 12 0,3 19-16 0,-2-4-26 16,3-4-26-16,2-11-82 0,0 13-78 0</inkml:trace>
  <inkml:trace contextRef="#ctx0" brushRef="#br0" timeOffset="110818.46">14436 1990 1339 0,'0'0'3'0,"0"0"8"0,0 0 10 15,-6 0-10-15,2 0 8 0,-2 0-12 0,3 0-17 16,-4 0 1-16,0 0 0 0,-2 0 10 0,3 0 2 15,-4 0 9-15,3 0-17 0,-3 0 11 0,1 0-21 16,-1 15 7-16,3-15 23 0,-3 12-30 0,0-12 33 16,1 17 2-16,-1-5-33 0,0-1-1 0,0 4 9 15,0-1-19-15,0-2 25 0,2 2 19 0,0 4-23 16,-2-1 1-16,2-2-1 0,0 2-5 0,1 0-8 16,-2-1 21-16,3 0-9 0,0-1-6 15,2 0-2-15,0-4-10 0,2-11-54 0,-2 14-28 16,4-14 7-16,0 13-46 0,0-13 29 0,4 0 13 15,1 0-49-15,0 0-26 0</inkml:trace>
  <inkml:trace contextRef="#ctx0" brushRef="#br0" timeOffset="111788.06">14162 1631 512 0,'0'0'7'0,"-1"0"-7"0,1 0-3 0,-5 0 9 16,5 0 2-16,-1 0 9 0,-2 0 3 0,3 0-25 16,0 0-2-16,0 0 3 0,0 0-2 0,0 0 20 15,0 0-12-15,4 0 7 0,1 11 5 0,-4-11-17 16,3 14 14-16,1-3-7 0,0-11-14 0,0 13-7 16,0-2 20-16,3-11-16 0,0 13 11 0,-2-13-1 15,3 13-15-15,-2-13 21 0,6 13-2 0,-3-13 25 16,-1 11-19-16,4-11-12 0,-2 14 12 0,1-14-9 15,2 0 7-15,-4 11 0 0,5-11-9 16,-4 0 6-16,1 12-10 0,2-12 14 0,-1 0 0 16,-1 0-6-16,-1 12 7 0,4-12-5 0,-4 0-16 15,-1 11 7-15,3-11 1 0,-4 0 6 0,-1 14-8 16,1-14 2-16,-2 12 28 0,-2-12-29 0,0 0 30 16,1 13-16-16,-2-13 0 0,2 0 0 0,-1 0-14 15,-1 12 17-15,-3-12-34 0,1 0 24 0,2 0 20 16,-4 0 20-16,0 0 33 0,0 0 12 0,0 0 9 15,0 0 8-15,0 0-9 0,0 0 12 0,0 0-32 16,-1 0-16-16,-2 0-13 0,1 0-32 0,1 0 14 16,-2 0-6-16,0 0 1 0,0 0-9 0,-1 0 5 15,2 0-15-15,-2 0-4 0,0 0 13 16,2 0-22-16,-2 0 14 0,0 0-6 0,1 0-7 16,-1 0 27-16,-5 0-5 0,3 0-7 0,-4 0-19 15,-2 14 4-15,2-14-8 0,-1 14 17 0,-4-14 12 16,4 0 8-16,-2 16-2 0,0-16-17 0,-4 16 10 15,5 2-25-15,-2-4 6 0,2 3 13 0,-2-2-11 16,2 6 1-16,1-1-2 0,-2 4 2 16,1-3 1-16,2 0 4 0,0 2-4 0,0-2-9 0,4-1 17 15,-1 0 7-15,-2-2-7 0,4-1 7 0,0 1-7 16,-1-1-10-16,2-4-26 0,3 0-24 16,-2-13-46-16,3 15-65 0,0-15-9 0,0 12 13 0,4-12-47 15,2 0 8-15</inkml:trace>
  <inkml:trace contextRef="#ctx0" brushRef="#br0" timeOffset="144415.39">16097 472 432 0,'0'0'-4'0,"0"0"17"0,0 0-9 0,0 0 5 15,0 0 3-15,0 0-28 0,0 0 25 16,0 0-9-16,0 0-11 0,0 0 25 0,0 0-19 16,0 0 7-16,0 0 14 0,-4 0-18 0,4 0 10 15,0 0-11-15,0 0-3 0,0 0-14 0,0 0 10 16,0-6 5-16,0 6 3 0,0 0 29 0,0 0-27 15,0 0 1-15,0 0 2 0,0 0-11 0,0 0 5 16,0 0-18-16,0 0 14 0,0 0 8 0,0 0 2 16,0 0 27-16,0 0-28 0,0 0-10 0,0 0 5 15,0 0-16-15,0 0 22 0,0 0 0 0,0 0 4 16,0 0-1-16,4 0-20 0,-2 0 16 0,1 0-5 16,-2 0 7-16,1 0 16 0,1 0-22 0,-2 0 7 15,3 0 1-15,-2 0-4 0,2-8 4 16,0 8-9-16,1-9 1 0,-2 3-20 0,1 6 24 15,0-9-3-15,2 3 2 0,-2-3 19 0,1 3-27 16,0 0 10-16,-3 1 13 0,2-2-25 0,1 7 19 16,-1-8-15-16,-1 0-13 0,1 8 22 0,0-6-2 15,1 6 13-15,-2-9-4 0,1 9 2 0,0-6-24 16,1 6 3-16,-4-8-7 0,3 8-3 0,-2 0 16 16,2-8 15-16,0 8-9 0,-2 0 16 0,2-6-11 15,0 6-8-15,1 0 12 0,-2-7-29 16,1 7-1-16,0 0 1 0,2-6 6 0,-2 6 16 0,2-6 3 15,0 6 1-15,3 0-2 0,-4-8-8 16,3 8 16-16,0-6-22 0,1 6 3 0,-2-9-6 16,3 9 0-16,-1-5 20 0,-2 5-10 0,2 0 18 15,-2-6-28-15,2 6-1 0,-2 0 11 0,1-9-1 16,-2 9 14-16,0 0-19 0,0-6 8 0,2 6 2 16,-2 0-1-16,0 0 9 0,3-8-9 0,-2 8-14 15,1-8 2-15,1 8-9 0,-2-6 15 0,-1 6 4 16,4-9 9-16,-1 9-13 0,-2-5 3 0,2 5 4 15,-2-9-15-15,0 9 18 0,-1 0-4 16,0 0 4-16,-1 0 4 0,0 0 5 0,0 0-12 16,1 0 16-16,-1 0-20 0,3 0 23 0,-2 0-12 15,1 0-18-15,-1 0 24 0,4 0-20 0,0 0 20 0,-1 0-9 16,-2 9 0-16,3-9-20 0,0 5-6 16,-1-5 28-16,-2 0-30 0,3 0 28 0,-4 9 4 15,4-9-19-15,-1 0 12 0,-4 0-20 0,4 0 15 16,-3 0 10-16,0 0-4 0,2 0 15 0,-1 0-25 15,-1 0-14-15,0 0 15 0,3 0-5 0,-4 0 26 16,5 0-25-16,-1 0 27 0,-2 0-22 0,3 0-6 16,-1 0 14-16,3 0-18 0,-4 0 18 0,2 0-25 15,2 0 23-15,-1 0-20 0,2 0 25 0,-4 0-8 16,5 0-9-16,-1 0 14 0,-4 0-16 0,4 0 18 16,-1 0 0-16,-1 0 12 0,-1 0-13 15,0-9 8-15,0 9-11 0,3-9-34 0,-3 9 32 16,-1-9-18-16,0 3 28 0,2 6 22 0,-2-11-48 15,1 11 37-15,0-6-38 0,0 6 13 0,0-9 16 16,0 9-41-16,2 0 35 0,-1-8-21 0,2 8 8 16,-3 0-6-16,2 0 9 0,-1 0-11 0,2 0 13 15,-4 0 21-15,4 0-21 0,-3 0 11 0,3 0-8 16,2 0 7-16,-3 11-3 0,2-11-4 0,-2 9-4 16,1-9-24-16,3 8 23 0,0-8 5 0,1 0-8 15,-1 0 26-15,0 0-36 0,1 0 18 0,-1 6 0 16,1-6-18-16,1 0 29 0,-2 0-16 0,2 0-15 15,-2 0 19-15,0 0-3 0,-2 0-13 0,2 0 27 16,-3 0-14-16,2 0-12 0,-1 0 21 16,0 10-14-16,-2-10 16 0,2 0-7 0,0 9-9 15,3-9 11-15,-3 7-29 0,1-7 23 0,-1 0 0 16,3 9-5-16,0-9 5 0,-3 7-3 0,4-7 1 16,-2 0 7-16,-2 0 12 0,4 0-10 15,-4 7-9-15,2-7 11 0,0 0-7 0,-2 0 2 0,2 0 15 16,-2 0-36-16,-2 0 0 0,2 0 23 0,-2 0-8 15,-2 0 12-15,2 0 20 0,-2 8-31 16,3-8-12-16,-3 0 21 0,0 0-21 0,-1 7 21 0,3-7 14 16,0 6-27-16,-2-6 5 0,2 0-26 15,2 9 17-15,-2-9 2 0,0 0-1 0,2 6 24 0,-2-6-18 16,0 0 0-16,2 0 18 0,-2 0-2 16,2 0-20-16,-2 0 17 0,1 0-30 0,-2 0 5 15,1 0 24-15,-2 0-14 0,4 0 18 0,-4 0-8 16,1 0-6-16,-4 0 1 0,6 0 12 0,-3 0-22 15,-3 9 15-15,3-9 7 0,0 8-22 0,2-8 9 16,-2 9-17-16,3-9 6 0,-2 8 3 0,1-8 17 16,2 9 9-16,-2-9-23 0,2 6 5 15,2-6 1-15,-1 9-4 0,0-9 14 0,1 0 6 16,0 0-22-16,3 0 9 0,-3 0-6 0,-2 0-3 0,-1 0 7 16,2 0-1-16,-1 0-6 0,-1 0 1 0,0 0-2 15,-2 0-4-15,1 0 15 0,2 0-1 16,-2 0-7-16,2 0 24 0,-2 0-22 0,2 0-2 15,-1 0 2-15,0 0-27 0,0 0 28 0,-1 0 3 16,-1 0 10-16,4 0-1 0,-4 0-17 0,4 0 7 16,-4 0-3-16,4 0-16 0,-4 6 18 0,2-6 0 15,-1 0-6-15,-1 0 36 0,2 0-25 0,0 0-9 16,0 0-1-16,-1 0-4 0,2 0 6 0,-1 0-5 16,1 0 4-16,1 0-1 0,1 0 8 15,-1 0-9-15,0-9 17 0,1 3-11 0,0 6-15 0,-2-6 4 16,-1 1 4-16,1 5 4 0,1-9 20 0,-1 9 0 15,-2 0-24-15,-1 0 3 0,2 0-2 16,-3 0 0-16,0 0 13 0,-1 0 6 0,0 0-12 16,1 0 11-16,-2 0-7 0,-2 0-15 0,1 0 12 15,-1 0-11-15,3 0-6 0,-2 0 17 0,0 0-7 16,1 0 16-16,-3 9-6 0,2-9-13 0,1 0 8 16,0 8-12-16,2-8 1 0,-2 8 17 0,2-8 2 15,0 0-7-15,1 7 6 0,-1-7-1 0,1 0-22 16,1 8 8-16,0-8 10 0,0 0-21 0,-2 0 27 15,0 6-22-15,1-6 14 0,2 0-3 0,0 0 0 16,2 0 15-16,-1 7-9 0,0-7 3 16,-1 0 6-16,3 0-19 0,-3 0-7 0,1 0 21 0,-2 0-33 15,2 0 35-15,-5 0 12 0,4-7-27 16,-1 1 17-16,-2 6-18 0,0-8 3 0,3 8 11 16,-2-7 7-16,-1 7-17 0,0-8 15 0,2 8-20 15,-2-6-5-15,0 6 17 0,0 0-21 0,0-6 6 16,0 6 12-16,0 0 2 0,-1 0-4 0,1-5 5 15,2 5-14-15,-5 0 12 0,3 0-13 0,-1 0 27 16,1-6-24-16,-3 6-1 0,0 0 20 0,2 0-13 16,-3 0 1-16,1 0 6 0,-2-8-2 15,1 8-18-15,0 0 41 0,-2 0-37 0,1 0 13 16,-4 0 2-16,3 0-15 0,1 0 20 0,-2 0-25 16,1 0 17-16,0-7-6 0,2 7 8 0,0 0-5 15,-2 0 11-15,2 0 0 0,1 0-8 0,0 0 7 16,-1 0-23-16,0 0-12 0,2 0 22 0,0 0 11 15,0 0 1-15,-2 0 15 0,0 0-18 0,2 0-11 16,3 0 6-16,-6 0-16 0,1 0 13 0,0 0 14 16,3 0-26-16,-4 0 10 0,1 0-11 0,0 0-4 15,0 0 32-15,-2 0 2 0,2 0 6 0,-2 0 4 16,2 0-31-16,-2 0-8 0,2 0-10 0,-2 0 6 16,0 0 28-16,1 0 15 0,1 0-15 0,-5 0-9 15,3 0-5-15,1 0-5 0,-2 0 16 0,1 7-22 16,0-7 34-16,1 0-13 0,-4 8-2 0,3-8 14 15,1 6-43-15,-4-6 33 0,3 0-6 0,-2 9 1 16,1-9 11-16,-2 6-31 0,1-6 12 16,0 8 11-16,0-8 5 0,-2 8 1 0,3-2 13 15,-2-6-28-15,-1 9 9 0,2-2-8 0,1 1-2 16,-3 0 16-16,0 1-9 0,0-1-2 0,0 1-4 16,1 0 6-16,-1 2-13 0,0 1 8 0,0 0 6 15,0 0 7-15,0-1 6 0,0 2 2 0,0-2-9 16,0 3-10-16,0-3 6 0,0 2 12 0,0 0-31 15,3 0 3-15,-2 1-2 0,1-3 5 0,1 1 16 16,-3 2 6-16,1-4-7 0,1 4-14 16,0-3 10-16,-2 1-2 0,2 0 4 0,-2 3 15 15,0-1-15-15,3-3-15 0,-3 2 14 0,0 0-14 16,0-1 16-16,1 0 2 0,-1 1-4 0,0 0 15 16,0 1-1-16,0-1 3 0,0 0-7 0,0 2-27 15,2 0 3-15,-2-1 8 0,3 1-1 0,-3-2 11 16,0-1 1-16,1-12-16 0,-1 16 4 0,0-7 7 15,3-9-3-15,-2 11 5 0,-1-11 11 0,0 14-22 16,2-5 0-16,1 3 8 0,-3-1-26 0,1-2 21 16,1 3 1-16,0 0-2 0,0-1 15 0,1 1-9 15,-2-1 2-15,3-1-19 0,-4 1 18 16,2-2 2-16,-2 1-33 0,3-1 25 0,-2 1-10 16,1 1 9-16,-2-3 28 0,0 4-1 0,0-2-21 15,0 1-16-15,0-1 5 0,0 0-2 0,0 1 25 16,0-2-10-16,0 2-13 0,3-2-1 0,-3 0 12 15,0-9-2-15,0 14 28 0,0-5-10 0,0-9-34 16,0 12 23-16,0-12-26 0,0 11 9 0,0-11 18 16,0 10-11-16,0-10 10 0,0 11 4 0,0-2-11 15,0-9-10-15,0 14 11 0,0-5-16 0,0-9 16 16,0 12 21-16,0-2-18 0,0-10-2 0,1 9-22 16,2-9 19-16,-2 9-5 0,-1-9-42 0,2 0-54 15,1 0-53-15,-3 7-96 0</inkml:trace>
  <inkml:trace contextRef="#ctx0" brushRef="#br0" timeOffset="145616.69">16373 1561 477 0,'8'0'4'0,"-2"0"-10"16,0 0 26-16,4 0-1 0,0 0-9 15,0 0-1-15,0 0-15 0,5 0 2 0,-2 0 9 0,4 0 4 16,0 0 22-16,3 0 0 0,2 0-2 0,4-9 3 16,3 9-25-16,-2-9 11 0,8-2 2 15,2 5 13-15,2-5 8 0,0 2-5 0,2-3 21 16,0 0-31-16,1-2 2 0,3-1-10 0,-3-2-27 15,2 3-8-15,0-1 16 0,-3 1 1 0,5-1 1 16,-1 4 36-16,-2 1-22 0,2-1-14 0,1 5 8 16,-3 6-8-16,6 0 3 0,-3 0-3 0,-1 0-6 15,0 0 13-15,-1 0-20 0,1 0 17 16,-2 0 5-16,-2 0-3 0,-2 10 17 0,-1-2-15 0,0-8-16 16,-2 9-22-16,0-9 25 0,-4 11-6 0,1-11 33 15,-1 9 5-15,-5-9-30 0,2 0 16 16,-2 9-32-16,-1-9 9 0,0 0-9 0,0 0 6 0,-2 0 34 15,-2 0-7-15,3 0 12 0,-4 8-5 16,1-8-25-16,1 0 1 0,-1 0-10 0,-1 0 21 16,-1 9-10-16,5-9 8 0,-4 0-1 0,4 0 3 15,-3 0 4-15,-1 0-8 0,1 0 0 0,1 0 5 16,-3 0 40-16,-1 0-6 0,4 0 4 0,-3-9-42 16,2 9-33-16,-1-11 14 0,4-1 11 0,-2 3 4 15,0 0-1-15,0 1 9 0,0-1-7 0,-1 0 7 16,-1 9-1-16,-1-11-3 0,1 11-11 0,-4-9 4 15,3 9 3-15,-4 0-11 0,1-8 15 0,-4 8-3 16,2 0-17-16,-4 0 17 0,4 0-13 0,-7 0 2 16,2 0-8-16,-2 0-75 0,-3 11-75 0,1 0-89 15,-2 1-29-15</inkml:trace>
  <inkml:trace contextRef="#ctx0" brushRef="#br0" timeOffset="145762.34">18937 1436 902 0,'-9'12'9'15,"6"-12"-4"-15,-1 0-51 0,1 9-45 0,3-9-120 16,0 8-19-16</inkml:trace>
  <inkml:trace contextRef="#ctx0" brushRef="#br0" timeOffset="150285.36">18360 1102 693 0,'-1'0'14'0,"-2"0"-13"16,1 0 3-16,2 0 5 0,0 0 2 0,0 0 13 15,0 0-28-15,0 0 6 0,0 0-20 0,0 0-3 16,0 0 32-16,0 0-19 0,0 0 26 0,0 0 4 16,0 0-12-16,0 0-17 0,0 0-7 0,0 0-2 15,0 0 2-15,0 0 36 0,0 0-56 0,0 0 20 16,0 0 17-16,0 0-9 0,0 0 44 0,0 0 0 15,0 0-22-15,0 0 29 0,0 0-6 16,0 0-23-16,0 0 16 0,0 0-22 0,0 0 4 0,0 0-1 16,0 0-5-16,0 0-3 0,0 0 10 15,0 0 0-15,0 0 8 0,0 0 1 0,0 0-34 16,0 0 31-16,0 0-41 0,0 0 21 0,0 0 24 16,0 0-37-16,0 0 43 0,0 0-26 0,0 0 8 15,0 0-15-15,0 0 10 0,0 0-12 0,0 0-1 16,0 0 5-16,0 0 3 0,0 0 5 0,0 0-1 15,0 15-4-15,0-15 11 0,0 0 4 0,0 15-3 16,0-5 32-16,0 0-19 0,0 0-26 0,0 3 4 16,0 1-11-16,0 3-17 0,0 3 44 0,0 1-12 15,-4 2-8-15,3 0 7 0,-2 1-24 16,1 2 30-16,-2 3-5 0,3-2-11 0,1 1 26 16,-3 4-23-16,1 0-7 0,1-2 31 0,-2 1-19 15,3 4-5-15,-2-1 16 0,2 0-15 0,-1-3-10 16,1 1 17-16,0 0-4 0,-3-6-10 15,3 3 21-15,0-6-19 0,0-2 3 0,0-4 4 0,0 0-8 16,0-17 24-16,0 17-20 0,4-17 10 16,-4 15-3-16,2-15-22 0,-2 0 28 0,0 0-10 0,0 0-9 15,3 0-6-15,-2 0-1 0,-1 0 20 0,0 0-15 16,0 0 21-16,2 0 1 0,-2 0-36 0,0 0 26 16,0 0 14-16,0 0-17 0,0 0 22 15,0 0 0-15,0 0-38 0,0 0 23 0,0 0-17 16,0 0 3-16,0 0 16 0,0 0 5 0,0 0 6 15,0 0-31-15,0 0-12 0,0 0 15 0,0 0-7 16,0 0 17-16,0 0 7 0,0 0-37 0,0 0 31 16,0 0-11-16,0 0 11 0,0 0-1 0,3 0-18 15,-2 0 15-15,3 0 4 0,-2 0 13 0,1 0-10 16,-2 0-8-16,3 0-2 0,1 0-9 16,-1 0 5-16,-1 0 18 0,3 0-30 0,1 0 10 0,-1 0 8 15,1 0-20-15,2 0 12 0,1 0 5 0,-3-14-3 16,1 14 7-16,3 0 11 0,-4-15 2 15,3 15-21-15,0 0 19 0,-1-9-9 0,-2 9-17 16,6 0 29-16,-6 0-19 0,3-14 10 0,-1 14 1 16,-2 0-23-16,2 0 26 0,-2 0-5 0,1 0-7 15,-2-11 16-15,-1 11-13 0,0 0-1 0,0 0-8 16,-4 0 14-16,3 0-51 0,-2 0-36 0,2 0-39 16,0 0-33-16,-2 0 7 0,2 0-2 0,1 0-9 15,-1 0-55-15</inkml:trace>
  <inkml:trace contextRef="#ctx0" brushRef="#br0" timeOffset="150734.8">18607 1676 509 0,'-3'10'3'16,"3"-10"10"-16,0 0-25 0,0 0-9 0,0 0 0 15,0 0-7-15,0 0 36 0,0 0 0 0,0 0 2 16,4 0-12-16,2 0-10 0,-2 0 18 0,2 0-11 16,1 0 1-16,-1 0-5 0,1 0 12 0,-1 0 12 15,4 0-8-15,0 0 8 0,-1 0-21 16,-2 0-8-16,3 9 25 0,-1-9-15 0,1 0-4 15,-3 0 15-15,2 11-10 0,-2-11 34 0,1 11 16 16,-2-11-35-16,3 10 24 0,-3-10-9 0,-1 14-6 16,0-14 12-16,-1 15-10 0,-1-4 1 0,1-11-17 15,-1 15 43-15,-1-1-29 0,-1-14 7 0,-1 15 5 16,3-1-51-16,-3-14 49 0,0 15-40 0,0-3 11 16,0-12 24-16,-4 14-8 0,-1-14 6 0,1 18-29 15,-2-4 19-15,2 0-19 0,-2 0 23 0,-1 1 5 16,-2 0-10-16,2-1-17 0,-2 2-15 15,-1 0 25-15,0-1-4 0,0 0-18 0,0-1 20 16,3 0 6-16,-2-2-10 0,-1-12 14 0,0 17-44 16,4-5-7-16,0-12-80 0,2 0-45 0,0 11-49 15</inkml:trace>
  <inkml:trace contextRef="#ctx0" brushRef="#br0" timeOffset="154472.62">19128 1656 905 0,'-4'0'28'0,"1"0"7"0,-1 0-11 0,0 0 13 16,2 0-16-16,-2 0 4 0,2 0 16 0,2 0-37 15,-2 0 12-15,2 0-16 0,0 0-5 0,0 0 21 16,0 0-21-16,0 0-9 0,0 0 21 16,0 0 9-16,0 16 5 0,2 0 3 0,1 2-22 0,2-1-12 15,-1 3 9-15,0 3 12 0,-1 3-13 0,1-1 22 16,-1 1-7-16,0 1-16 0,2 1 30 15,-3-3-22-15,0 3-2 0,-1-3-11 0,2 1 3 16,-3-3-5-16,3 0-18 0,-3-1 36 0,3-3-2 16,-2-3 10-16,2-3-14 0,-3-13-10 0,2 0-27 15,-1 14-6-15,-1-14 23 0,3 0 23 0,-3 0 7 16,1 0-7-16,-1 0 23 0,0 0-43 0,3 0 12 16,-3 0 10-16,0-20-30 0,0 6 38 0,2-1-9 15,-1-2-6-15,-1-3 11 0,3 0-16 0,-1 5-2 16,0-6-3-16,0 3 9 0,2-1-9 0,-1 2 14 15,1 2 7-15,1 0-13 0,1-2 6 16,-1 3-23-16,2-4 24 0,1 3-14 0,0-1 0 16,0 1 20-16,0 0-40 0,-1 4 50 0,2-1-29 15,-2 12 30-15,0-11-10 0,-1 11-43 0,-3 0 15 16,4-10-63-16,-4 10 8 0,-3 0-35 0,0 0-8 16,0 0 29-16,0 0-25 0,-3 0 8 0,0 12 0 15,-4-12-6-15,1 18 57 0,-1-4 51 0,2 0 12 16,-1-2 0-16,0 1-9 0,0-13-2 0,-2 14 37 15,3-14 15-15,2 14 8 0,0-14 11 0,-1 0-50 16,4 0 13-16,0 12-52 0,0-12-7 0,0 0 36 16,0 0-15-16,0 0 43 0,0 0-9 0,0 0 10 15,4 14 6-15,-1-14-21 0,-1 0 8 16,-1 12-45-16,4-12 14 0,-3 0 7 0,4 0 5 16,-3 15 7-16,4-15-43 0,-4 0 18 0,4 14-20 15,-1-14 18-15,1 16 32 0,-1-16-15 0,3 16 7 16,-3-5-14-16,2-11-21 0,-2 15 13 0,1-15-18 15,0 14 10-15,1-14 16 0,-3 15-10 0,2-15-19 16,-1 11-8-16,2-11-47 0,-3 0-26 0,2 12-40 16</inkml:trace>
  <inkml:trace contextRef="#ctx0" brushRef="#br0" timeOffset="154915.13">19433 1938 931 0,'0'0'-4'0,"0"0"17"0,-5 0-5 0,5 0-1 15,-3 0 27-15,1 0-28 0,2 0 20 0,-2 0 1 16,-1 0-22-16,3 0 8 0,-1 0-17 0,1 0-2 16,0 0 6-16,0 0-11 0,0 0 13 0,0 0-1 15,0 18-1-15,0-1 17 0,6-2-21 0,-4-1 33 16,1 1-11-16,2 0-16 0,-1-1 14 0,0-14-34 16,3 11 1-16,-1-11 17 0,3 0 3 0,-1 0 5 15,0 0 10-15,0 0-12 0,2 0 5 16,-2 0-20-16,0 0 11 0,0 0 9 0,0 0-6 15,-1 0 9-15,0 0-23 0,-1 0-5 0,4-15 7 16,-4-1 16-16,-2 1 26 0,2-3-12 0,-2 4-17 16,1 0-8-16,-2 1-9 0,-2 2 6 0,-1 11 8 15,0-14-13-15,0 14 21 0,0 0-7 0,0 0 7 16,0-15 11-16,0 15-40 0,0 0 11 0,0 0-7 16,0 0 9-16,0 0-17 0,0 0 8 0,0 0 6 15,0 0-5-15,0 0 40 0,0 0-29 0,0 0 2 16,0 0 0-16,0 0-8 0,5 0 34 0,-3 0-31 15,1 0 20-15,2 0-20 0,-1 0-29 16,0 15 38-16,2-15-24 0,0 14 28 0,2-14 1 0,-2 12-49 16,4-12-45-16,-4 14 5 0,0-14-26 15,0 15 20-15,-1-15 31 0,2 0-34 0,-1 0 66 0,0 0-19 16,-2 0 21-16,2 0-59 0,-2 0-32 16,-1 0 10-16,0 0-9 0,1 0 72 0,1-20 6 15,-4 5 17-15,1 0 7 0</inkml:trace>
  <inkml:trace contextRef="#ctx0" brushRef="#br0" timeOffset="155314.44">19729 1882 807 0,'0'0'-8'0,"0"0"18"0,0 0 17 16,0 0 26-16,0 0-5 0,0 0-7 0,0 0-18 16,0 0-16-16,0 0 11 0,0 0-19 0,0 0-12 15,0 0 8-15,0 0-12 0,0 0 22 0,0 0 0 16,0 0 0-16,0 0 24 0,0 0-1 0,3 0 18 16,0 16-22-16,-1-2-12 0,0 0-2 0,3 1-27 15,-4 0 17-15,-1 1 1 0,4 0-6 16,-2 1 13-16,1-2-4 0,-3 1-7 0,1-4-3 0,-1-12 4 15,2 14-4-15,-1-14 3 0,-1 0-11 16,3 0 18-16,-3 0 6 0,0 0 6 0,2 0 15 16,0 0-27-16,-2 0 2 0,2 0-1 0,-1 0-14 15,2 0 3-15,-1 0 9 0,2-14 5 0,0 3-2 16,0-4 27-16,1-1-39 0,-1 0-1 16,3-1-9-16,-1 0-11 0,0-3 25 0,2 5-2 0,-2 0 9 15,0 1-3-15,-2 3-4 0,2 11 5 16,-2-15 4-16,2 15-9 0,-2 0 13 0,0-12-24 15,3 12 14-15,-6 0 11 0,3 0-16 0,-2 0-13 16,1 0-1-16,-2 0 10 0,1 0-15 0,0 0 34 0,0 0 13 16,2 12-26-16,0-12 6 0,-2 20 20 15,2-6-19-15,1-14 8 0,-2 19 19 0,4-3-22 16,-6-4-27-16,3-12 20 0,-2 18-14 0,2-4-3 16,-1-14-7-16,0 14-48 0,1-14-27 0,-2 13-41 15,2-13 16-15,-2 0 20 0,2 0 28 0,0 0 47 16,0 0-21-16,-2 0 1 0,2 0-45 0,1 0-47 15</inkml:trace>
  <inkml:trace contextRef="#ctx0" brushRef="#br0" timeOffset="155573.18">20002 1866 779 0,'0'0'15'0,"0"0"7"16,0 0 3-16,0 0 8 0,0 0-21 0,0 0 5 15,0 0 6-15,0 0-7 0,0 0 31 0,0 16-9 16,0-1 17-16,5 0 4 0,0 0-35 0,-2 4 14 15,1 2-28-15,0 0 3 0,2 4 25 0,-2 2-19 16,2-1 3-16,-2 0 0 0,1 4-11 0,-2-2 4 16,1-2-23-16,-1 0-10 0,-2-2 19 0,1-4-18 15,1 3 17-15,-3-2 12 0,0-4-41 0,0-2 21 16,0-1 3-16,-9 1-3 0,5-1 30 0,-2-3-5 16,-1-11-12-16,-2 12 3 0,2-12-31 15,-3 14 15-15,0-14 16 0,-5 0-24 0,1 0-7 16,1 0-52-16,-4 0-14 0,2 0-24 0,1 0 1 15,-3 0 8-15,3-20-28 0,2 0-71 0</inkml:trace>
  <inkml:trace contextRef="#ctx0" brushRef="#br0" timeOffset="155774.64">19991 1671 191 0,'0'0'-23'0,"2"-9"4"16,-2 9 4-16,0 0-6 0,3 0 36 0,-2 0-11 15,4 0-37-15</inkml:trace>
  <inkml:trace contextRef="#ctx0" brushRef="#br0" timeOffset="156197.5">20153 1683 845 0,'0'11'13'0,"0"-11"16"16,0 0 37-16,0 12-9 0,0-12-10 0,0 17-21 16,0-3-35-16,0-1 9 0,4-1 25 0,-2 2-8 15,1 3-5-15,1 0-5 0,-1 0-18 0,1-1 6 16,0-2 0-16,1-1 15 0,1 0-20 0,-2-13 14 15,2 14 5-15,-3-14-22 0,1 0 31 0,2 0-6 16,-2 12-9-16,5-12 20 0,-5 0-17 0,2 0-5 16,-3 0-2-16,4 0 1 0,-2 0 7 0,0 0-11 15,1 0 12-15,-1 0-17 0,-3 0 17 0,4 0 4 16,-2 0 2-16,0 0-3 0,2 0-34 0,-2-14 32 16,2-1-21-16,-2-2 14 0,1-1-6 15,0 0 5-15,0-1-15 0,-2 1 26 0,1 1-1 16,0 1-37-16,-2 4 33 0,1 2-23 0,-3 10 10 15,1 0 20-15,-1 0-11 0,0 0 20 0,0 0-7 16,0 0-23-16,0 0 24 0,0 0-27 0,0 0 4 16,0 0 16-16,3 0-29 0,-3 0 18 0,0 0-5 15,0 0 6-15,0 0 1 0,0 0-8 0,0 0 7 16,0 0-20-16,0 17 34 0,0-3-11 0,0 2 6 16,3-2 19-16,0 3-44 0,-2-1 11 0,4-2 11 15,-4 0-18-15,3-1 19 0,-2-13 13 0,1 16-33 16,-2-16-33-16,3 14-43 0,-2-14-59 0,2 0-12 15,0 12 16-15,-2-12-61 0</inkml:trace>
  <inkml:trace contextRef="#ctx0" brushRef="#br0" timeOffset="156645.52">20519 1746 965 0,'-1'0'6'15,"-4"0"5"-15,4 0 5 0,-2 0-3 16,2 0-9-16,1 13 4 0,-2-13-2 0,-1 14 8 16,3-14 19-16,0 14-25 0,0-2 4 0,0-12 0 15,0 18-36-15,0-2 16 0,3 0 17 0,-1-2-12 16,-1 0 14-16,3-14 29 0,-2 20-44 0,1-8 7 16,-2-12 14-16,-1 0-24 0,3 12 14 0,-2-12-1 15,-1 0-11-15,0 0-6 0,0 0 20 0,0 0-2 16,2 0 7-16,-2 0-7 0,0 0-1 0,0 0-5 15,3 0-9-15,-3 0-10 0,1 0 4 0,2 0 24 16,-2 0-6-16,-1-12 15 0,2 1-29 0,2-1 1 16,-2-2-10-16,1 2 29 0,-2-2 4 0,3 1-18 15,1 2-3-15,-1-1-31 0,-1 1 28 16,4-1-5-16,-4 12 31 0,6-14-13 0,-5 14-22 0,-1-12 14 16,4 12 4-16,-4-11 5 0,1 11 15 15,1 0 2-15,-4 0-37 0,3 0 35 0,-2 0-25 16,1 0-7-16,1 0 17 0,-3 0-21 0,1 0 3 15,2 0 15-15,2 0 8 0,1 0 0 0,-1 0 6 16,0 15-12-16,-1-15-10 0,6 17 17 0,-6-3 7 16,4-2-22-16,-2-12 22 0,-1 18-67 0,4-4-26 15,0-14 26-15,-1 12-42 0,1-12 39 0,0 0 25 16,1 0-47-16,1 0 7 0,1 0-19 0,-2 0-89 16,1 0 25-16</inkml:trace>
  <inkml:trace contextRef="#ctx0" brushRef="#br0" timeOffset="157070.62">20881 1682 959 0,'-6'0'17'0,"3"0"-5"0,-4 0 2 15,0 0 11-15,-2 0-18 0,2 0 12 0,-6 0-2 16,3 15-10-16,1 0 23 0,-1 0-20 0,-3 1 0 16,3 0 6-16,0 1-25 0,4-3 4 0,0 1 19 15,2-3-23-15,0-12 8 0,4 14 21 0,0-14-25 16,0 12 9-16,8-12-1 0,-2 0-18 15,4 0-12-15,-1 0 36 0,1 0-9 0,2 0-1 0,-4 0 23 16,4 0-29-16,-1 0 22 0,-1-14-32 0,0 1 11 16,1-1-5-16,-3 2-20 0,-1-2 34 15,-1 3-14-15,0 11 14 0,-2-13-8 0,1 13 15 16,-4 0 6-16,2 0 0 0,-3 0 2 0,0 0-22 16,0 0-10-16,0 0 11 0,0 0 3 0,0 0-8 15,-3 0 22-15,2 0-31 0,1 0-4 0,-5 0 39 16,5 0-26-16,-1 18 17 0,1-1 27 0,0 3-30 15,0-1 26-15,0 1 6 0,4 2-19 0,-2 5 24 16,-1-1-23-16,3 3-1 0,-1 0 10 16,0 3-44-16,0-1 3 0,-2 2-13 0,-1-2-1 0,2-1 19 15,-2-4 7-15,3 1-14 0,-3-4 16 0,0-3 1 16,0-2 3-16,0-2 14 0,0-3-33 16,-5 0 30-16,1-3-24 0,-2-10 12 0,1 14 20 0,-4-14-25 15,-3 14 14-15,2-14-23 0,0 0-11 16,-3 0-58-16,-4 0-41 0,1 0-51 0,0 0-5 15,-4 0-67-15,4-18 33 0</inkml:trace>
  <inkml:trace contextRef="#ctx0" brushRef="#br0" timeOffset="157590.78">21136 1686 988 0,'-6'0'-5'0,"2"0"16"0,0 0-17 0,-4 0 33 16,1 0 0-16,-3 0-12 0,4 0 11 0,1 0-8 15,-3 0-11-15,0 0 8 0,-1 0-14 0,3 0-18 16,-1 11 21-16,1 2-10 0,-1 0 29 0,1 2-16 15,1 0 3-15,-3 2-14 0,1 0 5 0,4 3 20 16,0-2-25-16,2-1 24 0,1-2-17 0,0-1-12 16,0-14 2-16,4 15 0 0,-1-15 10 15,4 15-15-15,1-15 19 0,-3 0-19 0,1 0-11 0,4 0 17 16,0 0 2-16,0 0 9 0,0 0 3 16,2 0 14-16,-2 0-28 0,5-17 8 0,-5-1 13 15,1-2-13-15,-1 0 7 0,0 1 5 0,0-1-22 16,-4 3-12-16,1 0 32 0,-1 3-19 0,-2 2 7 15,-2 2 1-15,-1 10 2 0,2-11-1 0,-3 11-14 16,0 0 17-16,0 0-7 0,0-12 4 0,0 12-14 16,0 0 20-16,-4 0-11 0,2 0-5 0,0 0 39 15,-3 0-44-15,4 0 4 0,-1 0-5 0,2 0-13 16,-3 0 49-16,3 0-24 0,0 15 16 16,0-3-6-16,0 2-27 0,0-2 27 0,0 2-12 15,5-2 10-15,-1 2-7 0,0-2 9 0,2-12 3 16,0 17 1-16,0-17-30 0,0 15-17 0,2-15-31 15,-1 12-37-15,-1-12 8 0,4 0-2 0,-3 0-2 16,2 0 17-16,0 0-14 0,-1 0-74 0</inkml:trace>
  <inkml:trace contextRef="#ctx0" brushRef="#br0" timeOffset="157907.94">21352 1677 822 0,'-4'0'20'0,"0"0"-5"0,-1 0 4 0,4 15 9 15,-1-1-24-15,-2 0-2 0,0 1 6 0,-1 2-10 16,4 1-4-16,-1-3 34 0,0 1-24 16,-3 0-8-16,5 2 18 0,-1-2-21 0,1-4 27 15,0-12-26-15,0 17 8 0,0-17-15 0,0 12-29 16,0-12 56-16,4 0-41 0,-2 0 18 0,0 0 40 16,1 0-36-16,0 0 26 0,0 0-22 0,1 0-16 15,-1 0 15-15,0 0 3 0,2-15 16 0,0-2 2 16,0 0-30-16,0 0 17 0,0-1-17 0,1 4-6 15,-1 1 20-15,0 2-20 0,-3 11 20 0,1-12-6 16,2 12 20-16,-1 0-14 0,0-11-5 0,-1 11 12 16,2 0-3-16,-3 0 9 0,1 0-2 15,4 0-30-15,-4 0 8 0,2 0 8 0,1 0-9 16,-1 0 14-16,4 0-17 0,-1 15 4 0,1-4 20 16,1 3 7-16,3-1-62 0,0 2-57 0,4-1-145 15</inkml:trace>
  <inkml:trace contextRef="#ctx0" brushRef="#br0" timeOffset="158462.33">21828 1456 767 0,'0'11'30'0,"0"-1"-1"0,0 4-9 0,0 1 11 15,0 5-49-15,0 1 11 0,0 4 8 0,0 1-8 16,0 6 28-16,0-2-7 0,0 4 19 0,0-1-1 15,0 2-12-15,2-1 3 0,-2-3-15 0,2-2-8 16,-2-2 11-16,2-1-8 0,0-5 3 0,1 0-10 16,0-5 1-16,1-1 3 0,2 0 4 0,-2-1-16 15,2-14 15-15,0 11-4 0,3-11 5 16,-4 0 27-16,1 0-35 0,3 13-5 0,-2-13 2 16,2 0-25-16,-2 0 39 0,1 0 3 0,1 0-18 15,0 0 27-15,1 0-44 0,0 0 41 0,0 0-10 16,0-13-2-16,4 13 29 0,-3-15-36 0,0 4-28 15,1 11-23-15,2-17-54 0,-4 5-23 0,5 12-40 16,-4-14-29-16</inkml:trace>
  <inkml:trace contextRef="#ctx0" brushRef="#br0" timeOffset="158901.68">22250 1846 957 0,'-4'0'7'0,"1"0"0"0,-3 0 5 16,-1 0 10-16,-1 0 1 0,-2-11-5 0,2 11 0 16,1 0 7-16,-4 0-15 0,3 0 1 0,-4 0-9 15,4 0 11-15,0 0-24 0,-2 0 27 0,5 0-17 16,-4 0-30-16,3 0 46 0,0 13-15 0,2-13 19 16,3 14 8-16,-2-14-21 0,3 15-12 0,0-15 2 15,0 14-2-15,0-14 1 0,4 12-1 0,2-12 18 16,0 13-5-16,2-13-4 0,-2 0-7 0,3 14-3 15,-2-14 2-15,1 0 0 0,3 0 15 0,-1 11-8 16,-3-11-14-16,2 0 13 0,1 0 3 16,0 0-37-16,-3 0 50 0,3 0-18 0,-1 0 19 15,-2 0-9-15,3 0-27 0,0 0 19 0,-1-15-15 16,-4 1 25-16,3 0-19 0,-1 2-5 0,-1 1 1 16,-3-1 32-16,1 12-30 0,-1-15 31 0,-2 4-18 15,-1 11-29-15,0 0 53 0,0 0-28 0,0-11-7 16,0 11 38-16,0 0-30 0,0 0-4 0,0 0-4 15,0 0-19-15,0 0 3 0,0 0 4 0,0 0 33 16,0 0 1-16,0 0 30 0,0 0-30 0,0 0-6 16,4 0-15-16,2 14-16 0,-1-2 11 0,0-12-8 15,1 16 25-15,4-2 6 0,-1-14 15 16,-2 15-27-16,3-15-60 0,0 12-40 0,2-12-32 16,-2 0-3-16,0 0-27 0,0 0-30 0</inkml:trace>
  <inkml:trace contextRef="#ctx0" brushRef="#br0" timeOffset="159390.91">22492 1778 597 0,'0'0'14'0,"-1"0"-5"0,1 15 8 0,0-1-6 16,0 1-9-16,0-1 22 0,0 2 2 15,5 4 6-15,0 0-11 0,0 0 7 0,0 3-29 16,1-2 19-16,-2 5-16 0,3-2-24 0,-3 1 26 15,2-1-1-15,0-1 12 0,-2 0-10 0,2 0 11 16,-2-5-32-16,1 1 25 0,-4-3 3 0,2-2-36 16,-2-3 46-16,1-11-26 0,-2 0 9 0,3 10 22 15,-2-10 21-15,-1 0 0 0,0 0-3 0,0 0-16 16,0 0-36-16,-6 0 11 0,1 0-9 0,0-15-4 16,0-2 9-16,-4-3-5 0,2-4 14 0,-2-5 26 15,-1 0-48-15,3-1 13 0,-2-1-17 16,3 1 6-16,1-1 8 0,-1 5 2 0,3-1 10 15,-1 6-20-15,2 1 42 0,2 1-41 0,0 2 8 0,0-1 15 16,6 4-56-16,-2 1 50 0,2 2-13 16,0-1-14-16,1 1 35 0,0 1-22 0,3-1 20 15,2 0 5-15,-2 2-32 0,4-2 19 0,2 11-36 16,-1-12 20-16,-1 3 17 0,-1 9-1 0,1-9-4 16,-2 9-22-16,-2 0 35 0,4-9-20 0,-3 9 20 15,-4 0 8-15,3 0-32 0,0 0 12 0,-1 0 16 16,-4 0-16-16,0 0-1 0,-4 0 0 0,-1 0-2 15,0 0 1-15,0 12 10 0,0 2 10 0,-6-2-37 16,-1 3 41-16,-3 1-17 0,1 0-10 0,-1 1 25 16,0 1-37-16,-1-2 42 0,-4 0-45 0,4 1 12 15,-2-5-4-15,1 0-66 0,1-12 23 16,1 14-29-16,1-14-40 0,3 0-12 0,0 0-64 16</inkml:trace>
  <inkml:trace contextRef="#ctx0" brushRef="#br0" timeOffset="159848.28">22936 1677 918 0,'-6'0'-12'0,"0"0"3"15,-4-6-8-15,5 6-7 0,-5 0 28 0,-1 0-7 16,0 0 18-16,-2 0 6 0,3 0-25 15,-2 0 1-15,1 0 3 0,1 0-7 0,0 0 16 16,-1 12 2-16,3-1-17 0,1-1-11 0,1-10 18 16,2 14-1-16,-1-2-1 0,1-1 20 0,4-11-44 15,0 15 24-15,0-4 0 0,9-11-2 16,-4 15 20-16,1-15-14 0,3 14 15 0,-2-14-16 0,3 12 14 16,3-12-9-16,-1 0-14 0,-2 0 12 0,1 11-8 15,-1-11-16-15,5 0 6 0,-5 0 23 16,1 0-29-16,-1 0 26 0,0 0 1 0,1 0-25 15,-3-12 35-15,-1-1-32 0,2 1 17 0,-3 0 18 16,1 1-33-16,-3-1 24 0,1 2-21 0,-1-1-10 16,-3 11 32-16,-1-14-10 0,0 6-5 0,0 8 19 15,0 0-18-15,0-12 4 0,0 12 9 0,0 0-4 16,0 0-6-16,-1 0 20 0,1 0-26 0,0 0-10 16,0 0 7-16,0 0 5 0,0 0-1 0,0 0 2 15,0 0 4-15,0 0-20 0,0 0 24 0,4 17-2 16,-1-3 7-16,2 0-2 0,0-4-7 0,1 4-1 15,4-3 10-15,-4-1-2 0,3-10-44 0,1 12-25 16,-2-12-56-16,0 0-29 0,2 0-18 0,-5 0-16 16</inkml:trace>
  <inkml:trace contextRef="#ctx0" brushRef="#br0" timeOffset="160237.28">23116 1660 747 0,'0'0'-7'0,"-3"0"18"0,3 0-6 16,-3 0 8-16,2 0-15 0,-2 12-22 0,3-2 23 16,-1 0-12-16,1 1 15 0,0-2 9 0,0 2-14 15,0 1 1-15,4-12 7 0,-3 12 2 16,2 0-1-16,0-12-5 0,2 13 5 0,-3-13 8 0,0 10-3 16,-1-10-9-16,2 0 8 0,-1 0-39 0,-2 0 15 15,1 0 13-15,-1 0 2 0,0 0 17 16,0 0-14-16,0 0 6 0,0 0-12 0,3 0 3 15,-2 0 8-15,-1 0-8 0,3-12-10 0,-1-2 24 16,-2-1-24-16,1 3 13 0,3 0 4 0,-1-1-31 16,0 1 30-16,2 2-11 0,-3 2 15 0,1-1-16 15,2 9 1-15,-4-9 2 0,3 0-27 0,2 9 43 16,-2 0-16-16,1-10-3 0,1 10 13 0,-2 0 6 16,2-7-26-16,-2 7 11 0,0 0 21 0,-1 0-27 15,4 0 25-15,-4 0-14 0,3 0-25 0,1 0 29 16,-4 10-15-16,4 1 2 0,-1 0 21 15,-2-1-22-15,4 1 3 0,-3 1 24 0,1 2-10 16,1-2-4-16,1 2 23 0,-3-2-15 0,1 0-37 16,3-1-5-16,-1-11-65 0,0 12-16 0,0-12-43 15,2 0-34-15</inkml:trace>
  <inkml:trace contextRef="#ctx0" brushRef="#br0" timeOffset="160717.55">23501 1621 782 0,'-6'0'2'0,"0"0"16"16,-1 0-10-16,0 0 28 0,-2 0-2 0,-1 0-16 15,0 0 2-15,3 15-24 0,-2-4 24 16,-1 2-22-16,5-1 25 0,-6-1-14 0,7 1-42 16,-2 2 37-16,5-2-35 0,1-1 16 0,0-2 24 15,0-9 9-15,6 15 18 0,-1-15-25 0,1 14 3 16,4-14-28-16,0 0 4 0,1 0 5 0,1 0 3 15,1 0-2-15,0 0 7 0,0 0 6 0,0 0-13 16,0-18 19-16,0 1-7 0,-1 0 1 0,-1 2-7 16,-1 0-20-16,1 1 8 0,-6 2 2 0,0 1 13 15,0 2 1-15,-2 9-1 0,-3 0-3 0,0 0-10 16,0-9 19-16,0 9-12 0,0 0 1 0,0 0-14 16,-3 0 21-16,-2 0-13 0,3 0 23 15,-1 0 0-15,3 0-27 0,-1 0 16 0,1 9-26 16,0 4 41-16,0-1-35 0,0 1 25 0,6 2 10 15,-1 2-18-15,0 1 8 0,1 2-6 0,-1 0-26 16,2 1 1-16,-1-1 29 0,0 2-22 0,0 1 21 16,0-2 2-16,-1 0-25 0,0 2 36 0,-3-3-9 15,-2 0-4-15,0-2 23 0,0 0-39 16,0 1 29-16,-7-3-1 0,2 0-34 0,-3-2 20 0,-2 0-10 16,0-3-21-16,-2 0 24 0,-5-11-2 15,4 14-7-15,-3-14 17 0,-4 12 20 0,2-12-25 16,-3 0 11-16,4 0-31 0,-5 0-14 0,4 0-3 15,0 0-23-15,0-14 4 0,3-1 6 0,2-2-24 0,0 1-11 16,3 0-19-16,4-4-96 0</inkml:trace>
  <inkml:trace contextRef="#ctx0" brushRef="#br0" timeOffset="161216.28">23829 1602 764 0,'0'0'21'0,"-4"0"5"0,-2-9 10 0,-1 9 24 0,2 0-36 16,-3 0-4-16,2-8 1 0,-2 8-25 16,-1 0 6-16,4 0 2 0,-3 0-7 0,2 0 2 15,-1 0 1-15,4 0 2 0,-4 0 9 0,4 0-9 16,2 0 8-16,-2 0-7 0,1 0-31 0,0 0 49 15,2 13-32-15,0-4 2 0,0 5 32 0,0-2-52 16,4 2 37-16,0-1 3 0,4-1-12 0,-3 2 15 16,4-3 2-16,1 2-28 0,-3-3 4 0,3-10 5 15,2 12-13-15,-3-12 42 0,1 9-25 0,0-9-6 16,0 0 7-16,-2 0-23 0,2 0 11 0,0 0 9 16,-2 0 4-16,0 0 6 0,0 0 11 0,0-11-15 15,1-1 0-15,-5 0-8 0,3-3-2 16,-1-1 0-16,-2-2 4 0,1 3 6 0,-4-1-15 15,1 2 15-15,0 0-17 0,-2 2 1 0,0 1 28 16,0 3-1-16,0 8-4 0,0-10 28 0,-4 10-4 16,3-10-1-16,-4 10 1 0,3 0-18 0,0 0 0 15,2 0-7-15,-1 0-13 0,1 0 7 0,0 0-7 16,0 0-13-16,0 0 6 0,0 0 7 0,3 0-22 16,1 0 18-16,0 14 29 0,0-2-39 0,0 2 34 15,1 0-27-15,2-2 9 0,-1 2 12 0,3 1-19 16,-2-1 26-16,2-2-26 0,1 6 12 15,-3-4-1-15,1-2-67 0,3 3-9 0,-4-1-47 16,6 1-11-16,-6-5 18 0,3 0-11 0,-1-10-62 0</inkml:trace>
  <inkml:trace contextRef="#ctx0" brushRef="#br0" timeOffset="161606.88">24164 1557 1168 0,'0'0'13'15,"0"0"-32"-15,0 0 16 0,0 0-6 0,0 0-2 16,0 0 40-16,0 0-41 0,0 0 13 0,1 0-17 16,-1 0-12-16,2 0 40 0,0 10-19 0,0 1 15 15,-2 2 12-15,4 0-1 0,-2-1 2 16,1 3-21-16,-2-1 2 0,3-2-23 0,-2 2 13 16,1-3 25-16,-3-1-13 0,1-10 3 0,-1 14 5 15,0-14-9-15,0 11-19 0,0-11 40 0,0 0-20 16,0 0-7-16,0 0 19 0,0 0-23 0,0 0 10 15,-1 0 8-15,-4 0-6 0,1 0-7 0,3 0-14 16,-4 0 10-16,4 0-2 0,-4 0-18 0,3 0 21 16,-1 0-21-16,3 0 22 0,-3 0 14 0,1 0 1 15,2 0 4-15,0-11-18 0,0 11-17 0,0 0 3 16,0-9 21-16,5 9 5 0,0-11 22 0,1 11-16 16,0-9-19-16,0 9-11 0,2 0-1 15,-2-9 10-15,4 9-2 0,-2 0 8 0,0 0 10 16,2 0-18-16,0 0 9 0,2 0-5 0,-2 0-5 15,0 0 19-15,2 0 2 0,1 0 8 0,-2 0-23 16,-1 14-2-16,5-4-2 0,-4 1-57 0,-1 1-12 16,2 0-56-16,-2 2-97 0,0 0-8 0</inkml:trace>
  <inkml:trace contextRef="#ctx0" brushRef="#br0" timeOffset="175768.02">14799 5968 641 0,'-6'0'-1'0,"-1"-14"15"0,1 14 51 0,1 0-2 16,0 0 30-16,0 0-7 0,-1 0-5 0,1 0-4 15,1 0-23-15,1 0 18 0,0 0-52 0,2 0 6 16,-2 0 1-16,3 0-48 0,0 0-1 0,0 0 2 16,0 0 17-16,0 0-34 0,0 0 53 0,7 0 2 15,0 0-61-15,-1 0 76 0,7 0-43 0,-1 0-13 16,4 0 44-16,2 0-17 0,0 14-5 0,3-14 27 15,2 0-14-15,0 0-29 0,0 0 20 16,3 0-14-16,-3 0-4 0,-1 0 6 0,3 0 5 16,-4 0-21-16,-1 0 37 0,1 0 29 0,-6 0-22 15,1 0 11-15,3 0 5 0,-5 0-30 0,2 0-26 16,-4 0-71-16,-1 0-100 0,-1 0-91 0,3-17-23 16</inkml:trace>
  <inkml:trace contextRef="#ctx0" brushRef="#br0" timeOffset="176125.08">15141 5805 717 0,'1'0'-14'0,"2"0"-12"0,-2 0 18 16,4 0-32-16,-1 0 39 0,0 0 18 0,4 0-31 15,0 0 45-15,0 0-62 0,2 0 35 0,0 0 3 16,1 0-24-16,2 0 43 0,-1 0-32 16,-1 0 3-16,4 0 7 0,-4 0-3 0,2 0 16 0,1 0-15 15,-2 0 11-15,2 0-4 0,0 0-10 0,-4 0 25 16,2 0 12-16,-3 16-17 0,4-2 14 16,-3-14 1-16,-2 20 3 0,0 0 0 0,-4-5 4 15,-1 0-12-15,0 0-6 0,-1 1 22 0,-2-1-25 16,0 2-3-16,-6-1-7 0,-3 0-14 0,2-1-8 15,-3 2 38-15,-2 1-17 0,-1 0-3 0,0 2-7 16,-5-3-5-16,2 3 4 0,0 1 6 0,-3 2 10 16,3-3-21-16,3-1-6 0,-4 0-14 0,6-1-31 15,-1 2-39-15,3-1-30 0,2-3-49 0,1-2-44 16</inkml:trace>
  <inkml:trace contextRef="#ctx0" brushRef="#br0" timeOffset="177092.52">16099 5659 897 0,'-6'0'30'0,"0"0"2"0,-4 0 3 0,2 0-3 15,-2 0-19-15,-2 0-11 0,0 0-18 0,2 0 18 16,-1 0 0-16,-2 0-1 0,1 16 19 16,2-1-36-16,2 2-18 0,0-17 24 0,0 20-27 0,2-2 34 15,5-3 28-15,-4 2-26 0,5-1 22 0,0-16-28 16,0 20 17-16,6-3-19 0,3-3 15 16,1-14 31-16,-3 17-45 0,3-17 14 0,2 15 0 15,2-15-12-15,0 0 16 0,-2 17-3 0,2-17-16 16,1 0 2-16,-2 12 7 0,1-12 10 0,1 0 9 15,-4 15-1-15,1-15-42 0,1 14 23 0,-3-14-15 16,0 17-6-16,-3-17 55 0,2 20-58 0,-2-5 37 16,-1-1 17-16,-2-14-1 0,-1 20 49 0,-2-5-37 15,-1 3 8-15,0-6-26 0,0 2-13 16,-8-14 21-16,0 20-39 0,-2-5 12 0,2-15 1 16,-2 16-8-16,-2-16 13 0,0 16 5 0,-2-16-1 15,0 0-19-15,-2 14 9 0,4-14-21 0,-2 0-24 16,-2 0-3-16,4 0-43 0,2 0 2 0,0 0-8 15,0-21 0-15,4 2 11 0,2 1-19 0,0 0 20 16,4 1 9-16,0 0-61 0,4 2-6 0</inkml:trace>
  <inkml:trace contextRef="#ctx0" brushRef="#br0" timeOffset="177481.01">16308 5983 436 0,'3'12'19'0,"4"-12"-16"0,-4 0 7 0,6 0 0 16,-4 0-1-16,1 0 7 0,4 0-23 0,0 0 3 16,0 0-26-16,2 0 34 0,-2 0 13 0,0 0-10 15,0 0 16-15,0 0-33 0,-1 0 21 0,-2-15-1 16,-1 15-6-16,2-17 9 0,-6 17-36 0,2-18 38 15,-2 18 4-15,1-17-13 0,-3 17 13 0,0-15-26 16,0 15 16-16,-9 0 8 0,2 0 10 0,-2 0-2 16,-1 0-17-16,0 0 12 0,0 0-10 15,-3 0-9-15,-2 0-1 0,1 0-1 0,1 17-1 16,0-2 10-16,2 4 12 0,-4-3-17 0,4 2 24 16,2-2-5-16,-1 0-27 0,4 1-5 0,2-3-1 15,2 1 4-15,2-1 15 0,0-14 12 0,0 18-29 16,2-6 14-16,6-12-15 0,-2 14 23 0,4-14 0 15,0 0-11-15,2 0 8 0,2 0-15 0,2 0-7 16,3 0 5-16,-2 0 0 0,3 0 1 0,1 0 13 16,-1 0-61-16,1 0-56 0,0-15-81 15</inkml:trace>
  <inkml:trace contextRef="#ctx0" brushRef="#br0" timeOffset="177765.29">16763 5924 725 0,'0'0'1'0,"0"0"27"15,-5 0 8-15,0 0 18 0,1 0 12 0,-2 0-13 16,2 0 9-16,-2 0-12 0,0 0 2 0,-1 0-17 16,0 0-40-16,0 0-1 0,-2 0 8 0,3 0-2 15,1 0 33-15,-1 0-9 0,0 0-38 0,-1 0-2 16,1 0 11-16,3 0-25 0,0 15 27 0,2 0 15 15,-2-15-26-15,3 19 53 0,0-3-36 16,7 1-15-16,-1-2 23 0,1-1-43 0,3-14 50 16,0 19-20-16,0-5-20 0,2-14 17 0,5 16-73 15,-4-16 12-15,0 12-27 0,5-12-12 0,-4 0 21 16,-1 0-17-16,4 0-11 0,-1 0-55 0,-3 0 24 16</inkml:trace>
  <inkml:trace contextRef="#ctx0" brushRef="#br0" timeOffset="178181.77">17000 5895 854 0,'-5'0'24'16,"0"0"13"-16,-1 0 6 0,-3 0 4 0,2 0-25 16,-2 0 0-16,2 0-39 0,-3 0 8 0,2 0 19 15,0 0-10-15,1 16 30 0,0-3 0 0,1-13-34 16,0 18-12-16,-1-3 7 0,1-1-5 0,2-14 22 15,3 18 9-15,-1-6-25 0,2-12 10 0,0 17-24 16,0-17 29-16,3 14-1 0,1-14-15 0,1 0 28 16,0 15-34-16,1-15 29 0,3 0-19 0,-2 0-10 15,0 0 29-15,3 0-39 0,-1 0 39 0,1 0-31 16,0 0-2-16,-1 0 40 0,2 0-42 0,-2 0 47 16,1 0-37-16,-3-21 5 0,3 5 24 15,-1 4-11-15,-3-1 4 0,0 13-20 0,-1-19 36 16,1 4-32-16,-2 15 4 0,-1-13-4 0,-1 13-23 15,-1 0 13-15,-1 0 34 0,3 0 6 0,-3 0-24 16,0 0 32-16,0 0-41 0,0 0 4 0,0 0 14 16,0 0-35-16,0 0 31 0,0 0 15 0,0 0-20 15,0 0 10-15,0 0-14 0,0 0-30 0,0 13 38 16,0-13 13-16,0 18 1 0,4-3-26 0,-1-1 9 16,3-14-15-16,-2 17 8 0,2-3 6 0,1-14-22 15,-1 18-31-15,0-18-7 0,1 17-2 16,2-17-73-16,-1 0-43 0,0 12-52 0</inkml:trace>
  <inkml:trace contextRef="#ctx0" brushRef="#br0" timeOffset="179054.83">17382 5864 763 0,'-5'0'49'16,"2"0"1"-16,1 0-18 0,-3 0 33 0,4 17-51 16,-1-17-10-16,-2 0 20 0,4 15-40 15,0-15-1-15,0 14 1 0,0-14 1 0,0 12 11 16,0-12 14-16,4 14-3 0,-1-14-17 0,0 15 37 0,1 0-40 15,-1-15 4-15,0 18 42 0,0-4-52 16,0-14 27-16,-1 14 36 0,-2-14-25 0,2 12-11 16,-2-12 23-16,0 0-60 0,2 0 18 0,-2 0 17 15,0 0-7-15,0 0 29 0,0 0-36 0,0 0 8 16,0 0-11-16,0 0-1 0,0 0-3 0,0 0 19 16,1-19 24-16,-1-1-41 0,3 0 28 0,-1 0-25 15,0-5-19-15,1 4 52 0,0 0-7 0,3 1 6 16,-2 3-31-16,2 1 7 0,4 16 2 15,-3-19 4-15,4 19 4 0,-3-15-28 0,6 15 11 16,0 0-22-16,-2-17-11 0,3 17-15 0,-2 0-25 16,1 0 18-16,-1 0 8 0,4 0 68 0,-3 0-32 15,1 0 22-15,2 0-1 0,-3 0-53 0,3 0 79 16,-3 0-36-16,-1 0 7 0,0 0 11 0,0 0-23 16,-3 0-1-16,-2 0 6 0,0 0 18 0,-2 0-16 15,-2 0 33-15,0 0 29 0,-2 0-14 0,1 0 29 16,-3 0-26-16,0 0-6 0,0 0-11 0,-5 0-34 15,0 0 9-15,-4 0 17 0,3 0-15 0,0 0 35 16,-4 0-14-16,2 0-13 0,-2 0 43 0,2 0 4 16,-2 0-34-16,3 0-8 0,0 0 1 0,0 0-33 15,-2 0 36-15,3 0-13 0,2 20-1 16,-2-20-7-16,4 15-2 0,0-15 7 0,0 20-1 16,2-5-2-16,0-15-6 0,4 16 11 0,1-1-26 15,0-15 30-15,2 15 13 0,0-15-45 0,3 14 43 16,-3-14-41-16,2 0 8 0,-1 0 17 0,1 0-21 15,1 0 34-15,-1 0-27 0,-1 0 19 0,0 0 2 16,0 0-26-16,0 0 17 0,-1 0 1 0,-2 0-13 16,1 0-18-16,-3 0 26 0,4 0-11 0,-2-14 10 15,-4 14 5-15,3 0-27 0,-4 0 19 0,2 0-12 16,1 0 31-16,-2 0 3 0,-1 0-11 0,2 0 5 16,0 0-1-16,0 0 2 0,0 0-18 0,2 0 24 15,0 15-67-15,2-15-60 0,0 20-38 16,2-5-166-16,0-1 47 0</inkml:trace>
  <inkml:trace contextRef="#ctx0" brushRef="#br0" timeOffset="179515.17">18494 5745 943 0,'0'0'-1'0,"0"0"6"0,0 0 3 0,0 0-24 15,0 0 40-15,0 0 41 0,5 15 0 0,-4-15 50 16,3 17-40-16,1-17-45 0,0 20-3 0,0-2-20 15,0 1 6-15,1 2-6 0,3 0 2 0,-2-1 15 16,-1 1-9-16,-2-2-20 0,2-1 14 0,-2 1-36 16,-2-3-6-16,1-2 41 0,-2-14-9 0,3 18 9 15,-4-4-4-15,5-14-67 0,-1 15-50 0,-3-15-67 16,1 0 3-16,2 0-62 0,-1 0-2 0</inkml:trace>
  <inkml:trace contextRef="#ctx0" brushRef="#br0" timeOffset="179718.21">18478 5669 1204 0,'-1'0'0'16,"-2"0"-19"-16,3 0-9 0,0 0 29 0,6 0-7 16,-2 0 22-16,6 0-3 0,-1 0-25 0,1 15-1 15,1-15-5-15,4 0 18 0,-2 0-8 16,1 0 17-16,5 0 4 0,-2 0-2 0,-1 0-5 0,4 0 9 15,1 0 11-15,-4-14-52 0,3 14-60 16,-1-15-51-16,-3 15-52 0,-1 0-51 0,-3-12 38 16</inkml:trace>
  <inkml:trace contextRef="#ctx0" brushRef="#br0" timeOffset="179889.77">18586 5925 1085 0,'-4'15'9'0,"0"-15"-23"0,2 0 6 0,1 0-1 16,-2 0 3-16,3 0 30 0,0 0-50 0,0 0 53 16,6 0-17-16,2 0-45 0,1 0 82 0,0 0-56 15,4-16 4-15,3 3 27 0,-1-2-37 16,6 0-26-16,-6-2-74 0,4-1-45 0,0 2-110 16</inkml:trace>
  <inkml:trace contextRef="#ctx0" brushRef="#br0" timeOffset="180088.38">18689 6084 985 0,'-6'0'13'16,"2"0"-14"-16,1 0 13 0,1 0-12 16,1 0-4-16,-2 0-8 0,3 0 19 0,0 0 16 15,6 0-34-15,1 0 43 0,0 0-55 0,2 0 0 16,2 0 26-16,1 0-1 0,4 0 1 0,3 0 11 15,-2 0 22-15,2-14-43 0,2 14-60 0,-1-20-44 16,1 3-38-16,-3-1-92 0,1 1 60 0</inkml:trace>
  <inkml:trace contextRef="#ctx0" brushRef="#br0" timeOffset="180342.38">18963 5626 1098 0,'-5'0'30'0,"0"0"-12"16,0 0 13-16,0 0 9 0,3 0-30 0,-1 0 24 15,2 0-4-15,-1 0-20 0,2 0-8 0,0 0-25 16,0 0-11-16,3 15 17 0,2-15 16 0,-1 19 14 16,0-1 10-16,-1 0-31 0,4 1 20 0,0 2 0 15,-1 1-12-15,0-1 49 0,3 0-57 0,-4 4 31 16,1-2-36-16,-2-1 9 0,2 1-3 15,0-1-30-15,1-1 18 0,-4-3-79 0,1 2 0 0,1-5-51 16,-1 0-14-16,0-15 2 0,-1 14-54 16</inkml:trace>
  <inkml:trace contextRef="#ctx0" brushRef="#br0" timeOffset="180711.7">19105 5965 661 0,'0'0'-8'0,"0"0"11"0,2 0-1 16,-1 0 25-16,4 0 8 0,-4 0-17 0,3 0 0 16,-1 0-17-16,3 0-2 0,0 0 3 0,2 0 9 15,0 0-12-15,2 0 26 0,-2 0-14 0,2 0 8 16,-2 0-16-16,0-16-16 0,2 16 18 0,0-15-32 16,-2 15 42-16,0-19 11 0,-2 3-24 0,0 16 24 15,0-16-28-15,-2 1-6 0,-3 15 25 16,2-18-6-16,-3 18-3 0,0-15-11 0,-7 15-24 15,4 0 27-15,-5 0-10 0,0-12-7 0,0 12 57 16,0 0-67-16,-2 0 38 0,0 0 12 0,0 0-51 16,0 0 55-16,0 18-20 0,-3-4-16 0,6 1 47 15,-2 2-8-15,2-3-19 0,1 1-14 0,-1 0-20 16,4-15-2-16,-1 17 8 0,4-5 54 0,0-12-28 16,0 15-6-16,6-15 24 0,-2 14-45 0,3-14 13 15,0 15 8-15,3-15-5 0,-1 14 20 0,5-14 9 16,-1 0-15-16,0 0-7 0,3 0-7 0,0 0-31 15,1 0 25-15,1 0-73 0,0 0-20 0,-2 0-11 16,0 0-75-16,2-17 19 0</inkml:trace>
  <inkml:trace contextRef="#ctx0" brushRef="#br0" timeOffset="181200.02">19379 5701 1046 0,'-6'0'36'0,"-1"0"2"0,4 0-13 15,-4 0 18-15,4 0-28 0,-1 0-1 16,2 0-4-16,-2 0 9 0,4 0-45 0,-3 15 1 0,3-15 22 16,0 17-25-16,0-17 45 0,5 21 8 0,-1-4-9 15,0 3 15-15,-1-2-14 0,2 5-16 16,-1 0 1-16,2 5-6 0,-4-1 17 0,4-3 6 16,-2 5-22-16,-1-6-17 0,0-3 8 0,0-2-16 15,0-2 35-15,-1-16-2 0,0 15-2 0,-2-15 9 16,2 0-17-16,-1 0 14 0,-1 0-7 0,3 0 14 15,-3 0 18-15,2 0-32 0,0 0 22 0,0 0-20 16,-1 0-25-16,2 0 40 0,-1-20-38 0,2 3 2 16,-2 0 0-16,0-1 1 0,1 0 21 0,2-2 3 15,-3 4-6-15,1-3-2 0,2-1-22 0,-1 5 10 16,0-2 11-16,4 0 6 0,-3 2-15 0,2 15 25 16,-1-17-8-16,3 17-5 0,-5-18 32 15,3 18-30-15,-1 0 16 0,-2 0-14 0,-1 0-16 0,0 0-19 16,-3 0 14-16,0 0-6 0,0 0 10 15,0 0 31-15,-6 0-11 0,2 0-2 0,0 0-8 16,0 18 11-16,-2 2-5 0,3-3-9 0,-4 1 2 16,1-1-9-16,0-2-1 0,0 0 20 0,4-15-10 15,-3 14-17-15,2-14 14 0,3 15-2 0,-3-15 5 16,3 0 4-16,0 14 17 0,0-14-18 0,0 0-3 16,6 17 8-16,1-17-23 0,-1 0 14 0,1 15 16 15,0-15-3-15,2 0-24 0,1 0 22 16,3 15 7-16,-1-15-6 0,-1 0 19 0,2 0-63 0,0 0-67 15,0 0-76-15,-1 0-37 0,2 0-73 16</inkml:trace>
  <inkml:trace contextRef="#ctx0" brushRef="#br0" timeOffset="181553.17">19754 5675 1013 0,'0'0'7'15,"0"0"25"-15,0 0-5 0,0 0 21 0,0 0-6 16,0 0-12-16,0 0-1 0,0 0-12 0,0 0 9 15,0 0-24-15,0 0 25 0,1 0 3 0,2 0-1 16,0 0 21-16,1 15-12 0,-1-15-5 0,4 20-9 16,-1-3-18-16,0 0-4 0,0 1 3 0,-2 0-15 15,5 2-1-15,-6 1 2 0,4-1 6 0,-2 3-4 16,0-2 30-16,-2-1-5 0,1 0-10 16,-2 0 18-16,0-2-43 0,0-4-15 0,1 0-35 0,-3-14-44 15,0 16-29-15,0-16-16 0,0 14-6 0,0-14-11 16,0 0-54-16</inkml:trace>
  <inkml:trace contextRef="#ctx0" brushRef="#br0" timeOffset="181729.7">19735 5899 1070 0,'0'0'-4'0,"0"0"-23"16,0 0 18-16,0 0-9 0,0 0 9 0,0 0 25 15,0 0-12-15,4 0 0 0,1 0 6 0,-4 0-8 16,8 0 10-16,-5 0-13 0,6-15-5 15,3 15 20-15,0 0-21 0,0-15 11 0,3 15 22 0,3 0-70 16,-4-14-25-16,1 14-31 0,0 0-75 16,0-14 46-16,3 14-57 0,-3 0 30 0</inkml:trace>
  <inkml:trace contextRef="#ctx0" brushRef="#br0" timeOffset="182096.71">20009 5788 1215 0,'-4'0'17'0,"1"0"-4"0,-3 0 5 15,1 0-13-15,0 0-18 0,0 0-12 0,1 18 34 16,0-4-5-16,2-14-14 0,-2 21 44 0,4-4-57 16,0 0 32-16,0-2 1 0,0-1-8 0,0 2 21 15,4-2-27-15,1-14 10 0,0 17 2 16,-3-2-2-16,4-15-9 0,-2 14 19 0,0-14-36 0,2 14-1 16,-2-14 28-16,1 0-31 0,-4 0 23 15,3 0 13-15,-2 0-25 0,2 0 37 0,-2 0-18 16,1 0-33-16,0 0 46 0,-1 0-15 0,3 0 5 15,-4 0 1-15,3 0-32 0,-2 0 20 0,1 0 3 16,-2 0 10-16,3 0 9 0,-4 0-40 0,2 0 0 16,1 0 27-16,-2 0-12 0,4 0 21 0,-4 0 11 15,-1 0-28-15,4 0 16 0,-2 0-20 16,1 0-1-16,-2 0 27 0,-1-14-16 0,2-1 7 16,-2 0 8-16,0-1-30 0,0 2 17 0,0-1 5 0,0 0-22 15,-3 0-1-15,-4-2-7 0,4 3-19 16,-2 14 36-16,-1-19 30 0,2 19-11 0,0-16-6 15,2 16-21-15,-3 0 6 0,2 0-21 0,1-15-29 16,0 15-46-16,0 0-57 0,2 0-17 0,0 0-3 16,0 0-56-16</inkml:trace>
  <inkml:trace contextRef="#ctx0" brushRef="#br0" timeOffset="182710.27">20045 5795 1143 0,'-6'0'28'15,"0"0"-2"-15,2 0 23 0,-2 0 7 0,2 0-12 16,-2 0 8-16,5 0-18 0,-4 0-12 0,1 0-5 15,4 0-35-15,-1 0 18 0,-2 0-8 0,3 0 0 16,0 0 39-16,0 0-49 0,0 0 16 0,0 14 5 16,4-14-21-16,0 16 13 0,1-16-2 0,-4 16 3 15,3-2-2-15,1 0 8 0,-2-14-9 16,1 21 5-16,0-6 3 0,2 2 14 0,-2-5 13 0,1 3-39 16,-2-1 4-16,1-14 9 0,0 14-16 0,-2-14 20 15,1 14 12-15,-2-14-10 0,-1 0 4 16,0 0-3-16,0 0 18 0,0 0 1 0,0 0 28 15,0 0 20-15,0 0-20 0,0 0-6 0,0 0-27 16,0 0-20-16,0 0-12 0,-1 0 24 0,-4 0-3 16,1 0-17-16,2 0 19 0,0 0-27 0,0 0 10 15,1-11 15-15,-2-3 3 0,3 2-21 0,-2-3 11 16,2 0-20-16,0-4-4 0,0 4 39 0,5-5-14 16,0 5 22-16,0-5-12 0,1 8-12 0,-1-2-23 15,1 14 13-15,0-18 14 0,4 18-26 0,-1-14 18 16,-4 14-32-16,3 0-23 0,0 0-23 15,-2-15-25-15,3 15-35 0,-2 0-63 0,1 0 20 16,-2 0-37-16,4 0-72 0</inkml:trace>
  <inkml:trace contextRef="#ctx0" brushRef="#br0" timeOffset="183092.82">20358 5745 1056 0,'-9'0'41'0,"2"0"-11"0,-2 0 29 0,2 0 7 16,-2 0-23-16,-1 0 40 0,0 0-56 0,3 0 7 15,-2 0-13-15,1 0-51 0,0 0 43 16,0 15-22-16,0-15 18 0,3 17 4 0,0-17-18 16,0 20-1-16,0-2-17 0,1 2 23 0,3 0-2 15,-2 3-6-15,3-2 10 0,0 0-28 0,0 4 20 16,0-5 1-16,4-2 0 0,0-1 24 0,1-3-17 15,0-14 18-15,0 16-17 0,0-16-4 0,1 0 0 16,3 14-8-16,-3-14 12 0,1 0-5 0,2 0 0 16,-4 0 18-16,4 0-1 0,-2 0-4 0,2 0-6 15,-3-15-1-15,1 1-8 0,0-1 10 0,-1-1 20 16,0-2-17-16,-1-3-8 0,1 1 18 0,-2 0-6 16,-2 2-12-16,1-1 9 0,-2 0 7 15,-1 2-21-15,0 2 19 0,0 15-4 0,-4-17-16 16,-2 17 12-16,5 0-9 0,-4 0-16 0,0 0-62 15,0 0-41-15,1 0-6 0,2 0-18 0,-2 0 3 16,4 0 33-16,-1 0-3 0,-2 0-78 0,3 0 15 16</inkml:trace>
  <inkml:trace contextRef="#ctx0" brushRef="#br0" timeOffset="183734.76">20471 5795 1251 0,'0'0'17'0,"0"0"12"16,0 0-5-16,0 0 17 0,0 0-36 0,0 0 8 15,0 0-6-15,0 0-7 0,0 0-2 0,0 0-2 16,0 0-2-16,0 0-4 0,0 0 18 0,0 0-5 16,0 20-8-16,2-3-2 0,2 1 3 0,1 0-26 15,-1 1 48-15,-1-1-20 0,0 1-18 0,-2-3 41 16,2 1-34-16,-2-3 5 0,1 0 29 0,-2-14-26 15,0 15 4-15,0-15 20 0,0 0-24 0,0 0 17 16,0 0-8-16,0 0 6 0,0 0-16 0,0 0-2 16,0 0 4-16,0 0-16 0,0 0 26 15,0 0-4-15,0 0 20 0,0 0-17 0,4-17 19 16,1 0-33-16,-4-4-6 0,3 1 1 0,1-1-8 16,0 0 45-16,0-1-16 0,0 2 22 0,1 4-21 15,0 0-8-15,3 16-22 0,-4-14 25 0,1 14-1 16,4-15-19-16,-4 15 32 0,3 0-46 0,-4-15 21 15,1 15 13-15,-1 0-11 0,-4 0 9 0,3 0 11 16,1 0-18-16,-1-11 16 0,-3 11 17 0,4 0-44 16,-1 0 15-16,-1 0-7 0,1 0-12 0,2 0 25 15,-2 0 13-15,2 0-14 0,0 0-5 0,1 14 8 16,-1-14-27-16,0 18 26 0,-2-4 11 0,2 1-15 16,-1 2 8-16,1-3-44 0,-1 1-7 15,2-1-42-15,0-14-37 0,-1 15 39 0,1-15-21 16,2 0 53-16,-4 0 22 0,4 0-6 0,-3 0 14 15,0 0 1-15,-1 0-1 0,0 0 25 0,0 0-21 16,-3 0 14-16,2-12 17 0,0 12-51 0,1 0 57 16,-4-14-29-16,2 14 22 0,-1 0 28 0,-2 0 16 15,0 0 0-15,0 0 10 0,0 0 1 0,0 0-36 16,0 0 34-16,0 0-13 0,0 0-19 0,0 0-16 16,0 0-1-16,0 0-23 0,0 0 14 0,0 0-1 15,0 0-11-15,1 0 26 0,2 0-13 16,-2 0 12-16,4 0-11 0,-1 19-29 0,-1-3-14 15,1 0 5-15,2-1 15 0,-2 0 6 0,2-15 12 16,1 18-17-16,0-6-22 0,-2-12-40 0,1 14-39 16,-1-14-23-16,0 0-30 0,0 0-58 0,1 0 32 15</inkml:trace>
  <inkml:trace contextRef="#ctx0" brushRef="#br0" timeOffset="183886.34">20869 5556 1041 0,'-4'0'14'0,"3"-12"-2"0,-4 12-2 0,1 0 17 16,2 0-24-16,1 0 12 0,-2 0-32 15,3 0-5-15,0 0-37 0,0 0-17 0,0 0-23 16,4 0-58-16,2 0-62 0</inkml:trace>
  <inkml:trace contextRef="#ctx0" brushRef="#br0" timeOffset="184331.26">20953 5559 1039 0,'0'0'9'0,"0"17"14"0,3-2 15 15,-3 2-1-15,0 0 25 0,0 2-4 0,0 3-16 16,0-4 9-16,0 5-34 0,0-2 22 0,0 2-24 16,0 0-1-16,0-2-21 0,0-1-9 15,0 0 20-15,0-3-14 0,0 0 12 0,4-1-6 16,-1-16-12-16,1 14 6 0,-1-14 16 0,3 0 4 15,-2 16-1-15,-1-16-4 0,3 0 11 0,-2 0-13 16,1 0 7-16,0 0 2 0,-2 0-9 0,3 0-19 16,-2 0 26-16,2 0 17 0,-3 0-35 0,4-14 30 15,-4 14-22-15,1-16-19 0,2 1 32 16,0 3-37-16,-2-2 30 0,5 14-6 0,-3-21 0 0,2 7 18 16,0-1-13-16,-3 0 14 0,4 15-19 15,1-19 2-15,-3 3-15 0,2 3-7 0,-2 1-5 16,0 12 0-16,1-15-20 0,-3 15-22 0,0 0-17 15,-4 0-28-15,2 0 13 0,-3 0 11 0,0 0 12 16,0 0 21-16,0 0 9 0,-6 0 11 0,0 19 34 16,-1-2-8-16,1 2 20 0,1-1-10 0,-1 0 22 15,2-2 20-15,-4-1 4 0,4-1 34 0,-2-14-24 16,-1 15 10-16,6-15-12 0,-4 14-14 0,4-14-38 16,-2 0 16-16,3 0-19 0,0 0-16 0,0 0 31 15,0 14-22-15,4-14 3 0,1 0 13 0,0 0 7 16,1 0-12-16,1 0-8 0,1 0 4 15,0 13 14-15,2-13-53 0,2 0-52 0,-1 0-84 16,5 0-138-16</inkml:trace>
  <inkml:trace contextRef="#ctx0" brushRef="#br0" timeOffset="184797.53">21483 5850 1344 0,'0'0'3'0,"0"0"17"0,0 0-42 16,0 0 33-16,0 0-6 0,0 0-35 16,0 0 54-16,0 14-48 0,3-14 31 0,1 0 10 15,2 0-25-15,0 0 36 0,4 0-64 0,0 0 23 16,0 15 4-16,3-15 1 0,2 0 34 0,-1 0-19 16,0 0 3-16,2 0-4 0,0 0-40 0,-3 0-29 15,6 0-85-15,-5 0-50 0,2 0-60 0,0 0-15 16</inkml:trace>
  <inkml:trace contextRef="#ctx0" brushRef="#br0" timeOffset="185108.69">21682 5715 1171 0,'-8'13'-22'0,"2"-13"6"15,2 0-5-15,0 0-18 0,0 0 20 0,4 0 32 16,0 0 12-16,4 0 2 0,2 0-11 0,2 0-30 16,4 0-15-16,0 0 22 0,0 0 3 0,5 0-4 15,-3 0-2-15,3 0 28 0,-1 0-1 0,-1 0-32 16,-1 0 39-16,1 0-42 0,-3 0 13 0,0 0 20 16,0 0-31-16,-2 0 3 0,-2 0 6 0,-2 0 15 15,0 0 24-15,-2 15-11 0,-2-15 6 16,0 0 4-16,-2 17-11 0,0 0-4 0,0-3-11 15,0 0-21-15,-5 1 29 0,-2-2-9 0,1 3-2 16,0-1 18-16,-1 2-42 0,-3-3 20 0,1 1-39 16,-1-3-47-16,3 0-54 0,-3 2-50 0,1-3-68 15</inkml:trace>
  <inkml:trace contextRef="#ctx0" brushRef="#br0" timeOffset="185817.23">22124 5655 851 0,'-2'0'21'0,"2"0"0"0,0 0-18 15,0 0 1-15,0 0-6 0,0 0-13 0,0 0 35 16,0 0 21-16,4 0-2 0,0 0 20 0,1 0 1 15,-4 0-14-15,5 18 10 0,-2-3-3 0,2-2-18 16,2 2 2-16,0 0-27 0,0 5 2 0,0 0-14 16,0 2 1-16,1-4-19 0,-2 1 4 0,3-1 6 15,-4-2-2-15,3-1 36 0,-4-15-11 0,1 14 22 16,0-14-18-16,-2 0-24 0,2 12 18 0,-2-12-16 16,1 0 9-16,-4 0-9 0,3 0-6 0,1 0 4 15,-2 0-11-15,1 0 39 0,0-15-23 0,1 1 9 16,-4-4 1-16,3 0-12 0,2-5 13 15,-4 1-21-15,0-2 23 0,0 1-13 0,2 2-13 16,-2 4 13-16,0-1 0 0,0 4-13 0,-2 14 21 16,3-14-2-16,-2 14-24 0,-1 0 25 0,0 0-2 15,0 0-7-15,0 0 7 0,0 0 3 0,0 0-9 16,0 0 14-16,0 0 2 0,0 0 6 0,0 0-25 16,0 0-4-16,0 16 5 0,0 0-6 15,0-2 31-15,5 3 11 0,-4 0-32 0,3-1 1 0,2 1-28 16,0-3 7-16,0 0 27 0,1-14-5 0,-1 18 5 15,1-3-25-15,1-15 39 0,0 14-28 16,2-14 32-16,0 0 4 0,0 0-36 0,0 0 9 16,4 0 22-16,-3 0-15 0,0 0-15 0,-1-22 26 15,5 1-47-15,-5-2 29 0,0 0-8 0,0 0 10 16,1 2-5-16,-2-3-21 0,-2 1 41 0,-2 0-28 16,0 3 14-16,0 0 3 0,-4 2-15 0,-1 6 35 15,0 1-27-15,0 11 10 0,0-13-48 0,0 13-56 16,-1 0-24-16,-4 0-54 0,1 0 18 15,-2 0-32-15,2 0-47 0</inkml:trace>
  <inkml:trace contextRef="#ctx0" brushRef="#br0" timeOffset="186143.88">22837 5551 1055 0,'-6'0'19'15,"3"13"16"-15,1-13-5 0,-2 0 24 0,3 0 5 16,-2 0-12-16,1 12-11 0,1-12-40 0,-2 0-15 15,3 15 2-15,-1-15 1 0,1 14 32 0,-2-14 5 16,-1 18-24-16,3-3 15 0,-1 1 8 0,1 2-18 16,0 0 18-16,0 2-3 0,0 1-24 0,0 4-10 15,0-1 4-15,0-1-17 0,0 0-26 0,0-1-23 16,0-2-61-16,0-3-18 0,0-3-37 0,0-14-56 16</inkml:trace>
  <inkml:trace contextRef="#ctx0" brushRef="#br0" timeOffset="186362.29">22888 5525 1028 0,'2'0'-6'0,"-2"0"4"0,3 0 12 16,-2 0-6-16,-1 0-1 0,0 0-3 0,3 0 3 15,-1 0 1-15,-2 0 3 0,1 0 14 0,3 0-16 16,1 0-10-16,-1 14 11 0,2 0-6 0,1-14-2 15,2 18 15-15,-4 0-21 0,1-2 25 16,1-1 1-16,1 0 5 0,-4 0 4 0,2 1-57 0,-5-2-53 16,3-14-37-16,1 18-42 0,-5-3-55 15,1-15 8-15</inkml:trace>
  <inkml:trace contextRef="#ctx0" brushRef="#br0" timeOffset="186544.33">22842 5614 822 0,'0'0'20'0,"0"0"0"15,0 0-27-15,5 0 12 0,-1 0-21 0,2 0-8 16,-1 0 40-16,1 0 2 0,4 0-27 16,0 0 46-16,2 0-28 0,2 0-36 0,-2 0 64 15,2 12-74-15,-1-12-41 0,0 0-40 0,0 0-118 16</inkml:trace>
  <inkml:trace contextRef="#ctx0" brushRef="#br0" timeOffset="187249.18">21568 5890 854 0,'-7'0'-8'0,"1"0"20"0,-1 0 7 0,-1 0 3 16,0 0 0-16,2 0-13 0,-1 0 4 0,2 15 2 16,-3-1 31-16,1-14 3 0,4 17-12 15,-1-2-12-15,0 2-23 0,2 0-16 0,-1 1 19 16,2 0-12-16,-1 5 6 0,2 1 20 0,0 1-25 15,0 2 23-15,3-1 21 0,-3 3-33 0,5 0 19 16,-1-3-18-16,-2 0-19 0,2 1 42 0,0-2-17 16,0-4-11-16,-1-1-10 0,4 0-20 0,-4-5 34 15,4-1 8-15,-3-14 4 0,1 15 2 0,0-15-32 16,0 0 1-16,2 0-2 0,-1 0 17 0,2 0 12 16,-3 0-9-16,0 0 13 0,0 0-27 0,2 0-11 15,-1 0 41-15,0 0-23 0,-2 0-7 0,2 0-7 16,-2 0 24-16,2 0-25 0,-2 0 18 15,2 0 30-15,-3 0-47 0,4 0 33 0,-1 0 0 16,0 0-18-16,0 0 21 0,2 0-23 0,0 0-2 16,4 0-9-16,-2 0-3 0,2 0 19 0,0 0-40 15,2 0-49-15,-2-12-65 0,0 12-56 0,4 0-68 16</inkml:trace>
  <inkml:trace contextRef="#ctx0" brushRef="#br0" timeOffset="187573.31">21826 6256 1206 0,'-6'0'-1'0,"1"12"-11"0,-4-12 0 16,5 0-11-16,0 0 12 0,2 0 16 0,0 0-8 15,2 0 23-15,0 0-33 0,0 0-9 0,6 0 19 16,2 0-14-16,0 0 14 0,2 0 13 0,-2 0-32 15,2 0 20-15,2 0 15 0,0 0-12 0,-2 0 22 16,2 0-16-16,-1 0 3 0,2 0-7 0,-3 0-12 16,-1 0-1-16,-2 0-38 0,3 0 41 15,-4 12 14-15,-2-12 9 0,0 0 17 0,-2 14-10 0,0-14-16 16,-2 16-17-16,0-16 36 0,0 16-16 0,0-2 3 16,-4 0 14-16,-1-1-24 0,-4 1 0 15,3 0 13-15,-2 4-14 0,0-4 11 0,-2 3-14 16,2-2 10-16,-2 0-16 0,2-1-80 0,3-14-53 15,-4 17-73-15,5-17-72 0,2 13 49 0</inkml:trace>
  <inkml:trace contextRef="#ctx0" brushRef="#br0" timeOffset="188015.64">22248 6256 1027 0,'0'0'-12'15,"0"12"-11"-15,0-12 22 0,0 0-7 0,0 0-1 16,0 0 14-16,0 0-16 0,0 0 18 0,0 0-8 16,6 0-14-16,0 0 6 0,3 0 2 0,-4 0 21 15,1 0 18-15,4-13-11 0,-1 2-11 0,0-3-11 16,-1 4-1-16,2-2-4 0,-1-1-17 0,-2-1 13 15,3 2 12-15,-4 1 13 0,3-1 12 0,-5 12-8 16,2-12-11-16,-5 12-10 0,1-14-11 0,-2 14 22 16,0 0-23-16,0 0 17 0,-3 0 20 15,-3 0-27-15,-1 0 20 0,0 0-5 0,-2 0-33 16,-3 0 3-16,2 0 24 0,0 0-14 0,-1 14 57 16,-4 0-9-16,5 1-8 0,-1 0 2 0,0 2-45 15,1 0 20-15,0-1-32 0,5 0 37 0,-1-1-14 16,1-1 14-16,3-2 6 0,2 3-38 0,0-3 39 15,0-12-33-15,8 17 18 0,-2-3-2 0,4-14-10 16,0 18 22-16,2-18-3 0,1 14-23 0,0-14 2 16,3 14-15-16,-2-14 22 0,5 0 6 0,-3 0-24 15,-1 0-28-15,0 0-25 0,1 0-21 16,-3 0 2-16,1 0-18 0,0 0-12 0,-3-14-27 0,-1 3-29 16</inkml:trace>
  <inkml:trace contextRef="#ctx0" brushRef="#br0" timeOffset="188670.5">22501 6224 1064 0,'-3'0'23'0,"1"0"15"0,-2 0 12 0,3 0 9 15,-4 0-23-15,1 0 16 0,2 0-22 0,-2 0-33 16,4 0 17-16,-1 0-29 0,-2 0-8 0,3 0 21 16,0 0 6-16,0 14-33 0,0-14 35 15,4 15-2-15,2 0-21 0,-2-3 31 0,-2 2-12 0,1 0 2 16,1-3-7-16,-3 1-3 0,4 0 2 15,-4-12 4-15,3 17 9 0,-2-17-8 0,1 14-2 16,-2-14-8-16,4 10 10 0,-5-10 10 0,1 0-11 16,-1 0 9-16,3 0-9 0,-2 0 22 0,-1 0-34 15,0 0-1-15,0 0-5 0,5 0-17 0,-5 0 35 16,0 0 2-16,0 0-16 0,0 0 12 0,0 0-1 16,1-14 6-16,2 2 17 0,-2 0 8 0,4 0-10 15,-4 1-27-15,3-1 37 0,-2 12-41 0,2-17-4 16,1 6 57-16,-4 11-44 0,5-13 9 0,-2 13 22 15,2-14-42-15,1 14 22 0,-1-12-8 16,0 12-25-16,-2 0 17 0,2 0-15 0,-1 0 27 0,0 0 10 16,1 0-20-16,-1 0 4 0,0 0-10 0,-1 0 11 15,-1 0 8-15,1 0 9 0,2 0 1 16,-2 0 7-16,1 0 1 0,-4 12-39 0,2-12 23 16,0 17-19-16,0-5-18 0,-2-12 14 0,2 15-9 15,-2-15 21-15,1 14 5 0,2-14 10 0,-1 14-13 16,-1-14 1-16,-2 0 0 0,1 0-7 0,-1 0 14 15,0 0-10-15,3 0 34 0,-2 0 14 0,-1 0-47 16,0 0 11-16,2 0-20 0,1 0-22 0,-2 0 38 16,2 0-16-16,0 0 16 0,0 0 15 0,2 0-36 15,1-14 16-15,-1 3-20 0,0 11 19 0,1-18 13 16,0 8 4-16,1 10 7 0,-1-16-22 0,1 16 20 16,-1-12-51-16,1 12 17 0,-1-12-20 15,0 12 27-15,-1 0 20 0,1 0-36 0,3 0 45 16,-4 0-22-16,0 0 9 0,1 0-23 0,-2 0 14 15,2 0-33-15,-2 0 34 0,2 0 34 0,1 0-64 16,0 0 67-16,0 15-67 0,-1-4 29 0,4-11-7 16,-4 16-57-16,4-3-1 0,-1-13-37 0,-2 15 25 15,3-15-29-15,-1 14 17 0,1-14-17 0,-3 10-9 16,2-10 41-16,-1 0 0 0,1 0 11 0,0 0-19 16,-1 0-6-16,-1 0 4 0,-1 0 24 15,3 0 48-15,-2-15-8 0,2 6 14 0,-2-2-7 0</inkml:trace>
  <inkml:trace contextRef="#ctx0" brushRef="#br0" timeOffset="189063.01">23060 6230 341 0,'4'-9'43'16,"-1"9"36"-16,-1-13 22 0,-2 0 26 0,0 13-20 0,0-9-26 16,0 9-15-16,-5 0 8 0,1-12-26 15,-2 12 19-15,3 0-15 0,-4 0-27 0,1 0 34 16,-1 0-33-16,-2 0 0 0,-1 0-2 0,0 0-27 16,0 0 28-16,0 0-4 0,0 0 3 0,-1 0 3 15,3 15-38-15,0-3 16 0,-1 0-11 0,3-1-5 16,0 3 23-16,1-14-24 0,0 15 13 0,5-3-2 15,0-12-20-15,0 15 13 0,5-15-12 0,0 11 25 16,1-11 4-16,0 0 23 0,4 14-10 0,-1-14-17 16,1 0 4-16,1 0-12 0,-1 0 3 0,1 0-10 15,-1 0 3-15,1 0-6 0,-1 0 31 16,-1-14-9-16,-2 3-2 0,2 11-3 0,-2-16-28 16,2 2 18-16,-5 14 13 0,0-12-6 0,-1 12 5 15,1-14-7-15,-1 14-14 0,-3 0 20 0,2 0-4 16,-2 0 9-16,0 0-5 0,0 0-12 0,0 0 7 15,0 0 0-15,0 0-3 0,0 0 1 0,0 0 4 16,0 0-4-16,0 0-8 0,0 0 26 0,0 0-30 16,0 0 5-16,0 0-3 0,1 0-14 0,-1 0 39 15,3 0-30-15,-1 0 37 0,-1 0-17 0,3 0-12 16,1 0 19-16,0 14-25 0,0-14 21 0,1 12-2 16,-1 2-9-16,1-14-16 0,3 15-28 15,-1-15-22-15,0 15-36 0,2-4 11 0,-5-11-44 16,5 9 28-16,-1-9 0 0,-2 0-28 0,-1 0-24 15</inkml:trace>
  <inkml:trace contextRef="#ctx0" brushRef="#br0" timeOffset="189256.13">23247 6259 1150 0,'0'0'25'15,"0"0"9"-15,0 0 0 0,0 0 13 0,0 0-48 16,0 0 12-16,0 0-2 0,0 0-39 15,0 0 34-15,0 0-13 0,0 0-11 0,0 0 41 16,3 0-9-16,2 0-15 0,-1 14 14 0,0-14-22 0,-1 17-12 16,4-4 21-16,-1-13-25 0,-2 15-22 15,2-15-25-15,-2 15-68 0,-1-15-37 0,2 0 7 16,-1 10-59-16</inkml:trace>
  <inkml:trace contextRef="#ctx0" brushRef="#br0" timeOffset="189396.04">23229 6134 762 0,'-2'0'15'0,"-1"0"-6"0,3 0 2 0,-1 0-5 16,1 0-31-16,0 0-34 0,0 0-46 16,6 0-92-16</inkml:trace>
  <inkml:trace contextRef="#ctx0" brushRef="#br0" timeOffset="189742.28">23417 5915 1036 0,'0'0'-14'0,"-4"16"10"16,4-2-18-16,0-2 16 0,0 2 20 15,0-1 6-15,0 1 9 0,0 2-14 0,0 0 1 16,0 1-20-16,2 1 7 0,2 1-2 0,0-1-15 16,-2 0 6-16,2 2 4 0,0 0 11 0,-1 1 1 15,4 2 8-15,-4-3-9 0,4 1-7 0,-4-1-2 16,4-2-10-16,-4-1 20 0,3-3-10 0,-1-2 21 16,0-12-22-16,2 14-14 0,-4-14 10 0,6 9-10 15,-5-9 48-15,4 0-18 0,-4 0-1 0,2 0 4 16,-1 0-22-16,4 0-6 0,-2 0 19 0,2 0 4 15,-1 0-19-15,0 0 31 0,2 0-22 16,1 0-4-16,2-9 34 0,-3 9-14 0,0-14-6 16,4 2-12-16,-4 12-28 0,0-15-55 0,-2 4-72 15,2 2-116-15,0 0-10 0</inkml:trace>
  <inkml:trace contextRef="#ctx0" brushRef="#br0" timeOffset="191033.12">14783 6054 612 0,'-4'0'-11'0,"-2"0"32"0,-1 0-25 0,1 0 35 16,0 0 20-16,2 0-29 0,-2 0 48 0,2 0-50 16,1 0 15-16,0 0 7 0,2 0-17 0,-2 0 19 15,1 0-22-15,2 0-1 0,-1 0-28 0,-2 0 16 16,3 0 4-16,0 0-4 0,0 0 29 0,0 0-23 15,0 0-10-15,0 0-28 0,0 0 6 16,0 16-11-16,0 2 17 0,0-3 26 0,0 2-14 0,0 6 12 16,0 3-23-16,-1 3 14 0,1 3 0 15,0 3 12-15,0 5 2 0,-2 2-20 0,-1 1-33 16,3 3 9-16,-4 1 28 0,4-1-12 0,-3 0 33 16,3 0-9-16,-3 1-52 0,2 0 45 15,-2 2-24-15,3-3 15 0,-1 3 51 0,1-4-40 0,0 1 16 16,0-2-26-16,0 0-8 0,0-4 13 0,0-3-6 15,0-5 5-15,0-3-9 0,0-5 4 16,0-4 5-16,4 0 8 0,-3-9 2 0,2-11-17 0,-3 0 16 16,2 15-20-16,-1-15-3 0,-1 0 16 15,4 0-14-15,-1 0 20 0,0 0 1 0,0 0-44 16,0 0 26-16,1 0 0 0,2 0-19 0,1 0 52 16,-1 0-8-16,1 0-50 0,2 0 57 0,-2 0-29 15,3 0 17-15,0 0 19 0,0 0-44 0,0 0-3 16,0 0 2-16,1-17-20 0,-1 17 29 0,0-14 39 15,-3 14-48-15,3-15 15 0,-1 15 14 0,-1-12-23 16,1 12-1-16,-2 0 32 0,0-14-25 0,-1 14-7 16,1 0 23-16,-1-14-13 0,0 14-23 0,1 0 49 15,-3 0-25-15,2-12 2 0,1 12 23 16,-1 0-29-16,1 0-44 0,-2 0-16 0,3 0-34 0,-2 0-27 16,0 0 21-16,-2 0-45 0,3 0-42 15,-2 0 10-15</inkml:trace>
  <inkml:trace contextRef="#ctx0" brushRef="#br0" timeOffset="191362.77">15002 6999 522 0,'-4'0'22'0,"1"0"10"0,0 0 10 0,0 0 0 15,0 13-25-15,2-13-13 0,-2 0-32 0,3 0 29 16,0 0-7-16,0 0-17 0,0 0 33 0,0 0-26 15,4 0 6-15,2 0 22 0,-1 0 4 0,0 0-29 16,1 13 30-16,3-13-23 0,-1 0 6 16,4 0 16-16,-1 0-28 0,2 0 18 0,-1 0-7 15,2 0 15-15,-2 0-18 0,-1 0 6 0,4 0-6 16,-4 0-7-16,2 0 20 0,-3 0-7 0,2 0 11 16,-5 19-11-16,2-19-9 0,-5 13 16 0,2-13-19 15,-5 16 35-15,2-3 8 0,-3 1 7 0,0-1-13 16,0 4-31-16,-6 1 33 0,2 2-30 0,-2-3 7 15,-2 6 17-15,-1-3-51 0,-2 1 30 16,0-1 7-16,1 0-12 0,-1 0 22 0,-1-4-32 0,-1 3 4 16,3-3 4-16,0 0-73 0,0-3-40 0,4-13-83 15</inkml:trace>
  <inkml:trace contextRef="#ctx0" brushRef="#br0" timeOffset="193207.3">16180 7135 700 0,'0'-16'24'0,"0"16"-16"16,-5-15-4-16,1 1 10 0,-2 14-32 0,0-17 22 15,-2 4 17-15,1 13-23 0,-4-17 58 0,1 17 2 16,0-15-34-16,0 15 47 0,-4 0-52 0,4-14 24 15,-2 14-6-15,2 0-32 0,0 0-1 0,0 0-44 16,0 0 40-16,4 0-17 0,-1 0 21 0,0 17 2 16,1-1 5-16,2-3 15 0,2 2-32 0,1 0 12 15,1-1-15-15,0 1-28 0,0 1 48 0,5-4-28 16,3-12 2-16,-1 18 48 0,-1-4-55 16,1-14 34-16,1 15-28 0,3-15 8 0,-1 0 9 15,0 0 7-15,0 11 12 0,-1-11-11 0,3 0 9 16,-1 0-12-16,-4 0 1 0,6 0-18 0,-3 0-18 15,1-17 18-15,-1-1 10 0,1-2 2 0,-1-2 43 16,1-2-29-16,-2-2-29 0,-2-4-7 0,3-2-11 16,-4 1 15-16,4-1 58 0,-4-1-3 0,2 0-30 15,-3 0-8-15,-2 7-22 0,-1-3 3 0,0 6 14 16,-2 2 11-16,0 4 5 0,0 2 1 0,0 15 7 16,0-18-24-16,-4 18-33 0,1-16 34 0,-2 16 2 15,1 0 8-15,0 0 31 0,2 0-37 16,1 0 6-16,-2 0 1 0,1 0-39 0,-2 0 14 15,3 0 23-15,-2 0-10 0,3 0 2 0,-2 0 19 16,2 16-25-16,0-16 7 0,0 21 19 0,5 1-17 16,-2-2-16-16,-1 2-12 0,3-2 43 0,-2 2-12 15,1 0 4-15,0 4 19 0,-2-3-22 16,2-2-1-16,0 4-14 0,1-4-10 0,-2 3 3 16,1-2 12-16,0 1 20 0,-2-2 32 0,2 2-39 15,0-2 7-15,-2-1 0 0,2 0-39 0,0-3 43 16,1-1-26-16,-2-2-14 0,1 0-42 0,0-14-27 15,-2 15 3-15,5-15-31 0,-4 0 20 0,1 0-76 16,1 0-5-16</inkml:trace>
  <inkml:trace contextRef="#ctx0" brushRef="#br0" timeOffset="193400.78">16413 7038 878 0,'0'0'-9'0,"0"0"-4"0,0 0 1 0,0 13 24 16,0 0 9-16,0 1 1 0,0 1 0 15,0 0-38-15,0-2-7 0,0 1 2 0,4-1 9 16,-2-13 23-16,2 16-5 0,1-16-59 0,-4 16-4 16,3-16-35-16,1 0-38 0,0 11-25 0</inkml:trace>
  <inkml:trace contextRef="#ctx0" brushRef="#br0" timeOffset="193553.45">16474 6834 769 0,'-5'0'1'16,"0"0"9"-16,0 0-21 0,1 0 9 0,2 0-5 15,-2 0-13-15,3 0 15 0,1 0 1 0,0 0-42 16,5 0-47-16,0 15-83 0</inkml:trace>
  <inkml:trace contextRef="#ctx0" brushRef="#br0" timeOffset="194575.07">16684 6730 886 0,'0'0'-10'0,"0"0"-1"0,0 0 4 0,0 0 2 15,0 0 18-15,0 0-7 0,0 0-6 0,0 0 5 16,-4 0-23-16,4 20 34 0,0-1 1 0,0 2-17 15,0 2 43-15,0 2-49 0,0 2 19 16,0-3-20-16,0 6 4 0,0-5 31 0,0 1-18 16,1-2 13-16,-1 2-36 0,0-6-16 0,3 0 24 15,-3-2 11-15,0-1-28 0,0-3 29 0,0-14-9 16,0 15-8-16,0-15 51 0,0 0-44 0,0 0-18 16,0 0 27-16,0 0-15 0,0 0 33 0,0 0-3 15,0 0-2-15,0 0-25 0,0 0-14 0,0 0 28 16,0 0-26-16,0 0 17 0,0-15 18 0,0 1-33 15,0-1 18-15,2 15 12 0,-1-17-19 0,2 1 8 16,-2 3-1-16,2-1-12 0,0 14 25 16,1-17-18-16,-2 2 14 0,2 15-16 0,2-18-12 0,1 6 16 15,-4 12-10-15,4-16 13 0,0 16 0 0,-1-16-2 16,-1 16-7-16,0-14 26 0,1 14-26 16,1 0 3-16,-4 0 2 0,0 0-23 0,-1 0 6 15,-2 0-18-15,0 0-11 0,0 0-31 0,0 0 31 16,0 0 19-16,-5 17 1 0,2-2 34 0,-4 0-38 15,1-1 32-15,2-2 16 0,-2-12 1 0,2 18 5 16,-2-5-25-16,3-13 13 0,-1 13-9 0,1-13 34 16,0 0-17-16,3 0-37 0,-3 0 8 0,3 0-16 15,0 14-4-15,0-14 35 0,0 0 11 0,6 0-30 16,-2 0 64-16,2 0-40 0,-2 14-4 0,2-14 20 16,0 0-41-16,1 12 32 0,3-12-27 0,-2 0 24 15,0 0-9-15,-1 14-4 0,3-14 16 16,1 0 3-16,-3 0-25 0,2 0 0 0,-1 0-9 15,4 0-41-15,-3 0-6 0,0 0-128 0</inkml:trace>
  <inkml:trace contextRef="#ctx0" brushRef="#br0" timeOffset="194785.55">16923 6880 725 0,'-4'0'20'0,"1"0"14"15,0 0 11-15,2 0 7 0,-2 14-56 16,2-14 11-16,-1 13-6 0,2-13-36 0,0 17 67 16,0-17-28-16,0 17-17 0,0-2 34 0,3-15-24 15,4 18-4-15,-4-2 34 0,4-2-14 0,-4-2-15 16,4-12 3-16,-1 18-19 0,0-5 15 0,0-13-2 16,-1 13-33-16,0-13-59 0,1 0-48 0,-2 14-76 15</inkml:trace>
  <inkml:trace contextRef="#ctx0" brushRef="#br0" timeOffset="194941.14">16936 6767 717 0,'0'0'-10'0,"0"0"6"15,-4 0 13-15,4 0 7 0,0 0 0 0,0 16-1 16,0-16-52-16,6 14-31 0,-2-14-60 0,3 13-63 15</inkml:trace>
  <inkml:trace contextRef="#ctx0" brushRef="#br0" timeOffset="195339.59">17078 6790 759 0,'0'20'-12'16,"0"-2"10"-16,0-1 9 0,-5-2-13 0,5 5 46 15,0-2-13-15,0 3-13 0,0-2 27 0,0 1-44 16,0-1-4-16,0 3 5 0,0-2-6 0,6-1 14 16,-2-2 27-16,-1 1-38 0,0-2 23 0,2-4-29 15,-1-12-1-15,-3 14 33 0,2-14-21 0,1 0 4 16,-2 0-6-16,-1 0-2 0,-1 0 4 0,3 0 16 16,-3 0 10-16,0 0 2 0,0 0-25 0,0 0 7 15,0 0-35-15,0 0 23 0,0-17 10 0,0-1-13 16,0 1 21-16,0-1-14 0,0-2 2 0,0 5 2 15,0-1-23-15,0 1-6 0,0 3 22 0,0-1-7 16,0 13 24-16,0-19-4 0,3 19-33 16,1-15 22-16,-1 15 5 0,0-17-3 0,2 17 15 15,0-16-38-15,1 16 8 0,1-16-21 0,-1 16 0 16,1 0 48-16,2-14-2 0,-2 14 4 0,2 0-16 16,-1-14 7-16,-2 14-24 0,4 0 25 0,-4 0 16 15,0 0-14-15,0 0-3 0,-4 0-8 0,1 0 7 16,2 0-50-16,-3 0 52 0,1 0-10 15,-3 0-7-15,3 0 41 0,-3 0-63 0,3 0-1 0,-3 0-61 16,0 0-60-16,0-19-65 0</inkml:trace>
  <inkml:trace contextRef="#ctx0" brushRef="#br0" timeOffset="195683.78">17285 6857 1004 0,'0'0'21'0,"0"0"-11"0,0 0 9 0,-1 0 7 16,1 0-19-16,0 0-3 0,0 0-10 0,0 0-8 16,0 0-17-16,0 12 23 0,0 3 15 0,0 1 1 15,0-1-5-15,4 5 16 0,0 1-5 0,-1-1-9 16,0-2 19-16,1 2-25 0,-1 0-3 0,0-3-7 16,0 1 24-16,2-4-3 0,-3-2-3 0,1-12 9 15,2 18-36-15,-3-18-30 0,1 11-51 0,0-11-47 16,1 0-41-16,-2 0-46 0</inkml:trace>
  <inkml:trace contextRef="#ctx0" brushRef="#br0" timeOffset="195833.37">17290 6779 811 0,'-5'0'3'0,"2"0"8"16,0 0-19-16,3 0 11 0,0 0-9 0,0 0-20 15,0 0 19-15,0 0 13 0,5 0-41 16,1 0-56-16,2 0-97 0</inkml:trace>
  <inkml:trace contextRef="#ctx0" brushRef="#br0" timeOffset="196480.94">17517 6779 882 0,'0'0'8'0,"-3"14"16"16,2-14-17-16,-4 15 28 0,1-1-10 16,1-14 1-16,3 21 8 0,-1-1 3 0,-1-3-10 0,2 1-20 15,0-1 10-15,0 3-25 0,3-1 3 16,4-3 4-16,-2 4-11 0,-1-5 8 0,3 0 8 16,-4 2 12-16,4-5-3 0,-4-12-16 0,2 15 17 15,-1-15-42-15,-2 14 62 0,0-14-25 0,-2 0-2 16,0 0 25-16,0 0-47 0,0 0 22 0,0 0-2 15,0 0-26-15,0 0 33 0,0 0-17 0,0 0-25 16,0 0 59-16,0-18-35 0,0 2 16 0,0-3-1 16,2 2-2-16,-2-1-2 0,1-2-26 0,-1 4 30 15,3-3-32-15,1 5 6 0,-2-1 31 0,2 0-5 16,0 15-13-16,1-17 0 0,-4 2-11 0,5 15-2 16,-2-14 6-16,2 14 28 0,-2 0-15 0,4-14-11 15,-1 14 16-15,-2 0-21 0,3 0 12 0,0 0-19 16,-2 0 8-16,4 0 6 0,-4 0 1 15,0 0 27-15,0 0-35 0,1 0-3 0,-2 0 30 16,1 0-22-16,0 0 41 0,0 18 0 0,-2 0-48 16,0-2 36-16,-2-1-24 0,1 2-25 0,-2 1 29 15,3-1-2-15,-4-2 2 0,2-1 13 16,-2-14-7-16,0 17-8 0,0-17 22 0,0 14-47 0,0-14 40 16,2 0-14-16,-2 0-34 0,0 0 62 0,2 0-21 15,-2 0-8-15,0 0 19 0,2 0-24 0,-1 0-2 16,-1 0 18-16,3 0 0 0,-3 0 13 0,2 0-18 15,0 0-6-15,3 0 8 0,-4 0 6 16,3 0-13-16,-2 0 11 0,2-17-31 0,0 3-8 0,2 14 41 16,-3-14-43-16,4 14 21 0,-2-15 26 15,0 15-28-15,1-15 37 0,-2 15-21 0,2-15-37 16,0 15 18-16,0 0 21 0,2-16-3 0,-2 16-11 16,0 0 9-16,3 0-28 0,-6-15 15 0,1 15 35 15,2 0 3-15,-2 0-34 0,0 0 23 0,1 0-5 16,-4 0-21-16,3 0 32 0,-2 0-38 0,2 0 21 15,0 0-8-15,-2 0-2 0,2 17 44 0,0-17-24 16,-2 18 18-16,2-7-16 0,2-11-29 0,-2 19-38 16,2-5-94-16,-2-14-70 0,4 17-77 15</inkml:trace>
  <inkml:trace contextRef="#ctx0" brushRef="#br0" timeOffset="197090.37">18386 6650 976 0,'0'0'-15'0,"0"0"-15"0,0 0-10 0,0 0 34 15,0 0 2-15,0 0 11 0,0 0 34 16,-6 15-39-16,5 5 30 0,-2 0 4 0,2 2-17 15,1 6 25-15,0 1-15 0,0 1-14 0,0 1 6 16,0 1-33-16,0 1-15 0,4-1 38 0,-1-1-30 16,1-5 11-16,0-2 20 0,1-2-9 0,1-4 13 15,-1-3-28-15,1-15 20 0,0 16-3 0,2-16-3 16,-2 14 23-16,0-14-17 0,3 0-20 0,-2 0 1 16,1 0 9-16,0 0 13 0,2 0-17 0,0 0 5 15,3 0 6-15,-2 0-18 0,-1-14 16 0,2 14 5 16,-2-16-3-16,0 16-5 0,-1-14 13 15,-2 14 5-15,3-15-28 0,-1 15-30 0,-2 0-45 16,2-12-72-16,1 12-11 0,1 0-79 0</inkml:trace>
  <inkml:trace contextRef="#ctx0" brushRef="#br0" timeOffset="197472.95">18793 7000 958 0,'0'0'2'0,"0"0"-7"0,0 0-17 16,0 0 11-16,0 0 5 0,0 0 2 0,0 0 12 15,0 0 9-15,1 0-25 0,6 0 8 0,-4 0-16 16,1 0-17-16,2 0 37 0,0 0 15 0,1 0 10 16,-1 0-5-16,0-15-38 0,-1 3 18 0,1 12-15 15,-1-19 4-15,-4 4 53 0,3 0-43 0,-4 3 21 16,0 12 2-16,0-14-47 0,-5 14 11 0,0-15 9 15,-2 15-23-15,-2 0 32 0,2 0-21 0,-1 0-21 16,-3 0 13-16,0 0 7 0,1 0 9 0,0 0 31 16,1 0-6-16,-1 21-14 0,0-3 16 15,3-1-20-15,-2-1-1 0,3-1-3 0,2-1-35 0,1 1 28 16,0-3 22-16,3-12-15 0,0 18 26 0,0-3-18 16,6-15-31-16,3 16 12 0,-2-3 3 15,1-13-6-15,4 13 37 0,-2-13-15 0,4 0 5 16,-2 12 0-16,2-12-10 0,2 0-3 0,-1 0-18 15,2 0 19-15,0 0-3 0,1 0 8 0,-1 0-25 16,0 0-44-16,1-20-40 0,-3 2-12 0,1 2-40 16,-1-3-11-16</inkml:trace>
  <inkml:trace contextRef="#ctx0" brushRef="#br0" timeOffset="197978.16">19020 6885 1027 0,'-5'0'20'0,"0"0"-9"15,2 0 12-15,-4 0 15 0,4 0 15 0,-1 0 19 16,0 0-18-16,-1 0-20 0,4 0-47 0,-2 0-3 16,2 0 15-16,1 0-13 0,0 0 5 0,0 0-4 15,0 15-7-15,5-15 21 0,1 20 12 0,1-5 5 16,0-15-9-16,-1 18-12 0,4-4-5 0,0-2-6 16,1-12-2-16,-1 15 32 0,-2-15-4 0,4 15-2 15,-2-15 7-15,0 0-29 0,0 0 11 0,0 14 2 16,-3-14-2-16,2 0-15 0,-2 0 25 0,0 0-5 15,1 0 6-15,0 0 22 0,-2 0-32 16,-2 0 14-16,2 0-19 0,-2 0 12 0,2-19-15 16,-3 5-13-16,1 14 35 0,-1-20-35 0,-1 8 52 15,-1 12 11-15,-1-16-28 0,5 16 22 0,-5 0-55 16,0 0-2-16,0 0-1 0,0-13 18 0,0 13 18 16,0 0-25-16,0 0 4 0,0 0 0 0,0 0 2 15,0 0-18-15,0 0 22 0,0 0-15 0,0 15 0 16,0-2 28-16,2 0-29 0,4 2 34 0,0-1-4 15,0 1 8-15,2-4 0 0,0-11-29 0,0 19-9 16,2-19 22-16,0 14-6 0,-2-14-26 0,2 0 45 16,1 0-30-16,-1 0 30 0,0 0 17 0,1 0-63 15,-1 0 32-15,-2 0-4 0,2 0-3 0,0-15 34 16,-2 0-28-16,2-2-1 0,-2-1 12 16,-2-1-3-16,-2-1-4 0,2-1-24 0,-4-2 3 15,0 2-4-15,-2 1 0 0,0 3 29 0,0 1-5 16,-7 16-1-16,2-17 17 0,-3 17-13 0,2 0-14 15,-2 0 28-15,2 0-58 0,0 0-7 0,-1 0-26 16,1 0-60-16,1 0 45 0,0 0-60 0,0 15 20 16,0 3-41-16,2-1-70 0</inkml:trace>
  <inkml:trace contextRef="#ctx0" brushRef="#br0" timeOffset="198433.95">19637 6880 1149 0,'-4'0'10'0,"-2"0"21"0,2 0-25 16,1-12 18-16,-4 12 16 0,1 0-13 0,0 0 16 16,0 0 1-16,-1 0-40 0,3 0-7 0,-3 0 11 15,2 0-22-15,-2 0 22 0,1 0-12 16,2 0 10-16,-2 0 0 0,2 0-26 0,0 18 14 15,2-18-7-15,-1 18 6 0,3-4 10 0,0-2-7 16,0-12-16-16,3 17 1 0,3-17 22 0,-2 17 26 16,4-17-14-16,-3 13-1 0,2-13-19 0,1 0-26 15,-1 0 38-15,0 0-3 0,0 13-6 0,2-13 26 16,-1 0-22-16,-2 0-1 0,2 0-1 0,0 0-3 16,2 0 5-16,0 0-1 0,-2 0 33 0,0-16-30 15,-2 1 19-15,0 15 7 0,0-18-55 0,-1 3 21 16,-2 15-16-16,1-16-7 0,-2 16 43 0,-1-12-14 15,-1 12-2-15,3 0 22 0,-3 0-14 0,0 0 5 16,0 0-14-16,0 0-26 0,0 0 11 0,0 0 8 16,0 0 33-16,0 0-11 0,0 0-26 15,0 0 2-15,0 0-15 0,4 17 16 0,1 1 13 16,0-2-6-16,1 0-7 0,2 3-7 0,0-1 13 16,1-1-11-16,-2-2 15 0,3-1-9 0,2-14 17 15,-2 16-37-15,0-16-41 0,0 14-19 0,0-14-60 16,0 0-3-16,-1 0 0 0,-2 0-80 0</inkml:trace>
  <inkml:trace contextRef="#ctx0" brushRef="#br0" timeOffset="198641.69">19909 6762 1362 0,'0'0'9'0,"-4"0"8"15,3 0-17-15,-2 0-3 0,3 0-19 16,-2 0 8-16,2 0 14 0,0 0 8 0,0 0-18 15,0 0 7-15,0 22-12 0,5-2 7 0,-2 0 32 16,4 1-20-16,-6 0 17 0,3-1-29 0,2-2-9 16,-3 2 21-16,4-2-42 0,-2-2 35 0,-2-4 6 15,1-12-8-15,0 18-22 0,0-18-43 0,1 14-45 16,-4-14-67-16,1 0 27 0,1 0-75 0,-3 0 17 16</inkml:trace>
  <inkml:trace contextRef="#ctx0" brushRef="#br0" timeOffset="198809.11">19865 6967 911 0,'-4'0'17'0,"2"0"34"0,2 0-9 0,-2 0-17 15,2 0-21-15,0 0-37 0,0 0 30 0,0 0 3 16,0 0 2-16,0 0 6 0,6 0-13 0,0 0-19 16,-2 0 27-16,2 0-16 0,3 0 15 0,0 0 31 15,3 0-26-15,0 0 29 0,4 0-47 0,2 0-5 16,3 0-75-16,-4-17-104 0,5 6-58 0</inkml:trace>
  <inkml:trace contextRef="#ctx0" brushRef="#br0" timeOffset="199506.11">20337 6634 1071 0,'0'0'3'0,"0"0"-3"0,0 0 0 0,0 0 10 15,0 0 0-15,0 0-2 0,0 0 9 0,0 22 5 16,0-1 7-16,0 2 21 0,0 0-18 0,5 4-30 16,-2 2-14-16,1 0 2 0,0 1 28 0,1 1-13 15,-1 0 35-15,-1-2-13 0,1-1-29 0,0-4 34 16,-2 0-49-16,2-4-8 0,-2 0 17 0,2-5-7 15,-1-1 18-15,-2-14 16 0,4 15-12 16,-5-15-15-16,1 0 24 0,2 0-27 0,-2 0-8 16,-1 0 37-16,2 0-17 0,-2 0-1 0,3 0 10 15,-2 0-18-15,-1 0 5 0,2 0 1 0,1-15-1 16,-2 1 17-16,-1 1-15 0,4 0 0 0,-2-5 9 16,1 5-30-16,1-2 6 0,-1-3 26 0,1 5-32 15,0-2 41-15,2 2-14 0,0-1 0 16,-2 2 26-16,2 12-28 0,0-16 1 0,2 16-24 15,-2-14 4-15,0 14-4 0,0-14 34 0,2 14-7 0,-3 0 1 16,1 0-29-16,-5 0-43 0,3 0 7 16,-2 0-60-16,1 0 54 0,-3 0-26 0,0 0 15 15,0 0 65-15,0 0-29 0,-5 16 33 0,0-2 39 16,0 3-47-16,1-2 22 0,-2-1 9 0,0 0-31 16,1-4 36-16,0-10-9 0,-1 18 19 0,2-18-22 15,0 13 11-15,2-13-35 0,1 0 24 0,-2 15-12 16,3-15-10-16,0 0 49 0,0 0-53 0,0 0 34 15,0 14-16-15,6-14-21 0,1 0-2 0,-1 15-8 16,1-15 46-16,3 12 2 0,3-12 10 0,-1 0-4 16,3 12-39-16,0-12-20 0,-2 0 34 15,6 0 6-15,-5 0-39 0,2 0-12 0,1 0-51 0,-1 0-54 16,-2 0-52-16</inkml:trace>
  <inkml:trace contextRef="#ctx0" brushRef="#br0" timeOffset="199958.71">20791 6942 1018 0,'-4'0'17'0,"-2"-13"35"15,1 13-11-15,-4 0 13 0,3 0-5 0,-4 0-27 16,3 0 20-16,-2 0-9 0,-1 0-23 0,4 0-7 16,-2 0-2-16,1 0-3 0,-2 0 2 0,3 0 11 15,0 0 3-15,1 0-18 0,0 0 14 0,1 15-32 16,3-15-5-16,-4 15 7 0,5-15 18 15,0 15 23-15,0-15-16 0,0 16 6 0,0-16-19 0,5 15-2 16,0-15 21-16,1 15-11 0,0-15 9 16,2 14 0-16,-2-14-9 0,4 12-2 0,0-12 10 15,1 0-5-15,-1 0 3 0,1 0 0 0,2 0-18 16,-1 0 11-16,-2 0-6 0,1 0 11 0,-1 0 5 16,0 0-14-16,-1 0-2 0,-2 0 23 0,2 0-16 15,-2-12-13-15,-1 12 35 0,-2-18-30 0,2 6 1 16,-2 12 22-16,1-16-26 0,-4 3 10 0,-1 13-6 15,0-14 2-15,0 14-8 0,0 0 18 16,0-12-3-16,0 12 3 0,0 0 9 0,0 0-21 16,0 0 9-16,0 0-20 0,-1 0 9 0,-4 0 6 15,5 0 12-15,0 0-11 0,0 0 0 0,0 0-4 0,0 0-7 16,0 0 25-16,0 0-4 0,0 0-17 16,5 15 17-16,-4-3-3 0,5 2-16 0,1-1 23 15,-1 0-22-15,0-1 19 0,2-12-7 0,-1 17-54 16,2-4-2-16,1-13-58 0,-3 13-4 0,2-13 17 15,-2 0-21-15,3 0 34 0,-1 0-37 0,-2 0-48 16,-1 0 17-16</inkml:trace>
  <inkml:trace contextRef="#ctx0" brushRef="#br0" timeOffset="200353.09">21019 6909 1025 0,'-3'0'-3'0,"0"0"-26"0,-1 0 18 0,3 0 16 16,-1 0-15-16,-1 0 33 0,-1 0-3 15,4 0-10-15,-1 15 5 0,1-1-16 0,0-14-1 16,0 17-25-16,0-4 31 0,0-13-3 0,0 17-4 16,4-6 13-16,-3-11-19 0,2 14 4 0,0-14 4 15,0 13 5-15,-2-13-17 0,4 0 8 0,-4 0-6 16,2 14 20-16,-1-14 6 0,-2 0 1 0,1 0-15 16,2 0-18-16,-2 0 10 0,2 0-9 0,-1 0 32 15,-1 0-4-15,2 0-7 0,-2 0 13 0,2-17-43 16,0 6 27-16,2-2-7 0,-4 13 12 15,3-17-6-15,1 3-11 0,0 3 13 0,-2 11-15 0,0-19 18 16,1 8-10-16,2 11-3 0,-1-17 0 16,-1 17 10-16,2-13 0 0,-2 13 4 0,2-14-12 15,0 14-4-15,-4 0 14 0,4 0-18 0,-3 0 32 16,1 0-13-16,1 0-30 0,-1 0 47 0,0 0-33 16,-1 0 22-16,2 0 1 0,0 0-18 0,0 0 20 15,0 0-23-15,0 14 30 0,0-2-1 0,0 2-20 16,1-1 16-16,-1 1-33 0,1 0-4 15,-2 1 30-15,2-1-23 0,1 0 35 0,-1-2-30 16,-3 0-15-16,4-12-5 0,-1 16-69 0,1-16-11 0,0 11-25 16,-4-11-86-16,3 0 40 0</inkml:trace>
  <inkml:trace contextRef="#ctx0" brushRef="#br0" timeOffset="200606.17">21336 6761 1053 0,'0'0'29'0,"0"0"-16"0,0 0 6 0,2 0 15 15,-2 0-14-15,1 0-1 0,2 0-2 0,-1 0-14 16,-2 0-5-16,2 0 14 0,0 24 15 0,-1-4-13 16,4 3-15-16,-3 0 18 0,1-1-44 15,0-1 22-15,0-1 22 0,2-1-34 0,0-2 16 16,0 1-13-16,-3-5-5 0,1 0 25 0,2-13 18 15,-4 16-24-15,3-16-26 0,-1 13-39 0,-3-13-29 16,2 0 6-16,-2 0-13 0,0 0 8 0,0 0-6 16,0 0-7-16,-5 0-32 0,1 0-18 0</inkml:trace>
  <inkml:trace contextRef="#ctx0" brushRef="#br0" timeOffset="200762.75">21313 6915 945 0,'0'0'-21'0,"0"0"16"16,0 0-10-16,0 0-2 0,0 0 25 0,0 0-19 15,0 0 11-15,5 0-7 0,-1 0-17 16,2-11 2-16,-1 11 26 0,4 0-5 0,-2 0 31 16,3-13-10-16,5 13-22 0,-4 0 6 0,5 0-11 15,1 0-24-15,1-11-25 0,0 11-20 0,1 0-28 16,2 0 57-16,1-13-34 0,-3 13-60 0</inkml:trace>
  <inkml:trace contextRef="#ctx0" brushRef="#br0" timeOffset="201097.96">21691 6755 1048 0,'-9'0'15'0,"1"0"-1"0,0 0-12 15,0 0 51-15,0 14-43 0,-2-14 5 0,0 21 25 16,2-1-38-16,0-5-8 0,-2 0 29 0,2 2-10 16,0-1-6-16,0 0 12 0,2-1-2 0,0-1-21 15,4-2-8-15,0 0 17 0,2 1-25 0,0-1 14 16,0 0-13-16,6-12 14 0,0 15 22 0,2-4-40 15,1-11 11-15,0 15 4 0,-4-15-9 0,4 0 33 16,-1 0-10-16,1 0 20 0,1 0-15 0,-1 0 11 16,-1 0 3-16,1 0-32 0,4 0 24 0,-3-15-3 15,2 0-34-15,-2 2 42 0,-2 0-21 16,1-2-28-16,-2 1 79 0,-4-1-43 0,2 1-19 16,-3 14 11-16,-2-17-12 0,0 17 5 0,0-15 20 15,-4 15 17-15,1-14-23 0,-2 14-15 0,0 0-15 16,1 0 1-16,-5 0-6 0,3 0-18 0,2 0-19 15,-2 0-24-15,0 0-4 0,1 0 12 0,0 0 7 16,1 20 15-16,1-6-32 0,3 1 6 0,0-2-12 16,0 0-78-16</inkml:trace>
  <inkml:trace contextRef="#ctx0" brushRef="#br0" timeOffset="201437.26">21856 6910 1101 0,'0'0'9'16,"0"0"24"-16,0 0 0 0,0 0 11 0,0 0-30 15,0 0-9-15,0 0-10 0,0 0-2 0,0 0 6 16,0 0 4-16,5 0 2 0,-4 16 2 0,3-3 2 16,0 2-2-16,0-2-9 0,0-1-4 0,2-1 20 15,-2-11-29-15,0 18 34 0,1-18-29 0,-4 15-7 16,2-15 28-16,2 0-30 0,-3 14 12 0,-2-14 33 15,2 0-24-15,-2 0 20 0,0 0-5 0,0 0-6 16,0 0-14-16,0 0 2 0,0 0 4 0,-6 0-34 16,0-14 43-16,5-4-25 0,-6 3 23 0,4-1 6 15,-2-2-3-15,1 1-10 0,3 2 1 0,-4 1-4 16,5 2-10-16,0 12 19 0,0-18-15 16,0 4 5-16,5 14-8 0,-2-17-8 0,4 17 24 15,-2-17-7-15,1 4-12 0,6 13-30 0,1-14-53 16,-3 14-52-16,1 0-16 0,5-15-25 0,-1 15-47 15</inkml:trace>
  <inkml:trace contextRef="#ctx0" brushRef="#br0" timeOffset="202092.7">22404 6720 825 0,'-1'0'-2'0,"1"0"-6"15,0 0 0-15,0 0 11 0,0 0 8 16,0 0 9-16,0 0 4 0,0 0-9 0,4 0 17 16,-3 0 25-16,4 0 17 0,-2 0-2 0,1 0-9 15,0 18-38-15,2 2 2 0,3-2-20 0,-2 5 9 16,2-2 9-16,-4 7-43 0,4-1 36 0,-2 4-24 16,3 1 10-16,-1-2 15 0,-2-2-26 0,-1 1-1 15,3-3-9-15,-4-2 3 0,4-5 19 16,-3-3 14-16,-5-2-15 0,3-14 29 0,-2 0-25 0,-2 11 2 15,0-11-2-15,0 0-25 0,0 0 22 0,0 0-25 16,0 0 27-16,0 0-29 0,-3 0 0 0,-1-16 49 16,-1 1-47-16,1-3 20 0,-2-2 21 0,2-1-49 15,-2-4 42-15,0-1 3 0,1 2-7 16,-1-2 15-16,2 3-25 0,-2 0 10 0,1 0-41 16,1 2 22-16,0 1 19 0,2 3-22 0,2-1 11 15,0 4-11-15,0-2-13 0,0 2 45 0,2 0 7 16,2 0-40-16,2 14 14 0,0-18-30 0,1 4 27 15,0-1 2-15,2 15 2 0,-2-15 26 0,6 15-36 16,-3-15 38-16,2 15-21 0,-1-11-26 16,2 11 20-16,-4 0-20 0,1 0 2 0,-2 0 22 0,3 0-13 15,-4 0 8-15,-3 0 10 0,2 0-11 0,-3 0-1 16,-2 0 19-16,2 0-14 0,-3 15-8 0,0-15 26 16,0 17-25-16,-7-3 18 0,1-14-24 0,-1 20 1 15,-3-5 3-15,0-1 7 0,0-14 20 16,0 21-29-16,-2-7-8 0,2 0-14 0,0-14-19 15,1 16-25-15,-1-1-20 0,3-15-31 0,3 0-9 16,-2 0 15-16,3 0 9 0,1 14-23 0,2-14-32 16</inkml:trace>
  <inkml:trace contextRef="#ctx0" brushRef="#br0" timeOffset="202786.11">22785 6759 1055 0,'-6'0'21'16,"2"0"12"-16,-5 0 22 0,3 0-6 0,-1 0 3 15,-2 0-15-15,-1 0-23 0,3 0 7 0,-2 0-14 16,2 0-10-16,-2 0 31 0,1 0 1 0,2 0-10 16,0 17-6-16,2-17-14 0,1 17-14 0,0-5-8 15,3-12 24-15,0 17-22 0,0-17 6 0,5 18 26 16,0-4-8-16,4-1-1 0,-2-13 11 0,3 16-18 15,0-5-6-15,0-11 5 0,2 0-1 0,2 13 11 16,-4-13 1-16,2 0 8 0,1 0 22 0,0 0-29 16,-3 0 19-16,0 0-19 0,0 0-22 15,0-13 5-15,-1 13 9 0,-2-21 1 0,-3 2 27 16,1 3 7-16,-1-2-23 0,-2 3 2 0,-2 15-17 16,0-15 5-16,0 1 13 0,0 14-6 0,-5 0-24 15,-1 0 23-15,2 0-24 0,-2 0 22 0,2 0-8 16,1 0-28-16,-1 0 18 0,0 0-29 0,-1 0-4 15,4 0-4-15,-2 0-32 0,3 0-12 0,0 0 16 16,9 0 17-16,-4 14 0 0,1-14 9 0,3 15 0 16,1-15-18-16,4 12 5 0,-2-12 36 0,2 0-25 15,-1 0 52-15,3 0 10 0,1 0-18 0,-1 0 48 16,-3 0-67-16,3 0 51 0,-3-20-28 0,0 4-12 16,-3-1 40-16,-1 3-36 0,-1 2 39 15,0-2 1-15,-7 1-17 0,3 13 17 0,1-16 18 16,-5 1 31-16,0 15 64 0,0-12-30 0,0 12-14 15,0 0 2-15,-5 0-77 0,0-14 47 0,-1 14-31 16,0 0-29-16,0 0 32 0,-1 0-36 0,1 0 29 16,0 0 1-16,-1 0-3 0,0 0-10 0,4 0-7 15,-1 0-18-15,1 0-11 0,2 0 14 0,-1 16-1 16,2-16 11-16,0 0-3 0,3 0-1 0,4 0 2 16,-1 0 2-16,1 0 5 0,-1 0-8 0,4 15-8 15,-1-15 6-15,-1 0-2 0,4 0-8 16,-2 0 10-16,0 13-17 0,-3-13 5 0,3 0 2 15,-1 0 10-15,-2 0 0 0,0 0-10 0,-4 15 10 16,2-15 7-16,-1 0 0 0,-3 0 9 0,2 13-15 16,-3-13-13-16,0 0 0 0,0 18 18 0,0-7 16 15,-7-11-12-15,6 20 11 0,-5-5-16 0,0 0 4 16,-3 0-9-16,4-1 2 0,-5 0-21 0,-1-14-41 16,1 17-30-16,0-5-78 0,-3-12-49 0,0 0-94 15,-1 12 5-15</inkml:trace>
  <inkml:trace contextRef="#ctx0" brushRef="#br0" timeOffset="204129.08">14740 7318 729 0,'-1'0'-13'0,"1"0"10"16,0 0-6-16,0 0 2 0,0 0 2 0,0 0 10 16,0 0-1-16,0 16-29 0,0 2 28 0,0 1 20 15,4 4 6-15,0 3 26 0,-2 4-20 16,-1 4-28-16,3 1-16 0,-1-1-1 0,-1-1 13 15,-1 1-25-15,-1-1 21 0,3-2 3 16,-1-1 17-16,-1-1 7 0,-1-3 1 0,0-1-5 0,0-1 2 16,0-4-12-16,0-1 5 0,0-2-30 0,0-3-7 15,0-14-7-15,0 0 31 0,0 15 27 0,0-15-20 16,0 0 20-16,4 0-54 0,-1 0-9 0,0 0 26 16,4 0 14-16,-1 0 11 0,0 0 5 0,1-18-35 15,3 1 4-15,-1-1-25 0,-2 1 22 0,3-4 8 16,0 3 1-16,3-2 6 0,-3 3-15 0,0 0 1 15,-3 17 14-15,4-16-3 0,-3 16 11 16,-1-14 20-16,2 14-43 0,-3 0 7 0,0 0 13 16,2 0-30-16,-2 0 9 0,-2 0 22 0,2 0-24 15,0 0 19-15,0 0 2 0,-1 0-14 0,1 0-23 16,4 0 27-16,-1 0-7 0,-2 0 17 0,3 0 16 16,3 0-34-16,-1 0 9 0,-1 0-17 0,2 0 16 15,0 0-1-15,0 0 12 0,0 0-4 0,2 0-17 16,-1 0 33-16,0 0-17 0,-1 0-5 0,2 0 30 15,-1 0-42-15,-2 0 2 0,2 0 26 0,0 0-37 16,-2 0 22-16,2 0 12 0,-2 0-13 16,0 0 26-16,0 0-41 0,2 0 43 0,-2 0-2 15,-2 0-23-15,4 0 3 0,-4 0-111 0,-2 0-25 16,2 0-103-16</inkml:trace>
  <inkml:trace contextRef="#ctx0" brushRef="#br0" timeOffset="204484.25">15319 7559 283 0,'8'0'5'0,"2"-14"3"16,1 14 17-16,2 0-45 0,-1 0-4 0,4 0 41 16,0 0-54-16,-1 0 64 0,4 0-13 0,-5 0-34 15,2 0 44-15,-3 0-30 0,2 0 23 0,-1 0-16 16,0 0-10-16,-4 0 18 0,-1 0 29 0,1 0 21 16,3 0 7-16,-5 0 15 0,0 0-9 0,-2 15-16 15,-2-15-8-15,-2 20-17 0,-2-3-35 0,0 0 15 16,0-1-20-16,-8 0 22 0,0 2-12 0,-2-1 8 15,-2 1 26-15,2 0-25 0,-2 2 14 0,-2-3-40 16,0 3 0-16,-1 0 24 0,4-4-31 16,-1 1-20-16,-1-3-29 0,2-14-113 0,3 12-9 15</inkml:trace>
  <inkml:trace contextRef="#ctx0" brushRef="#br0" timeOffset="205292.58">16077 7251 963 0,'0'0'8'0,"0"0"0"15,0 0 28-15,0 0-18 0,0 0-4 0,0 0 30 16,0 0-51-16,0 0 20 0,0 0-4 0,0 0-33 16,0 0 24-16,0 0 9 0,0 0-6 0,0 0 7 15,0 0 17-15,0 0-28 0,0 0 14 0,0 0-10 16,0 0-20-16,0 0 24 0,0 0-8 0,0 0 6 16,0 0-42-16,0 0-58 0,5 0-48 0,-2 0-38 15,1 15 27-15,0-15-39 0</inkml:trace>
  <inkml:trace contextRef="#ctx0" brushRef="#br0" timeOffset="205930.5">16099 7374 808 0,'-2'0'2'0,"2"0"16"0,-4 0 27 16,4-12-17-16,0 12 12 0,0 0-21 0,0 0-44 0,0 0 18 16,0 0 7-16,0 0-14 0,0 0 34 15,0 0-32-15,0 17-3 0,0-2 29 0,4 2-30 16,-2 4 35-16,2 2-20 0,-4 3-43 0,5 1 31 16,-5 1-20-16,1 1-2 0,-1-1 69 15,3-3-31-15,-2-2 16 0,-1-2 23 0,0-2-26 0,0-1-9 16,0-4-10-16,0-14-17 0,0 18 8 0,2-18 22 15,-2 17 19-15,0-17-14 0,3 15-37 0,-2-15 19 16,-1 0-11-16,2 0 12 0,0 0 17 16,-2 0 11-16,2 0-14 0,-2 0 11 0,3 0-15 0,-2 0-29 15,-1 0-11-15,2 0 14 0,0 0 0 0,0 0 12 16,2-18 13-16,1 18 4 0,-4-21 4 16,3 2 3-16,1 4-16 0,0-2-5 0,1-1-5 15,0-4 17-15,0-2 11 0,2 0-41 0,0-1 27 16,0-1-23-16,2 2 8 0,-1 2 28 0,0 0-8 15,-1 2-18-15,1 3 6 0,-2 3-2 0,-1 14 9 16,0-15 1-16,-2 15 19 0,2 0-9 16,-2-15-1-16,-4 15-3 0,3 0-21 0,-3 0-15 0,0 0-7 15,0 0-7-15,-4 0-6 0,-1 24 24 0,0-1-31 16,-4 0 32-16,3 1 8 0,0 4-30 16,-2-5 40-16,0 0-6 0,0 1 24 0,-2-3 17 0,4-1-45 15,0-4 17-15,0-1-29 0,1-15 12 16,0 0 31-16,1 18-33 0,0-18 11 0,4 0 3 15,-2 0 0-15,2 0 2 0,0 0 14 0,0 0-25 16,0 0 17-16,5 0-1 0,0 0-15 0,-3 0 11 16,4 0-13-16,1 0 8 0,0 0 4 0,-1 0-16 15,4 0 20-15,0 0-13 0,0 0-19 0,2 0 37 16,1 0-15-16,1 0 17 0,-3 0 5 0,1 0-9 16,4 0-20-16,-2 0-11 0,-2 0 35 0,2 0-13 15,1 0 31-15,-4 0-56 0,1 0-40 0,2-12-40 16,1-2-52-16,-4 0-9 0</inkml:trace>
  <inkml:trace contextRef="#ctx0" brushRef="#br0" timeOffset="207006.93">16485 7450 885 0,'-1'0'0'16,"-4"0"26"-16,4 0 7 0,-2 0-5 0,-1 0-26 15,4 0-21-15,-2 0 12 0,1 0 1 0,1 0 15 16,0 0 5-16,0 13-35 0,0-13 26 0,0 16 16 15,3-2-20-15,1-14 28 0,0 21-22 0,2 1 6 16,-1-2-25-16,0 1 0 0,1-3 10 0,0 2-16 16,2-1 34-16,-2-3-10 0,0-2 4 0,0-14-7 15,2 19 0-15,-2-19 15 0,4 0-20 0,-1 0 7 16,1 14 17-16,2-14-41 0,-2 0 7 16,0 0-7-16,1 0-6 0,-1 0 39 0,2 0-25 15,-2 0 24-15,0 0 2 0,0 0 14 0,0 0 9 16,-1-21-11-16,-2 3 8 0,-1-2-56 0,3 0 28 15,-4-1-5-15,0 1-24 0,-1 2 50 0,-3 1-26 16,2 3-2-16,-3 14 14 0,0-15-16 0,0 15-15 16,0 0 6-16,0 0-11 0,0 0 9 0,0 0 18 15,0 0 25-15,-3 0-26 0,3 0-20 0,-4 0 2 16,1 0-3-16,3 0 13 0,-3 0 4 0,3 0-14 16,-4 0-4-16,4 0 10 0,0 19 4 15,0-2 16-15,0 1-14 0,0-2 0 0,7 1 0 16,-4 1-15-16,1-2 27 0,-1 0-7 0,3-2-28 15,-3-14 36-15,4 19-29 0,-1-19 30 0,1 14 11 16,2-14-7-16,-2 0-26 0,2 0-46 0,-1 0 26 16,-1 0-48-16,2 0 10 0,-2 0 16 0,-1 0-31 15,1 0 65-15,0-18-33 0,-1 1 25 0,-1-2 20 16,0-4-32-16,0 1 50 0,-1-2 3 0,0 4-29 16,-2 2 15-16,-1 1-2 0,2 3 14 0,-1 14 17 15,-2-15 18-15,0 15 19 0,0 0-11 16,0 0-14-16,0 0 10 0,0 0-13 0,0 0 14 0,0 0 38 15,0 0-11-15,0 0-18 0,0 0-22 0,0 0 4 16,0 0-29-16,0 0-7 0,0 0 23 16,0 0-37-16,0 0 1 0,0 0 35 0,0 20-48 15,0 0 12-15,0-1 3 0,0 3-12 0,0 0 13 16,0-2-26-16,0 0 16 0,0-3 23 0,0 0-4 16,0-17-5-16,0 17 14 0,0-17-49 0,0 0 18 15,0 0 34-15,0 15 7 0,0-15 10 0,0 0-9 16,0 0 11-16,0 0-35 0,1 0-12 15,2 0 3-15,-2 0-22 0,2 0 12 0,-1 0 19 0,-1 0 13 16,3-20-7-16,-1 5-17 0,-1-3 23 0,2 2-10 16,0-1 9-16,-1-1-14 0,2 3-27 0,-4 2-3 15,3 13 16-15,1-19 21 0,-1 19 11 16,0-18-14-16,-1 18-4 0,2-11 14 0,-1 11-23 16,0 0 21-16,-1 0-25 0,1 0-5 0,-1 0 29 15,0 0-8-15,1 0-14 0,1 0 13 0,-1 0-19 16,-1 0 9-16,1 0 34 0,2 0-24 0,1 15-20 15,-4 0 19-15,4 3-12 0,-1 0 11 0,-3-3 36 16,4 5-38-16,-1-5-7 0,-2 0 3 0,4-15-53 16,-4 19 13-16,0-19-27 0,2 16-12 0,-2-16 28 15,2 0-32-15,-2 0 31 0,-1 0-39 0,2 0 13 16,0 0 11-16,0 0 8 0,-1 0 35 0,0-18 47 16,-1 0-12-16,2-1-2 0,-1 1 28 15,0-1-63-15,0 3 14 0,-1 2 26 0,0 0-30 16,0 14 13-16,1-13 22 0,-4 13-25 0,3 0 58 15,-3-13 10-15,2 13-33 0,-1 0 39 0,-1 0-59 16,0 0 8-16,0 0 16 0,0 0-17 0,3 0-9 16,-3 0 3-16,2 0 15 0,-2 0-7 0,2 0 31 15,1 0 22-15,0 0-18 0,0 0-7 0,4 19 16 16,-4-1-54-16,6 0 52 0,-3 1-18 0,2-1-20 16,-2 2 24-16,0 0-15 0,0-2 13 15,-1-1-12-15,2-2 4 0,-1 4-26 0,-3-3 13 16,0-2-13-16,-2 3 18 0,2-2-27 0,-1-15 5 0,-1 17 17 15,-1-17-29-15,0 16 34 0,0-16-18 16,0 0 12-16,-6 0 6 0,2 0-19 0,-2 14 13 16,1-14-17-16,-1 0 4 0,-3 0 2 0,2 0-91 15,-3 0-16-15,-2 0-98 0,-1 0 0 0,0 0 55 16,0 0-26-16,0-21 9 0</inkml:trace>
  <inkml:trace contextRef="#ctx0" brushRef="#br0" timeOffset="207184.45">17150 7383 502 0,'1'-14'-39'0,"-1"14"40"0,0 0-4 0,0 0-4 15,0 0 38-15,0 0-40 0,0 0 4 0,0 0-18 16,3 0 30-16,-2 0-14 0,2 0-110 0</inkml:trace>
  <inkml:trace contextRef="#ctx0" brushRef="#br0" timeOffset="207632.32">17305 7394 793 0,'0'15'9'0,"0"0"-6"0,0-15 43 0,0 19-7 15,0-4 14-15,0 0-2 0,0-15-59 0,0 17 34 16,0 0-46-16,0-1 24 0,0 0 7 0,0-2-13 16,5 4 27-16,1-3-9 0,-1-1-14 0,2 6-5 15,-1-6-6-15,1-14-8 0,2 19 12 0,-2-19 3 16,2 15 1-16,-1-15 1 0,1 0 5 16,0 15 0-16,-1-15-8 0,-2 0 8 0,2 0 15 0,-3 0-32 15,5 0 24-15,-3 0-14 0,-1 0 9 16,0 0 19-16,0 0-18 0,2 0 6 0,0-15 11 15,0-3-45-15,-2 0 22 0,0-1 11 0,0-1-47 16,-1-2 68-16,0 4-36 0,-1-1 2 0,-1 4 17 16,0 15-20-16,-2-14-2 0,2 14-16 0,-3 0 16 15,0-15 8-15,0 15 39 0,0 0-7 0,0 0-30 16,0 0 1-16,0 0-44 0,0 0-5 0,-4 0 37 16,1 0-14-16,3 0 26 0,0 0 39 0,-5 0-44 15,5 0-13-15,-2 0-13 0,2 0 2 0,0 0 14 16,0 15 22-16,0 2 5 0,0-3-19 0,7 3-8 15,-3-2 7-15,-1 2-2 0,1-2-3 16,2 0 4-16,-2 2 3 0,2-3-5 0,-2-14 0 0,2 18 39 16,0-18-49-16,1 15 36 0,0-15-9 15,3 0-58-15,-1 0-39 0,1 0-41 0,3 0-34 16,-1 0-11-16,1 0-5 0</inkml:trace>
  <inkml:trace contextRef="#ctx0" brushRef="#br0" timeOffset="208522.14">17709 7478 1057 0,'-5'0'30'0,"3"0"-1"16,0 0-9-16,-1 0 27 0,0 0-57 0,-1 0 26 15,1 0-7-15,3 0-21 0,-1 0 1 0,1 0 12 16,0 0 12-16,0 18-19 0,0-1 19 0,4-2-23 16,0 1 0-16,-1 0 17 0,0-2 12 15,1 5-10-15,1-3-26 0,-4-16 6 0,3 18 5 0,0-2 8 16,0-16 14-16,0 0-3 0,0 16-15 15,1-16-16-15,-4 0 11 0,1 0 6 0,0 0 21 16,-2 0-3-16,2 0 1 0,-2 0 7 0,3 0-22 16,-2 0 9-16,1 0-14 0,0 0 12 0,-2 0-37 15,2-16 21-15,-2-1 44 0,4 0-53 0,-4 2 27 16,3-1 9-16,-3 1-64 0,3 1 30 16,1 14 14-16,-2-16-17 0,2 16 39 0,0-14-22 0,1 14 15 15,-2-14-33-15,1 14 9 0,0 0-2 16,1 0-18-16,0 0 45 0,0 0-28 0,0 0 26 15,1 0 8-15,0 0-25 0,3 0 5 0,-4 0-13 16,1 0 17-16,3 0-13 0,-2 0 10 0,5 0 10 16,-2 20-49-16,0-5-9 0,0-15-7 0,4 16-29 15,-4-16 21-15,2 15-13 0,-2-15 8 0,4 0-21 16,-4 0 3-16,2 0 42 0,-2 0-25 0,0 0 42 16,0 0 46-16,-1-15-13 0,-2 15-16 0,-1-20 2 15,0 3-31-15,1 3 5 0,-4-1 45 0,1 15 7 16,-2-13-12-16,0 13-16 0,-2-14 32 0,0 14 22 15,0 0-29-15,0 0 59 0,-5 0-21 0,-1 0-26 16,-1 0 61-16,1-13-64 0,2 13 27 0,1 0-9 16,-3 0 0-16,2 0 28 0,-2 0-25 15,-1 0 28-15,1 0-37 0,0 0-12 0,2 0-23 16,-2 0 8-16,2 0-19 0,-2 0-1 0,2 0 31 16,1 0-47-16,-2 20 20 0,3-3-18 0,0-3 11 15,2 1 13-15,0-1 5 0,0 1 7 0,4-15-32 16,1 20-6-16,0-6 53 0,1-14-23 0,0 15 14 15,4-15 1-15,0 0-64 0,0 0 49 0,0 0-18 16,0 0 21-16,0 0 4 0,1 0-29 0,-4 0 12 16,3 0-20-16,-2-20 8 0,-2 2 42 0,4 1-36 15,-4-3 32-15,-2 2-17 0,2 1-22 0,-1-1 56 16,-4 4-63-16,2 14 22 0,-2-17 5 0,-1 17-55 16,0 0 63-16,0-12-11 0,0 12-7 15,0 0 17-15,0 0-29 0,-4 0 42 0,3 0-21 16,-4 0 14-16,5 0 3 0,0 0-28 0,-1 0 20 15,-2 0-5-15,3 0 8 0,0 0-28 0,0 15 10 16,4-15-6-16,2 20-15 0,-2-3 28 0,2 1-9 16,-2-1-5-16,4 1 10 0,-4-1 1 0,5 5 1 15,-5-4 11-15,2 1 3 0,-1 0-17 0,0-1 10 16,-2-1-7-16,1-2 25 0,0-1 13 0,1-14 3 16,-5 18 10-16,1-3-29 0,-1-15 10 15,0 18-15-15,0-18 6 0,-6 16-3 0,2-16-7 0,-2 17-9 16,0-17-7-16,1 0 7 0,-4 16-22 15,3-16 19-15,-4 0 4 0,0 0-1 0,0 0 19 16,0 0-19-16,-2 0-11 0,1 0-9 0,-2 0-20 16,1 0-11-16,-2 0 21 0,2 0-23 0,2 0 0 15,0 0-15-15,4-14-52 0,-2 14 3 0,4 0 14 16,4 0-5-16,0-14 7 0,0 14-6 0,4 0-25 16,4-14-7-16,-2 14-60 0</inkml:trace>
  <inkml:trace contextRef="#ctx0" brushRef="#br0" timeOffset="209327.13">18390 7420 1092 0,'-5'0'50'0,"-4"0"-8"15,3 0 11-15,-4 0 11 0,0 0-23 0,0 0-31 16,0 0 4-16,-2 0-31 0,1 0 1 0,1 14 32 15,0-14-18-15,0 15 26 0,-1-1-38 0,1-14 10 16,5 21-12-16,-4-4 9 0,3-2-9 0,0 1 6 16,2 0 42-16,3-1-28 0,-2 1 14 0,3-16 17 15,0 21-62-15,0-6 40 0,6-15-13 0,1 20-18 16,-2-20 43-16,6 20-52 0,-4-20 29 0,3 0-7 16,0 14 7-16,3-14 37 0,-2 0-32 15,1 0-3-15,2 0-6 0,-2 0-7 0,1 0-1 16,0 0 18-16,0-21-8 0,-2 3-17 0,0 1 28 15,-1 1 2-15,-3 2-14 0,1-1 16 0,-3 1-8 16,1 14-14-16,-5-14 20 0,2 14-17 0,-2-12 9 16,-1 12 5-16,0 0-9 0,0 0 13 0,0 0-12 15,-5 0-20-15,0 0 25 0,1 0-17 0,2 0 14 16,-2 0 8-16,0 0-25 0,2 0-3 16,1 0 2-16,-2 0 14 0,2 0-14 0,1 0 21 0,0 0-14 15,0 0 19-15,0 0 3 0,0 0-11 0,4 15 34 16,-1-15-31-16,5 17-7 0,-2-17 19 15,0 19-44-15,4-4 6 0,0-15 2 0,0 15-29 16,0-15-8-16,2 0-4 0,1 14 15 0,-2-14-35 16,-1 0 12-16,1 0 2 0,-4 0-26 0,3 0 41 15,-1 0 1-15,-4-17 0 0,0 0 15 0,0-1-2 16,1 1 42-16,-2 2-17 0,-2-1 22 0,2 0 4 16,1 2-47-16,-4 14 39 0,-1-15 8 0,0 15 11 15,0-14 31-15,0 14 5 0,0 0 20 0,-3 0-21 16,-4 0 14-16,5 0-14 0,-2 0-11 15,0 0 19-15,2 0-19 0,2 0-24 0,-1 0-25 0,-2 0 4 16,3 0-30-16,0 0 51 0,0 0-49 16,0 0 2-16,0 0 54 0,0 0-38 0,0 17-3 15,0-3 27-15,0-14-40 0,0 18 3 0,0-3 46 16,0-1-30-16,6-14 20 0,-2 18-21 0,0-18-18 16,-2 14 33-16,2-14-39 0,1 0 22 0,-4 15 26 15,3-15-29-15,-2 0 34 0,1 0-24 0,-2 0-5 16,3 0-6-16,-2 0-3 0,2 0 18 0,0 0-7 15,1 0 11-15,-1 0-6 0,-1 0-13 0,1-12 25 16,-2 12-41-16,1-14 11 0,-2 14 14 0,3-18-23 16,-2 18 38-16,1-15-29 0,1 15 16 0,-2-11-11 15,2 11 2-15,2 0 16 0,-5-14-39 0,3 14 21 16,2 0 15-16,-2 0-3 0,2 0 25 0,0 0-7 16,1 0-23-16,2 0-13 0,0 0 3 15,-1 0 8-15,1 0-24 0,1 0 22 0,3 0 21 16,-2 0-5-16,1 0 40 0,5 19-10 0,-4-3-51 15,2-2-82-15,-1 1-111 0,2-1-92 0,0-14-45 16</inkml:trace>
  <inkml:trace contextRef="#ctx0" brushRef="#br0" timeOffset="209926.51">19252 7288 1080 0,'-4'0'5'0,"3"0"36"15,-1 0-12-15,-2 0 15 0,2 0 10 0,2 0-27 16,-2 0-7-16,2 0-11 0,-2 0-25 0,2 16-9 16,0-2 42-16,0 1-27 0,0 0 37 15,0 1-29-15,0 0 6 0,0 1 14 0,4 0-41 16,2-4 35-16,-3-13-22 0,1 19 12 0,1-4 20 15,1-15-12-15,-1 16-2 0,2-16-20 0,-1 13 11 16,1-13 0-16,2 0-18 0,-2 15 25 0,0-15-1 16,1 0-18-16,0 0 41 0,2 0-47 0,-4 0 21 15,4 0 22-15,-2 0-43 0,2 0 40 0,-2 0-21 16,2 0-2-16,-2 0 17 0,0 0-17 0,2 0-18 16,2 0 35-16,-2 0-19 0,1 0-14 15,0 0 11-15,3 14-83 0,0-14-33 0,2 21-33 0,2-7-54 16,-3 3-58-16</inkml:trace>
  <inkml:trace contextRef="#ctx0" brushRef="#br0" timeOffset="210422.76">19765 7464 993 0,'-7'0'27'0,"3"0"-8"16,-6 0 8-16,1 0 18 0,-3 0-7 0,2 0 32 15,0 0-21-15,-2 0 4 0,0 0-33 0,0 0-18 16,1 0 15-16,1 0-13 0,-3 0 21 0,3 0-22 16,2 0 0-16,1 14-2 0,2-14-9 0,0 0 15 15,0 15-16-15,3-15 12 0,-1 15-22 16,2-15 6-16,-1 0 30 0,2 17-34 0,0-17 31 16,0 17 8-16,0-17-29 0,0 17 13 0,0-17-16 15,3 15-3-15,2-15 19 0,-3 19 1 0,4-19 1 16,0 16-10-16,2-16-26 0,-2 0 15 0,4 14-2 15,2-14 26-15,-2 0 16 0,0 0-42 0,2 0 32 16,2 0-28-16,-4 0 7 0,2 0 22 0,-2 0-19 16,1 0-23-16,1 0 35 0,-2 0-19 15,-1-19 8-15,1 4 5 0,2 15-23 0,-4-15 13 0,0 0-12 16,0 1 24-16,0 14-15 0,-2-15 12 16,0 1-4-16,-2 14 16 0,0-15-7 0,1 15-10 15,-4-14 5-15,1 14-11 0,0 0-4 0,-2-14 38 16,0 14-34-16,0 0 12 0,0 0-19 0,0 0-32 15,0 0 52-15,0 0 0 0,0 0 23 0,0 0-10 16,0 0-23-16,0 0-21 0,0 0 20 0,0 0 11 16,0 0-6-16,0 0 26 0,0 0-8 0,6 0-17 15,-2 0 22-15,0 0-31 0,3 0-32 0,-2 0 0 16,1 0-29-16,0 15-24 0,2-15-5 0,0 0 1 16,2 13-12-16,-2-13 21 0,1 0 11 0,0 0-9 15,-1 0-6-15,2 0-8 0,-4 0-39 0,0 0 25 16</inkml:trace>
  <inkml:trace contextRef="#ctx0" brushRef="#br0" timeOffset="210935.09">20002 7469 1039 0,'0'0'30'15,"0"0"9"-15,0 0 36 0,-5 0-4 0,1 0-23 16,2 0 3-16,0 0-41 0,0 0 13 0,1 0 6 16,-2 0-20-16,3 0-11 0,0 0-4 0,0 0 1 15,0 0 11-15,0 0 12 0,4 0-4 0,0 15-23 16,1 0 16-16,1 0-5 0,-3 1-10 0,4-1 12 15,-2 3 0-15,1-1-12 0,2 1 23 0,0-1 18 16,-2 0-40-16,2-1 18 0,-2-16 0 0,0 16-32 16,-2-16 39-16,2 19-19 0,-2-19 4 0,-2 0 6 15,2 0-19-15,0 0 32 0,-4 14-6 16,2-14-10-16,-2 0-5 0,0 0-4 0,0 0 5 16,0 0-1-16,0 0 32 0,0 0-25 0,0 0-8 15,0 0 2-15,0 0-18 0,-4 0 12 0,1 0 13 16,0 0 10-16,1-18-22 0,-2 1 14 0,3-1-26 15,1 4 3-15,-3-2 15 0,1-1-27 0,2 3 11 16,0-1-15-16,0 0 22 0,0 2 14 0,0 1-10 16,5 0 1-16,-2 1-8 0,-1 11 14 0,3-15-6 15,0 3 15-15,0 12-18 0,1-14-21 16,-3 14 40-16,1-12-25 0,4 12-3 0,-2-12 39 0,0 12-65 16,3 0 24-16,-4 0 16 0,3 0-21 0,-1-13 37 15,-1 13 0-15,-1 0-18 0,0 0-13 0,0 0 8 16,-3 0-3-16,2 0 6 0,-2 0 32 15,1 0-19-15,-2 0 16 0,-1 0-9 0,0 0-6 16,0 0 6-16,0 0-9 0,0 0 11 0,-6 0-6 16,2 0 2-16,2 0 7 0,-3 13-4 0,-1-13-11 15,2 14 6-15,-2-14-24 0,1 0 3 0,0 0-1 16,0 0-18-16,0 12-33 0,0-12-6 0,1 0-33 16,3 0-28-16,-4 0 13 0,5 0-6 0,0 0 36 15,0 0 14-15,0 0 16 0,5 0-14 0,2 0-12 16,-1 0 5-16,2 0-22 0,2 0-58 0</inkml:trace>
  <inkml:trace contextRef="#ctx0" brushRef="#br0" timeOffset="211826.83">20410 7418 1255 0,'-5'0'-7'16,"1"0"20"-16,1 0 3 0,-4 0-4 0,1 0-13 15,0 0-17-15,0 0-3 0,-2 0 15 0,2 0-2 16,0 0 19-16,1 0 15 0,-4 0-37 0,3 0 30 16,2 0-19-16,-2 0-35 0,2 0 33 0,-2 0 3 15,4 0 2-15,-3 17 14 0,2-2-15 0,1-2 16 16,2-13-6-16,0 18 1 0,0-3-14 16,0-15-35-16,2 17 35 0,6-17-8 0,-3 15 20 15,1-15 10-15,-1 14-49 0,4-14 11 0,-2 0 21 16,-1 0-7-16,4 0 11 0,0 12 12 0,-1-12-10 15,1 0-23-15,0 0 15 0,-1 0-20 0,-1 0 6 16,2 0 17-16,-1 0 6 0,3 0-8 16,-7 0-8-16,4-14 26 0,-2 2-23 0,-1 12 21 15,3-18-8-15,-4 5-40 0,1 0 27 0,-2 13-12 16,-2-14 17-16,2 2 28 0,-1 12-24 0,-1-14 12 16,-1 14-19-16,-1 0-18 0,3 0 0 0,-3 0 20 15,0 0 0-15,0 0 0 0,0 0 11 0,0 0-44 16,0 0 35-16,0 0 4 0,0 0-5 0,0 0 30 15,0 0-29-15,0 0-3 0,0 0 4 0,0 0-19 16,3 0 5-16,1 0 3 0,0 0-3 0,-2 15 22 16,6-1-1-16,-2-14 2 0,0 17-13 0,3-2-4 15,-2-15 9-15,2 17-8 0,1-17 36 0,-3 14-29 16,3-14-33-16,-1 0 26 0,1 0-47 0,-3 0 16 16,3 0 19-16,-1 0-48 0,1 0 14 0,1 0-17 15,-1 0-25-15,0-17 58 0,0 2-9 0,1-2 26 16,-1 0 27-16,-3 0-19 0,2 2-17 15,-4 0 11-15,1 1 12 0,-2 4 4 0,2 10 41 16,-3-14-21-16,-2 14-18 0,-1 0 28 0,0 0 0 16,0 0 37-16,0 0-9 0,0 0-9 0,-4 0-10 15,-2 0-19-15,5 0 11 0,-2 0-22 0,3 0-2 16,0 0-6-16,-1 0-25 0,1 0 26 0,-2 0-6 16,2 0-11-16,0 15 32 0,0-1-29 0,0-14-7 15,0 15 27-15,3 2-8 0,1-2 6 0,2-1 10 16,-2 1-15-16,-2-15 3 0,2 18-14 0,1-18 43 15,-4 16-39-15,3-16 4 0,-1 0 9 0,-1 0-41 16,-1 12 32-16,2-12-9 0,-2 0 15 0,-1 0 14 16,0 0-2-16,0 0-20 0,0 0-1 0,0 0-8 15,0 0-4-15,0 0 20 0,0 0-3 16,0 0-1-16,0 0-2 0,0-12 7 0,5 12-6 16,-4-14-10-16,3 14 7 0,1-17 1 0,-1 17 4 15,-1-14 6-15,1 14-9 0,-1-13-13 0,0 13-7 16,1 0 11-16,1-11-1 0,1 11 14 0,-5 0-16 15,6 0 6-15,0 0 19 0,-1 0-11 0,0 0 7 16,1 0-17-16,0 0 5 0,-1 0 3 0,4 0 16 16,-4 0-28-16,3 0 11 0,-1 0 2 0,1 15 7 15,0-15 23-15,1 17-29 0,0-3-14 0,0-14-44 16,0 18-24-16,1-7 6 0,0-11-21 0,-1 15-18 16,0-15 18-16,1 15-3 0,-1-15 11 15,0 11 39-15,1-11-15 0,-1 0 17 0,1 0-23 16,-1 0-42-16,0 0 18 0,0 0-20 0,1-15 53 15,-6 1 50-15,4 0 5 0,-3 0 14 0,-1 1-21 16</inkml:trace>
  <inkml:trace contextRef="#ctx0" brushRef="#br0" timeOffset="212310.51">21153 7454 857 0,'0'0'25'15,"0"0"-5"-15,-5 0 15 0,-1 0 6 0,1-12 7 16,0 12 8-16,-1 0 11 0,0 0-16 0,0 0-17 16,-1-13 21-16,0 13-43 0,1 0 13 0,-1 0-5 15,1 0-32-15,0 0 23 0,1 0 7 0,0 0-6 16,0 0 0-16,0 0-8 0,1 0-13 0,3 0 10 15,1 0 1-15,-2 0 6 0,2 14-6 16,0-14-16-16,0 12 10 0,0-12 0 0,3 15 2 0,6-15 2 16,-4 14-13-16,4-14 0 0,-2 0 13 15,2 12 8-15,-2-12 9 0,3 0-3 0,0 0-10 16,-1 0-28-16,-2 0 15 0,3 0 13 0,-1 0-10 16,-3 0 10-16,-1 0 1 0,1-17-18 0,1 2 22 15,-4 0 0-15,2 1-7 0,-1-1 13 0,-3 1-34 16,4 0 16-16,-4 2 9 0,2 12-28 15,-3-11 34-15,1 11-6 0,-1 0-17 0,0 0 18 0,0 0-14 16,0 0 6-16,0 0 14 0,0 0-22 0,0 0 7 16,0 0-18-16,0 0-19 0,0 0 32 0,0 0 15 15,0 0-12-15,3 0 19 0,0 0 13 0,2 0-38 16,-1 16 38-16,2 2-27 0,-2-4-20 16,0-2 12-16,3 5-5 0,-1-1 5 0,1-1-1 15,-1 1 16-15,0-2 8 0,-2 1-4 0,2-1 27 16,-2 1-19-16,-1 1 19 0,4-3 33 0,-5 4-29 15,-1-1-1-15,-1 1-24 0,0-3 2 0,0 0-14 16,0-2 27-16,-5-12 0 0,-3 20-46 0,1-7 24 16,1-13-6-16,1 14-27 0,-3-14 34 0,0 16-16 15,-2-16 2-15,1 16 7 0,0-16 11 0,1 14-1 16,-2-14-18-16,0 0 18 0,2 0-33 0,-2 12 10 16,2-12-26-16,0 0-28 0,1 0-13 0,1 0-50 15,1 0-5-15,3 0-31 0,-1 0 14 16,2 0 3-16,1 0-16 0,0 0-26 0,6-12-15 15</inkml:trace>
  <inkml:trace contextRef="#ctx0" brushRef="#br0" timeOffset="213107.32">21496 7414 1342 0,'-6'0'8'16,"-1"0"-8"-16,0 0-6 0,-1 0 35 0,-4 0-6 16,3 0 6-16,-1 0 22 0,0 0-45 0,4 0 1 15,-4 0 18-15,5 0-31 0,-3 0 4 0,1 0 2 16,4 0-9-16,-1 0 15 0,0 13 7 0,2-13-26 16,-1 0 4-16,3 16-9 0,0-16 13 0,0 15 34 15,0-3-8-15,5-12-13 0,0 14 7 0,1-1-32 16,3-13-4-16,-1 13 35 0,2-13-16 0,2 0 25 15,0 14 0-15,-2-14-26 0,1 0-10 0,4 0-5 16,-5 0 14-16,1 0 10 0,4 0 0 0,-7 0-4 16,2 0-11-16,0-14 12 0,0 14 8 15,-4-17-23-15,2 5 14 0,-3 12-10 0,0-12 0 16,-3 12 26-16,1 0-31 0,-3-14 26 0,0 14-20 16,0 0 6-16,0 0 15 0,0-11-13 0,0 11 8 15,-3 0-16-15,3 0 12 0,-2 0-23 0,2 0 10 16,0 0 17-16,0 0-29 0,0 0 23 0,0 0-10 15,0 0 9-15,0 0 3 0,0 0-7 0,0 0-7 16,2 0-3-16,1 0 26 0,2 0-16 0,2 0 28 16,-3 0-17-16,3 15-23 0,-1-15 16 0,1 14-41 15,0-14-11-15,1 15-2 0,0-15-52 0,2 0 6 16,-2 11-52-16,0-11 5 0,2 0 27 0,5 0-37 16,-6 0 67-16,1 0-21 0,0 0 29 0,1-15 52 15,-1-3 8-15,2 2 20 0,-5 0 1 16,0-1-10-16,3 3 14 0,-3-1-11 0,-1 1 3 15,2 14 27-15,-4-12 11 0,-3 12 62 0,2 0 19 16,1-10 7-16,-4 10 5 0,0 0-42 0,0 0 5 16,0 0-13-16,0 0 5 0,0 0 16 15,0 0-50-15,0 0-8 0,0 0-32 0,0 0-24 0,0 0 16 16,0 0 2-16,0 0-13 0,6 0 8 16,-6 0-8-16,4 13 4 0,-2-13 13 0,1 18-1 0,-2-7 19 15,3 4-16-15,-2-4-4 0,0-11-4 0,0 18-14 16,1-18 22-16,0 14-16 0,-1-14 9 0,0 11 1 15,-2-11-12-15,2 0 23 0,1 0-7 16,-3 0-11-16,0 0-2 0,0 0-1 0,1 0 10 16,-1 0 8-16,2 0 9 0,0 0-13 0,4 0-20 15,-2 0-5-15,0 0 2 0,3 0 12 0,-4-14 8 16,4 14 11-16,-2-14-13 0,1 14-9 0,-3-11 6 16,6 11-16-16,-5-10 17 0,2 10-7 0,0 0 5 15,-2 0-3-15,3 0 13 0,0 0 4 0,-1 0 0 16,3 0 8-16,-4 0-22 0,1 0-9 0,2 0 6 15,0 0 20-15,1 0-12 0,-2 0 9 16,3 15-10-16,-1 5-10 0,1-5 16 0,1 2 1 0,1-1-58 16,-2 1-76-16,4-1-117 0,1-3-108 15</inkml:trace>
  <inkml:trace contextRef="#ctx0" brushRef="#br0" timeOffset="-210212">15798 6476 538 0,'0'0'0'0,"-3"0"-13"0,3 0 4 0,0 0 16 15,-2 0 0-15,2 0-9 0,0 0 18 0,-2 0-21 16,2 0 7-16,-2 0 23 0,2 0-8 0,0 0 23 16,0 0-6-16,0 0 24 0,0 0-14 0,-1 0-6 15,1 0 15-15,-3 0-11 0,3 0-1 0,-2 0-8 16,0 0-17-16,2 0-28 0,-2 0-15 0,2 0-17 16,0 0 40-16,0 0-11 0,0 0 10 0,0 0 31 15,0 16-37-15,0-16 23 0,0 19 16 0,4-1-30 16,1-1-22-16,-4 1 12 0,-1 2-5 15,2 1 22-15,0-2 26 0,-2 1-45 0,2-1 13 16,-2-2-22-16,3 1 2 0,-2-1 50 0,-1 1-14 16,2 2 17-16,0 0-36 0,-2 2-9 0,0 2 6 15,0 2 10-15,0 4 4 0,2 2-3 0,-2 0 4 16,0-1 4-16,0-1 18 0,0-1-11 0,3-3-25 16,-3-1-28-16,1-1 15 0,-1-4 13 0,0 1 11 15,0-2-8-15,0-3 4 0,0 0-34 0,0-1 12 16,0-15 48-16,0 17-13 0,0-17 20 0,0 15-20 15,0-15-32-15,0 0 1 0,0 15 13 16,0-15 16-16,0 0-11 0,0 0 16 0,0 0-51 16,0 12 55-16,0-12-43 0,0 0 25 0,0 0 29 15,0 0-23-15,0 0 33 0,0 0-37 0,0 0 12 16,0 0-34-16,-4 0 17 0,4 0 6 0,-2 0-6 16,2 0-45-16,0 0-37 0,0 0-15 0,-2 0-65 15,0 0-45-15</inkml:trace>
  <inkml:trace contextRef="#ctx0" brushRef="#br0" timeOffset="-207620.09">16129 6511 576 0,'20'0'-3'0,"1"0"-7"16,-4 0 8-16,3 0 13 0,-4 0 27 0,4 0-19 0,0 0 13 16,0 0-62-16,-2 0-14 0,2 0 52 15,-1 0-40-15,-2 0 53 0,3 0-1 0,0 0-37 16,0 0 17-16,1 0 8 0,-1 0-8 0,-3 0 9 16,3 0-18-16,-1 14 18 0,-2-14-35 0,2 0 24 15,-2 0 18-15,4 0-24 0,-4 0 44 0,6 0-28 16,-3 0 12-16,-1 0-20 0,4 0-25 0,-1 0 30 15,-2 0-22-15,0 0 17 0,0 0 17 0,-3 0-25 16,4 0 30-16,-6 0-16 0,1 0 21 16,3 0-21-16,-6 0 4 0,4 0-17 0,-4 0-10 15,2 0 19-15,-1 0-25 0,2 0 40 0,-2 0-42 16,-1 0 20-16,3 0 22 0,0 0-22 0,1 0 22 16,-1 0-17-16,1 0 14 0,2 0-11 0,-1 0-13 15,-3 0 19-15,6 0-38 0,-6 0 31 0,6 0 27 16,-6 0-37-16,4 0 27 0,-2 0-10 0,2 0-11 15,-1 0 21-15,0 15-33 0,0-15 1 0,2 0 14 16,-2 0-14-16,1 15 12 0,4-15 4 0,-1 0-5 16,0 0 9-16,0 14-1 0,0-14-8 0,0 0 0 15,-2 0-3-15,0 0-3 0,0 0-14 0,2 0 50 16,-4 0-6-16,1 12 5 0,2-12-13 0,1 0-53 16,0 0 36-16,-2 0-14 0,5 0 36 0,-4 0 1 15,1 0-49-15,2 0 36 0,-2 0-7 0,1 0-25 16,4 0 60-16,-3 0-19 0,0 0-21 15,2 0 14-15,0 0-38 0,3 0 33 0,-2 0 3 16,-1-11-20-16,0 11 29 0,-2 0-28 0,2-15 30 16,0 15 14-16,-1-12-24 0,-2 12-24 15,1 0-4-15,0-12 22 0,-1 12-1 0,-2 0 17 0,-1 0-32 16,2 0 4-16,-2 0-4 0,0 0 2 0,1 0 26 16,-4 0-16-16,3 0 3 0,0 0 5 0,-1 0 5 15,-2 0-3-15,-1 0-5 0,4 0-7 0,-4 0 21 16,0 13-18-16,-2-13 25 0,2 16-33 15,0-16 8-15,-1 15-12 0,0-15-37 0,1 0 52 16,0 14-29-16,0-14 45 0,4 0 23 0,-4 12-49 0,0-12 13 16,3 0-22-16,-4 0-15 0,4 14 28 0,-2-14 26 15,-1 0 4-15,3 0 10 0,-3 0-13 0,1 0-28 16,-1 0-3-16,0 0 7 0,4 0-23 16,-4 0-12-16,4 0 15 0,-4 0-1 0,3 13 49 15,1-13-12-15,-3 0 12 0,3 0-16 0,1 0-19 16,-3 0 20-16,1 0-3 0,-2 0-17 0,2 0 9 15,-2 14-6-15,2-14-14 0,-2 0 44 0,1 0-27 16,0 0 0-16,-2 0-19 0,3 0 8 0,-2 12 18 16,1-12 3-16,2 0 18 0,-3 0-23 15,6 0-19-15,-3 0 21 0,2 16-12 0,-2-16-3 16,3 0 43-16,0 0-33 0,0 0 24 0,-2 13-11 16,1-13-29-16,-3 0 19 0,2 0-11 0,-3 0 6 15,0 0-3-15,0 0 2 0,-2 0 9 0,3 15-1 16,-5-15 11-16,5 0-4 0,-2 0-30 0,-2 0 27 15,1 0-18-15,1 0-7 0,-3 0 26 0,1 0-18 16,2 0 17-16,-1 0-8 0,-1 0 15 0,-1 0-33 16,0 0 32-16,0 0 14 0,1 0-49 0,-2 0 45 15,1 0-34-15,0 0-24 0,-2 0 43 0,2 0-20 16,-2 17-12-16,2-17 37 0,-2 0-29 0,1 0 4 16,-2 0 21-16,1 0-18 0,-2 0 20 0,0 0-8 15,4 0 6-15,-3 0-2 0,-1 0-4 0,0 0-5 16,1 0-7-16,1 0-6 0,-2 0 31 15,4 0 0-15,-4 0-7 0,2 0-5 0,2 0-21 16,-2 0 7-16,1 0-2 0,-2 0-5 0,1 0 36 16,2 0-24-16,-2 0-3 0,2 0 4 0,2 0-12 15,-1 0 8-15,-4 0 9 0,5 0 10 0,-2 0-24 16,1 0 23-16,1 0-1 0,-1 0 4 0,1 0-17 16,2 0 3-16,0 0-4 0,0 0 3 0,0 0 6 15,3 0 4-15,-4 0-17 0,3 0-14 0,0 0 14 16,0 0 7-16,1 0 14 0,-4 0 6 0,2 0-28 15,-2 0-15-15,3 0 8 0,0 0 16 0,0 0 14 16,1 0-2-16,-1 0-11 0,1 0-5 0,0-12 11 16,-1 12 1-16,-3 0 25 0,3 0-30 15,-1 0-22-15,-2 0 16 0,2 0-18 0,-2 0 36 0,-1 0-2 16,0 0-18-16,0 0 3 0,1 0-24 16,1 0 25-16,-3 0 2 0,1 0-8 0,-1 0 16 15,1 0 11-15,-1 0-3 0,0 0-5 0,-1 0-19 16,-1 0-15-16,2 0 10 0,-1 0 9 0,2 0-7 15,-2 0 14-15,-1 0-26 0,3 0 25 0,1 0 6 16,-1 0-16-16,2 0 12 0,-3 0-34 0,1 0 34 16,4 0-9-16,-4 0 10 0,4 0 8 0,1 0-10 15,-5 0 3-15,4 0 2 0,-2 0-14 0,4 0 4 16,-2 0-8-16,0 0-11 0,0 0 24 0,4 0 6 16,-4 0 1-16,1 0-1 0,0 0 23 15,0 0-46-15,-1 0 0 0,1 0 16 0,-1 0-43 16,-2-14 43-16,4 14-16 0,-2 0-8 0,0 0 35 15,0-12-43-15,-1 12 40 0,0 0 11 0,1 0-37 16,-4 0 40-16,3-12-39 0,-4 12 2 0,1 0 5 16,0 0-10-16,0 0 44 0,-2 0-10 0,0 0-9 15,0 0-10-15,-2 0-24 0,0 0 23 0,3 0-3 16,-4 0-2-16,-1 0 7 0,2 0-4 0,0 0 29 16,0 0 2-16,-2-15-3 0,1 15-24 0,0 0 4 15,-1-14-16-15,0 14 3 0,2 0 14 0,-2-11-16 16,2 11 22-16,0 0-24 0,-2 0-6 15,2 0-3-15,-2 0 14 0,0 0 28 0,0 0-4 16,5 0 3-16,-8 0-9 0,6 0 0 0,-2 0-9 16,1 0 1-16,-2 0 2 0,0 0-28 0,2-15 18 15,1 15 11-15,-2 0-22 0,-1 0 42 0,2-12-3 16,1 12-33-16,-2 0 18 0,4 0-9 0,-4 0-15 16,4 0 26-16,-2 0 7 0,1-11-22 0,2 11-2 15,0 0 9-15,0 0-34 0,2 0 24 0,-2 0 8 16,0-12 1-16,3 12 18 0,-2 0-22 0,2 0 23 15,-3 0-10-15,0-14 2 0,-1 14 0 0,1 0-39 16,0 0 22-16,-1-12 1 0,-4 12 3 16,5 0 22-16,-2-11-1 0,-2 11-44 0,5 0 36 0,-5 0-23 15,2 0-8-15,-2 0 50 0,-1 0-39 16,2 0 24-16,-1-12-12 0,-2 12-29 0,1 0 17 16,1 0-5-16,-2 0 6 0,0 0 19 0,4 0 13 15,-3 0-30-15,0 0 8 0,-1 0-3 0,3 0-12 16,-3 0 40-16,0 0-24 0,-1 0-7 0,4 0 18 15,-3 0-19-15,0 0 5 0,0 0 19 0,0 0-44 16,-1 0 34-16,1 0 0 0,0 0-28 0,0 0 50 16,0 0-31-16,0 0-6 0,0 0 13 0,1 0-29 15,-1 0 5-15,-2 0 6 0,2 0 22 0,-2 0-2 16,2 0 16-16,0 0-33 0,-2 0 4 16,1 0-17-16,1 0 3 0,0 0 47 0,0 0-37 0,-1 0 26 15,1 0-17-15,-3 0-34 0,6 0 52 0,-6 0-30 16,4 0-5-16,-1 0 29 0,-2 0-33 15,2 0 29-15,0-12-13 0,-1 12 12 0,0 0 0 16,1 0 0-16,0 0 10 0,0 0-17 0,0-11-4 16,-3 11 8-16,6 0-1 0,-3 0 13 0,-2 0-13 15,2 0-33-15,-2 0 14 0,2 0 6 0,0 0 30 16,-2 0-3-16,0 0-20 0,0 0-22 16,0 0 7-16,-1 0 19 0,-1 0 30 0,1 0-26 15,-1 0-1-15,0-15-7 0,-2 15-26 0,4 0 57 16,-4 0-31-16,0 0-2 0,-2 0 23 0,0 0-44 15,-2 0 30-15,2 0 6 0,-2 0 31 0,0 0 35 16,0 0 17-16,0 0-8 0,0 0-27 0,0 0-1 16,0 0-46-16,0 0 10 0,0 0-10 0,0 0-22 15,0 0 22-15,0 0-5 0,-4 0-10 0,-1 17 8 16,4-2-16-16,-1 0 10 0,0 4-4 0,-2 0 12 16,0 2 15-16,1 1-21 0,0 2 41 0,1-1-38 15,-3 2-14-15,2-2 26 0,-1 1-51 0,1 0 45 16,0 1-14-16,0-4-19 0,0 4 29 0,1-4-27 15,0 1 6-15,-1-4 30 0,0 1-6 0,1-5 14 16,0 3-3-16,-1-3-13 0,3-2-16 0,-1-12-7 16,-1 12 32-16,2-12-8 0,0 14-39 0,0-14-36 15,0 12-65-15,3-12-80 0,2 0-17 16,0 11-60-16</inkml:trace>
  <inkml:trace contextRef="#ctx0" brushRef="#br0" timeOffset="-204333.77">15799 7391 401 0,'0'0'5'0,"0"0"1"16,2 0 1-16,0 0-7 0,-2 0-5 0,2 0 2 15,2 0-3-15,0 0 22 0,-2 0-10 0,4 0-22 16,0 0 31-16,2 0-51 0,2 0 24 0,-2-12 24 15,2 12-48-15,2 0 48 0,0-14-12 16,2 14-3-16,-2 0 16 0,4-11 2 0,-2 11-22 16,2 0 5-16,0 0-4 0,-2 0 20 0,2 0 10 15,0 0-13-15,0 0-1 0,0 0-36 0,0 0 2 16,0 0 17-16,2 0 11 0,-2 0-8 0,0 0 13 16,0 0-14-16,3 0 16 0,-2 0 6 0,2 14-2 15,-4-14-11-15,3 0 2 0,2 0-9 0,0 0 11 16,-1 12-2-16,2-12-13 0,0 0 12 0,2 0-36 15,1 0 32-15,1 0 6 0,-2 12-14 0,1-12 44 16,1 0-34-16,-2 0-15 0,1 0 22 0,-2 0-33 16,1 0 30-16,-1 13-6 0,-1-13-4 15,-1 0-2-15,1 0 20 0,0 0-10 0,-1 0-9 16,-1 12 13-16,0-12-45 0,0 0 31 0,1 0 6 16,-3 0-4-16,3 0 16 0,0 0-15 0,-1 0 18 15,0 0-30-15,1 0 8 0,0 0 12 0,1 0 1 16,0 0 14-16,-2 0-14 0,2 0-11 0,-2 0-13 15,1-12 25-15,-1 12 2 0,1 0 23 0,-1-13-41 16,-2 13 19-16,4 0-3 0,-3-9-9 0,0 9 19 16,0 0-37-16,-2 0 23 0,4 0-19 0,-4 0 2 15,2 0 11-15,0 0-17 0,-2 0 10 0,1 0 20 16,-1 0-18-16,4 0 29 0,-4 0-19 0,4 0-7 16,1 0 15-16,-1 0-24 0,1 0 3 15,0 0 31-15,0 0-12 0,2 0-5 0,-1 0 1 16,0-14-38-16,0 14 38 0,0 0-5 0,2 0 12 15,-2 0 11-15,1-10-24 0,-1 10 12 0,-1 0-17 16,1-11 23-16,0 11-31 0,-2 0 16 0,0-12 14 16,-1 12-30-16,-2-11 33 0,2 11-2 0,-3 0-1 15,-1-12-9-15,1 12-10 0,-4 0-10 0,4-12 7 16,-2 12-9-16,0 0 20 0,0-11-11 0,-2 11-5 16,3 0 32-16,-2 0-26 0,1-12-1 0,1 12-4 15,-4 0 5-15,5 0 5 0,-2-12 22 0,2 12-4 16,0 0-12-16,-1-11-26 0,0 11 12 0,1 0 14 15,0-12-20-15,0 12 46 0,0-12-36 0,3 12-28 16,-4 0 38-16,1-12 6 0,0 12-22 16,3 0 26-16,-3-11-32 0,1 11-8 0,2 0 35 15,-2-14-14-15,3 14 17 0,-1 0-17 0,3-11-4 16,-5 11 1-16,7 0 6 0,-3-10 9 0,0 10-9 16,1 0 11-16,2-14-1 0,-2 14-20 0,2-12 17 15,-2 12-10-15,3 0-3 0,-1-12-4 0,2 12 8 16,-3 0-1-16,3-14-17 0,-1 14 31 15,-1 0-11-15,-1-12-9 0,-3 12 29 0,2 0-36 16,-2 0 17-16,-4 0 0 0,4 0-7 0,-4 0 35 0,1 0-27 16,-1 0 8-16,-3 0 0 0,3 0-12 15,-2 0 5-15,-1 0 6 0,0 0-28 0,0 0 9 16,0 0-14-16,0 0 20 0,0 0 13 0,0 0-7 16,0 0 22-16,2 0-36 0,-1 0 2 0,0 0 24 15,-1 0-18-15,2 0 41 0,-1 12-38 0,4-12-4 16,-4 0 22-16,0 12-45 0,2-12 58 0,0 0-5 15,0 11-39-15,1-11 21 0,0 0-28 0,1 0 15 16,2 0 6-16,-3 12-17 0,3-12 15 0,1 0-16 16,0 0 20-16,-1 0 18 0,1 0-5 0,0 9-26 15,-1-9 22-15,1 0-20 0,-6 0 15 0,4 0 19 16,0 0-38-16,-2 0 29 0,-1 14-27 16,-2-14-17-16,4 0 29 0,-2 0-5 0,1 0 9 15,0 0 8-15,2 0-13 0,-5 0 2 0,3 0-1 16,-1 0 14-16,4 12-12 0,-4-12 4 0,4 0-10 15,-4 0-10-15,2 0-1 0,0 0 6 0,0 0 19 16,-2 0-24-16,2 0 31 0,-2 12-40 0,0-12 28 16,0 0 21-16,-2 0-15 0,2 0 1 0,-2 11-16 15,0-11-3-15,0 0 0 0,0 12 25 0,1-12-25 16,-2 0 20-16,0 0-34 0,-2 11-8 0,4-11 40 16,-4 0-1-16,3 12 16 0,-3-12-17 0,2 0-33 15,0 11 15-15,-2-11-13 0,1 0 61 0,2 0-41 16,-2 14-7-16,0-14 28 0,3 0-43 15,-4 0 37-15,1 0 5 0,2 0-23 0,-2 0 6 16,2 0 6-16,-2 0-16 0,2 0 6 0,-2 0-1 16,2 0 8-16,1 0 1 0,-2 0-6 0,1 0-14 15,2 0-6-15,0 0 22 0,-2 0 7 0,5 0 38 16,-3 0-28-16,1 0-38 0,3 0 19 16,-4 0-18-16,4 0 13 0,0 0 12 0,-2 0-20 0,2 0-3 15,-1 0 14-15,1 0 13 0,-3 0 14 0,5 0-16 16,-2 0 1-16,0 0-17 0,0 0 1 0,-1 0 13 15,1 0 2-15,-2 0-16 0,0 0 21 16,-2 0-16-16,0 0-12 0,1 0 27 0,-1 0-41 16,-1 0 20-16,0 0 14 0,1 0-9 0,-3 0 17 0,3 0-28 15,-3 12 29-15,1-12-11 0,2 0 10 0,-1 13 103 16,1-13-21-16,-2 0 13 0,-1 14-15 16,4-14-74-16,-4 0-37 0,3 11 15 0,-1-11-3 15,-1 0-12-15,0 0 22 0,-1 12-11 0,0-12 0 16,0 0 21-16,0 0-16 0,0 0-11 0,2 0 35 15,-4 12-23-15,4-12 2 0,-1 0 11 0,0 0-16 16,-1 0-4-16,3 0 14 0,1 0 11 0,-1 0-41 16,0 0 22-16,2 0 3 0,0 0-23 15,2 0 23-15,-1 0 9 0,0 0-22 0,1 0 30 0,0 0-7 16,0 0-14-16,2 0 36 0,-5 0-58 16,4 0 27-16,-3 0-5 0,4 0-17 0,-4 0 27 15,1 0-5-15,2 0 2 0,-1 0 7 0,1 0 11 16,2 0-30-16,2 0-4 0,-4 0-3 0,1 0 3 15,2 0 26-15,-2 0-10 0,0 0-19 0,2-12-3 16,-4 12 26-16,4 0-12 0,-2 0 23 0,2-11-16 16,0 11-21-16,-4 0 26 0,5 0 2 0,-4 0 5 15,1 0-27-15,-2 0 6 0,2 0-2 0,-2 0-17 16,0 0 47-16,0 0-33 0,0 0-4 0,-2 0 40 16,-2 0-26-16,-2 0 26 0,2 0 4 0,-2 0-34 15,1 0-18-15,-2 0 2 0,0 0 13 0,-3 0 7 16,1 0 0-16,-1 0 8 0,2 0-19 15,-2 0 0-15,0 0 20 0,4 0 11 0,-3 0-9 0,0 0-18 16,-1 0-4-16,5 0-11 0,-4 0 17 16,-1 0 23-16,5 0-2 0,-4 0-11 0,4 0-4 15,-4 0 0-15,4 0 1 0,-4 0-2 0,-1 0 5 16,5 0 3-16,-5 0-19 0,1 0 6 0,-1 0-2 16,5 0 18-16,-4 0 0 0,1 0-11 0,1 0-18 15,3 0 6-15,-5 0 13 0,5 0 4 0,0 0 20 16,-2 0-15-16,2 0-26 0,-2 0 25 15,1 0-12-15,-2 0-32 0,1 0 56 0,1 0-18 16,-4 0-6-16,4 0 16 0,-4 0-2 0,-1 0-24 0,3 0 3 16,-4 0 3-16,1 0-21 0,0 0 28 0,0 0 6 15,0 0 18-15,0 0-7 0,0 0-10 16,1 0-2-16,-3 0-8 0,2 0-5 0,-1 0-9 16,1 0 25-16,0 0-14 0,0 0 10 0,5 0 30 15,-5 0-46-15,1 0 23 0,2 0-11 0,-3 0-5 16,2 0 10-16,-1 0 0 0,2-10-22 0,-1 10 14 15,-1 0 19-15,2 0-22 0,-1 0 14 0,-1 0-15 16,2 0-7-16,0-11 11 0,-3 11 9 0,3 0 9 16,-4 0-22-16,6 0 4 0,-5 0 18 0,0-11-25 15,1 11 20-15,-1 0-6 0,0 0-5 0,0-11-14 16,1 11 31-16,-1-12 0 0,-2 12-16 16,2 0 4-16,0-10-26 0,-2 10 16 0,0-11 1 15,2 11 28-15,-2-12-35 0,-3 12 3 0,1 0 14 0,-1-11-18 16,0 11 24-16,0 0-31 0,0 0 23 15,-2 0-14-15,-1 0 9 0,0 0 21 0,1 0-37 16,0 0 58-16,-1 0-35 0,-1 0-25 0,4 0 16 16,-3 0-5-16,1 0 9 0,2 0 15 0,-1 0-3 15,0 0-18-15,0 0 1 0,0 0 12 0,0 0-4 16,0 0-13-16,0 0 32 0,-2 0-32 0,-1 0 9 16,4 0 0-16,-3 0-27 0,0 0 26 0,-1 0-5 15,2 0-10-15,0 0 37 0,0 0 2 0,-1 0 0 16,0 0-6-16,0 0-40 0,-1 0-10 15,2 0 26-15,-3 0-2 0,0 0 35 0,0 0 4 16,0 0-33-16,0 0 21 0,0 0-17 0,0 0 15 16,0 0-24-16,0 0 42 0,0 0 3 0,0 0-29 15,0 0 24-15,0 0-18 0,0 0-12 16,0 0 29-16,0 0-8 0,0 0 4 0,0 0 0 0,0 0-13 16,0 0 8-16,0 0-30 0,0 0 11 0,0 0 15 15,0 0-5-15,0 0 12 0,0 0-17 0,0 0-10 16,0 0 5-16,0 0-5 0,0 0 3 0,0 0-3 15,-6 0 9-15,4-12-2 0,0 12 7 0,-1-14-12 16,2 4-12-16,-1-1 8 0,-1-3 7 0,3-1 7 16,-1 0 3-16,-1-2-7 0,2-1-7 15,0-2 4-15,0 0 17 0,-2 0-22 0,2 0 8 16,0 2-5-16,0 0-16 0,0 1-31 0,0 3-44 16,-2-1-52-16,-1 1-56 0,3 0 6 0,0 4-50 15,-1-1-5-15</inkml:trace>
  <inkml:trace contextRef="#ctx0" brushRef="#br0" timeOffset="-192292.46">23664 6783 746 0,'-5'0'34'0,"1"0"-3"0,0 0-11 0,0 0 34 16,-1 0-42-16,2 0-4 0,-1 0 24 16,-2 0-27-16,3 0 10 0,2 0-2 0,-1 0-6 15,0 0 2-15,0 0 0 0,-1 0-3 0,2 0-31 16,-1 0 13-16,2 0-4 0,0 0 10 0,-2 0 31 16,2 0-21-16,0 0 9 0,0 0-17 0,0 0 2 15,0 0-14-15,0 0 13 0,0 0 1 0,0 0 8 16,0 0-25-16,0 0 9 0,0 0-3 15,0 0 2-15,0 0 34 0,4 0-46 0,-3 0 34 0,4 0-24 16,-3 0 14-16,1 0-14 0,2 0 17 16,1 0-18-16,-1 0-4 0,2 0 52 0,-1 0-34 15,3 0 22-15,-4 0-5 0,1 0-36 0,2 0 0 16,-3 0 2-16,2 14-11 0,-1-14 25 0,2 0 2 16,2 0 8-16,-2 0-8 0,2 13 12 0,2-13-15 15,1 0 1-15,-2 0 22 0,2 12-11 0,0-12-21 16,3 0 26-16,0 0-34 0,0 12 2 0,0-12 39 15,0 0-41-15,-4 0 28 0,4 0 2 0,-1 0-9 16,-4 0 6-16,2 0-13 0,0 0 13 0,-3 0 9 16,0 0-12-16,0 0 11 0,-4 0-42 0,3 0 34 15,-4 0-19-15,1 0 31 0,0 0-2 0,-2 0-3 16,2 0 21-16,0 0-62 0,-2 0 47 0,2 0-14 16,-2-14-21-16,1 14 55 0,-4 0-35 0,3-15-11 15,1 15 39-15,-2-15-17 0,1 1 18 0,0 14-12 16,1-21 0-16,0 1-31 0,0 3 0 15,0-3 37-15,0 0-39 0,0-4 40 0,1 0-24 16,2-1-17-16,-1 1 23 0,-2 2-16 0,1-2 11 16,0 3-4-16,3-1 10 0,-4 1-8 0,1 3 7 15,0 1-12-15,-2 0-7 0,2 2 14 0,-2-1-9 16,2 2-13-16,-2 1 22 0,1 1-6 0,-4-2-1 16,4 4 32-16,0-3-19 0,-3 1-5 0,1 0-16 15,-2 0-15-15,3-1 14 0,-2 0 13 0,1-1 22 16,-2 2-17-16,3-3-9 0,-2 0 3 15,1 1 12-15,-2-1 7 0,4 1-14 0,-4 1-15 16,3-2-19-16,1 3 26 0,-4 0 0 0,3-2-4 16,1 3-6-16,-4-2 14 0,3 2-11 0,1-1 26 15,1-2 13-15,-3 0-27 0,4 2-8 0,-4-2-2 16,1-1 19-16,5 0-4 0,-5-1 20 0,2-2-18 16,-3 2-37-16,4-3 8 0,-4 3 20 0,1-1 0 15,0 0 13-15,1 5-3 0,-1-2-33 0,-3 14 42 16,4-14-14-16,-5 14-22 0,1 0 42 0,-1 0-50 15,2 0 15-15,-2 0 44 0,0 0-48 0,0-15 18 16,0 15 11-16,0 0-25 0,0 0-4 16,0-12 1-16,0 12-19 0,0-12 24 0,0 12 27 15,0-16-5-15,0 16 1 0,0-15-30 0,0 15 10 16,0-15 4-16,0 15 9 0,0-14 5 0,-3 14-15 16,0 0 30-16,1-12-13 0,1 12 17 0,-3-14 21 15,1 14-11-15,1 0 12 0,-2-12 6 0,2 12-22 16,-2 0-27-16,3-13 6 0,-4 13-17 0,1 0 8 15,3 0 9-15,-4 0-21 0,1 0 5 0,-2 0 2 16,2-11-8-16,-2 11 17 0,2 0-11 0,-2 0-6 16,0 0 2-16,0 0 0 0,1 0-2 0,-2-14 12 15,-1 14 2-15,0 0-1 0,0 0-3 0,-2-12-7 16,2 12 8-16,-2 0-9 0,2 0 8 0,-2 0-3 16,0 0-2-16,-1 0 1 0,1 0 12 15,0 0-20-15,-1 0 9 0,1 0 0 0,-2 0-17 16,3 0 31-16,-1 0-17 0,-3 0 15 0,0 0-12 15,3 0 1-15,-5 0 10 0,4 0-13 0,-4 0 18 16,4 0-18-16,-2 0-19 0,-1 0 17 0,2 12-6 16,0-12 7-16,0 0 8 0,3 15-13 0,-4-15 14 15,1 0-1-15,2 0-3 0,-3 11-3 0,3-11 0 16,1 0 4-16,1 0 2 0,-2 0 1 0,2 0-4 16,3 0-7-16,-4 0-2 0,5 0-4 0,0 0 4 15,-1 0-7-15,4 0 5 0,-3 0-7 0,4 0-53 16,-2 0-10-16,2 0-45 0,0 0-26 15,0 0 0-15,6 0-29 0,-2 0 5 0,2 0-49 16,2 0-5-16</inkml:trace>
  <inkml:trace contextRef="#ctx0" brushRef="#br0" timeOffset="-191731.92">23917 5335 654 0,'-4'0'18'0,"0"0"1"0,1 0 19 0,-2 0 22 0,0 0-25 15,-4 0 32-15,3 0-8 0,-1 0-12 0,3 0 3 16,-5 0-16-16,-1 13-23 0,2-13 5 0,-1 13-3 16,-1-13-10-16,-2 15 2 0,-1-1-22 15,3-4 20-15,-3 4 1 0,0-2-3 0,0 2 14 16,2 1-13-16,-1 2 11 0,-1 0-16 0,3 1 23 15,1 0 9-15,-1 1-44 0,0-1 55 0,0 0-32 16,2 1-16-16,0-4 6 0,1 0-10 0,0-1 10 16,-2-14 8-16,6 18 18 0,-1-18-11 0,1 17-13 15,2-17-9-15,-1 14-7 0,2-14-14 0,0 13 16 16,0-13 2-16,3 0 14 0,2 18 12 0,0-18-4 16,0 16-7-16,3-16 19 0,0 15-27 0,0-15-2 15,1 0-5-15,-2 16-11 0,5-16 8 0,-2 0 24 16,1 15 13-16,2-15-30 0,1 0 26 0,0 13-22 15,3-13-2-15,-3 0 11 0,1 0-16 16,1 0 10-16,-2 15 7 0,0-15 7 0,-2 0 3 16,2 0-20-16,-4 0 15 0,2 0 3 0,-2 0-5 15,3 0 7-15,-6 0-33 0,-1 0 18 0,0 0-24 16,1 0-44-16,-6 0-42 0,3 0-107 0,-2 0-74 16</inkml:trace>
  <inkml:trace contextRef="#ctx0" brushRef="#br0" timeOffset="-182334.62">15783 6650 629 0,'0'0'-15'0,"0"0"6"0,0 0-3 15,0 0 2-15,0 0 5 0,0 0 2 0,0 0 9 16,0 0-4-16,0 0 18 0,0 0-5 0,0 0-20 16,0 0-15-16,0 0-10 0,0 0 13 0,0 0 20 15,0 0 4-15,0 0 5 0,0 0-32 0,0 0 19 16,0 0-10-16,0 0 11 0,5 0 33 0,-4 0-47 16,3 0 37-16,-2 0-7 0,2 0-52 15,2 0 54-15,0 0-28 0,0 0 4 0,2 0 40 0,2 0-55 16,0 15 25-16,0-15-8 0,0 0-6 15,2 0 14-15,2 0 20 0,-2 0-7 0,2 0 11 16,1 0-1-16,1 0-28 0,-1 0-17 0,1 0 16 16,0 0 41-16,0 0-25 0,3 0 22 0,-2 0-27 15,-1 0-31-15,0 0 45 0,4 0-22 0,-4 0 11 16,0 0-23-16,1 0 1 0,-4 0 21 0,3 0-11 16,-2 0 32-16,1 0-7 0,-4 0-36 0,3 0 33 15,-2 0-31-15,2-14-5 0,-2 14 46 0,2 0-38 16,-2 0 15-16,1 0-2 0,0 0-20 15,1 0 10-15,2 0 4 0,0 0-4 0,0 0 12 0,4 0 5 16,0 0 12-16,0 0-19 0,-2 0-3 16,2 0-24-16,3 0 37 0,-1 0-19 0,-2 14 14 15,0-14-17-15,2 15-10 0,-5-15 31 0,3 0-41 16,0 0 50-16,-4 0-30 0,3 0-9 0,-5 0 55 16,-1 0-6-16,0 0-22 0,-3 0 34 0,-3 0-29 15,4 0-27-15,-6 0 47 0,4 0-37 0,-5 0-2 16,2 0 33-16,-3 0-59 0,1 0 29 15,-1 0-6-15,0 0-25 0,0 0 36 0,-2 0-19 16,2 0 17-16,-1 0 20 0,-1 0-17 0,3 0 20 0,-2 0-21 16,2 0-15-16,1 0 3 0,-4 0-10 15,3 0-3-15,2 0 32 0,-2 0-13 0,2 0 8 16,-2 0 26-16,2 0-43 0,-1 0 27 0,0 0-9 16,1 0-14-16,1 0-40 0,-1 0-46 0,0 0-50 15,0 0-132-15,2 0 46 0</inkml:trace>
  <inkml:trace contextRef="#ctx0" brushRef="#br0" timeOffset="-174746.3">20055 657 416 0,'-2'0'39'15,"-2"0"-12"-15,-2 0-2 0,2 0-7 16,-2 0-31-16,2 0 11 0,3 0-7 0,-4 0-2 16,1 0 13-16,0 0 4 0,1 0 20 0,-2 0 11 15,3 0-31-15,0 0 2 0,1 0 0 0,-4 0-5 16,4 0-21-16,-2 0 13 0,3 0-4 0,0 0 23 15,0 0 1-15,0 0-9 0,0 0-5 0,0 0-9 16,0 0 2-16,0 0 22 0,0 0 7 0,0 0-25 16,0 0 14-16,0 0-12 0,0 0-14 0,0 0 31 15,0 0-1-15,0 0-19 0,0 0 19 0,0 0-26 16,0 0 14-16,0 0-7 0,0 0-15 0,0 0 19 16,0 0-18-16,0 0 15 0,0 0 10 15,0 13-16-15,0-13 27 0,3 14 11 0,0-5-23 16,0 0 22-16,-2-9-42 0,1 14-5 0,0 0 36 15,0-2-10-15,1-1 19 0,-2-11-11 0,-1 14-24 16,2-14 1-16,0 15 14 0,0-15-5 0,1 12 10 16,-2-12-17-16,1 12 7 0,1-12 19 0,-2 0-19 15,3 11-6-15,-2-11 6 0,1 0-21 0,2 12 24 16,-3-12-5-16,2 0-10 0,-2 0 16 0,2 0-24 16,-1 0 35-16,-2 0-15 0,4 0 6 0,-2 0 9 15,4 0 27-15,-2 0 26 0,3 0-12 0,0 0 13 16,2-12-45-16,2-2-23 0,7-6-1 15,-4-1-11-15,3-4 18 0,5-5-9 0,0 1 16 16,3-2 2-16,4-4-2 0,0 0-4 0,2 0-28 16,4 0 29-16,0 2-7 0,2 0 19 0,-2 0 0 15,3 2-118-15,-2 1-80 0,3 1-121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27:56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11797 2615 600 0,'0'-9'27'16,"3"-2"11"-16,-3-1 16 0,0 1 22 0,0-1-25 0,0-2-24 16,-5 4 13-16,-3-4 0 0,4 2-8 15,-2 0 16-15,0 1 34 0,-1-1-63 0,-2 0 4 16,-5 1 14-16,2-2-48 0,-4 0 23 0,-2-1 5 15,-4-1-17-15,-2 0-1 0,-4-1 7 0,-2 0-7 16,-6 0 9-16,-2 0 2 0,-5 2 43 0,-3 2 0 16,-3 3-15-16,-3 4-11 0,-4 5-40 0,-2 0 8 15,-2 8 0-15,-1 4 1 0,-5 6 14 0,3 2 3 16,-4 6-3-16,0 3-2 0,-4 1-17 0,3 7 7 16,-1 3 1-16,-2 4 4 0,5 5 9 0,0 1-17 15,4 5 15-15,4 6-12 0,5 3 4 0,1 6 9 16,3 5-6-16,3 1-18 0,4 5 15 15,5 0-4-15,2 1 11 0,3 2 34 0,2 3-10 16,8 0-3-16,2 0-22 0,4 6-11 0,5 0 5 16,2 0-1-16,3-1 8 0,6 2-1 0,0-1 0 15,10-6 0-15,2-1 8 0,4-3 3 0,4-8-28 16,5 0-10-16,2-8 11 0,8-5-9 0,2-6 21 16,5-6 8-16,7-6-21 0,3-9-1 0,4-4 9 15,3-7-2-15,9-9 10 0,1-15 2 0,3 0-14 16,2 0 22-16,-1-19-12 0,2-9-2 0,0-9 14 15,1-8-39-15,-1-9 18 0,0-7 4 0,-3-9-20 16,3-5 18-16,0-5-10 0,0-9 10 0,-3-2 27 16,0-7-11-16,-6-4-5 0,-2-2-15 15,-4-1-35-15,-8 0 12 0,-4 1 11 0,-4 1-5 16,-8 4 25-16,-5 5 9 0,-10 7-19 0,-3 3 25 16,-8 11-25-16,-10 3-7 0,0 13 34 0,-6 8-40 15,-8 12-1-15,-4 6-13 0,-8 9-37 0,-4 7-18 16,-7 15-26-16,-5 0 8 0,-7 0-3 0,-3 15 17 15,-6 7 8-15,-2 7-35 0,-2 4-83 16</inkml:trace>
  <inkml:trace contextRef="#ctx0" brushRef="#br0" timeOffset="927.15">12960 2223 596 0,'-13'-11'14'0,"-3"-1"-7"15,-1 3 1-15,-2 0 16 0,-1 4-16 16,-6 5 12-16,0 0-10 0,-4 0-18 0,-3 14 21 15,-6 4 2-15,-3 4 16 0,-5 4 24 0,-4 3-10 16,-5 7-11-16,-2 4 17 0,-1 6-27 0,-4 7 1 16,5 2 15-16,-4 11-14 0,4 4 1 0,2 7 7 15,0 6-20-15,3 7 0 0,2 3 19 0,5 3-15 16,0-2 17-16,8 1-19 0,2-5 8 0,6 2-15 16,3-4-2-16,7-3 19 0,5-4-38 0,5-6 36 15,10 0-16-15,0-10-16 0,14-5-1 0,2-7-9 16,6-7 9-16,8-6 2 0,2-8 22 15,4-8-3-15,6-4-5 0,4-5 12 0,3-7-5 16,4-8-13-16,3 0 33 0,6 0-7 0,2-25 4 16,6-5 8-16,3-8-23 0,3-6-10 0,-1-8-3 15,1-8-1-15,-1-1-18 0,-4-6 15 0,0-2-7 16,-8 0 0-16,0-1 23 0,-8-1-7 0,-4 1-6 16,-5 1-4-16,-6-1 10 0,-2-3 11 0,-7 1 1 15,-5-1 0-15,-3-2-26 0,-7 5-11 0,-4 0 7 16,-4 4-16-16,-8 4 14 0,0 8 1 0,-13 7-4 15,-2 7 15-15,-3 7-17 0,-8 7 3 16,-3 9-23-16,-2 7 17 0,-5 10-3 0,-5 0 4 16,-2 12 15-16,-2 6-35 0,-1 11 4 0,-3 3-18 0,0 6-48 15,2 3-20-15,2 4-53 0,6 0-65 16,4 0 21-16</inkml:trace>
  <inkml:trace contextRef="#ctx0" brushRef="#br0" timeOffset="1808.99">16380 1854 651 0,'-9'-12'14'16,"-5"-3"-10"-16,2-1-7 0,-3 1 5 0,-6 4-3 15,0-2 4-15,-4 0 10 0,-2 1 8 0,-6 0-20 16,-3 3 37-16,-3 0-7 0,-6 3-14 0,-7 1 16 15,-4 3-35-15,-8 2-1 0,-6 0 15 0,-6 0 8 16,-6 13 5-16,-4-3 7 0,-3 6-5 16,-2 3-18-16,-1 6 21 0,0-1-12 0,-2 7-12 15,-2 4-9-15,-1 4-12 0,-4 3 11 0,0 6 6 16,-1 3 0-16,-2 2 5 0,2 2-5 0,2 2-14 16,2 0 29-16,5 0-15 0,0 4-4 0,3 0 36 15,2 2-25-15,0 2 26 0,4 1 12 0,1 4-19 16,-1 3-14-16,8 1 12 0,-1 2-15 0,7 1 3 15,6 3 18-15,5-3-34 0,6 1 26 16,5 0-7-16,4-3-6 0,6 1-10 0,8-1-26 0,4 0 12 16,7 1 2-16,6-3 5 0,6 3-7 15,7-1-3-15,0-2 37 0,13-1 9 0,3-2-14 16,6-2-7-16,2-3-35 0,6-3 4 0,4-2 36 16,4-5-10-16,6 0 6 0,3-5 16 0,5 0-16 15,4-4 3-15,9-2 8 0,1-4-30 0,4 0 5 16,4-5-7-16,2 0 0 0,4-5 1 0,2-1 17 15,0-3 6-15,5-3 8 0,1-3 7 0,5-5-8 16,4-7 4-16,4-8-17 0,7 0 7 0,3 0 1 16,3 0 9-16,1-22 12 0,6-2-11 0,3-2-12 15,0-3-3-15,4-6-12 0,-1 0 0 0,6-6-8 16,1-2-11-16,3-4 1 0,-3-4 24 0,5-3 18 16,0-2-21-16,-2-5 17 0,1-1-22 15,1-3 0-15,-1-3 28 0,-3-1-15 0,2-2-2 16,-3-2-15-16,0-2-2 0,-4 0-8 0,-4-1 5 15,-1 3 12-15,-6-3 0 0,-3 2 4 0,-4-2-4 16,-8 4 10-16,-2-1 1 0,-4-1 5 0,-6-1-7 16,-4 0-9-16,-4-1-6 0,-9-2-12 0,-7 6 18 15,-11-1-13-15,-6 6 6 0,-9 1 18 0,-15 7-12 16,-7 1 14-16,-10 6-3 0,-10 2-10 0,-6 4 7 16,-11 1 0-16,-12 3 2 0,-7 4-12 0,-10 0-5 15,-10 4 7-15,-7 4-6 0,-14 1 16 0,-6 6 4 16,-8 0-29-16,-7 8 12 0,-8-1-6 15,-7 6 1-15,-11 2 21 0,-5 5-24 0,0 3 10 0,-10 0-2 16,1 0-3-16,-4 8 11 0,-3 4-21 16,0-1 3-16,-1 4-11 0,4 2 1 0,-3 5-9 15,0 4-10-15,1 2-9 0,-1 7-18 0,-3 6-29 16,4 2-33-16,0 8-26 0,0 6-36 0,0 7-31 16</inkml:trace>
  <inkml:trace contextRef="#ctx0" brushRef="#br0" timeOffset="10756.34">4745 9269 757 0,'-25'-11'-7'0,"-3"-3"24"0,2 4 2 0,-3-2 5 16,3-1-16-16,0 2-3 0,0 1 15 0,1-1 2 16,-3-1 49-16,2 0-6 0,-4-2 7 0,1 3 5 15,-1-1-37-15,1-2 4 0,0 1-49 0,2 2 13 16,-2-3 19-16,2 3-23 0,1 1 24 0,0 0-28 16,0 0 3-16,0 4 11 0,0 6 5 0,1-9-10 15,1 9-15-15,-2-7-15 0,0 7 10 0,0 0 20 16,-1 0-5-16,-4 0 13 0,1 0-18 0,-6 11-11 15,0 0 9-15,-4 4-4 0,-4 5 1 0,-2 1 3 16,-1 4-3-16,-4 4 4 0,-1 1-8 16,-2 4 13-16,0 3-14 0,-2 2 11 0,0 0 4 0,0 3-23 15,4 4 38-15,2 3-35 0,2 1 12 16,3 5 31-16,4 3-42 0,3 3 10 0,2 3-13 16,7 0-4-16,0 3 18 0,5 0 5 0,2 0 24 15,2 2-20-15,4-2 15 0,3 3-16 0,6-1 15 16,3-1-12-16,4 1-15 0,0 0 14 0,10-2-35 15,4 1 14-15,6-2 3 0,4-3 0 0,4-2 12 16,8-2-5-16,2-4 3 0,8-5 2 0,4-4 6 16,6-2-5-16,4-4 4 0,6-5-2 0,2-4-25 15,2-4 14-15,4-4 0 0,-2-5 42 0,4-4-27 16,2-6-2-16,-2-8-14 0,2 0-22 16,0 0 33-16,0-16-5 0,4-3 11 0,-4-7-9 15,2-3 4-15,-2-4-7 0,-1-6 3 0,-8-4 24 0,0-2-20 16,-10-2 21-16,0-6-24 0,-7 0-3 15,-4-4 8-15,-4-1 15 0,-6-4-8 0,-2-1-36 16,-3-2 41-16,0-2-38 0,-7-2 38 0,0-2-3 16,-3 0-8-16,-4-5 23 0,-2-2-14 0,-2-1 10 15,-4-2-12-15,-2 0-25 0,-5 0 13 16,-4 2-5-16,0 1-10 0,0 2 28 0,-6 9-25 0,-4 4 4 16,-4 4 8-16,-2 7-16 0,-4 3 13 0,-2 8 9 15,-2 3-13-15,-4 3-9 0,-5 6-14 0,2 3-16 16,-6 4 26-16,0 4-20 0,-5 3-3 15,-4 6-21-15,-3 9-78 0,-3 0 21 0,-4 0-50 0,1 18 10 16,-4 6-12-16</inkml:trace>
  <inkml:trace contextRef="#ctx0" brushRef="#br0" timeOffset="16006.53">8449 9361 655 0,'-16'-10'-2'0,"-1"-2"2"0,-2 3 1 0,3 1-10 16,1-1-12-16,0 2-11 0,-1 0 28 16,2 1 32-16,-2-3 33 0,-1 3 16 0,-2-1-10 15,2-2-9-15,-3 0-12 0,-1 0 20 0,1 1-19 16,-1-2 5-16,-4 1-1 0,3 0-25 0,-2-1 16 15,2 1-44-15,-4 3 6 0,2-4-14 0,1 3-20 16,-3 0 46-16,0 1-20 0,-3 1 15 0,2-4-2 16,-6 4-16-16,1 1 15 0,-1-1-8 0,-3 2 3 15,-5-1-10-15,-1 4 5 0,-4-5 9 0,0 5-2 16,-6 0 14-16,-1 0-26 0,0 0-7 0,-1 0 20 16,-4 12-15-16,0-1 13 0,0 1 3 15,-1 2-21-15,0 3 20 0,1 1-5 0,-1 2-1 16,0 1 9-16,0 4-9 0,1 2 0 0,-1 2-15 15,0-2 14-15,2 5-9 0,-4 2 21 0,3 2-3 16,1 1-10-16,-1 1 9 0,-1 2-34 0,6 4 16 16,1 0 31-16,1 2-9 0,5-2 29 0,3 2-6 15,0 0-43-15,7 0 18 0,0 1-27 0,4-4 6 16,6 1 2-16,0-3 10 0,2 1 0 0,5-3 11 16,0-1 9-16,5 2-28 0,2 0 16 0,4-1-16 15,2 5 13-15,3 2 15 0,0 0-21 0,3 3 8 16,0 2-18-16,6 3-24 0,0 1 19 15,2-3 11-15,1 1-7 0,2 0 13 0,1-1 16 16,1-3-23-16,0-2 6 0,3 2 10 0,1-6-20 16,0 1 2-16,2-1 17 0,-2-4 0 0,5-2-12 15,1 1 16-15,0-3-9 0,1 0-19 0,4 0 27 16,2 0-7-16,2-4-6 0,1 1-2 0,3-3-10 16,3 0 15-16,1 0-15 0,2-3 32 0,3 0-20 15,1 3-7-15,2-5 9 0,2 1-37 0,-1 0 41 16,4-3-10-16,1-2 10 0,-1 0 15 0,0-5-27 15,2-2 11-15,1-2 6 0,5-5-29 0,1-6 29 16,4 0 0-16,2 0-5 0,4 0-4 0,4 0 12 16,-1 0-18-16,6-10-22 0,-1-1 71 15,3-3-45-15,-1-1 23 0,-3 0-13 0,3 0-37 16,0-7 16-16,0 1-8 0,2-2 28 0,0-2-2 16,2-1 8-16,2-3-2 0,-1-1-15 0,-1-1 12 15,-1-2-14-15,0 2 1 0,-1-3 4 0,-2 0-13 16,-3 2 5-16,3-2-25 0,-4 2 29 0,1-1 20 15,-4 2-21-15,2 1 33 0,-5-1-19 0,-2-1-38 16,-2 0 46-16,-6-3-9 0,-2 4 16 0,-6-3 2 16,-2-3-44-16,-6-1 14 0,-4-2 1 0,1-4 20 15,-6-2-11-15,-1-3-8 0,-1-3-25 0,-3-3-11 16,-2-4 48-16,-1-2-21 0,-3-3 10 16,0-3 2-16,-2-2-22 0,-2-4 29 0,-2-2-19 15,-4-1 42-15,-2-3-21 0,1-1-22 0,-8 0 31 16,0 0-57-16,-4 1 37 0,-3 7 17 0,0-1-31 15,-10 7 24-15,-3 7 7 0,-6-1-16 0,-2 8 29 16,-8 2-2-16,-3 3-36 0,-1 4 11 0,-10 2-11 16,-1 3 7-16,-8 4 21 0,-8 4-17 0,-6 5-1 15,-6 4 3-15,-12 3-7 0,-5 6 14 0,-11 3-20 16,-5 4 0-16,-6 5 0 0,-3 0-5 0,-5 9 18 16,-4 3-13-16,-4 2 12 0,-1 4-17 0,1 3 0 15,-1 2 20-15,3 5-27 0,1 2 28 0,4 4 4 16,2 1-28-16,5 6-7 0,5 2-60 0,6 4-49 15,2 2-11-15,4 6-3 0,5 3-1 16,6 4-2-16,7 7-10 0</inkml:trace>
  <inkml:trace contextRef="#ctx0" brushRef="#br0" timeOffset="21161.9">16157 9423 530 0,'-3'-8'18'0,"-2"2"-8"0,1-3 8 16,3 3 18-16,-8-2-13 0,5 0 15 0,1-1-3 15,-2 0-35-15,1-2 13 0,-2 1-15 16,2-1 5-16,0 2 8 0,-2-3 5 0,4-2 1 16,-6 5 10-16,4-4 16 0,-2 1-28 0,3 0-5 0,-2-1 17 15,0-1 2-15,-2 2 8 0,1-2 23 16,-1 3-38-16,1-1 5 0,-1 0 9 0,-1 1-16 16,0 2 14-16,1-3-27 0,-4 2 0 0,1-3 7 15,0 4 1-15,-1-3 8 0,-4-2 9 0,4 3-3 16,-4 0-37-16,-1-1 20 0,1 0-19 0,-4 1-8 15,-1-2 41-15,0 0-18 0,-4 1-22 0,0 1 0 16,-2-2 13-16,-4 2 6 0,-2 1 2 16,0-1 36-16,-4 2-68 0,0-1-8 0,-4 3 34 15,-2 2-2-15,-2 5 5 0,0-9 8 0,-2 9-11 16,-3-5-35-16,0 5 47 0,-3 0 4 0,2 0-30 16,-2 0 28-16,-3 0-11 0,-1 0-23 0,-1 0 29 15,-7 0-38-15,-1 0 24 0,-2 0 9 0,-6 0-11 16,0 9 16-16,-2 2-30 0,-3 0 9 0,0 4 19 15,2 2-12-15,1 3 14 0,-1 1-3 0,1 0-8 16,1 2 8-16,-2 0-6 0,2 2-9 0,-2 1-2 16,2-2-7-16,-2 3 17 0,0-1 11 0,2 0-18 15,2 0 27-15,2 2-40 0,3-1 16 0,5 2 10 16,0 0-27-16,6-1 35 0,4 3-14 16,0 0-8-16,3-3 33 0,3 4-34 0,2-2 22 0,2 1-11 15,4-1-17-15,-1 3 26 0,3-2-35 16,3 1 30-16,0 2-11 0,4-1-31 0,0 4 42 15,3-2-9-15,2 5 12 0,5 0-9 0,0-1-6 16,2 4 11-16,3 1-2 0,2 0-8 0,3 0-3 16,1 0 2-16,2-2-17 0,0-1 55 0,2 3-44 15,4-4 10-15,0 1 14 0,6 1-31 0,1-2 30 16,0 0-14-16,3-2 8 0,0 0 9 0,6 2-2 16,-1 0-4-16,0-1 2 0,7-2-17 0,1 4-5 15,0-2-5-15,6 0-2 0,-2-4 19 0,2 2 15 16,4-2-21-16,-1-2 4 0,4-2-4 15,0 1-20-15,3-2 30 0,-1-2 19 0,2-4-18 16,0 2 16-16,2-1-34 0,1-3-16 0,2-1 50 16,1-5-21-16,3 2 19 0,4-3-13 0,-1-2-14 15,4-4 7-15,2 2 8 0,6-3 2 0,0-8-18 16,4 0-17-16,0 0 30 0,2 0-9 0,4 0 25 16,-2 0-11-16,3 0-29 0,0 0 28 0,3 0-8 15,4 0 17-15,4-13-14 0,-2 7 1 0,4-3-20 16,3 0 14-16,-2-2 10 0,3 3-18 0,-4-4 22 15,0 2-38-15,-1-2 11 0,-1-2 25 16,2 0-28-16,0-1 49 0,0-2-10 0,1-1-30 16,2-2 24-16,-2-2-36 0,2-1-1 0,-3-1 42 15,0-2-30-15,-2 0 31 0,-2 0-17 0,1-1-8 16,-2 1 20-16,0 1-11 0,-4 0 22 0,3-1-34 16,0 1-6-16,-4 1 20 0,0-1 5 0,-6 2-12 15,-3-4 21-15,-4 5 10 0,-3-5-18 0,-6 1 24 16,-4-3-12-16,-3 1-50 0,-3-6 13 0,-2 0-14 15,-6-1 5-15,1-2 28 0,-3-2-28 0,-1-1 21 16,-5-6-29-16,0-1 26 0,-1 0 34 0,-3-7-16 16,-3-2 31-16,-3-4-18 0,-4-8-8 0,-3 0-2 15,-3-4-22-15,-3-3-1 0,-7-4 1 0,0 1-3 16,-10 0 9-16,-4 6-9 0,-5 2-8 16,-4 4 18-16,-9 7-5 0,-8 6 4 0,-6 7-23 15,-9 6-9-15,-4 10 19 0,-10 5-10 0,-9 12 19 16,-10 13-2-16,-7 0 2 0,-11 9 2 0,-10 13-2 15,-5 6 11-15,-7 7-22 0,-3 5 5 0,-6 6 24 16,0 4-3-16,-2 3 1 0,0 4-59 0,0 2-52 16,5 4-18-16,0 1-54 0,6 3 43 0,4 2-42 15,7 1-48-15</inkml:trace>
  <inkml:trace contextRef="#ctx0" brushRef="#br0" timeOffset="26851.72">23041 9172 534 0,'-20'-15'26'16,"-3"-3"-3"-16,0-2-1 0,-2 3 23 0,-1-1-42 15,1 1 18-15,-1-1-3 0,-2 3 23 0,-1-2-4 16,-1 0 16-16,4-1 5 0,-6 1-11 0,1-1 9 16,-1 1-27-16,-3 0 28 0,-1-1-32 0,0 1 15 15,0 1 9-15,0-3-33 0,-4 5 6 16,2-2 7-16,-2 2-39 0,0-1 15 0,-2 1-12 16,-1 3-18-16,-6 3 32 0,0 1-17 0,-6 7-5 15,-7 0 18-15,-2 0-6 0,-8 0-7 0,-4 15 18 16,-4 3-17-16,-6 2-21 0,-3 2 36 0,0 2-33 15,-3 5 26-15,-1-2 9 0,-5 5-31 0,3 2 17 16,-3 2-4-16,-3 0 32 0,3 3-9 0,-4-2-5 16,4 4 0-16,3-1-22 0,3 1 36 0,1 1 10 15,3 3-14-15,3 0-10 0,-2 3 2 16,4 1-13-16,-2 6 1 0,0 0 8 0,0 3-31 16,1 2 11-16,4 3-31 0,0 0 11 0,5 2 18 15,3 4 27-15,5 1 9 0,5 0 2 0,2 2 14 16,4 5-57-16,6 0 17 0,2 2-3 0,4 2-23 15,3 3 37-15,8-3-3 0,3 2-10 0,8-6-10 16,6 2 25-16,3-4-29 0,13-5 8 0,6-4 25 16,10 1-21-16,8-4 34 0,7 0 13 0,9-1-27 15,6 1-44-15,6-1 33 0,7 1-35 0,7-1 26 16,9-1 40-16,3-2-32 0,7-1 17 0,8-3-15 16,5-6-10-16,1-3-4 0,2-7-3 0,1-2 28 15,5-4-6-15,-6-6-7 0,4-4 28 0,-2-3-46 16,0-7 13-16,1 2 14 0,-1-4-17 0,0-3 10 15,-1-8 8-15,-2 8-20 0,-2-8 8 16,-5 0 8-16,4 0-5 0,-3 0 32 0,-1 0-42 16,5 0 11-16,-3-18-1 0,2-2-20 0,-2-1 33 15,-1-3-6-15,-2-7 0 0,-2-4-20 0,-2-6 32 16,0-3-12-16,-4-7-16 0,1-2 27 0,-1-7-27 16,-1-2 15-16,-1-5-2 0,2 1-6 0,-3 0 1 15,-4-3-14-15,0 0 37 0,-4 3-9 0,-2 0-28 16,-5 1 15-16,-1 1-1 0,-3 0 15 0,-1-1 5 15,-4 0 14-15,2 0-10 0,-4-1-25 0,-2 0 13 16,-1-2-24-16,-1 1-7 0,-6-2 18 16,-1 3-11-16,1-2 12 0,-8 1-4 0,1 0-13 0,-2-1 5 15,-4 0-1-15,-2-2 19 0,-2-2 1 16,-2 0 18-16,0 1-15 0,-6 0-8 0,1 1 10 16,-6 4-36-16,-3 3 7 0,-2 2-22 0,-4 6 29 15,-2 1 4-15,-4 4 21 0,0 1 5 0,-6 5-28 16,-4-2 16-16,-6 3-19 0,-2-1 3 0,-5 2 13 15,-6 0 4-15,-7 3-6 0,-6-1 4 0,-7 4-11 16,-4-1-10-16,-9 5 3 0,-6 1 17 0,-7 4 0 16,-4 4-10-16,-5 8-1 0,-6 1 4 0,-8 14 18 15,-5 0-3-15,-8 0-7 0,-5 18-26 0,-7 4-16 16,-2 2 9-16,-4 11-2 0,-5 0 8 0,0 8-18 16,-1 4-5-16,-2 4-5 0,1 2-25 15,2 3-9-15,2 5-17 0,2 5-1 0,3 4-6 16,6 3-28-16,5 4-8 0</inkml:trace>
  <inkml:trace contextRef="#ctx0" brushRef="#br0" timeOffset="28979.03">27799 9028 356 0,'-34'-10'9'0,"-2"-5"-7"16,0 3 35-16,2 0-13 0,-1-2 2 0,4 2 7 15,-1 1-3-15,2-2-4 0,4-1 3 0,-2 2 8 16,2-2-19-16,0 0 29 0,0-3-16 16,0 2-4-16,-1-1 2 0,1-2-29 0,0 1 5 0,-1-1 8 15,-3 0-13-15,-2 1 7 0,-3 1 1 0,-2 2-14 16,-4 3 8-16,-5 0 25 0,-6 2-14 15,-4 4-3-15,-3 5-3 0,-7 0-25 0,-6 0 15 16,-5 0-14-16,-1 10 12 0,-4 3 4 0,0 3-12 16,-4 5-5-16,1 4 6 0,-8 3 10 0,1 3 13 15,-2 4 6-15,1 2-24 0,-4-2 19 0,5 6-28 16,0-1 40-16,4 4-15 0,4-2-28 0,4 1 12 16,2 4 6-16,4-2-7 0,2 2 28 0,0 3 13 15,3 1-28-15,1 4 18 0,6 1-27 0,0 2-3 16,5 6-1-16,0 1-4 0,7 1-7 0,7 0 22 15,1 3 7-15,3 1-8 0,7-3 36 0,8 1-35 16,2-2-18-16,6-2 39 0,5 4-33 16,4-3 11-16,7 0 9 0,0-2-17 0,8 0-13 15,4-1 13-15,7 0 0 0,2-5 0 16,9-2 13-16,1 0-8 0,6-5 0 0,4-1 5 0,5-3 20 16,1-4-39-16,4-1 9 0,2-4-24 0,2 0 0 15,-2-4 31-15,3-1 3 0,1-4 20 0,0-1 8 16,2-4-15-16,-4-3-2 0,6-2-18 0,-4-3-2 15,4-4-13-15,1-5 22 0,0-6-2 0,1 0-10 16,0 0 17-16,-1 0-49 0,3 0 31 0,0-15-17 16,-1 0 21-16,-2 0 15 0,0-5-16 0,1 0 0 15,-4-1-4-15,1-5 11 0,-2 1 7 0,3-5-11 16,-4 0 22-16,4-4-4 0,-4-1-14 16,5-5-8-16,-4 2 16 0,3-5-42 0,-4-1 35 15,1-5 30-15,-2 2-41 0,0-2 42 0,-4-4-34 16,0 2-6-16,-3-1-3 0,-1-1 17 0,-6 3-9 15,-1-2 19-15,0 0 11 0,-5 0-24 0,-2 3 37 16,0-3-25-16,-4-1 3 0,0-2-2 0,-4 0-35 16,1-2 28-16,-4-5-18 0,1 1 38 0,-4-3-7 15,-2 0-12-15,-2-3-4 0,-4 0-45 0,-4 0 48 16,0-1-9-16,-8 0 17 0,0 3-20 0,-15-1-28 16,-1 1 11-16,-5 2-26 0,-7 3 8 0,-6 5-20 15,-7 5-22-15,-8 6-6 0,-5 7-21 0,-14 11 3 16,-8 8-37-16,-11 11 9 0</inkml:trace>
  <inkml:trace contextRef="#ctx0" brushRef="#br0" timeOffset="33011.28">13868 10466 576 0,'-2'0'17'0,"2"0"18"16,-2 0 17-16,0 0-8 0,2 0 3 15,-1 0-17-15,1 0-25 0,-3 0 22 0,3 0-41 0,0 0 12 16,0 0-2-16,0 0-15 0,0 0 42 16,0 0-34-16,0 0 15 0,0 0-7 0,0 0-41 15,0 0 44-15,0 0-22 0,0 0 4 0,0 0 35 16,0 0-13-16,4 10-7 0,0-2 4 0,1 1-31 15,-2 5 23-15,1-2 17 0,2 2 0 0,0 6 33 16,-2 1-59-16,4 2 21 0,-2 7-9 0,0 1-17 16,0 3 31-16,0 2-22 0,-2 4-9 0,2 4 20 15,-2-3 6-15,0 4-18 0,-2-2 24 0,2-1 0 16,-4 2-20-16,0 0 31 0,0-1 21 0,0 0-43 16,0-2 27-16,-4-1 13 0,1 1-39 0,-1-3 24 15,-1-3 15-15,4 0-5 0,-4 0-9 0,3-4 3 16,0-7-29-16,-2 1-36 0,2-7 26 0,-2-1 16 15,3-4-14-15,-2-13 80 0,3 11 9 0,-2-11-3 16,2 0 34-16,0 0-98 0,0 0 19 16,0 0-22-16,0 0-17 0,0 0 58 0,0 0-18 15,0 0 15-15,0 0-1 0,0 0-11 0,0 0-2 16,0 0-2-16,0 0-11 0,0 0 7 0,0 0-9 16,0 0-9-16,0 0-10 0,0 0 11 0,0 0 4 15,0 0-10-15,0 0 25 0,0 0-48 0,-4 0 4 16,0 0 10-16,2 0-3 0,-2 0 19 0,2 0-14 15,0 0 10-15,0 0-25 0,1 0 31 0,-2 0-8 16,1 0-22-16,2 0 32 0,-4 0-36 0,3 0 12 16,-2 0 18-16,1 0-29 0,2 0 13 15,-4 0 2-15,4-11-7 0,-2 11 26 0,-2 0-18 0,3 0 14 16,-4 0-14-16,1 0-10 0,0 0 19 0,0-9-9 16,1 9 11-16,-6 0 8 0,2 0-10 15,-2-9-7-15,1 9-7 0,-1-9-9 0,-4 9 3 16,0 0 3-16,-4 0 22 0,-2-11-4 0,-4 11 9 15,-3 0-22-15,-2 0 6 0,-2 0-6 0,-6 0 17 16,-1 0 0-16,-8 0-10 0,-1 0 10 0,-2 0-23 16,-5 0 11-16,-2 0-1 0,-5 11 5 0,-1-11-1 15,2 14 5-15,-1-4-17 0,-1-10 13 0,-1 11-11 16,0-11 16-16,3 15 10 0,-3-6-12 0,3-9-4 16,1 10-6-16,-2-10-26 0,2 10 33 0,2-10 4 15,0 9-12-15,2-9 33 0,1 0-45 16,0 9 7-16,1-9 22 0,3 0-17 0,-2 8 5 15,1-8 4-15,0 8-28 0,0-8 24 0,0 0-7 16,-2 10 9-16,-1-10-2 0,-6 9-9 0,5-9 17 16,-3 8-23-16,-4-3 22 0,1-5-12 0,2 11-3 15,-4-2 6-15,3 0 5 0,0-9-7 0,1 11 4 16,-1-3 9-16,3-1-45 0,1 0 39 0,-1 0-23 16,1 2 13-16,-1-2 20 0,0 1-26 0,-6-2 27 15,3 3-22-15,-6-1 0 0,3-1 10 16,-3 1-4-16,-1-8 6 0,-3 9 3 0,5 0 3 0,1-4-10 15,-2 4-10-15,3-3 8 0,-4 0 4 16,4 3-22-16,-2-4 28 0,2 4-2 0,-4-4-10 16,-2 1 14-16,-2-6-1 0,0 9-20 0,-4-3-11 15,0-6 20-15,2 9-21 0,0-3 30 0,0 3-3 16,0-2-9-16,0 1 14 0,4-1-31 0,-1-1 30 16,1 2-27-16,-1-2 13 0,1 1 17 0,-2 1-17 15,-1-1 10-15,-1 0-15 0,0-1 20 0,3 1-9 16,-2 0 21-16,2-7-17 0,3 8-11 0,-1-1 0 15,4-7-6-15,2 6 15 0,1-6 8 0,2 7-11 16,2-7 1-16,-4 0 4 0,2 8-18 0,0-8 3 16,-2 0 10-16,-1 7-13 0,2-7 10 0,-1 8 19 15,0-8-7-15,0 5 7 0,2-5-20 0,2 9-3 16,1-9 8-16,4 9-6 0,0-4 11 16,-1-5-6-16,5 9-9 0,-1-3 8 0,2-6-1 15,1 8 10-15,-1-2-6 0,0 0-10 0,0-6 26 16,1 9-21-16,1-3 1 0,-1-6 10 0,3 9-27 15,0-2 20-15,0-7 13 0,2 8-22 0,4-2 14 16,3-6-7-16,-2 0-5 0,4 5 19 16,2-5-12-16,3 0 1 0,4 0-6 0,1 0-5 0,2 0 6 15,3 0-4-15,3 0 9 0,0 0-1 0,3 0-2 16,0 0 1-16,4 0 0 0,0-5 4 16,1 5-2-16,0-6-8 0,4 6-1 0,-2-7-23 0,-1 7 13 15,4 0 16-15,0-5-11 0,0 5 27 16,0 0-24-16,0-7 2 0,0 7-12 0,0-8 20 15,0 2-3-15,4 0-8 0,0-2 22 0,-2-4-22 16,5-2 23-16,-4-3-3 0,4-3-16 0,0-4 8 16,3-2 4-16,-1-4-10 0,1-5 11 0,2 1-6 15,2-6-11-15,-1-4 27 0,3 0-21 0,0-2 20 16,1 1-9-16,0-1-20 0,-1 3 32 0,0 0-26 16,0 4 9-16,-2 3-9 0,-2 3-9 15,-2 3-2-15,0 2 5 0,-1 5 1 0,-4 0-17 0,0 4-8 16,-4 3-12-16,2 1-7 0,-2 5-14 0,1 0 4 15,-2 4-24-15,0-3-36 0,0 9-31 16,0-5-24-16,0 5-10 0,0 0 11 0,0-4 26 16</inkml:trace>
  <inkml:trace contextRef="#ctx0" brushRef="#br0" timeOffset="33496.08">6130 11158 524 0,'0'0'-34'0,"0"-10"23"16,0 1-3-16,6 1 4 0,4-1 14 16,0-1-9-16,6-2 16 0,0 0-18 0,4 0 19 15,0-3-17-15,0 1 2 0,2-1-3 0,0 0-1 16,2 1 10-16,-2 0-1 0,1 2 10 0,-3 1-7 15,3-1-14-15,0 1-12 0,-1 4 40 0,-2-1-16 16,2 2-12-16,-5 6 1 0,3-5-23 0,-4 5 50 16,-2 0 10-16,2 0-7 0,-3 0-25 0,-3 0-16 15,-2 0 11-15,2 0-10 0,-5 0 49 0,1 0-3 16,-3 10-6-16,0 0 26 0,-3 1-36 16,0 3 12-16,0 2 1 0,-6 2-21 0,0 2-5 15,1 2-9-15,-4 1-4 0,0 3 24 0,1 0 7 16,-2 0-25-16,-1 1 23 0,1-1-14 0,3 0-1 15,0 1-52-15,4-1-98 0,3-3-13 0</inkml:trace>
  <inkml:trace contextRef="#ctx0" brushRef="#br0" timeOffset="34854.58">9784 11378 526 0,'-2'0'19'0,"-2"0"-16"0,0 0 38 0,1 0-16 16,-2 0 11-16,1 0 0 0,0 0 7 0,2 0 2 15,-2 0-14-15,2 0 33 0,0 0-47 0,0 0-3 16,1 0 3-16,-2 0-3 0,3 0-41 0,-2 0 48 16,2 0-24-16,-2 0-13 0,2 0 48 0,0 0-21 15,0 0-36-15,0 0 26 0,0 0-11 0,0 0-27 16,0 0 50-16,0 0-45 0,0 0 32 0,0 0 10 15,0 0 1-15,0 0-9 0,0 0-3 16,0 0 5-16,0 0 2 0,0 0 19 0,0 0-15 16,0 0-8-16,0 0 3 0,0 0 14 0,0 0 12 15,0 0 2-15,0 0-8 0,0 0 11 0,0 0-1 16,0 0-5-16,0 0-18 0,0 0 0 0,0 0-17 16,0 0 12-16,0 0 18 0,0 0-32 0,0 0 8 15,0 0-7-15,4 0 4 0,-4 0 14 0,0 0 19 16,0 0-2-16,3 0-11 0,-3 0 14 0,1 0-24 15,-1 0-14-15,0 0-19 0,2 0 21 0,-2 0-18 16,0 0 37-16,0 0 14 0,2 0-41 16,-2 0 39-16,2 0-30 0,-2 0-13 0,4 0 3 15,-4 0-24-15,0 0 11 0,2 0 12 0,-2 0-4 16,3 0-1-16,-2 0-20 0,3 0 42 0,2 0-17 16,3 0 9-16,1 0 22 0,3 0-16 0,3 0 5 15,4 0 7-15,4 0 16 0,4 0-53 0,2 0 40 16,6 0-14-16,0-8-14 0,4 1 18 0,2 0-5 15,3 0 6-15,1-1 3 0,-3 1 17 0,3 1-25 16,-4 6-21-16,0-11 16 0,-2 5-6 0,-4 6 8 16,0-9 26-16,-5 9-32 0,-4-9 12 0,-2 9 12 15,-4-7 3-15,-5 7-17 0,0 0 16 0,-3 0-32 16,-6 0 18-16,-1 0 32 0,1 0-10 0,-5 0-30 16,-1 0-11-16,-1 0-9 0,0 0-4 15,0 0 63-15,0 0-44 0,-3 0-61 0,0 0-39 16,-1 0-68-16,2 0-54 0,1 0 9 0,-2 0 8 15</inkml:trace>
  <inkml:trace contextRef="#ctx0" brushRef="#br0" timeOffset="53819.35">1836 16146 372 0,'-3'0'-2'0,"-2"0"8"0,1-8-4 15,0 8 35-15,1 0 9 0,-2-8-33 0,1 8 8 16,0 0-2-16,1-7-13 0,0 7 50 0,-1 0-5 16,2-9-43-16,-2 9 22 0,3 0 0 0,-2-9 7 15,1 9 12-15,-2 0-38 0,4-5 7 16,-2 5-6-16,0 0 7 0,2 0 17 0,0 0-19 0,0 0-15 16,0 0-27-16,0 0 29 0,0 0-15 0,0 0-6 15,0 0 40-15,0 0-32 0,0 0-1 16,0 0 38-16,0 0-19 0,0 0-29 0,2 0 26 15,0 0-45-15,1 0 5 0,-2 0 51 0,1 0-38 16,2 0 14-16,2 0 22 0,-2 0-14 0,5 0 23 16,-2 0 8-16,3 0-26 0,0 0-3 0,0 0 6 15,2 0-10-15,2-9-22 0,1 9-8 0,-1 0 27 16,-1-6 4-16,3 6 18 0,-2 0 1 16,2 0-11-16,0 0-5 0,0 0-18 0,2 0 25 0,0 0-43 15,2 0 37-15,-1 0 6 0,1 0-17 0,2 0 38 16,-1 0-65-16,-1 0 23 0,2 0 23 15,1 0-23-15,-4 8 24 0,5-8 17 0,-2 0-23 16,1 8-18-16,-3-8 30 0,3 10-31 0,-1-10-20 16,1 9 29-16,-3-9 0 0,3 9-11 0,0-9 33 15,-1 9 11-15,-1-9-46 0,4 11 48 0,-3-11-27 16,2 11-26-16,-1-2 42 0,-3-9-24 0,3 11 19 16,-1-11-13-16,1 10 0 0,0-10-33 0,0 9 15 15,0-9 22-15,0 7-14 0,2-7 57 0,-1 10-69 16,-1-10 1-16,2 10 32 0,-1-10-54 0,-1 0 71 15,2 10-26-15,-1-10-30 0,-2 9 46 0,2-9-30 16,-2 0 21-16,1 0-12 0,3 0-27 0,-1 11 44 16,3-11-27-16,-2 0 36 0,2 0 7 15,2 0-75-15,0 0 48 0,2 0 8 0,0 0-14 16,1 0 37-16,-4 0-40 0,5 0-16 0,-2 0 3 16,0 0 8-16,1 0 36 0,-2 0-32 0,1 0-10 15,-2 0 12-15,2 0-21 0,-2 0 32 0,-2 0 16 16,2 0-13-16,0 0 9 0,-2 0-27 0,2 0 1 15,0 0-11-15,-4 0 3 0,3 0 10 0,0 0 0 16,1 0 31-16,0 0-8 0,1 0-15 0,0 0 3 16,1 0-19-16,0 0-1 0,2 0 6 0,1 0-3 15,-2-8 13-15,3 8-4 0,3 0-14 0,-2-9 26 16,1 9-17-16,2 0-1 0,-1-9 27 0,3 9-34 16,-3-9 23-16,4 9-13 0,-4-8 7 0,0 8 10 15,0-9-30-15,0 9 18 0,1-9-5 16,-1 9-6-16,0-9 4 0,1 9 12 0,-2 0-26 15,4-6 15-15,0 6 5 0,-1 0-16 0,4-10 49 16,-2 10-9-16,3 0-22 0,2-10 15 0,-1 10-37 16,1-9 5-16,0 9 20 0,2 0 4 0,-2-11 3 15,0 11 0-15,0 0 5 0,2-9-39 16,-2 9 31-16,-2-6-16 0,0 6 3 0,-1-9-1 0,-2 9-16 16,2-11 16-16,-2 11-2 0,3-6 33 0,-1 6-33 15,1-9-12-15,1 9 40 0,1 0-55 16,1-8 39-16,0 8 16 0,0 0-50 0,3-7 37 15,0 7 4-15,-3 0-8 0,1 0-6 0,-2-7 9 16,1 7 4-16,-3 0-26 0,0 0 10 0,0 0 2 16,0 0-15-16,-1-9 8 0,1 9 13 0,0 0 11 15,-1-9-39-15,3 9 55 0,-1-6-34 0,6 6 3 16,-5 0 2-16,4-9-12 0,-2 9 32 0,2-9-29 16,0 9 36-16,0 0-51 0,0-6-7 0,-2 6 15 15,-1 0 15-15,2 0 8 0,-2 0 3 0,-2-7-6 16,-1 7-34-16,0 0 44 0,-2 0-16 0,0 0 6 15,0 0 20-15,-1-7-36 0,-1 7 25 0,1 0-14 16,-1 0 13-16,2 0-9 0,-2-7-9 16,0 7 13-16,3 0-25 0,-4 0 13 0,1 0-12 0,0 0 22 15,0 0 1-15,-2 0-20 0,-1 0 38 0,-1 0-43 16,-1 0 11-16,-1 0 14 0,0 0-17 16,-1-7 10-16,-4 7-12 0,1 0 9 0,1 0-8 15,-1 0 15-15,-5 0-8 0,5 0 27 0,-2 0 4 16,-4 0-43-16,3 0 43 0,-3 0-39 0,1 0-24 15,2 0 37-15,-3 0-22 0,0 0 29 0,2 0-11 16,0 0 9-16,1 0-9 0,0 0-2 0,3 0 20 16,-2 0-7-16,0 0-11 0,2 0-11 0,0 0 9 15,-1 0-15-15,2 0 33 0,-1 0-8 0,0 0-20 16,2 0 37-16,-2 0-38 0,0 0 17 0,2 0 27 16,-3 0-48-16,0 0 35 0,1 0-15 0,0 0 2 15,-2 0 8-15,2 0-27 0,1 0 14 0,-4 0-17 16,4 0 17-16,-2 0 17 0,1-7-20 15,-2 7-16-15,2 0 16 0,3-10 0 0,-4 10 4 16,3-6 9-16,2 6 3 0,3-9-14 0,-2 9-2 16,-1-5 21-16,3 5-18 0,0-9-16 0,1 9 50 15,-2-7-24-15,2 7-18 0,-1-8 48 0,0 8-65 16,4-8 18-16,-4 8 13 0,-3-7-21 0,3 7 30 16,-3-11-2-16,0 11-20 0,0-5 15 15,-3 5-19-15,-1-10 10 0,3 10 15 0,-4 0-2 0,0 0-7 16,0-5 12-16,-2 5-31 0,1 0 10 0,-1 0 10 15,0 0-36-15,-3 0 56 0,4-9-32 16,-4 9 11-16,2 0 17 0,0 0-39 0,-2 0 19 16,2 0-6-16,-2 0-30 0,-2 0 34 0,2 0 9 15,0 0-17-15,0 0 42 0,-2 0-26 0,0 0-24 16,0 0 23-16,2 0-39 0,-2 0 25 0,0 0 31 16,0 0-26-16,0 0 14 0,2 0 15 0,-4 9-32 15,2-9 22-15,-2 0 10 0,0 5-23 0,2-5-31 16,-2 0 32-16,2 0-16 0,-2 10-7 0,0-10 27 15,2 0-9-15,-2 0 14 0,2 0-3 0,-2 0 3 16,2 5-35-16,-2-5-4 0,2 0 15 0,2 0 14 16,-4 0 1-16,4 0 5 0,0 0 9 0,0 9-17 15,4-9-1-15,-4 0 15 0,4 0-19 16,2 0-21-16,-2 0 33 0,2 0 1 0,0 0-15 16,4 0 13-16,-3 0-18 0,0 0 0 0,3 0 25 15,-1 0 13-15,-2 0-14 0,3 0-26 0,0 0 9 16,0 0-7-16,-1 0 2 0,-1 0 23 0,-1 0-19 15,-1 0-13-15,3 0 47 0,-4 0-31 0,1 0 12 16,-2 0 31-16,1 0-64 0,0 0 8 0,0 0-1 16,-3 0 0-16,4 0 20 0,-2 0 30 0,2 0-16 15,-2 0-48-15,2 0 40 0,1 0-19 0,3 0 4 16,-3 0 46-16,-1 0-25 0,4 0-34 0,-3 0 12 16,0 0-12-16,1 0-16 0,-3 0 47 0,4 0-15 15,-5 0 0-15,4 0 9 0,-2 0-4 0,-2 0 1 16,2 0 7-16,-2 0 1 0,-2 0-4 15,1 0 2-15,-2 0-20 0,-1 0 16 0,3 0-30 16,-2 0 40-16,-1 0 10 0,0 0-23 0,0 0 17 16,3 0-30-16,-3 0-1 0,0 0 18 0,0 0-23 15,-3 0 14-15,6 0-6 0,-4 0 3 16,1 0 15-16,2 0-13 0,-2 0 13 0,0 0 3 0,0 0-7 16,2 8-22-16,-2-8 20 0,0 5-34 0,0-5 41 15,0 0 21-15,0 7-55 0,0-7 40 0,-1 0-41 16,1 6-13-16,-2-6 57 0,3 0-19 15,1 6-1-15,-4-6 0 0,5 0-15 0,-3 5-1 16,0-5 35-16,2 0-20 0,-3 9 15 0,4-9-6 16,-3 0 3-16,2 0 23 0,-1 6-38 0,0-6 2 15,2 0-22-15,-3 0-3 0,3 0 10 0,-2 5 24 16,2-5 10-16,-1 0-3 0,0 0 7 0,1 0-43 16,2 0 22-16,-3 0-10 0,1 0 21 0,4 0 1 15,1 0-14-15,2 0 12 0,-5 0-13 0,2 0 9 16,3 0-12-16,-2 0 19 0,0 0-24 0,2 0 25 15,0 0-23-15,0 0-2 0,2 0 19 16,-4 0-33-16,2 0 35 0,0 0-14 0,0 0-11 0,-1 0 47 16,-4 0-39-16,1 0 32 0,0 0-17 15,-2 0-22-15,0 0 21 0,2 0-22 0,-3 0 41 16,0 0-21-16,0 0 8 0,-2 0 10 0,2 0-53 16,0 0 17-16,-1 0-17 0,0 0 17 0,2 0 35 15,-1 0 3-15,0 0-9 0,1 0-25 0,0 0-18 16,1 0 18-16,-4 0 14 0,2 0-3 0,1 0 22 15,-1 0-25-15,1 0 4 0,0 0 0 0,1 0-9 16,0 0 1-16,0 0 10 0,0 0-24 0,0 0 19 16,-1 0 6-16,0 0-33 0,-2 0 46 0,2 0-32 15,0 0 2-15,-2 0 21 0,2 0-21 0,-3 0 35 16,3 0-17-16,-1 0 17 0,-1 0-4 0,0 0-52 16,0 0 49-16,-1 0-31 0,-1 0 21 15,0 0 26-15,-1 0-40 0,1 0 15 0,0 0-11 0,-2 0 5 16,0 0 5-16,0 0-24 0,0 0 30 15,-2 0-7-15,2 0-20 0,-4 0 16 0,2 0-8 16,-5 0 6-16,0 0-15 0,-1 0 37 0,0 0-36 16,-3 0 6-16,0 0 23 0,-1 0-5 0,-1 0-5 15,-1 0-31-15,3 0 34 0,-3 0-13 0,-2 0 5 16,0 0 35-16,-2 0-45 0,1 0-6 0,-4 0 1 16,1 0 10-16,-1 0 11 0,-3 0 49 15,0 0 42-15,0 0-16 0,0 0 13 0,0 0-34 0,0 0-37 16,0 0 4-16,0 0 1 0,0 0-5 0,0 0 6 15,0 0-14-15,0 0 4 0,0 0 3 0,0 0 3 16,0 0-16-16,0 0 9 0,0 0-19 16,0 0-3-16,0 0 21 0,0 0-11 0,0 0 0 15,0 0-1-15,0 0-14 0,0 0 5 0,0 0 7 16,0 0-13-16,0 0 28 0,0 0-18 0,0 0-5 16,0 0-5-16,0 0 16 0,0 0-23 0,0 0 10 15,0 0 12-15,0 0-7 0,0 0 10 0,0 0 12 16,0 0-7-16,0 0-17 0,0 0 6 0,0 0-31 15,0 0 25-15,0 0-2 0,0 0 1 0,0 0 13 16,0 0-22-16,0 0 23 0,0 0 1 16,0 0 1-16,0 0 12 0,0 0-23 0,0 0-19 15,0 0 18-15,0 0 5 0,0 0-12 0,0 0 24 16,0 0-28-16,0 0-13 0,0 0 39 0,0 0-8 16,0 0 7-16,0 0-1 0,0 0-22 0,0 0 14 15,0 0-10-15,0 0 10 0,0 0 9 0,0 0-11 16,0 0 12-16,0 0-6 0,0 0-25 0,0 0 5 15,0 0 24-15,0 0-11 0,0 0 17 0,0 0-18 16,0 0-24-16,-3 0 29 0,3 0-11 0,0 0 13 16,0 0 2-16,0 0-11 0,0 0 4 0,0 0 7 15,0 0-8-15,0 0 1 0,0 0 2 0,0 0-10 16,0 0-17-16,0 0-59 0,0 0-51 0,0 0-62 16,0 0-67-16,0 0-33 0</inkml:trace>
  <inkml:trace contextRef="#ctx0" brushRef="#br0" timeOffset="61902.69">13500 19139 384 0,'0'-11'7'0,"0"11"-5"0,0 0 23 0,0 0-19 16,0-11-2-16,0 11 21 0,0 0-48 0,0 0 15 15,0 0 5-15,0 0 4 0,0 0 41 0,0 0-16 16,0-9-17-16,0 9 3 0,0 0 2 0,0 0 2 16,0 0 19-16,0 0-14 0,0 0-14 15,0 0 35-15,0 0-38 0,0 0-8 0,0 0-9 0,0 0 1 16,0 0 21-16,0 0 36 0,0 0-20 16,0 0-12-16,0 0-12 0,0 0-19 0,0 0 38 15,0 0-24-15,0 0 33 0,0 0-43 0,0 0 0 16,0 0 9-16,0 0-16 0,0 0 14 0,0 0-20 15,2 0 27-15,-2 0 14 0,0 0 5 0,0 0 19 16,0 0-22-16,0 0-4 0,0 0 39 0,0 0-45 16,0 0 27-16,0 0-21 0,0 0 5 0,0 15-2 15,0 1 6-15,6-1-3 0,-2 5-23 0,-2 4 35 16,2 2-37-16,-3 2 11 0,4 2-10 0,-3 2-19 16,0-1 14-16,2 3 0 0,-1 0-6 0,0-3 44 15,-1 1-27-15,2 0 28 0,-3-6-4 16,2 4-41-16,1-5 44 0,-2-2-38 0,2-2 17 15,-4-4-11-15,2-2-18 0,0-1 8 0,-2-5 9 16,2 3 4-16,-2-12 3 0,0 11 1 0,0-11-77 16,0 9-20-16,3-9-41 0,-2 0-54 0,-1 0 26 15</inkml:trace>
  <inkml:trace contextRef="#ctx0" brushRef="#br0" timeOffset="64418.13">13364 18890 664 0,'1'0'-5'0,"2"0"3"0,1 0-1 15,2 0-3-15,0 0 2 0,2 0 4 0,1 0-7 16,1 0 16-16,0 0-2 0,-1 0-22 0,5 0 23 16,-2-8-12-16,0 8-32 0,2 0 31 0,0 0-19 15,2 0 22-15,0 0 40 0,4 0-18 0,-1 0-11 16,2 0-10-16,-2 0 9 0,4 0 23 0,-3 0-6 16,2 0-1-16,0-9-5 0,1 9-49 0,-2 0 29 15,1 0-17-15,-2 0-3 0,2 0 55 16,-2 0-31-16,-1 0 25 0,-2 0-38 0,-1 0 2 15,-2 0 0-15,0 0-9 0,-2 0 17 0,-2 0-24 16,0 0 41-16,-1 0-15 0,-3 0 33 0,-1 0-23 16,1 0-24-16,-2 0 16 0,2 0-23 0,-4 0 23 15,2 0 25-15,0 0-30 0,1 0-24 0,-2 0 39 16,1 0-35-16,0 0 15 0,1 0 41 16,-4 0-30-16,3 0-4 0,-2 0 16 0,4 0-13 0,-2 0-34 15,0 0 29-15,0 0 7 0,-2 0-7 0,2 0-4 16,1 9 8-16,-1-9-19 0,-1 0 11 15,1 0 37-15,0 0-27 0,-2 0 5 0,2 0-10 16,0 8-22-16,-2-8 19 0,2 0 24 0,1 0-27 16,0 0 29-16,0 0-24 0,0 0 0 0,0 0 24 15,1 9-32-15,1-9 15 0,3 0-41 0,-2 0 17 16,3 9-7-16,0-9 27 0,4 0 9 0,-4 0 1 16,3 7 20-16,2-7-33 0,-1 0 8 0,-2 0-13 15,5 0 24-15,-2 10-30 0,0-10 9 0,0 0 20 16,3 0-38-16,-2 9 9 0,3-9 18 0,0 0-5 15,1 9-16-15,0-9 19 0,-2 0 8 0,1 9-24 16,-1-9 33-16,1 7 10 0,3-7-24 0,-4 0-5 16,1 11-25-16,0-11 12 0,2 0 8 15,1 9 1-15,-1-9 18 0,-1 0-27 0,2 9-7 0,-4-9 14 16,1 0 6-16,0 0-18 0,-1 0 13 16,1 0 8-16,-2 0-2 0,0 0 13 0,-2 6-15 15,1-6 4-15,-1 0-1 0,0 0 25 0,0 0-25 16,1 0-4-16,-4 0-9 0,3 0-2 0,1 0 6 15,-4 11-3-15,3-11 8 0,0 0-10 0,1 0 26 16,-1 7-10-16,0-7 0 0,-3 0 2 0,6 11-13 16,-3-11 7-16,2 6-26 0,-2-6 24 0,0 11-6 15,1-11 20-15,2 9 14 0,-3-9-41 0,1 11 31 16,-1-11-10-16,1 9-8 0,-1-9 1 16,0 0-14-16,2 0-23 0,-3 0 48 0,6 0 15 0,-6 0-43 15,4 0 37-15,-2 0-39 0,2 0 11 16,1 0 37-16,-4 0-22 0,0 0 8 0,0 0-1 15,0 0-29-15,0 0 1 0,-1 0 6 0,1 0 2 16,1 0 14-16,2 0 8 0,0 0-9 0,3 0-14 16,-2 0-13-16,3 0 21 0,-4 0 20 0,3 0-12 15,-1 0 13-15,0 0-27 0,-1 0-33 0,2 0 20 16,-2 0 5-16,2 0 7 0,-2 0 23 16,0 0 8-16,2 0-12 0,-4 0-16 0,4 9 16 0,-4-9-25 15,2 0 2-15,-2 0 27 0,3 0-15 16,-6 0 8-16,3 0 6 0,0 0 1 0,0 0-15 0,0 0-6 15,-2 0-2-15,0 0-32 0,4 0 26 0,-4 0 22 16,0 0-16-16,3 0 42 0,-2 0-52 0,-1 0-16 16,0 0 44-16,3 0-49 0,-4 0 70 15,1 0-33-15,-1 0-8 0,1 0-1 0,-2 0-17 16,-3 0 36-16,4 0-4 0,-4 0 31 0,1 0-41 16,-2 0 17-16,3 0-25 0,-4 0-19 0,1 0 50 15,-2 0-23-15,4 0 4 0,-2 0-5 0,-1 0-23 16,1 0 32-16,-3 0 4 0,3 0 23 0,0 0-23 15,-1 0-2-15,-2 0 3 0,3 0-13 16,0 0-4-16,-1 0-3 0,1 0 17 0,0 0-6 0,2 0 24 16,-5 0-39-16,6 0 2 0,-3 0-10 0,1 0 31 15,-2 0 11-15,1 0-45 0,0 0 28 16,-1 0-17-16,4 0 19 0,-6 0-1 0,3 0 25 16,0 0-21-16,0-9-10 0,-4 9 26 0,3 0-47 15,-2 0 13-15,0 0-23 0,-1 0 29 0,0 0 34 16,-1 0-20-16,1 0 29 0,-1 0-35 0,0 0-44 15,0 0 32-15,0 0-28 0,0 0 46 0,0 0 21 16,1 0-49-16,-1 0 31 0,-1 0-51 0,0 0 20 16,2 0 51-16,-2 0-27 0,2 0-2 0,0 0 1 15,0 0-36-15,2 0 41 0,-2 0 4 0,0 0-8 16,1 0 22-16,0 0-50 0,0 0 17 0,3 0-21 16,-1 0 6-16,-2 0 14 0,3 0-2 15,-1 0 23-15,1 0-6 0,-3 0 8 0,3 0 3 16,-1 0-26-16,1 0-22 0,0 0 23 0,-3 0-5 15,4-8 22-15,-3 8-7 0,-1 0 12 0,4 0-13 16,-6 0 9-16,4 0 14 0,-2 0-56 0,0 0 41 16,1 0-12-16,0 0 2 0,-1 0 9 0,-1 0-8 15,1 0-37-15,-1 0 19 0,0 0 27 0,-2 0-26 16,3 0 32-16,-2 0-5 0,-1 0-3 0,0 0-17 16,2 0-17-16,-3 0 28 0,1 0-15 0,2 0 8 15,-2 0 12-15,2 0-3 0,1 0 6 0,-1 0-8 16,-3 0-3-16,4 0-13 0,-4 0-11 0,4 0 20 15,-4 0 36-15,0 0-18 0,-1 0-3 16,2 0-7-16,-3 0-43 0,-1 0 17 0,3 0 23 16,-3 0 15-16,0 0 10 0,0 0-24 0,0 0-19 15,0 0 8-15,0 0-7 0,0 0 26 0,0 0 4 16,0 0-12-16,0 0 12 0,0 0-28 0,0 0-12 16,0 0 23-16,3 0-27 0,1 0 6 0,-1 0 39 15,0 0-12-15,0 0 3 0,-1 0 17 0,2 0-9 16,-3 0-3-16,4 0 16 0,-3 0-46 0,1 0-25 15,0 0 35-15,0 0-9 0,2 0 50 16,-3 0 13-16,-2 0-72 0,2 0 53 0,-1 0-62 16,-1 0-3-16,3 0 47 0,-1 0-22 0,0 0 5 15,1 0 27-15,0 0-33 0,1 0-12 0,-1 0 32 0,0 0-6 16,0 0 21-16,2 0-9 0,-1 0 11 16,0 0-24-16,0 0-26 0,-1 0 44 0,0 0-13 15,0 0 14-15,2 0 13 0,-1 0-45 0,0 0 8 16,0 0-39-16,-1 0 47 0,4 0-16 0,-4 0 16 15,3 0 36-15,1 0-47 0,-1 0 5 0,1 0 3 16,3 0-9-16,1 0 26 0,-3 0-16 0,2 0 17 16,0 0 0-16,2 0-42 0,-2 0 51 0,2 0-51 15,-2 0 24-15,2 0 9 0,0 0 2 0,-2 0-10 16,2 0-29-16,-1 0 10 0,-1 0 11 16,-1 0 14-16,-1 0 9 0,-2 0 1 0,4 0-33 0,-4 0 26 15,-2 0-27-15,2 0 20 0,0 0-8 0,0 0 9 16,-2 0 12-16,0 0-14 0,2 0 16 15,-2 0-26-15,1 0 19 0,-4 0 4 0,3 0-16 16,-2 0 3-16,0 0 1 0,0 0-16 0,-2 0 22 16,2 0-32-16,-2 0 22 0,0 0 16 0,0 0-13 15,0 0 17-15,0 0-58 0,0 0 18 0,0 0 11 16,0 0 8-16,0 0 18 0,0 0-2 0,0 0-8 16,0 0 7-16,4 0-27 0,-4 0-22 0,0 0 10 15,0 0-1-15,2 0 24 0,-2 0 5 16,0 0-30-16,0 0-11 0,0 0-11 0,0 0 14 0,0 0 34 15,0 8-15-15,0-8 52 0,4 0-34 16,-1 9-27-16,-2-9 16 0,-1 0-12 0,4 0 11 16,-4 0-8-16,2 0 40 0,1 0-20 0,-2 0-15 15,-1 6 17-15,0-6-5 0,2 0 0 0,-1 0 41 16,-1 0 4-16,3 0-43 0,-3 0 0 0,2 0-21 16,0 0 10-16,-2 0 28 0,2 0 5 0,-1 0-13 15,-1 0-12-15,3 0 0 0,-1 0-18 0,0 0 15 16,3 0 28-16,-5 0-38 0,1 0 9 0,1 0 12 15,0 0-15-15,0 0 8 0,-2 0 45 0,4 0-29 16,-2 0-31-16,-1 0 41 0,2 0-64 0,-1 0 41 16,0 0 12-16,-2 0-1 0,2 0 9 15,-2 0-1-15,1 0-14 0,-1 0-2 0,0 0-5 16,0 0-36-16,3 0 50 0,-3 0-6 0,2 0 13 16,0 0-8-16,-2 0-29 0,2 0 8 0,1 0 9 15,-3 0-3-15,0 0 11 0,1 0 6 0,-1 0-24 16,0 0 35-16,0 0-14 0,0 0-25 0,0 0 16 15,0 0 6-15,0 15 5 0,0-15 10 0,0 11 4 16,0-11-36-16,-4 11 15 0,0-11-20 0,2 13 1 16,-1-13 19-16,3 11-6 0,-3 0 34 0,3-11-9 15,-2 13-12-15,0 1-8 0,-1-2-21 0,3 1 30 16,-3 1-4-16,3 2 0 0,-1 1 0 0,-2 3-38 16,3-1 23-16,-2 3-15 0,2 1-5 0,0 1 33 15,0 0 9-15,0 2-5 0,0-1-23 16,2-1 17-16,2-1-32 0,-1 0 15 0,0-2 49 15,1-1-46-15,-2-2 21 0,-1-1-8 0,2-3-13 16,1 0 13-16,1-2-22 0,-4 1 41 0,1-2-34 16,2 0-4-16,0-2 36 0,-2 2-32 0,2 2-23 15,-2-5-9-15,0 3-59 0,3-2-75 0,-4-1 21 16</inkml:trace>
  <inkml:trace contextRef="#ctx0" brushRef="#br0" timeOffset="65731.31">13679 19918 600 0,'-1'0'-6'0,"-1"0"16"0,2 0 1 0,0 0 0 16,0 0 5-16,3 0-24 0,4 0 11 0,3 0 10 15,2 0 32-15,4 0-4 0,1 0 5 0,8-13-22 16,3 2-22-16,0 0 50 0,8-4-34 0,3 0-13 15,3-4 28-15,4 0-49 0,3 1 13 0,3-3 12 16,4 0-20-16,4 1 23 0,1-1 3 0,2 5 42 16,1 0-33-16,5 2 5 0,-4 0 11 0,5 5-47 15,-6 1 20-15,5 8 0 0,-6 0-28 0,4 0 18 16,-4 0-3-16,2 0-22 0,1 0 27 16,-1 0-2-16,4 13 2 0,1 1 9 0,0 1-9 15,6-1 4-15,-2 0-10 0,2-1 8 0,1 2 6 16,-4-2-13-16,-1-3 4 0,0-1-12 0,-4-9-17 15,0 9 33-15,-3-9-7 0,-3 0 21 0,-5 0 2 16,-1 0-16-16,-2 0-15 0,1 0 1 0,-4 0 0 16,-3 0-12-16,2 0 34 0,-2 0-34 0,1 0 29 15,-6 0 6-15,2 0-12 0,-2 0 10 0,-2 11-28 16,-1-11 7-16,-3 0 18 0,-1 0-13 0,-4 8 11 16,1-8-12-16,-4 0-4 0,0 0 7 0,-3 6-21 15,-2-6 40-15,-1 0-43 0,-1 0 10 0,-2 7 37 16,-1-7-34-16,-2 0 35 0,-2 0-15 15,1 7-10-15,-5-7 1 0,4 0 19 0,-5 7-28 16,1-7-6-16,-1 0 5 0,-1 7-1 0,-1-7 40 16,1 0-45-16,0 9 31 0,-1-9-32 0,-2 7 26 15,1-7 22-15,-1 0-35 0,1 9 5 0,-1-9-18 16,-2 9 19-16,2-9 20 0,-3 0-11 0,4 5-9 16,-4-5-13-16,2 0-4 0,-3 10 5 0,1-10 8 15,4 0 23-15,-1 0-21 0,-3 7-17 0,4-7 6 16,-4 0-9-16,4 0 0 0,-1 0 52 0,1 0-24 15,2 0 8-15,-3 0 10 0,2 0-42 0,-2 6-2 16,2-6 8-16,-3 0-13 0,2 0 8 0,-4 0 33 16,4 0-12-16,-4 0-19 0,0 0 33 0,1 0-22 15,-2 0-25-15,0 0 48 0,0 0-23 16,-2 0 2-16,3 0 27 0,0 0-19 0,-1 0 6 16,2 0-1-16,-3 0-24 0,6 0 22 0,-2 12-7 15,-4-12-11-15,5 0 41 0,-2 6-47 0,2-6-59 16,-2 11-26-16,2-4-82 0,3 0-43 0,-5 1-29 15</inkml:trace>
  <inkml:trace contextRef="#ctx0" brushRef="#br0" timeOffset="69343.28">21009 18968 700 0,'-6'-9'22'0,"-4"9"11"16,0 0-2-16,0 0 44 0,-1-6-22 0,1 6-9 16,-5 0 23-16,4 0-32 0,-4-9 0 0,4 9 31 15,-4-10-10-15,-1 10-11 0,2-9-29 0,-2 9-25 16,0-8-19-16,0 8 21 0,0-9 38 0,1 0-23 16,-4 9 17-16,2-9-18 0,-4 3-13 0,4 6 18 15,-2-10-8-15,-5 2 10 0,2 0-3 0,-4-1-8 16,0 0 29-16,-4 3-28 0,-2-3 3 0,-2-2 22 15,-4 2-46-15,-2-2 13 0,0 1 10 16,-2-4-17-16,-1 3 29 0,-2-1-21 0,2-2 14 0,-6 0-3 16,1 1-28-16,0-1 18 0,-3-3-12 15,-4 2 8-15,1 4 13 0,-2-4 6 0,0 4-4 16,-2 0-8-16,-2 2 28 0,2-1-10 0,-4 10 10 16,5-10 6-16,-2 10-16 0,-2-10-18 0,6 10-1 15,-1 0 4-15,2 0-17 0,-3 0 30 0,1 0 5 16,3 0-18-16,-2 0 3 0,0 0-6 0,0 0-10 15,-1 15 11-15,3-4-3 0,-5 1 1 0,3 2-16 16,-1 0-2-16,3 2 5 0,-2 2 21 0,2 2 7 16,1 2-11-16,0 0 3 0,2 4-13 0,3 1-8 15,0-1 10-15,2 4 16 0,1-3-3 0,5 2-8 16,-2-1 3-16,1 1-14 0,4 0-8 0,0-2 24 16,4-2 24-16,2-1-10 0,2 2 8 15,2 1-32-15,-1-5-16 0,6 2 14 0,-1 0 0 16,6-2 4-16,-1 2 6 0,2 0-21 0,5 1-6 15,0 3 28-15,4-2-13 0,2 5-10 0,4 0 8 16,0 1-25-16,4 3 8 0,5-1 30 0,1 1-7 16,3 3 19-16,0-3-10 0,9-1-7 0,-1-1 10 15,3-2-26-15,4-1 11 0,0-1 5 0,5-3-1 16,0-1 28-16,6-2-16 0,-2-2-10 0,4 0-1 16,2-2-5-16,3-3-5 0,0-2 27 0,6 0-31 15,0-2 6-15,3-3 34 0,2-9-40 0,4 14 19 16,1-14 20-16,1 11-25 0,4-11 9 0,-1 0 11 15,2 0-31-15,-5 0 10 0,6 0-7 16,-4 0-10-16,4 0 32 0,-4 0-16 0,1 0 15 16,2 0-2-16,3 0-1 0,1 0-3 0,-2-10-3 15,4 3-4-15,0-1-26 0,0-2 22 0,0-1 18 16,1-3 7-16,-8 3-23 0,3-4 20 0,-1 1-24 16,-2-1-5-16,-3-2 30 0,1-1-39 0,-2 1 30 15,1-1-6-15,0-2 0 0,-2 3 20 0,2-2-32 16,-2 0 6-16,0-1 9 0,-2-1-14 0,-2 5 5 15,1-5 16-15,-6 0-11 0,-1 1 6 0,-4 2 0 16,1-2 8-16,-6-3-14 0,-2 3 7 0,-4-1-5 16,-1-3-4-16,-1-1 1 0,-5 4 6 15,0-3 19-15,-4-1-25 0,-3 3 18 0,0 0-8 16,-3 0-18-16,-2 1 14 0,-2-2-1 0,-2 3-7 16,-2-1 5-16,-4-2-2 0,-1 5-2 0,-2-5 0 15,-5 1 21-15,0-2-21 0,0 1 5 0,-8-3-2 16,-2-4-18-16,-3 4 27 0,-2-5-5 0,-6 2-10 15,-2-5 17-15,-5 3-17 0,-4-3 10 0,-3-1-24 16,-4 4 11-16,-4-2 12 0,-4 1-16 0,-4 3 48 16,-4 3-60-16,-1 3 31 0,-4 4-26 15,-4 3 15-15,-5 6 21 0,0 10-52 0,-3 0 16 16,-3 0-39-16,-3 0 8 0,0 22-5 0,0 1-20 16,-1 6 2-16,-3 2 39 0,0 4-36 0,-3 7 22 0,1 0-49 15,2-1-118-15,1 3-29 0,6 0-10 16</inkml:trace>
  <inkml:trace contextRef="#ctx0" brushRef="#br0" timeOffset="73150.91">27143 8852 535 0,'-9'-13'20'0,"2"2"-1"0,-2 0 48 16,2-1-11-16,-3 1-4 0,-3 1 20 0,3-1-52 15,1-3 16-15,-4 4 20 0,-1-4 0 0,2 1-4 16,-3 1 36-16,-1 0-23 0,-3 3-52 0,2-3 38 15,-5 2-33-15,-1-3-5 0,-3 13 14 0,3-14-10 16,-2 3-27-16,-2-1-10 0,-2 1 29 0,-2 11-27 16,-1-12 21-16,-4 12 7 0,0-11 2 15,-5 11 5-15,0-12-5 0,-4 12-4 0,-3 0-4 16,1 0 8-16,-5 0-16 0,-3 0-11 0,2 0 7 16,-8 19-17-16,-1-1 46 0,-4 2-21 0,-3 4 3 15,-2 1 5-15,-2 5-16 0,-4 2 38 0,3 3-50 16,-3 3 5-16,4 5 16 0,3 0-40 0,-2 2 53 15,3 0-21-15,4 2 5 0,3 1 15 0,-2 2-14 16,3 0 36-16,2 3-79 0,-2 2 78 0,5 2-18 16,3 1-34-16,-2 3 53 0,3 0-45 0,5 0-1 15,0 3 22-15,6 1-20 0,5 0-3 0,0-1 16 16,5 1-23-16,4 1 5 0,4-3 5 16,3 2-25-16,7 1 29 0,3 1 14 0,1 0-37 15,9 0 41-15,0 1-14 0,9-2 27 0,1 1 21 0,3-3-44 16,10-1 30-16,-2-2-68 0,10-3 9 15,2 0 38-15,6-5-46 0,2-2 41 0,6-6-7 16,5 1-25-16,-1-3 45 0,6-4-24 0,0-4 16 16,4-2 8-16,-2-4-16 0,4-2-12 0,1-3-22 15,-1-4 2-15,6-2 14 0,3-3 31 0,0-4-11 16,4-11 11-16,1 0-15 0,2 0-12 0,2 0 10 16,4 0-16-16,-3 0 11 0,0 0 5 0,-4-18 6 15,0-3 27-15,3 1-45 0,-3-1 17 0,-1-4-9 16,0 1 1-16,1-3-10 0,-1-3-17 15,1-3 31-15,0-1 2 0,-1-3 27 0,-1-2 0 0,-3-7-33 16,0-1-22-16,-1-5 19 0,-6-3 15 16,2-4-16-16,-5-7 14 0,0-1 8 0,-1-5-5 15,-2-4 34-15,0-3-22 0,-4 1-26 0,-2-5-16 16,-4 1-17-16,-2-5 42 0,-8 2 7 0,-6-1-6 16,-5-2 6-16,-6-1-21 0,-7 1-2 0,-10 1 23 15,-6 3-16-15,-10 0-11 0,-8 8 5 0,-9 1-23 16,-9 7 48-16,-9 2-1 0,-8 7-3 15,-4 6 8-15,-10 6-30 0,-5 6-44 0,-6 8 3 16,-4 10-15-16,-6 7-32 0,-5 16 26 0,-5 0-74 0,-6 0-6 16,-4 23-27-16,-5 2-28 0</inkml:trace>
  <inkml:trace contextRef="#ctx0" brushRef="#br0" timeOffset="75484.78">26215 10768 719 0,'0'0'1'15,"-5"0"12"-15,1 0-15 0,0 0 4 0,2 0-17 16,1 0-5-16,1 0 1 0,0 11 21 0,0 1-19 16,0-1 21-16,0 1 2 0,0 2-3 15,0 1 45-15,0 0-49 0,3 3-6 0,1-1 18 0,-1 3-39 16,-2-2 36-16,4 2 7 0,-4 0-3 15,2 1 9-15,-2-1-25 0,4 6 25 0,-5-6-9 16,1 8 14-16,1-1-11 0,0 2 5 0,-2 1-23 16,0 2 19-16,0 2 37 0,0 4-11 0,0 3-29 15,0-2-9-15,-4 3-17 0,0 2 17 0,1 5 23 16,-1 3-6-16,-2 1 3 0,-3 3-44 0,3 2 24 16,-2 1 26-16,0 5-11 0,-2-1 44 0,-4 1-34 15,4-1-17-15,-2 1 13 0,0-1-9 0,0 1 9 16,0-2 4-16,0-1-2 0,3-1-7 0,-1 1-22 15,0 1 4-15,4-1-12 0,-3-4-16 16,3 1 22-16,2-3-12 0,-2-1 20 0,2-3-1 0,1 1 3 16,2-3 7-16,-1-1-21 0,1-2 17 15,-2 0-32-15,1 3 14 0,0-4 11 0,0 1-5 16,1 0 23-16,-2 1-25 0,-1-1 19 0,1 5 3 16,-2-1-1-16,3-1-10 0,-6 1-47 15,2 5 27-15,1-2 7 0,-2-1 6 0,1 3 30 0,-2-4-48 16,-2-1 1-16,2 0 30 0,-1-1-12 0,0 1 15 15,-1 1 8-15,0-1-31 0,-1 0 20 0,1 1-26 16,-3 2 8-16,1-3 20 0,1 4-24 16,-4-1 30-16,4 0-35 0,-4-2 7 0,3 2 22 0,0-1-17 15,0-3 13-15,0 1 4 0,1-1-22 16,0-2 12-16,-1 0-16 0,-1-1 10 0,3-2 17 16,-1 1-8-16,-4 0 47 0,4 0-43 0,-1 1-13 15,-2-1 17-15,2 0-30 0,-1 1-5 0,2-1-22 16,-1 1 45-16,-1-2-17 0,3 2 24 0,0-2 20 15,-1 1-35-15,1-1 4 0,2-3-9 0,0-2-5 16,-2-3 6-16,2-1 13 0,-2 0 3 0,3-2 13 16,0-1-7-16,1-1 1 0,-2-2-8 15,2 1-16-15,-2 3-4 0,1-6 8 0,2 3 13 0,-3-1 6 16,1 2-9-16,0 2-12 0,1-2-28 16,0-1 0-16,-1 1 39 0,1-2-7 0,1 1 34 15,-3 1 22-15,1-1-63 0,1 1 39 0,1-2-33 16,-4 4-39-16,6-1 42 0,-3 2-25 0,-1-1 15 15,1 2 37-15,1-4-20 0,-1 1-19 0,2 3 21 16,-4-2 4-16,4 0-1 0,-2 0 0 0,-1 2 3 16,1-1-13-16,1-2-19 0,-1 2 22 0,0 1 5 15,2-5-16-15,-5 5 5 0,3-2 27 0,1-2-30 16,-1 1-22-16,-3-3 51 0,2 0-70 0,-2-1 35 16,3-1 37-16,-4-4-14 0,0 0 4 0,3-5-31 15,-2-1 12-15,-1 3-20 0,-1-6 21 0,1 1 5 16,-2 0-17-16,-1-3-2 0,2 2 31 15,-4 1-41-15,2-1 34 0,-4 0 9 0,1-2-28 0,0-12 33 16,-1 15-12-16,-2-3-22 0,-2-12 13 16,0 14-3-16,0-14-2 0,-1 12-1 0,-2-12 24 15,-1 11-8-15,-1-11-16 0,0 12-1 0,0-12-15 16,0 0 30-16,-1 12-14 0,-3-12 21 0,-1 0-20 16,1 0-11-16,-1 0 37 0,-4 0-34 0,-1 0 35 15,4 0-11-15,-2 0-22 0,0 0 34 0,-2 0-25 16,0 0-6-16,0 0 18 0,0 0-10 0,0 0-1 15,-1 0 15-15,-2 0-12 0,1 0 0 0,-3 0 2 16,0 0 5-16,-1-12-36 0,-4 12 32 0,0 0 1 16,0 0-12-16,-3 0 16 0,0 0-3 15,0 0-36-15,-1 0 20 0,-3 0 17 0,1 0-17 16,0 0 24-16,-2 0-13 0,1 0-16 0,1 0 4 0,0 0-4 16,3 0 11-16,-4 0 11 0,1 14-6 15,-1-14 26-15,-2 13-5 0,2-2-11 0,-4-1-9 16,0-10-7-16,1 14-18 0,-5-3 0 0,2-1 16 15,-2-10-2-15,1 14 15 0,-2-4 2 0,4-10-13 16,-4 12 3-16,5 0-11 0,-4-12-7 0,3 11 31 16,-2-1-1-16,2-10-22 0,-4 10 31 15,0-10-19-15,2 12-24 0,-4-12 28 0,-2 13-15 0,1-13 2 16,0 11 30-16,-1-11-2 0,1 11-21 0,0-11-2 16,-1 14-8-16,1-14 1 0,3 11 23 15,0-11-4-15,0 10-8 0,0-10-9 0,0 10 8 16,-1-10-15-16,-2 0 13 0,-1 10 19 0,1-10-23 15,-4 0 24-15,5 11-23 0,-3-11-5 0,2 0 5 16,0 9 6-16,0-9 5 0,3 13-4 0,0-13 4 16,4 8-15-16,-4-8 6 0,5 12 5 0,-2-12 11 15,0 11-22-15,-2-11-2 0,-1 11 14 0,3-11-22 16,0 14 16-16,-3-14 18 0,4 10-35 0,-2-10 32 16,0 9 21-16,3-9-32 0,2 0 13 15,1 11-4-15,0-11-43 0,1 12 28 0,1-12 13 0,0 12-10 16,0-12 15-16,1 11-7 0,-3-11-4 15,-1 16 7-15,4-6-19 0,-3 3 27 0,-1-13-3 16,4 16-19-16,-4-5 15 0,3 3-30 0,3-4 12 16,-2-10 10-16,4 16-4 0,-2-2-8 0,6-3-7 15,-2 1 14-15,2 1 22 0,1-3 2 0,1-10 6 16,1 19-13-16,0-6-15 0,1 1-5 0,-2-14 5 16,0 17-8-16,0-5 9 0,0-12 20 0,-1 18-39 15,-1-2 38-15,1-3-26 0,0-13 23 0,0 17 13 16,2-6-47-16,-2 4 24 0,2-1-17 0,0-14-7 15,2 15-17-15,0 0 33 0,-2 1-10 0,4-3 20 16,4-2 11-16,-2 3-20 0,2-3-7 0,2 1-3 16,1 1 19-16,2-2-22 0,2 0-2 0,-1 1 5 15,5-12 8-15,-1 12 8 0,2 0-10 0,-2-12 4 16,3 13 5-16,2-13-5 0,1 10 17 16,-1-10 4-16,0 14-29 0,2-14 13 0,-1 11-1 15,1-11-23-15,0 13 19 0,-1-13 2 0,0 11-6 16,2 0 7-16,-2-11 2 0,0 15-30 0,2-2 24 15,-3-13 0-15,1 14-19 0,0-2 37 0,-3-1-12 16,3 1 2-16,0-1 2 0,-4 0-6 0,4-1 11 16,-1 1-1-16,3 1 5 0,-1-12-9 0,-1 15-19 15,6-4-6-15,0 0 12 0,0-11-4 0,3 13-2 16,-2-3 26-16,4-10-23 0,-1 12 20 0,1-12-4 16,1 11-19-16,-2 2 14 0,2-13-25 15,0 13 12-15,-2-4 12 0,5-9-25 0,-1 14 40 0,-1-14-26 16,-1 10 1-16,4-10 51 0,-2 0-42 15,2 0 23-15,0 0-20 0,0 0-28 0,0 0 15 16,0 0-6-16,0 0-6 0,0 0 30 0,0 0-2 16,0 0-10-16,0 0 12 0,0 0-13 0,0 0-23 15,0 0 27-15,0 0-2 0,0 0-4 0,0 0 26 16,0 0-24-16,0 0 27 0,0 0-16 0,0 0 9 16,0 0 4-16,0 0-27 0,0 0 15 0,0 0-20 15,0 0-5-15,0 0-1 0,0 0-43 0,0 0-21 16,0 0-51-16,0 0-56 0,0 0-27 0,0 0-30 15</inkml:trace>
  <inkml:trace contextRef="#ctx0" brushRef="#br0" timeOffset="76015.57">16468 18609 362 0,'0'0'21'0,"-4"0"-5"15,-1 0 9-15,1 0-4 0,-2 11-48 0,0 1 49 16,1 1 14-16,-1 1-5 0,-1 1 36 0,-1 0-61 15,0 2 5-15,1 1 3 0,-2-1 0 0,3 1 51 16,-1-1-51-16,-2 0 13 0,1-1-4 0,0 0-31 16,0-1-3-16,2 0 18 0,2-1-12 0,-2-2 20 15,5-3 8-15,-2-9-12 0,1 14-24 0,2-1-47 16,0-13 76-16,6 12-41 0,0-2 32 0,2-10 54 16,1 14-64-16,3-14-1 0,-1 11-7 15,5-11-8-15,3 0 1 0,1 0 16 0,1 0 36 16,1 0-32-16,3 0 23 0,1 0-4 0,1-12-21 15,3-1-9-15,0 2-2 0,5-2 29 0,-2-1-30 16,3-1-31-16,-1 2-80 0,-2 2-88 0</inkml:trace>
  <inkml:trace contextRef="#ctx0" brushRef="#br0" timeOffset="81889.75">6733 19789 457 0,'-2'0'20'0,"0"0"-4"0,0 0 4 15,-1-8 4-15,0 8 12 0,0 0-30 16,2 0 29-16,-2 0-7 0,0 0-22 0,0-8 62 0,3 8-12 16,-4 0-34-16,4 0 26 0,-3 0-46 0,3 0-13 15,-3-9 51-15,2 9-4 0,-1 0 18 16,-2 0-4-16,1 0-10 0,2 0-17 0,-1 0 1 15,-2 0-16-15,1 0 6 0,-3 0-21 0,2 0 42 16,-2 0-1-16,0 0 5 0,1 0-5 0,-4 0-55 16,3 0 29-16,-1 0 11 0,1 0-7 0,-2 0 18 15,-1 0-6-15,0 0-20 0,1 0-28 0,-1 0 29 16,-1 0 9-16,-2 0-6 0,2 0 44 0,0 0-23 16,0-11-27-16,0 11-12 0,-3 0 5 0,0-9-12 15,2 9 17-15,-4 0 11 0,2 0-2 0,-4 0 18 16,1 0-31-16,-1-9 15 0,1 9 7 15,0 0 6-15,0 0 21 0,-4 0-22 0,4-7 5 16,-3 7-17-16,2 0-19 0,-2 0 34 0,-1 0-11 16,0 0-29-16,0 0 22 0,1 0-18 0,0 0-12 15,-1 0 33-15,0 0-10 0,0 0 7 0,2 0 0 16,-2 0-8-16,0 0 2 0,3 0-18 0,-6 0 21 16,5 0 5-16,-2 0 1 0,0 0-18 0,-2 0 6 15,4 0-8-15,-4 0 14 0,2 0 5 0,-2 0-7 16,2 0 5-16,-4 0-20 0,2 9 10 0,-2-9 2 15,-2 10-8-15,0-10 7 0,-2 11-1 0,0-3-3 16,-1-8 4-16,0 10 4 0,-1-10 6 0,1 11-5 16,-2-11 4-16,1 10-27 0,-2-10 21 0,2 7-12 15,0-7 0-15,-2 9 26 0,-2-9-15 16,4 0-6-16,-4 0-11 0,0 0 23 0,2 0 2 16,0 0-11-16,-2 0 15 0,2 0-32 0,0 0 3 15,2 0 18-15,-2 0 0 0,-2 0 4 0,6 0-11 16,-6 0 13-16,2 0-8 0,-1 0 10 0,4 0 5 15,-5 0-31-15,-1 0 26 0,3 0-18 0,-1-9-16 16,0 9 47-16,-3 0-38 0,3-5 16 0,-2 5 13 16,-2 0-34-16,-1-9 27 0,2 9 4 15,-3 0-4-15,3-6 5 0,0 6-20 0,-4 0-9 0,4-8 9 16,-2 8 6-16,1 0 8 0,1 0-9 16,1-7 14-16,-1 7 3 0,2 0-23 0,0 0 18 15,4-6-20-15,-4 6-6 0,5 0 15 0,-2 0 1 16,1 0 0-16,0 0-9 0,0 0 6 0,2 0 6 15,-3 0-21-15,0 0 44 0,1 0-22 0,-2 0-10 16,1 0 17-16,-2 0-17 0,1 0-7 0,-1 0 11 16,-2 0-16-16,1 6 11 0,0-6 10 0,0 9 6 15,2 0 13-15,0-9-20 0,-2 11 1 0,2-5-9 16,0 3 7-16,2 0-13 0,0-2 28 0,0 2-21 16,2 1 7-16,-2-1 12 0,4 2-17 15,0 0 3-15,3 2-17 0,0 0 16 0,1 2-19 0,2-1 27 16,0 1-12-16,1 0 3 0,2-1 16 0,-2 1-7 15,4 0 16-15,0 1-36 0,-1-1 5 16,3 0-5-16,-1 0 10 0,-2-1 24 0,3 2-6 16,4-1-8-16,-5-2-6 0,4 2-3 0,1-4 4 15,2 3 7-15,-2-3-19 0,2-1 12 0,1 1-9 16,2-2-3-16,-2-9 24 0,2 14-38 0,1-14 7 16,0 12 11-16,0 1 9 0,2-6-7 0,-2-7 23 15,3 15-21-15,0-3-16 0,0 0 26 0,0-1-23 16,0 3 10-16,3-2 11 0,1 2 4 0,-1 1-22 15,1 2 9-15,1-1 5 0,-1 0-8 0,2 1 35 16,1 1-38-16,0 2-11 0,-1-1 1 0,1 1 20 16,0-3 14-16,1 3-8 0,0 0 13 0,2 0-33 15,-2-1-9-15,2-3 20 0,0 4-4 0,0-1 7 16,1-3 20-16,2 4-23 0,-1-1 3 16,2-3 2-16,-2-1-12 0,2 3 12 0,2-2-3 15,0 0-10-15,0-2 22 0,1 1-24 0,2-4 28 16,1 4-20-16,0-1 6 0,2-3 20 0,2 2-46 15,-1-2 44-15,3 0-41 0,3-1 24 0,1 1-7 16,-1-2-15-16,6 0 24 0,-1 0-15 0,2 0 29 16,2-1-1-16,-1-8 14 0,4 11-21 0,-1-2-5 15,2-9-16-15,2 9 6 0,0-9-1 0,0 11 1 16,-2-11 18-16,4 9-26 0,-4-9 1 0,4 0 21 16,-1 9-2-16,-2-9 3 0,3 0 8 0,0 0-33 15,2 0 6-15,2 0 2 0,1 0 16 16,2 0 9-16,-1 0 0 0,4 0-18 0,-1 0 0 15,1 0-18-15,2 0 23 0,-2 0 5 0,0 0-11 16,2 0 15-16,-2 0-13 0,0 0 13 0,-1 0-10 16,1 0 0-16,1-9-7 0,0 9-3 0,2 0-6 15,-1-9 15-15,4 9-11 0,0 0 8 0,1 0 19 16,6 0-7-16,-5 0-10 0,4 0-7 0,-2-9-16 16,0 9 17-16,0 0 11 0,1 0-1 15,-4 0 20-15,3 0-24 0,-2-8-2 0,6 8-6 16,-3 0-4-16,2 0-8 0,0-9 29 0,5 9 3 15,-2 0-11-15,1-9 22 0,2 9-28 0,-3 0-15 16,2-9 9-16,-1 9-2 0,-2 0 9 0,1-7 31 16,0 7-25-16,0 0 8 0,0 0-19 0,4-10 0 15,-2 10 29-15,5 0-39 0,0 0 17 0,3 0-4 16,-4 0-6-16,2 0 24 0,0-9-16 0,-2 9 6 16,-2 0 1-16,2 0-4 0,0 0 15 0,0 0-25 15,4-7 19-15,-1 7-13 0,1 0 1 0,2 0 9 16,-1 0-20-16,2 0 23 0,-4 0-15 0,1 0-6 15,-4 0 11-15,3 0-17 0,-3 0 26 0,2 0-1 16,-2 0 0-16,1 0-6 0,4 0 3 0,-1 0 7 16,2 0-18-16,-4 0 24 0,2 0-26 15,-4 0 4-15,2 0-5 0,-2 0-1 0,-4 0 8 16,2 0-3-16,0 0 3 0,2 0 1 0,0 0-6 16,0 0 13-16,3-9 14 0,-2 0-13 0,2 9-1 15,-5-7-18-15,2 7-1 0,-4-8 14 0,-2 8 9 16,-2 0-10-16,-1-8 9 0,-4 8-23 0,3 0-2 15,-2 0 19-15,-1 0-13 0,0 0 30 0,1 0-7 16,-2 0-11-16,0 0 8 0,-2 0-18 16,-4 0 14-16,-2 0-16 0,0 0 18 0,-2 0-10 0,-4 0-6 15,-2 0 33-15,-2 0-45 0,-2 0 30 0,-2 8-19 16,-4-8-4-16,2 0 32 0,-4 9-14 0,2-9 4 16,-4 0-9-16,-2 11-4 0,3-11-9 15,-4 9 13-15,0-9 9 0,-1 11-3 0,-4-11 9 16,0 7-29-16,-3-7 21 0,1 0-20 0,-2 8 6 15,-3-8 24-15,-2 0-26 0,2 0 12 0,-3 0-16 16,-1 0 12-16,0 0-8 0,-4 0 17 0,1 0 7 16,1 0-14-16,-3 0 3 0,-3 0-17 0,3 0 4 15,-4 0 7-15,1-9 3 0,0 1 15 0,-4-1-8 16,0 0 2-16,1-2-3 0,-2 2-23 16,1-6-3-16,-3 3 16 0,0-4-17 0,0-2 29 0,0 1-9 15,0-3-16-15,0 0 27 0,0-2-14 0,0-1 12 16,0 0-4-16,-3 0-9 0,1 2 3 0,-2-1 1 15,1-2 9-15,0 2-2 0,-1 0 7 0,-2 1-2 16,1-4-10-16,-1 4-17 0,0-2 15 0,-3-3 2 16,2 1-20-16,-3-1 28 0,1 0-12 15,-1-1 11-15,0 1 16 0,0 0-10 0,-1-3 5 16,-1 5-17-16,-1 1-4 0,2-3-7 0,-1 3-6 16,-1 0 5-16,0 0 14 0,-1 1-2 0,-1 0-21 15,-1-1 16-15,-1 2-5 0,-2 1 9 0,-1 1 9 16,-4 0-8-16,1 2-14 0,-2 2 18 0,-1-1-12 15,2 1 2-15,-2 2 5 0,0 2-11 0,-2-3 18 16,2 4-15-16,0-1 6 0,-4 2-4 0,4 2-11 16,-1-1 32-16,-2 8-29 0,-1-10 9 15,2 10 16-15,-3-9-36 0,0 9 37 0,0 0-5 16,-2 0-17-16,-1-7 23 0,0 7-6 0,-2 0-8 16,0 0-10-16,-2 0 13 0,-2 0-9 0,1 0 6 15,0 0-4-15,-3 0-8 0,2 0 4 0,-2 0 11 16,-2 11 15-16,2-11-14 0,-3 10 6 0,2-1-16 15,1-9 12-15,0 11-11 0,-1-2-5 0,1-9-2 16,-1 12-2-16,1-1 20 0,-2-11 7 0,-1 12-8 16,2-3-1-16,-2 2-22 0,-2-11 23 0,-1 11-9 15,-3-1 13-15,1-10-3 0,-2 14-15 0,3-4 0 16,-4-10 0-16,-1 11 8 0,3-11-13 0,-4 10 22 16,6-10-29-16,-2 0 17 0,-1 10 8 15,2-10 2-15,2 0 9 0,-2 0 1 0,0 11-5 16,-2-11-11-16,4 0-4 0,-4 0-3 0,0 9 1 15,-4-9 0-15,0 0 5 0,-2 0 2 0,-1 0-12 16,0 0-1-16,-3 0-2 0,3 0 8 0,-3 0 9 16,3 0-4-16,-1 0 23 0,0 0-10 0,0 0-1 15,2 0-2-15,-1 0-7 0,0 0-23 16,-3 0-2-16,0 0 23 0,-3 0-13 0,-1 0 27 0,-2 0 8 16,-4 0-25-16,0 0-1 0,3 0 12 0,-3 0-22 15,1 0 7-15,-1 0 7 0,3 0-20 16,0 0 15-16,0 0 16 0,-2 0 2 0,-1 0-15 15,0 0 4-15,-2 0-10 0,-6 0-19 0,2 0 27 16,0 0-15-16,-2 0 17 0,0 0 22 0,2 0-26 16,-1 0 12-16,6 0-14 0,-4 0 0 0,4 0-10 15,-4 0 18-15,1 0-3 0,-2 0-16 0,0 0 29 16,-1 11-20-16,-2-11 10 0,-1 0-4 0,4 0 2 16,2 13-3-16,1-13-4 0,3 0-2 0,1 11-1 15,3-11-13-15,1 0 25 0,0 15 8 0,3-15-29 16,0 12 24-16,1-1-16 0,-2-11 1 0,5 12-35 15,2-1-56-15,0 3-16 0,6-5-25 16,6 3-4-16,0 2-15 0,7-5-24 0,3-9-44 0,7 16 24 16</inkml:trace>
  <inkml:trace contextRef="#ctx0" brushRef="#br0" timeOffset="84473.75">20379 20127 671 0,'-11'-12'6'0,"1"4"17"0,-5-1-6 16,5 9-4-16,0-9 4 0,4 9 20 0,-2-8-7 15,0 8 11-15,0-7 17 0,1 7-54 0,1 0 58 16,-3-11-7-16,3 11-31 0,-2-9 39 0,2 9-60 16,0-8-1-16,-2 8 11 0,2-7-7 0,0 7 19 15,-1-11 2-15,0 11-8 0,1-9-8 0,0 9 4 16,0 0-22-16,-2-8 24 0,2 8-29 0,-1-9-14 15,-2 9 58-15,2-9-54 0,-2 9 34 0,-1-11 7 16,0 2-21-16,-2 0 7 0,2 9-19 16,-1-10 15-16,-4 0-27 0,1 1 17 0,2 3 31 15,-3-2-24-15,-4 1 31 0,3 0 13 0,-1-1-37 16,-2 0 11-16,-1 2-17 0,1-5-4 0,-4 5 4 16,1-3-3-16,-2 2-1 0,-2-1-12 0,0 1 35 15,-1-1 2-15,-4 8-26 0,0-10 14 0,-4 4-2 16,3 6-12-16,-2-9 18 0,-2 9-14 0,-2 0-17 15,2-6 8-15,-2 6 17 0,0-8 3 16,-1 8 0-16,0 0 1 0,0-7-7 0,3 7-2 16,-1 0 1-16,-1 0-1 0,-1 0-5 0,2-7-6 0,-2 7 10 15,2 0-15-15,-4 0 8 0,-1 0 7 16,1 0-4-16,-4 0 2 0,2 0 5 0,-3 0-2 16,-1 0 6-16,1 0 15 0,-1 0-18 0,-2 0 15 15,4 0-27-15,-4 0 6 0,3 0 5 0,0 0-29 16,0 0 16-16,1 0-4 0,0 0 6 0,-1 0 35 15,4 8-32-15,1-8 13 0,-1 0-8 0,1 9-7 16,0-9 30-16,0 9-28 0,1-9 8 0,-2 8-2 16,5-8 0-16,-4 12-4 0,1-3-1 0,-2-9-12 15,5 12 11-15,-2-2 22 0,1-4-18 16,2 6 12-16,0-3 1 0,0 0-10 0,2 1-5 16,2 0 4-16,0 1-7 0,-1 2-1 0,4-2 20 15,-1 3-18-15,4-2 1 0,0 2-3 0,3 4-3 16,0-1 23-16,0-2 0 0,4 5-27 0,2-2 37 15,1-1-31-15,0 3 7 0,3 0 28 0,3-1-48 16,-3-3 24-16,6 5-16 0,1-3 8 0,-1-2 11 16,4 5-1-16,0-3-4 0,3-2-10 0,0 6 22 15,0-4-21-15,0 3 6 0,6 1 6 0,1 0-6 16,-1-2-13-16,1 3 19 0,3-2-6 0,1 3-19 16,0-2 32-16,3-1-12 0,1 0-24 0,1 2 8 15,2-3 10-15,0 3 4 0,2-2 20 0,2-1-2 16,-1 0-14-16,5 0-2 0,1 0-2 0,-1-3 14 15,3 1 1-15,4-3-14 0,-4 0 9 16,4 1-4-16,1-1-28 0,0-2 31 0,2 0-2 16,2 1-21-16,0-1 25 0,3-2-4 0,-4 0-12 15,5-1 22-15,-2 2-3 0,2-4-20 0,-2 1 19 16,1 2-11-16,1-11 0 0,-1 11 2 0,1-2-25 16,0-9 21-16,4 9 1 0,0-9 1 0,0 13 13 15,5-13 1-15,1 0-13 0,0 8-3 0,1-8 2 16,3 0-12-16,2 0 23 0,2 0 5 0,-2 0-3 15,3 0-12-15,-1 0-21 0,-2 0 12 0,2 0 18 16,-5 0-2-16,4 0-8 0,-3 0-4 16,3-10-12-16,-1-1 15 0,1 2 12 0,3-2-6 0,0 2-1 15,0 0-2-15,4-2 6 0,-1 2-3 16,0-2-4-16,-1 3-8 0,2-2-9 0,-2-2 6 16,0 5 8-16,-4-2 10 0,2 0 4 0,-4-1-3 15,0 4-4-15,1-1-9 0,0 0 5 0,1 7-27 16,1-9 25-16,-2 2 2 0,2-3-22 0,2 10 50 15,-1-9-21-15,0 3 4 0,0-1-6 0,-1-1-12 16,-4 8-4-16,2-10 4 0,-4 1 15 0,0 1-20 16,-2-1 16-16,-1 0-20 0,1 3 25 0,-1-3 2 15,-3 0-10-15,3 4 15 0,1-3-14 0,-3 1-8 16,1-1 0-16,0-1 12 0,-1 0-16 0,2 0 8 16,-2 2 9-16,-2-1-31 0,0-3 21 15,-2 2 17-15,-2 2-8 0,0-2 1 0,-4 0 13 16,0-3-27-16,-2 3 6 0,-2-2 6 0,-2-1-40 15,0 0 21-15,-1 3 0 0,-3-2 10 0,-3 0 21 16,1 1-8-16,-2 0-3 0,-2-3-4 0,1 6 12 16,-4-6 1-16,1 5-14 0,-3-1-11 0,-2 0 9 15,2-2-13-15,-6 2 12 0,1 0 11 0,-4 3-3 16,0 6-7-16,-4-14 4 0,3 4 15 0,-4-1-15 16,-3 2-8-16,1 2 24 0,-3-6-21 0,0 2 9 15,0 0 3-15,-6-2-13 0,-3-1 5 0,1 0-5 16,-1-4 15-16,-4 4-9 0,-1-7 7 15,-2 5-14-15,-2-5 3 0,-3 0-13 0,-2 1 12 0,-3-1-14 16,0 4 22-16,-2-1-9 0,-2-2-19 16,0 5 39-16,-2 0-18 0,-2 1 10 0,-2 1-1 15,-2 0-11-15,1 2-4 0,-6 2 3 0,-1-1-6 16,-3 0 8-16,-5 1 11 0,-1 3 1 0,-1-1-9 16,-5-1 8-16,0 8-11 0,-3-7-21 0,-3 7 42 15,3-8-38-15,-1 8 6 0,-3 0 26 0,-2 0-30 16,-3 0 31-16,-1 0-8 0,0 0 2 0,-6 0 18 15,-1 0-19-15,-6 0-3 0,1 0-10 0,-4 0 2 16,-1 0-1-16,-2 0 16 0,-1 0-1 0,3 0-14 16,-4 8 22-16,-3-8-50 0,2 8 31 0,-4 1-1 15,-1 1-5-15,-4-10 34 0,1 10-37 16,-4 1 17-16,2-2-10 0,-3 2 9 0,-1 2 17 16,0-2-12-16,-2 4 3 0,-2 1-56 0,-2 3-3 15,-4 4-52-15,0 0-71 0,-2 4 7 0,-2 1-62 16,0 5-42-16</inkml:trace>
  <inkml:trace contextRef="#ctx0" brushRef="#br0" timeOffset="98078.91">20394 20011 554 0,'-15'0'23'0,"1"0"-39"0,2 0 44 16,-2-7-10-16,7-2-36 0,-3 4 41 0,1-3-42 15,-1 1 14-15,4 1 38 0,0-2 5 0,1 0 3 16,-4-1 2-16,2 0 6 0,-2 0-20 0,2 1 8 16,-2-1 7-16,-1-1 0 0,3 2 22 0,-3 2 9 15,0-1-24-15,0-3-41 0,0 5 12 0,-1-4-28 16,-3 0 36-16,0 3 1 0,1 0-43 15,-6-2 22-15,3 1-13 0,-4-1 9 0,3 2 15 0,-4 1-5 16,-3 1-13-16,-2-2-3 0,2 1 11 0,-4-1-23 16,1 6 26-16,-8-5-9 0,3 1-4 15,-4 4 13-15,-4-6-24 0,1 6 12 0,-2-5-9 16,-3 5 16-16,-5 0-8 0,0 0 6 0,0 0 3 0,0 0-11 16,-3 0 16-16,0 0-28 0,-2 0 20 15,0 0-6-15,1 0-10 0,-2 0 13 0,1 6-4 16,-3-6 2-16,0 9 0 0,-1-4 12 0,-3 4-30 15,1-1 7-15,-2-1 6 0,0 1 1 0,0 1 12 16,0 1-11-16,0 0-17 0,0 3-5 0,0-2 28 16,4 0-14-16,-2 2 35 0,2-1-5 0,1 3-20 15,-2 0 20-15,1 0-38 0,0 2 25 0,0 0-14 16,-2 0 1-16,2 2 8 0,1 1-12 16,-1 4 24-16,3-3-2 0,3 1 1 0,-1 1-14 0,6-3-8 15,1 4-7-15,4-3 20 0,2 3 6 16,0-3-10-16,6 3 5 0,2-4-21 0,2 6 4 15,1-2 11-15,3 1-11 0,0-1 12 0,5 2-3 16,-1-1-6-16,2 1 8 0,1-2-6 0,3 2 10 16,0 3-7-16,2-3 7 0,5 0-9 0,-1 1-2 15,2-1 9-15,2 3-12 0,2-3-6 0,-1 5 20 16,5-2-7-16,0 1-4 0,0-1 35 0,7 1-42 16,-1-1 3-16,1-1 41 0,3 1-28 0,1-3 3 15,0 1 27-15,3 0-43 0,-2-2 12 0,5 1 11 16,-1-1-26-16,1-1 23 0,2 2-7 0,1-2-2 15,2 2-20-15,-2-1 12 0,3 1 1 16,2-2 3-16,1 0 27 0,0 1-29 0,2-1-15 16,1 1 24-16,4-4-14 0,1 3 2 0,2-4 32 15,2 0-39-15,3 0 5 0,-1-3 11 0,3-2-19 16,3 0 31-16,2-1 0 0,0-3-17 0,2-1 22 16,0-1-17-16,2-4-21 0,2-5 26 15,2 6-14-15,-1-6-5 0,1 0 31 0,1 0-10 0,5 0-18 16,-1 0 10-16,2 0-1 0,-1 0 2 0,5-6 20 15,-1-3-20-15,2 4-8 0,-1-1 16 16,1 0-17-16,0 1 32 0,1-2-8 0,-4 1-16 0,1-1-4 16,1 1-6-16,-1-1-1 0,0 1 5 15,3 0 11-15,-1 1 5 0,4-4-3 0,0 3-23 16,3-2 11-16,3 2-23 0,0-3 34 0,-2 3 17 16,0 1-8-16,2 1 2 0,-1-3-29 0,-4 7 6 15,1-10 11-15,1 5-3 0,-3 5 17 0,1-9-6 16,1 3-32-16,1 6 22 0,1-9-8 0,-2 0-4 15,-1 4 6-15,3-1 4 0,-2 0 5 0,-3-3 4 16,1 0 14-16,-2-2-21 0,-1-1-5 0,4-2 3 16,-6 0-20-16,5-3 21 0,-1-1 2 0,1 3-15 15,0-5 45-15,-3 0-16 0,3 1-10 0,-3-3 11 16,-1 1-38-16,-2-4-9 0,-4 1 13 16,-1-5 3-16,-4 5 11 0,0-5 13 0,-5 3-13 15,-1-2 7-15,-3 1 3 0,-2-1-9 0,0 1 8 16,0-3-25-16,-5 1-7 0,-2 2 25 0,0-3-13 15,-3 0 27-15,-3 1 5 0,-3-2-30 0,-1 2 21 16,-6 0-13-16,3-3 16 0,-6 3-7 0,0 0-10 16,-4-3 22-16,-1 1-21 0,-5-2 21 0,-5 3-20 15,0-1-9-15,-5-1 7 0,0 0-1 0,0 1 8 16,-10-1-4-16,0 0 7 0,-2-1-19 0,-2 1 19 16,-2-2-3-16,-3-1-5 0,-1 0 7 0,-3 0-3 15,-3 0-16-15,-4 1-8 0,-2 0 25 0,-4 0-11 16,-3 0 10-16,0 2 21 0,-6-1-15 0,-2 2 6 15,-8 0-1-15,3 1-28 0,-6 1 2 16,-4 3 11-16,-2-1-6 0,-6 4 23 0,-6 0-7 16,-6 3 1-16,-6 5 5 0,-6 4-36 0,-4 0 16 15,-7 7-26-15,-3 4 0 0,-6 0 26 0,-4 0-30 16,-6 17-4-16,-3 1-40 0,-5 6 0 0,-4 4 10 16,-5 4-10-16,-5 4 24 0,2 4-69 0,-1 3-8 15,-2 4-53-15</inkml:trace>
  <inkml:trace contextRef="#ctx0" brushRef="#br0" timeOffset="101852.7">9259 9328 146 0,'0'-9'26'0,"0"3"11"0,0 0 0 15,0-2 13-15,-3 2-21 0,-1-3-8 0,0 3 38 16,-1-1-20-16,2-1-20 0,-1 0 18 0,0 2-49 15,0-3 16-15,-1 3 12 0,-2-2-10 0,5 0 10 16,-2 4-20-16,0-3 6 0,-2 3-15 0,3-2 3 16,0 3 34-16,-1 1-3 0,-2-2-4 0,2 1 5 15,-2 1-19-15,0 0-15 0,-2 0 35 0,-1-3-14 16,2 4 6-16,-2-1 20 0,-1 0-7 0,0-2-16 16,1-2 3-16,-1 4 1 0,0-1-2 15,0-3 3-15,0 2-12 0,0-1-6 0,-2 3-2 16,0-1 13-16,0-1 0 0,0 1-6 0,-2 1 2 15,-2 0-11-15,2-2 15 0,-5 4-11 0,3-2-21 16,0 1 20-16,-4-2-13 0,1 3 7 0,-1-2 37 16,-3-1-4-16,0 3-23 0,0-1 12 0,-3 1-33 15,-1-3 5-15,-1 3 24 0,-2 0-16 0,-3 0 12 16,0 0-13-16,-3 0-8 0,-2 0 26 0,-1 0-4 16,-2 0 19-16,0 0 1 0,-1 0-12 0,-1 0 12 15,3 0-26-15,-1 7 7 0,1-5 2 0,-2 2-6 16,2-2-5-16,2 1 3 0,1 0-2 15,-2 0-14-15,3 2 22 0,0-2-10 0,-2 0 11 16,0 4-13-16,2-1 0 0,-2-1-8 0,-2 1 11 16,1 0 5-16,-2 2 0 0,0-2 18 0,-4 3-37 15,-1-1 18-15,4 0-2 0,-6 1 0 0,2 0-3 16,-4 1 5-16,2 1-12 0,0 1-1 0,0 2 20 16,0 0-14-16,-1 1 11 0,3 2-1 0,0 1-9 15,0-1 0-15,1 3 7 0,1 2 14 0,-1 0-7 16,0-1 20-16,-1 4-20 0,0-2-12 0,0 0 15 15,1 1-21-15,-1 3 6 0,0-2-6 16,-2 0-3-16,5 1-1 0,0-1 9 0,1-1-11 16,2-1 12-16,2 2 1 0,2-3-21 0,0 0 12 15,2 1 8-15,2 0-23 0,2-1 53 0,2 0-13 16,2 4-43-16,-1-2 45 0,2 1-40 0,1 1 25 16,2 1 21-16,1-1-24 0,-2 3-10 0,4-2 11 15,0 1-3-15,-1 1 14 0,4 0-1 0,2 0-22 16,-2 1 18-16,4 0-16 0,1 0 16 0,-2 3-17 15,6-1 2-15,-2-1 0 0,3 1 0 0,0-1 48 16,2-1-44-16,3 1 7 0,-2-2 12 0,3-2-39 16,0 2 28-16,0 0 1 0,0-3-8 0,4 4-4 15,2 0 13-15,0 0 6 0,2-1-39 0,-2 0 19 16,4 0 9-16,0 0-14 0,0 0 30 16,2-1-4-16,2 0-47 0,-2-1 20 0,4 1 8 0,0-1-2 15,2-1 35-15,0-1-11 0,6 1-30 16,-4-3 38-16,5 0-23 0,-2 0-23 0,3-2 43 15,0 0-24-15,4 0 3 0,0-2 2 0,2-1-8 16,0-1-33-16,2-2 43 0,1 2 17 0,2-5-4 16,1 3-1-16,2-3-29 0,-1-1-10 0,4-2 15 15,-1-1 27-15,4 0 4 0,-1-2 2 0,3 0-13 16,-1-6-36-16,2 4 18 0,-3-4-7 0,3 0-9 16,-3 0 52-16,3 0-32 0,0 0 27 0,2 0-39 15,1 0 25-15,2-9-19 0,-2 2-24 0,4-1 57 16,-1 0-55-16,4 1 52 0,-1-4 5 0,2 2-17 15,-2 0-13-15,0-2 2 0,1 1-23 16,-2-1 15-16,0 0 11 0,-4 0-11 0,2-1 38 16,-2 2-15-16,2 0 5 0,-2-2-23 0,2 1-4 15,-2-1-7-15,5 1-10 0,-2-1 31 0,2 0-7 16,4-3-3-16,-2 3 14 0,2-4-19 0,0 2-4 16,-4-5 13-16,1-1 28 0,0 0-19 0,-3 1 17 15,-1-2-17-15,-3-3-15 0,-2 0 6 0,2-2 12 16,-4 0-12-16,0 2 2 0,0-5 25 0,-3 1-55 15,1-1 25-15,-1-2 18 0,1-2-33 16,-3 1 29-16,2-6 14 0,-1 3-45 0,-2-5 42 0,-4-1 8 16,2 0-35-16,0-4 30 0,-4 1-6 15,0-6-27-15,-2 3 20 0,0 0 3 0,-4-4-10 16,-2 2 18-16,-2-1-12 0,-2 1 2 0,2-1-14 16,-6-1-8-16,-2 0 44 0,-2-1-39 0,1 0 11 15,-4 3 30-15,-3 1-40 0,-4 0 5 0,1-1 10 16,-6 3-27-16,-1 2-7 0,0 1 13 0,-4 1-12 15,-2 1 3-15,-4 1 23 0,0 5-3 0,-4 0 1 16,1 1-10-16,-6 2-7 0,-1 2 24 0,0 1-10 16,-3 0 25-16,-3 4 1 0,-3-1-45 0,-1 6 31 15,-4 1-15-15,-2-1 3 0,-4 6 16 0,-2 2-34 16,-4 3 9-16,-4 0-4 0,-4 5 11 0,2 4 7 16,-4 0-8-16,0 0 4 0,-2 7-8 0,2-1-25 15,0 6-44-15,4 0-42 0,0 3-38 16,2 1-35-16,2 6 16 0,2 0-4 0</inkml:trace>
  <inkml:trace contextRef="#ctx0" brushRef="#br0" timeOffset="104426.02">15145 20864 643 0,'0'0'24'0,"0"0"8"0,0 0 1 15,0 0 17-15,0 0 8 0,0 0 3 0,0 0 8 16,0 0-8-16,-4 0-41 0,2 0 13 0,-1 0 16 16,3 0 4-16,-3-6-21 0,1 6-13 0,0-5 3 15,-1 5-22-15,0-6 38 0,-1 6-10 0,0 0-26 16,-1-7 18-16,1 7-10 0,-2-6 1 0,-1 6 18 15,1-7 9-15,-2 7 0 0,-1-7-7 0,0 7 0 16,-1-8-9-16,0 3 3 0,-3-1-1 0,3 6-20 16,-3-7-7-16,0 1 10 0,0-1-3 0,-1 0 18 15,-1 1 2-15,0 1-19 0,0-1-2 0,-1-1-13 16,-1 1 12-16,-2-1 2 0,2-2 16 16,-2 5-6-16,-1-2-25 0,1-1 13 0,-4 0-5 15,0 4 0-15,-3-1 18 0,-1-2-4 0,-1 6-1 0,1-7-22 16,-3 4 13-16,-2 3-5 0,3-8 7 15,-4 8 15-15,-1 0-11 0,-3 0-7 0,1 0-2 16,0 0 24-16,-1 0-35 0,-2 0 25 0,-1 0 1 16,2 0-8-16,1 0 16 0,1 0-12 0,0 10-8 15,0-4-7-15,0-2 16 0,1 4-7 0,2-1 4 16,-2-7-14-16,-1 5 3 0,0 1-2 0,2-1 12 16,0-5 2-16,-2 10-7 0,0-5 6 0,0-5-26 15,0 7 28-15,2 0-14 0,-1-1 0 0,-1-6 18 16,0 9-21-16,3-4 20 0,-1 1-2 0,0 0-4 15,1 0-2-15,0-6-5 0,3 7 2 16,-2 2-11-16,2-4 11 0,2 1-5 0,-2 2-5 16,4 0 17-16,0 0-18 0,0-1 12 0,2 2 9 15,-2 4-10-15,1-2 10 0,2 0-28 0,0 3 0 16,0-2 13-16,3 6 10 0,-3-3 4 0,4 2-3 16,-1 1-4-16,1 2-7 0,-1 0 21 0,4 0-7 15,0 1-11-15,-1-1 6 0,4 4-16 0,0-3 8 16,0 0 8-16,3 3-19 0,0 0 10 0,3-2-9 15,-2 2 5-15,3 4 1 0,2-1-6 0,1-1 15 16,0 2-10-16,-1-1 8 0,4-1-1 0,0-3 14 16,0 3-17-16,0 0 13 0,4-2-2 15,2 1-26-15,0-1 18 0,1 1 6 0,0 0 1 16,3 1-5-16,-1-1 5 0,1-1-15 0,2 2-10 16,-1-2 24-16,2 1 1 0,3-1-4 0,-3-4 13 15,4 5-18-15,-1-4 9 0,1 5-11 0,2-6 8 16,1 2-1-16,2 0-14 0,0-1 19 0,-1-1-3 15,5 0-15-15,-1-2 21 0,2 2-6 0,3-1-8 16,-1-3 33-16,1 1-46 0,4-2 23 0,0-1-5 16,2 1-15-16,4 0 29 0,-2-4-23 0,4 1 5 15,0-3 3-15,2-1-20 0,2 1 12 16,0 0 13-16,0-9-23 0,-1 0 27 0,4 9 3 16,-3-9-22-16,2 0 25 0,2 0-2 0,-2 0-8 0,2 0 0 15,1 0-3-15,-2 0-6 0,1 0 2 16,2 0 15-16,4 0-5 0,0 0-18 0,2 0 3 15,0 0 1-15,2 0-14 0,2-9 43 0,0 9-28 16,0-9-3-16,0 9 22 0,3-9-6 0,-3 9 12 16,0-12-8-16,-3 4-9 0,2-1-4 0,1 9 4 15,0-11-5-15,1 0-7 0,0 1-1 0,2 1 7 16,2 0 5-16,0 1 12 0,2-3-10 0,1-1-6 16,-4 3-4-16,4-2-10 0,-3 2 10 0,0-3-4 15,-5 3 16-15,2-2 4 0,-2 2-5 16,-2-1-5-16,2 0-4 0,0 1-5 0,2 1-11 0,-2 1 23 15,3 0-10-15,1 0 5 0,-1 0 0 16,1-1 6-16,0 2 13 0,1-5-15 0,-4 3 12 16,-1-2-22-16,0-1-6 0,-3 2 3 0,0-2 1 15,-2-4 4-15,-1 3 6 0,1-2 13 0,-2 0-6 16,1-1-7-16,0 2 0 0,-1-2-1 0,0-1-2 16,-2-1 4-16,2 3-11 0,-5-3 5 0,0-1 3 15,-2 1 14-15,-4-1-7 0,-2 0-3 0,-4 0-10 16,0-1-6-16,-2-2 14 0,-4 1 1 0,-4 3 19 15,3-3-16-15,-8 1 11 0,-3 0-11 0,2 1-2 16,-5-1-4-16,-4 0 12 0,1-4-6 0,-5 3-1 16,-3 0 25-16,-1-1-40 0,-5-1 12 0,0-2 11 15,0 0-19-15,-5-1 11 0,-6 4 5 16,-1-2-11-16,0-3-5 0,-4 2 5 0,-1 3 0 16,-2 0-6-16,-3-3 9 0,-2 0-6 0,-2 3 3 15,-1 0-1-15,-4 0 1 0,-3 3 16 0,2 0-18 16,-5 1 6-16,-4 3 7 0,1-3 0 0,-3 4 5 15,-2-1-1-15,-1-1-7 0,-2 2-20 0,0 0 22 16,-2 0-1-16,0 0-7 0,0-1 18 0,-1-1-22 16,-1 2 6-16,3 0-4 0,-3 2 8 0,-1-3 9 15,1 2-12-15,-4 0 17 0,1 2-21 0,-5 0-12 16,-1 1 24-16,-2 1-16 0,-5-1 18 0,-1 5-13 16,-2-1-4-16,-4-1 8 0,2 6-11 15,-2 0 23-15,0 0-15 0,0 0 0 0,-3 0-13 16,2 0 16-16,-4 11-4 0,2 2-1 0,-4-2 22 15,-4 4-19-15,-2 1 8 0,2-1-18 0,-1 5 9 16,-1 2-11-16,3 0-16 0,-3 4-1 0,3 3-38 16,0-3-18-16,-1 7-29 0,-1 2-14 0,-1 2 2 15,0 1-15-15,-1 2-43 0,0-1-28 0,5 3-30 16,2-3-12-16</inkml:trace>
  <inkml:trace contextRef="#ctx0" brushRef="#br0" timeOffset="107579.69">17854 19090 549 0,'0'-6'-17'0,"0"6"3"0,-1 0 19 0,-2-6-3 16,1 6 39-16,0-6-12 0,0 6 7 0,-2 0 6 15,2-8-11-15,-2 8 7 0,3 0-9 0,-4-6-2 16,-2 6-17-16,3-5 19 0,-1 5 1 0,-3-6-12 16,2 6 26-16,0-7-1 0,0 7-14 0,-2 0 24 15,1-6-10-15,-2 6-3 0,1 0-26 0,0-5 11 16,-3 5-20-16,-1 0 3 0,3-9 27 0,-3 9-10 15,0-5 26-15,0 5-18 0,-2-7 0 16,1 2-9-16,0 0-17 0,0-1 14 0,0 6-6 0,-1-7 7 16,0 1-16-16,0-1-1 0,0 0 6 15,0 1-20-15,-1 0 27 0,-2-2-17 0,1 1 9 16,-1-2 16-16,-5 1-31 0,3-3 29 0,-3 3-25 16,1-1 2-16,-2-1 30 0,0 0-16 0,2 0 7 15,-3 0 5-15,-2-3-22 0,4 4-14 16,-4-2 25-16,0 0-19 0,1 2 10 0,-2-1 1 0,1-1-5 15,-2 2-8-15,-2-2 11 0,0 2-9 16,0 1 4-16,-5-1 0 0,3 0-2 0,-4 0 4 0,0 3-11 16,-3-1 3-16,-1 0 0 0,-2 1 10 0,-3 1 6 15,-1-1-1-15,0 6-2 0,0-4-5 16,-3 4-15-16,0-7 13 0,1 7-1 0,-2-4 7 16,2 4-6-16,-2-5 12 0,1 5-32 0,-1 0 21 15,1 0 11-15,-1 0-33 0,0 0 27 0,0 0-12 16,-2 0-1-16,-2 0 13 0,-2 0 12 0,0 0-32 15,0 0-4-15,-2 0 26 0,-1 0-21 0,0 0 13 16,1 0 5-16,0 0-16 0,1 0 12 0,0 0 12 16,0 0-5-16,4 0-6 0,-2 0-3 0,2 0 1 15,1 0 0-15,-3 0 3 0,3 0-10 0,-1 6-2 16,-3-6 2-16,0 0 4 0,-1 5 17 0,4-5-13 16,-6 6-1-16,6-6-2 0,-2 5 3 15,2-5 12-15,1 9-5 0,1-9-4 0,1 6-28 16,2 1 1-16,1-1 18 0,0-1 1 0,1 1 22 15,2 4 2-15,0-2-22 0,0 2-3 0,0 1-3 16,0-1 10-16,2 4 5 0,-1-2 2 0,-2 3-16 16,3 1-5-16,-1-2 10 0,4 2-7 0,-1-2 17 15,2 5-2-15,0-3-5 0,2 2 8 0,2-1-7 16,1 3-1-16,4-1-20 0,-1 1 15 0,4-3-8 16,2 3-4-16,2 0 29 0,2 0-21 0,1 0 5 15,3-1 22-15,5 1-12 0,-1 4-5 0,2-3 8 16,2 0-34-16,2 5 24 0,2-2-11 15,2 1-2-15,-1 2 38 0,3-1-31 0,0 0 4 0,0 4 0 16,7-1-18-16,-1-1-6 0,1 3 42 16,2-4-5-16,-2 3-23 0,3 0 20 0,3 0-18 15,0-2 10-15,0 0 16 0,3-1-19 0,4 0-8 16,0-3 4-16,2 2 10 0,2-1-11 0,2 0 19 16,0 1-13-16,3-3-10 0,4 1 34 0,-4-2-31 15,6-1 14-15,-1 2-2 0,0-3-19 0,4 0 19 16,-2-1-14-16,2 1-1 0,2-3 18 0,0 1-11 15,0-1 9-15,0-3-6 0,2 0 4 0,1-2 4 16,0 1 2-16,2-6-13 0,1 2-13 16,1-9 13-16,1 12-8 0,4-12 39 0,3 9-13 15,1-9-17-15,2 0 9 0,-1 0-13 0,5 0 16 16,0 0 3-16,0 0-31 0,0 0 31 0,3 0-17 16,-2 0 3-16,2 0 16 0,-1 0-34 0,-1-12 9 15,2 0 4-15,1 1 6 0,-1 2 0 0,6-2 6 16,-1 2-3-16,2 1 2 0,3-2 6 0,0 0-17 15,1 1 5-15,0-1 2 0,0 1-11 0,-4-2 0 16,4 0 1-16,-4-2 15 0,0 2-2 0,2-3 15 16,2 3-13-16,-2-3-27 0,2 0 8 0,1 0-7 15,0 0 20-15,-3 1 20 0,2 1-9 0,-1-3 0 16,-6 0-22-16,4 1 4 0,-7 0-7 0,0-2 20 16,-4 2 12-16,4-1-26 0,-4 0 25 15,0-2-19-15,0 0-11 0,-2 1 19 0,3-1-12 16,-3 0 6-16,-1 0 0 0,-1-2 1 0,-3 0 4 15,-2 1 2-15,-3-1-11 0,-2-1 5 0,-2-1 5 16,-4-2-9-16,-2 2 27 0,-4 1-18 0,-2-3-10 16,-4 0 15-16,-1-1-13 0,-4 1 14 0,-4-1 1 15,-4 1-35-15,-1-1 35 0,-3-1-18 0,-6 3 7 16,2-2 15-16,-9 0-23 0,0-1-10 0,0 1-4 16,-9 0 30-16,3-2-13 0,-5 0 12 0,-2-3 8 15,-3 3-27-15,-1 4 15 0,-4-2 4 0,1 0-10 16,-4 1-15-16,-2 1 15 0,-2 1-7 0,0-2 4 15,-4 2 25-15,-4 1-38 0,0 0 25 16,-4 2-15-16,-2 0 9 0,-2-1 14 0,-4 3-35 0,-2 0 24 16,-4 0-15-16,-2 3 10 0,-4 2 16 0,2-2-22 15,-2 2-3-15,-4 2 0 0,0 4-13 16,-1-1 3-16,2 6-2 0,-3 0-36 0,-1 0-20 16,0 0-19-16,-1 0-22 0,-3 0-57 0,3 9-42 15,1-1-67-15</inkml:trace>
  <inkml:trace contextRef="#ctx0" brushRef="#br0" timeOffset="111976.97">16998 19990 638 0,'-4'-11'3'15,"-2"5"-3"-15,2 1 9 0,-5 5 18 16,4 0-12-16,0-7 35 0,-1 7-26 0,2-6 8 15,1 6 5-15,-1 0-27 0,-2-6 31 0,3 6-30 16,-2 0 9-16,0-6 30 0,-1 6-25 0,2-5 7 16,1 5-27-16,0 0-11 0,-1 0 24 0,3-9-12 15,-4 9 7-15,2 0-15 0,0 0-24 0,2 0 33 16,-3 0 10-16,2 0-2 0,-1 0-10 0,-1 0-19 16,1-5 6-16,-4 5 17 0,4 0 21 0,-3 0-1 15,-1 0-10-15,0 0-16 0,-2-5-2 0,2 5 22 16,-2 0 16-16,2 0-43 0,-3 0 38 0,0-7-45 15,0 7 5-15,-3 0 7 0,4 0-8 16,-5-5 8-16,-1 5-17 0,1 0 42 0,1-7-17 16,-3 7 5-16,2 0 18 0,-5 0-27 0,3-6-1 15,0 6-44-15,-1 0-9 0,0-5 43 0,-1 5-4 16,3 0 34-16,-1-6 8 0,-3 6-21 0,3-9-14 16,0 9 21-16,0-6-18 0,-4 6 5 0,0-5-1 15,3 5 2-15,-3-7 13 0,1 7-40 0,2-8 35 16,-5 8-23-16,3-5-12 0,-2 5 40 0,0-7-42 15,1 7 8-15,0-7 39 0,-2 7-26 0,1-5 30 16,-4 5-6-16,1-6-34 0,1 6 9 0,-2 0-6 16,-1 0 17-16,-1 0-14 0,0 0 7 0,-1 0 6 15,1 0-25-15,-4 0 20 0,1 0 11 0,3 0-28 16,-3 0 27-16,-1 0-13 0,0 0 0 16,-2 0 6-16,-1 0 10 0,1 0-4 0,0 0-11 15,1 0 16-15,-2 0-32 0,-1 0 0 0,6 0 13 0,-4 0 5 16,0 0 7-16,3 0 6 0,0-8-11 15,-1 8-9-15,0-6 9 0,3 6-19 0,-2-5 19 16,1 5 0-16,3-6 13 0,-1 6 0 0,1-9-9 16,0 9-5-16,0-6-31 0,0 1 35 0,0-2-8 15,3 7 2-15,-3-8 25 0,3 3-18 0,-3 5-2 16,3-7-11-16,-3 7 0 0,0-8 9 0,3 8-12 16,-1-9 3-16,-1 9 4 0,-1-9-21 0,0 9 36 15,0-6-13-15,0 1-9 0,2 5 24 0,-4-9-32 16,3 9 18-16,-3-7 20 0,2 7-14 0,-1-8-10 15,1 2 15-15,0 6-20 0,0-7-10 0,0 7 29 16,0-7-20-16,0 7-17 0,3-7 46 16,-6 7-27-16,3-7 4 0,0 7 29 0,0 0-23 15,2-6 1-15,-2 6 9 0,4 0-22 0,-4 0-1 16,5 0 3-16,-4 0-21 0,4-6 29 0,-4 6-5 16,3 0 11-16,-2 0 22 0,2 0-31 0,1 0-3 15,-2 0 0-15,0 0-6 0,0 0 14 0,1 0 4 16,0 0-6-16,-2 0 2 0,2 8-5 0,-2-8-6 15,2 7-4-15,-2-7 11 0,-1 8 7 0,4-8-3 16,-3 6 14-16,4-6-28 0,-4 11-5 0,2-5 10 16,-1-6-7-16,0 12 4 0,1-6 18 15,2 2-4-15,0-8-8 0,0 8-2 0,1 0 6 16,2-8-4-16,-2 8 14 0,0 1 1 0,2-4-14 16,0 4 5-16,-2-3-21 0,3 3 10 0,-4-1-8 15,4 0 8-15,1 1 16 0,-1-3-5 0,1 5 6 16,-1-1-10-16,3-1-2 0,-1 0 10 0,0 1-16 15,-1 1 1-15,2-2 11 0,-1 1-2 0,-1-1-10 16,4 2 11-16,-1-2 3 0,2 0-14 0,-3-1 17 16,3 1-2-16,0 0-10 0,1-1 6 0,-1 1 3 15,0 0-6-15,2 2 9 0,0-2 0 0,0 2-12 16,-1-2 12-16,2 1-24 0,1-1 5 16,0 1 28-16,-1 0-38 0,1 0 23 0,2 2 6 0,-2-3-15 15,1 3 16-15,0 1-13 0,2-3 2 16,0 4 7-16,2-2 5 0,-2 3-10 0,0-4-10 15,0 1 2-15,3 2 0 0,-1-2 14 0,1-1 10 16,0 3-23-16,0 0 9 0,0 0-8 0,0-1-6 16,0 2 2-16,0 3 4 0,1-1-5 0,2 0 0 15,0 0 4-15,0-1-6 0,-2 2 21 0,2-2-20 16,0 1 18-16,0-1-3 0,1 0-8 0,-1 0 28 16,0 0-31-16,0-1 7 0,1 0-4 0,1 3 1 15,-1-4 12-15,2 3-4 0,-2-2-5 0,3 0-13 16,-1-1 10-16,1 1-17 0,1-4 29 0,0 4 6 15,-1-4-14-15,-1 1-7 0,4 1-3 16,-1-1-11-16,-2-2 11 0,3 3 27 0,0-3-25 0,3 2 18 16,-3-1 4-16,0 0-18 0,3-1 7 15,0-1-15-15,0-2-8 0,0 4 8 0,3-2 8 16,-3 0-14-16,4-3 5 0,-1 3 23 0,0 0-7 16,0 0 22-16,1-1 2 0,2 1-31 0,1-3 17 15,0 3-20-15,2-2 1 0,-2 2-6 0,0-3-6 16,0 1 23-16,2-7-15 0,0 9 13 0,-1-1-11 15,2-8 0-15,-1 9 10 0,2 0 3 16,0-9 9-16,0 9-11 0,0-9 9 0,-2 8-12 16,1-8-19-16,0 9-1 0,-1-9 18 0,1 9 8 15,-2-9 19-15,1 7-14 0,0-7-17 0,-2 0 5 16,4 10-33-16,-4-10 36 0,2 0 9 0,0 8-28 16,2-8 40-16,-2 0-20 0,0 0-18 0,1 0 19 15,-2 0 1-15,1 0-14 0,2 6 3 0,-2-6 5 16,2 0-12-16,-2 0 22 0,3 0-7 0,-2 0 1 15,4 0 4-15,-1 0-13 0,1 0-4 0,1 0 12 16,-2 0 3-16,4 0-11 0,0 0 5 0,0 0-22 16,1 0 28-16,0 0 0 0,0 0-6 0,0 0 19 15,1 0-18-15,3 0-2 0,-2 0-2 0,2 0 11 16,-1 0-21-16,-1 0 7 0,-1 0 35 16,3 0-35-16,-1 0 2 0,-1 0 12 0,-1 0-19 0,1 0 11 15,0-5 2-15,2 5-7 0,-3 0 0 16,2-9-2-16,-1 9 3 0,2-6 8 0,-2 6-2 15,3 0-1-15,0-9 7 0,0 9-7 0,3 0 6 16,-1-6-10-16,0 6 0 0,0 0-22 0,1-9 26 16,0 9-9-16,-2 0 9 0,2-5 15 0,1 5-23 15,1-8 18-15,-4 8-10 0,1-9-4 0,0 9-4 16,0-7 11-16,-2 1 0 0,2 1-4 0,0 5 17 16,-2-8-30-16,0 1 2 0,0 2 22 0,1 5-34 15,-1-8 33-15,0 1-10 0,1 1-10 0,-1 6 12 16,4-9-11-16,-2 4 15 0,1-1 1 15,-2 6 7-15,-1-9-7 0,2 3-13 0,1 3 7 16,-2 3-17-16,1-8 27 0,-2 4 8 0,-2-1-21 0,2 1 8 16,0 4-13-16,1-7-14 0,-6 3 12 15,1 4 8-15,3-9-3 0,-5 7 10 0,0-3-1 16,0 1-3-16,-2-1 2 0,-1-2-3 0,-1 3-18 16,3-2 11-16,-5-1-11 0,2 4 19 0,-3-2 0 15,3-2 11-15,-3 5 3 0,0 2-26 0,0-7 24 16,-1 3-31-16,0 4 15 0,-1-8 13 0,2 4-11 15,-1 4 4-15,-2-10-5 0,0 5-7 0,0 1 15 16,2-2 0-16,-4 1-1 0,2 0-5 16,-2-1-2-16,-2 0-7 0,0 0 0 0,-2-2 9 15,0 4-1-15,-2-2 4 0,0-1 1 0,-2 0-2 16,2 2 1-16,2-1-1 0,-4 0-4 0,2-3 8 16,-2 4-18-16,1-2 20 0,-2-1 1 0,-1 2-15 15,-2-3 9-15,0 0-13 0,1 2 11 0,0-1-12 16,-4-2 28-16,2 0-11 0,-3-1 4 0,3-3 16 15,-4-1-13-15,-1 3 24 0,2-2-23 0,-2-4-15 16,0 1 8-16,0-1-5 0,0-1 3 0,0-1 29 16,-3-2-36-16,-2 2 9 0,1-3 9 0,0 0-22 15,0-1 15-15,-2 4-7 0,0-2-16 16,2-2 4-16,-2 4 10 0,0-1-8 0,0 1 1 16,-2 0 23-16,0 0-12 0,0 2-2 0,-1-2 12 15,2 3-22-15,1-1 14 0,-2 3 7 0,-2 0-16 16,2 1 10-16,-2-1 6 0,2 2-30 0,0 0 23 15,-2-1 6-15,0 2-14 0,-3-2 4 0,2 4 5 16,-4-2-11-16,0-1 11 0,-1 2 7 0,-2-2 3 16,-2 0-6-16,2 1-15 0,-3 0 17 0,2 0-11 15,-1 0-15-15,-3-1 19 0,3 3-16 0,-3-1 11 16,1 3 15-16,-4-1-22 0,-1 0-11 0,0 0-57 16,-4 3-24-16,0 6-24 0,-4-5-10 0,-4 5-18 15,-4 0-7-15,-2 0 10 0,-5 0 2 0,-5 11 25 16,-7 4-2-16,0-2-25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29:59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9032 9826 714 0,'4'-28'-12'0,"-4"-1"32"15,0 0-15-15,0 0 42 0,-6-3 27 16,0 4-32-16,-1-4 41 0,-2 2-29 0,-1-1-14 16,0 2 12-16,-4-1-7 0,-2-1-13 0,-3 2 12 15,-1 2-40-15,-3-2-22 0,-3 6 2 0,-3 0-11 16,-2 0 29-16,-4 2 8 0,0 1-1 0,-5 0-5 15,-2 3-17-15,-7-1 7 0,0 3 3 0,-4 1 15 16,-2-1 7-16,-5 3 1 0,-4 0-22 0,1 1 1 16,-2 0 3-16,-1 1-22 0,-5-1 28 0,3-1-19 15,-4 4 15-15,0-3 9 0,-4 2-12 16,-2-2 16-16,0 1-19 0,-1-1-2 0,-6 4-5 0,1 0-1 16,-1 0 15-16,0 1-1 0,0 1 4 15,2 5-7-15,-1-4-7 0,2 4 7 0,-2 0 2 16,-1 0-8-16,0 0 20 0,-3 0-9 0,-1 0-15 15,1 0 17-15,-1 4-27 0,1 5-2 0,0-4 25 16,0 1-16-16,0 0 14 0,-1 3 7 0,-1 2-19 16,1 0 2-16,-5 2 1 0,-1 1-5 0,1 1 24 15,1 0-1-15,-1 2-7 0,3-3-2 0,1 4-17 16,2-1 3-16,1 0 4 0,-1 0 9 0,3 1-17 16,-3 0 7-16,-1-1 6 0,1 1-2 0,3 0 28 15,-2-1-17-15,4 2-6 0,2-1 33 0,2 0-10 16,0 4-7-16,5 2 8 0,-2 3-35 15,2 1-7-15,-2 3 18 0,2 4-4 0,-6 4-17 16,2 1 12-16,-3 4-4 0,2 2-8 0,3 4 34 16,-1 4-19-16,-1 1-2 0,5 0 16 0,-1 1-19 15,2 1 8-15,0-1 15 0,0 2-5 0,2 0-6 16,-1 1 20-16,3-2-10 0,0 1-27 0,2 1 16 16,7-1-9-16,0 0-14 0,6 3 31 0,2-1-12 15,5-1-10-15,4-1 13 0,5 3-12 0,2-3 20 16,1 1 10-16,6-2-23 0,2 1 2 0,0 0-23 15,2 0 27-15,4 0 32 0,4-3-7 0,0 1-9 16,6 2-17-16,0-2-20 0,7-1-6 0,3 0 34 16,0 2-19-16,3-4 20 0,5 2 12 15,2 0-23-15,6-5 18 0,-1 2-38 0,2-4 20 16,5-3-8-16,1 1 10 0,3-2 20 0,1-3 0 0,3-1 1 16,5-2-30-16,1-3 29 0,3-3-36 15,3 2 14-15,7-5 6 0,1-2 4 0,5 0 8 16,5-5-8-16,2 1-5 0,6-6 8 0,-2-2-38 15,5-4 28-15,1-1 12 0,0-10-32 16,3 0 38-16,0 0-8 0,3 0-16 0,6 0 16 16,2 0 2-16,2 0-32 0,6-12 32 0,2-2-17 0,-1-3 4 15,6-3 7-15,0-5-17 0,0-1 10 16,1-3 4-16,6-4 3 0,2-1-14 0,5-3-10 16,2-3 10-16,1-2-3 0,5-4 2 0,0-4 20 15,4-1 12-15,-3-4-3 0,3-4 8 0,4-2-17 16,-3 0-17-16,2-3 8 0,-2 0-26 0,1-2 16 15,-4 2-7-15,3 2-19 0,-5 2 44 0,-2 1-2 16,1 1-14-16,-2 1 27 0,-2 3-35 0,0-2-14 16,-4 2 23-16,0-1 15 0,-3-2 18 0,1-1 13 15,-2 1-22-15,-2-3-1 0,0 0-4 0,-1-2-8 16,-4-1 11-16,-5-1-35 0,-2 3 12 0,-4 1-6 16,-4 1-6-16,-3-1 35 0,-6 1-42 0,-1 4 25 15,-3-1 11-15,-7 2-14 0,-5-2 8 0,-4 3-7 16,-7-2-9-16,-4 0-2 0,-7 0 24 15,-6 3-26-15,-8-1 10 0,-5 1 0 0,-5 1-14 16,-7 0 25-16,-10 5-33 0,0-2 28 0,0 3-2 16,-14 0-4-16,-2 3 26 0,-10 2-17 0,-3 4 11 15,-11 2 2-15,-3 4-9 0,-9 1-4 0,-9 6-7 16,-6 4-23-16,-7 4 19 0,-5 5 10 0,-6 5-9 16,-6 5 37-16,-7 0-52 0,-6 17 11 0,-8 5-11 15,-4 5-45-15,-6 3 46 0,-5 10-34 0,0 1-6 16,-4 8-15-16,0 4-8 0,1 3-69 0,2 4 16 15,1 8-51-15</inkml:trace>
  <inkml:trace contextRef="#ctx0" brushRef="#br0" timeOffset="4123.14">8138 9866 458 0,'-7'-7'-12'16,"1"0"-10"-16,0 1 17 0,0-1-3 0,1 1 47 16,0 1 34-16,1 1-29 0,0-1 43 0,2 5-32 15,1-6-11-15,-2 6-15 0,1-5-34 0,2 5-6 16,0 0-4-16,0-7 41 0,0 7-31 0,5 0 22 15,-2-8-16-15,5 2-15 0,4-8 5 0,2-2-5 16,5-4 6-16,8-8 11 0,5-4 12 0,4-7-21 16,10-7-1-16,9-5-3 0,4-4-3 15,3-2-8-15,7-4 36 0,0 0-18 0,2-2 9 16,1 2 31-16,-4 2-36 0,-2 2-9 0,-2 2 19 16,-4 2 6-16,-4 3-35 0,-4 4 59 0,-3 3-26 15,-4 7-3-15,-5 5 14 0,-5 2-23 0,-8 9 0 16,-1 3-11-16,-6 4 27 0,-4 2-41 0,-6 5-57 15,-4 6-44-15,-2-5-38 0,-1 5-35 0</inkml:trace>
  <inkml:trace contextRef="#ctx0" brushRef="#br0" timeOffset="4440.84">8900 8764 369 0,'0'-11'1'0,"3"2"-5"16,0 2 3-16,4-3 13 0,2 1-15 0,1-2 26 15,2-2-20-15,3-1-6 0,4 1 16 0,1-5-41 16,6 1 10-16,0-1-16 0,0-2 6 0,6 2 41 16,2-3 3-16,-2 4-1 0,4-1-23 0,0 4 2 15,0 3-4-15,0-1 17 0,-2 7 28 0,-2-2-36 16,0 4 26-16,-6 3-8 0,0 0-21 15,-3 0 23-15,-4 6-20 0,-3 0 9 0,0 2 16 16,-4 2 0-16,-6 1-23 0,0 3 27 0,-6 4-21 16,0 5-21-16,-6 1 7 0,-4 8-33 0,-4 2 35 15,-2 10 23-15,-4-3 8 0,-2 6-3 0,-2 1-26 16,-1-2-60-16,2 3-56 0,-3-4-4 0</inkml:trace>
  <inkml:trace contextRef="#ctx0" brushRef="#br0" timeOffset="5999.73">10408 7724 611 0,'0'0'8'0,"0"0"11"0,0-10-8 0,-2 10-17 15,2-9 1-15,0 9-2 0,-1-6-7 0,-2 6 46 16,2-9-28-16,-1 9 2 0,-1-11 61 0,-1 11-48 16,1-9 21-16,-1 9-6 0,-2-9-37 0,-3 9 8 15,2-8 14-15,-2 8 22 0,-1 0-33 0,-1 0 14 16,-4 0-6-16,4 0-35 0,-2 0 31 0,-3 0-20 16,3 0 3-16,-4 0-3 0,1 0 2 0,3 14 23 15,-1-3-46-15,-1 1 34 0,1-3-7 16,2 5-14-16,-2-3 21 0,4 2-8 0,2-1-20 15,-2 2 11-15,2 3 10 0,2-2-3 0,0 0 7 16,2-2 0-16,2 1 18 0,2-2-11 0,0-2-9 16,0 4 1-16,0-2-21 0,6-3 18 0,0 5-5 15,3-2 14-15,-2-1-7 0,3 1-13 0,0 2 21 16,0-2-28-16,3 1 26 0,-4-1 3 0,4-2-32 16,-2 1 35-16,1 1-24 0,1-3-1 0,-2 0 21 15,4 2-23-15,-1-3 25 0,-2 1-11 16,3-2-8-16,-3 2 12 0,1-1-34 0,-2 0 34 15,1-2 15-15,-2 0-24 0,0 0 21 0,-1 0-47 16,-2-6 40-16,-1 6 2 0,-2-6 13 0,-1 8-22 16,0-8 10-16,-3 0-2 0,0 0-16 0,0 6 40 15,0-6-44-15,-6 0 13 0,0 0-6 0,-2 6 1 16,2-6-5-16,-4 8 3 0,-2-8-4 0,-4 7 3 16,2-1 31-16,-2-6-37 0,0 6 33 0,-1-6-25 15,-2 6-1-15,2-6 42 0,-2 0-36 0,3 0 25 16,-2 0-24-16,6 0-21 0,-2 0-36 0,2 0-20 15,1 0-60-15,2 0-15 0,2 0-11 0</inkml:trace>
  <inkml:trace contextRef="#ctx0" brushRef="#br0" timeOffset="6367.68">10755 7560 693 0,'-7'0'12'0,"1"0"-18"16,3 0 27-16,-4 0-2 0,4 0 6 0,0 0-5 15,-1 0-20-15,3 0 1 0,-1 0-4 16,2 0 7-16,-3 0-34 0,3 11 36 0,-1 3-42 16,-2-1 41-16,3 4 9 0,-2 2-25 0,1 4 34 15,1 1-29-15,-3 3 16 0,3-1-3 0,-3 3-20 16,0 0 15-16,2 0-15 0,-2 0 6 0,0-2 8 16,-1 0 10-16,-2-2 7 0,2 0-13 15,-1-4-2-15,1-1-12 0,-2 0 9 0,2-5 1 0,-2 0 24 16,2-1-13-16,-2-5-36 0,0 3-74 15,2-6-29-15,1-6-77 0</inkml:trace>
  <inkml:trace contextRef="#ctx0" brushRef="#br0" timeOffset="6598.07">10504 7630 669 0,'-4'-7'-1'0,"4"7"9"0,-1 0-9 0,-1 0-5 16,2-8 8-16,0 8-18 0,0 0 3 15,7 0 24-15,-1 0 8 0,4-6 6 0,0-3-8 16,2 3-20-16,8-3-30 0,0-2 13 0,3 0 15 16,3-4 11-16,3-1 16 0,4-2-10 0,-1 0-21 15,1 0-48-15,0-1-11 0,0 0-72 0,-2 2-17 16</inkml:trace>
  <inkml:trace contextRef="#ctx0" brushRef="#br0" timeOffset="7020.13">11067 7400 602 0,'-8'9'-36'0,"1"6"13"15,0-1 27-15,-2 2-13 0,2 0 46 16,-2 3-41-16,4 0 0 0,0 1-6 0,0 1 23 15,0 1-3-15,2 2-7 0,-1-1 18 0,1-2-8 16,0 1 22-16,0 0-23 0,2-1 1 0,-1-1-40 16,0 1 11-16,0-3 0 0,-1 2 12 0,3-3 10 15,-1 1-3-15,-1-3 30 0,2-1-32 0,-3-2 20 16,2-1-1-16,1-2-50 0,-3-9 28 0,3 9 0 16,-1-9 21-16,1 0 26 0,-2 0 17 0,2 0-25 15,-3 0-13-15,3 0-17 0,-1 0-6 0,-2 0-7 16,0 0-2-16,-1 0 31 0,0-12-7 0,-1 1-1 15,2-1-7-15,0-2-8 0,-1-2-15 0,3-3 1 16,-1-1 18-16,2-5-17 0,0 0-2 16,6-4 35-16,0-3-29 0,2 0 16 0,4 0-15 15,-2 0-5-15,4-2 10 0,2 1 4 0,0 2 5 16,1 2-5-16,4 3-27 0,-3 1 24 0,1 0-10 16,1 5 6-16,-1 2-1 0,1 1-9 0,-2 2 17 15,0 0-14-15,0 4 58 0,0 0-36 0,-2 4 8 16,-2 1-8-16,-2 6-34 0,-2 0 25 0,-3 0 0 15,0 0-1-15,-5 0 29 0,-2 0-21 16,0 0 18-16,-6 15 2 0,-4 0-79 0,-4 5-56 16,-4 3-131-16</inkml:trace>
  <inkml:trace contextRef="#ctx0" brushRef="#br0" timeOffset="10140.45">11399 7699 690 0,'-7'0'-2'0,"4"-9"23"0,-1 0 5 0,0 1 6 16,-1-1 12-16,2 0 6 0,-1-2-12 0,1 2-14 16,2 9 19-16,-1-8-14 0,2 8-23 0,-2-7 17 15,2 7-29-15,0 0-5 0,0 0 28 0,0 0-11 16,0 0-18-16,5 0 1 0,0 0 13 0,0 0-30 16,2 0 40-16,1 0-16 0,3 0-18 0,4 0 26 15,-1 0-23-15,6 0 32 0,0 0 4 0,4 0-5 16,0 0 12-16,2 0-17 0,1 0 9 0,-1 0-4 15,1 0-17-15,-3 0-12 0,0 0-12 16,-4 0-50-16,0 0-56 0,-2 0-23 0,-4-8-84 16</inkml:trace>
  <inkml:trace contextRef="#ctx0" brushRef="#br0" timeOffset="10445.64">11545 7579 778 0,'-9'0'-19'0,"6"0"1"0,-3 0 1 16,2 0-5-16,3 0 13 0,1 0-5 0,0 0 11 15,0 0-19-15,5-8 32 0,1 8-28 16,0-6 8-16,4 6 36 0,0-7-31 0,2 7 19 0,2-9-28 16,2 4-22-16,4 5 9 0,0-8 32 15,2 8 1-15,2-6 34 0,-2 6-17 0,0 0-26 16,2 0-10-16,-4 0 15 0,2 0-10 0,-6 0 15 15,0 0 1-15,0 0-44 0,-4 0 44 0,-1 10 9 16,-4-1-6-16,3 2 22 0,-6-2-17 0,0 0-19 16,-2 1 30-16,-2 2-20 0,0 1 8 0,0 3 7 15,-4 1-15-15,-2 1 14 0,-4 5-25 0,3 0-27 16,-4 1 49-16,1 2-71 0,-4 0-29 0,2-2-65 16,-2 1-69-16</inkml:trace>
  <inkml:trace contextRef="#ctx0" brushRef="#br0" timeOffset="11197.28">12694 7365 720 0,'0'-8'8'0,"0"1"15"16,0-4 18-16,-9 2 2 0,2 0-8 0,-2 1-8 15,2-1 3-15,-3 3 11 0,-2-2-26 0,-1 1 25 16,-3 7-19-16,0-8-14 0,-1 8 11 16,-2 0-27-16,-1 0 22 0,0 0-14 0,0 0 13 15,3 0 9-15,-2 11-27 0,0 1 15 0,0-1-9 16,2 3-14-16,3-1-4 0,-1 1 12 0,-1 1 16 15,6 3-5-15,0-4 7 0,3 0-16 0,3 1 2 16,1-1-22-16,3-1 8 0,0 0 14 0,7-1-3 16,0 0 40-16,3-1-40 0,0 1 11 0,5-1-19 15,-2-2 12-15,1 1-1 0,2-10 4 0,0 11-7 16,0 0-10-16,1-11 40 0,0 12-34 0,2-4 19 16,-2-8-16-16,-1 12-14 0,0-3 17 0,0-9 4 15,-2 12 15-15,-2-4 5 0,1-8-28 0,-6 9 4 16,2-9-24-16,-2 14 23 0,0-14 22 15,-4 12-11-15,1-12 10 0,-1 9 1 0,-3-9-12 16,0 11-1-16,-7-11 3 0,1 0-10 0,-5 12 2 16,-1-2 11-16,-1 0 8 0,-4-10-9 0,-2 12-12 15,-2 1 6-15,0-2-25 0,1-1-2 0,-1-2-8 16,-1-8-51-16,-1 0 4 0,3 0-36 0,2 0-12 16,0 0 5-16,2 0-76 0</inkml:trace>
  <inkml:trace contextRef="#ctx0" brushRef="#br0" timeOffset="12597.78">12926 7327 695 0,'0'-6'31'0,"0"6"-16"15,0 0-3-15,0 0 9 0,0 0-39 0,-5 0 9 0,5 0-5 16,0 0 18-16,0 0 4 0,0 0 9 0,0 0-1 15,0 0-43-15,0 9 20 0,0 0-2 16,0 0-3-16,0 2 35 0,0 2-6 0,0 3-19 16,0 2 20-16,0 2-40 0,0 3 17 0,-3 1 11 15,1 0 14-15,-3 2 8 0,4 0-43 0,-1-1 21 16,-2 1-16-16,0 0 28 0,2-4 4 0,-1-2-6 16,3-3-30-16,-1 0 0 0,1-5 12 0,0-1-7 15,0-2-34-15,4 2-75 0,-1-11-65 0,4 9-21 16</inkml:trace>
  <inkml:trace contextRef="#ctx0" brushRef="#br0" timeOffset="12817.5">12957 7580 817 0,'-3'0'2'0,"-1"-9"-11"0,1 9 25 16,0 0-6-16,3 0 21 0,0-8 14 0,0 8-34 15,0-10-15-15,6 2 9 0,-2 2-18 16,-1-5 9-16,6 2 16 0,-2-5-12 0,3-1 11 0,3 0-24 16,0-1 33-16,2-3-26 0,3 2 6 0,-2-1 21 15,0 1-54-15,1 1-11 0,-2 1-38 16,-1 2-46-16,-1 3-25 0,-3 0-21 0,-1 4 16 16</inkml:trace>
  <inkml:trace contextRef="#ctx0" brushRef="#br0" timeOffset="13019.54">12976 7487 629 0,'0'0'8'0,"0"6"0"0,0-6-11 16,0 0-6-16,0 0-6 0,0 0-17 0,4 0 21 0,-1 0 26 16,0 0-16-16,1 0 15 0,2 11-27 15,-3-5 4-15,6-6 9 0,-1 13-10 0,0-4 40 16,2 1-37-16,4-3 22 0,-2 4-12 0,2 0-7 15,0 1 29-15,-1-1-28 0,2 1 32 0,1 0-36 16,-2 0-12-16,2-1-8 0,-2 1-74 0,-1-3-48 16</inkml:trace>
  <inkml:trace contextRef="#ctx0" brushRef="#br0" timeOffset="13585.07">13372 7290 883 0,'-10'0'-15'16,"4"0"8"-16,-2 0 14 0,-1 0-6 0,4 0 45 16,1 0 8-16,0 0-42 0,1 0 14 0,3 0-21 15,-1 0-43-15,-1 0 53 0,2 0-20 16,0 11 1-16,0-3 20 0,0 1-20 0,0 3 2 0,0-1-12 15,0 4 21-15,0 3 2 0,0 2 5 0,0 1 8 16,0 2-33-16,0-2-3 0,0-1 21 0,0 0-11 16,0 0 13-16,0 0-6 0,-4-5-18 0,1 2 17 15,0-3 25-15,1-1-2 0,0-2-8 16,-2 0-4-16,0-11-3 0,2 10-12 0,-2-10 9 16,2 0 5-16,-1 0-23 0,0 0-1 0,1 0 19 15,0 0 1-15,-1 0-13 0,2 0 20 0,-1 0-4 16,0-10-29-16,0-4 17 0,2-3-3 0,0-1-6 15,0-4-1-15,0-2 12 0,4 0-20 0,-1-2 18 16,0-3 13-16,3 3-29 0,0 0 19 0,0 1-11 16,-1 1 9-16,4 3 12 0,-1-1-20 0,-2 3-6 15,4 0 3-15,-2 4-3 0,4-1 15 0,-3 1-13 16,4 2 4-16,-3-1 20 0,3 3-18 16,0 1 18-16,-3-1-22 0,2 5-5 0,-2-2 26 15,-2 8-24-15,2-6 0 0,-1 6-2 0,1 0 9 16,-3 0-9-16,1 0 32 0,0 0-6 0,-2 0 1 15,-2 0 13-15,-1 0-12 0,4 0 12 0,-7 0-25 16,2 0 21-16,-2 0-12 0,0 9-11 0,-9-1 18 16,4 1-22-16,-3 3 8 0,0 1 12 0,-2 2-20 15,-5-2 23-15,2 4-11 0,-1-1-5 0,-4 2-5 16,0-3-42-16,0 2-19 0,-2-1-23 0,2-3-29 16,0-2-46-16,5 1-18 0,2-3-13 0</inkml:trace>
  <inkml:trace contextRef="#ctx0" brushRef="#br0" timeOffset="14929.46">13862 7200 652 0,'0'0'-9'0,"-6"8"4"0,2 2 15 0,0 1 10 16,2 4-2-16,-2 1-4 0,0 6-31 0,-2 0 0 16,2 4 18-16,-2 0 4 0,2 3 19 0,-2 0-3 15,0-3-7-15,2 4 4 0,-2-2-13 0,0 2-4 16,-2-2-18-16,2 1 3 0,0-5 5 0,2 2 8 16,-2-2 24-16,0 0-25 0,2-4 14 15,-2-3-24-15,2-3-14 0,1 1 19 0,0-5-11 16,1 0 42-16,-2-10 6 0,4 8-13 0,0-8-1 15,0 0-4-15,0 0 3 0,0 0 7 0,0 0-20 16,4 0-11-16,1 0-9 0,-1-14-6 0,3 0 47 16,-1-4-7-16,4-3 6 0,0-2-3 0,0-2-31 15,5-3 13-15,-2 0-9 0,1-4 23 0,2 3 3 16,0-2-23-16,0 1-6 0,2 4 1 0,-2-3 9 16,2 5 15-16,-1 2 21 0,-1-1-23 0,0 2-13 15,-1 3 2-15,-3 1-11 0,2 6 6 0,-2-1 2 16,-2 1-10-16,-1 4 6 0,-2-1-13 0,1 8 10 15,-6 0-9-15,2 0-13 0,-4 0 32 0,0 0-26 16,-6 0 11-16,1 14 5 0,-4-1-43 16,-1 3 38-16,0 2 18 0,-2 2-11 0,-2 1 43 15,0 2-26-15,-2 0-21 0,3-2 1 0,-2-2-3 0,4-3 1 16,-2 0 12-16,3-2 10 0,2-4-19 16,0-1 1-16,4-9-1 0,2 6-5 0,1-6 14 15,-2 0 9-15,3 0-10 0,0 9 2 0,4-9-9 16,0 0 8-16,2 7 1 0,-2-7 3 0,2 6 7 15,0-6-17-15,0 8 0 0,4-8-7 0,-4 7 0 16,4-7 32-16,0 0-31 0,0 9 31 0,0-9-20 16,2 7-5-16,1-7 37 0,0 0-22 0,1 0 17 15,0 7-56-15,2-7-39 0,0 0-27 0,-2 0-87 16</inkml:trace>
  <inkml:trace contextRef="#ctx0" brushRef="#br0" timeOffset="15576.89">14388 7173 791 0,'0'-8'24'0,"-4"2"32"16,-2 6 22-16,2-6 1 0,-2 6-12 0,0-8-8 16,1 8-15-16,0 0-8 0,-1 0-19 0,2 0-11 15,-2 0-25-15,2 0 5 0,0 0 22 16,2 0-18-16,1 0 7 0,-2 0 31 0,-1 0-30 15,2 14-14-15,2-3 14 0,-1 4-30 0,-2 5 66 16,1 1-15-16,-2 2-12 0,0 0 11 0,2 3-66 16,-2-1 36-16,0 0 26 0,2-1-23 0,-2-2 31 15,2-2-19-15,-2 0-1 0,3-4 9 0,-4-2-10 16,5-1-4-16,-1-3 3 0,-2-10 2 0,3 9-9 16,0-9 28-16,0 0-7 0,0 0-13 0,0 0 8 15,0 0-2-15,0 0-12 0,0 0 17 0,0 0-15 16,0 0-6-16,0 0 4 0,0-8-3 0,0-3 1 15,0-2 2-15,4-1-16 0,2-2 1 0,-2-4 13 16,-2 0 22-16,4-2 0 0,-2 0-9 0,2 2-5 16,2-3-26-16,0 2 18 0,0 2 0 15,2 1 14-15,0 2-4 0,-2 0-7 0,5 2 11 16,-3 2-16-16,1 1 15 0,-1 1-12 0,0 1 11 16,1 2-17-16,-1 7 17 0,0-7 9 0,-3 7-17 15,3 0 21-15,-1 0-31 0,-4 0 17 0,1 0-3 16,0 0-4-16,0 0-5 0,-2 0-6 0,-1 0 24 15,-2 0-5-15,4 0 16 0,-4 0 5 0,3 9-28 16,-4-1-5-16,0 1 8 0,0-2-11 0,0 4 1 16,-4 1 25-16,-2-1-5 0,-2 4-11 0,2-1 9 15,0-2-12-15,-4 2-15 0,3-2 19 0,-3-3-2 16,1 2 0-16,2-3 3 0,0-8-1 16,1 8-2-16,3-8-3 0,0 0 1 0,3 0-8 0,0 0 0 15,0 0-1-15,0 0-2 0,0 0 5 0,6 0 15 16,0 0-2-16,1 0 38 0,-1 0-35 15,1 0 9-15,3 0 16 0,-1 0-68 0,-2 0 64 16,3 0-32-16,0 0-18 0,0 8 10 0,3-8 14 16,-4 0-2-16,1 9-18 0,3-9 34 0,-3 0-46 15,-3 7 1-15,-1-7 41 0,1 0 1 16,-5 9-4-16,-2-9 11 0,0 9-15 0,-5 1-23 0,-5 1-66 16,0 3-134-16,-7 3-97 0</inkml:trace>
  <inkml:trace contextRef="#ctx0" brushRef="#br0" timeOffset="20768.77">18963 9847 899 0,'-19'-16'13'0,"0"-2"10"0,0 0 2 0,-5 1 31 16,2-3-28-16,1 0-24 0,-1 2 21 0,-2 0 16 15,-1 1 22-15,-1 0 21 0,0 2-28 0,-1-3-39 16,-2 2-22-16,2 0 32 0,-4 2 7 0,1-3-9 16,0-1 9-16,-2 2-20 0,0-1-13 15,-2 2 12-15,1-3 9 0,-3 3-17 0,0 1 11 16,1 2-35-16,-1-2-5 0,0 4 18 0,-2-4-10 15,-2 3 35-15,0 1-18 0,-2 0 0 0,0-1 2 16,-4 1-9-16,0-2 10 0,-2 1-11 0,-2 2 22 16,-2-2-33-16,-1 2 31 0,-4-3-17 0,-1 3-26 15,-2-2 51-15,-2 1-27 0,2-1 18 0,-4-3-8 16,0 0-11-16,-3-1-2 0,4 0-15 0,-2 4 11 16,0-6-11-16,-1 3 19 0,-2 1 23 0,3 1 8 15,-2 3 4-15,0-1-13 0,0 10-33 16,-1 0 3-16,1 0 6 0,1 0 12 0,3 0 12 15,-2 0 11-15,1 0-15 0,2 0-10 0,0 0-13 16,2 10-9-16,-2-10 5 0,0 7 16 0,2-7 18 16,-4 11-7-16,6-3-4 0,-2 1-6 0,-2 0-9 15,2 1 4-15,0 1 5 0,0 0-8 0,2 3 10 16,-1 0-5-16,2-1-8 0,-1 1-5 0,0-1 2 16,-1 2 3-16,4-1 28 0,-4 1-17 0,0 1-1 15,-1-1 12-15,-1 1-32 0,-1 5 31 0,0 0 12 16,0 2-29-16,0 0 21 0,0 3-26 0,0 1 23 15,0 0-6-15,5 1 2 0,-1-1-3 0,2 1-20 16,1 0 8-16,3-1-12 0,2 2 21 0,-2-3-16 16,4 3 3-16,-2 1-2 0,1 0 0 15,-2 0 5-15,-1-1-8 0,-1 0 3 0,0 1 10 16,1 1-24-16,0 0 33 0,2-1-20 0,-1 5 8 16,4-2 25-16,-1-2-25 0,4 6 31 0,0 0-30 15,2-1-7-15,2 0 22 0,1 3-23 0,2 2 11 16,1 0 13-16,0 2-28 0,4 1 22 0,-3 1-10 15,4 1-15-15,0 0 21 0,1 3-13 0,3 2-6 16,1-2 7-16,-3 1 0 0,7 0 7 0,-1 0 18 16,0 1-17-16,3-1 5 0,0-1-1 0,4-1-25 15,0 0 35-15,3 1-6 0,0-2-1 0,3-3 26 16,0 3-17-16,4-1-8 0,0-5-14 16,5 3 1-16,1-4-29 0,0-3 23 0,0-2 14 0,6 0-1 15,1 0 24-15,2-4-39 0,2 0 15 0,2-3-6 16,0 1-4-16,3 0 34 0,3-3-24 15,-2 4 3-15,3-4-3 0,3 3-23 0,-4-1 17 16,4-1-5-16,0 2 12 0,2-3 2 0,1 5 13 16,-2-3-17-16,4-1-2 0,0 1 20 0,0-2-31 15,3 2 27-15,0-5-11 0,3 1 0 0,2-4 20 16,3 0-13-16,4 1 8 0,2-3-12 0,1-4-3 16,7 0-13-16,-1-2-9 0,3-12 36 0,3 0-18 15,-1 9 1-15,3-9 15 0,-2 0-20 16,2 0-8-16,0 0 38 0,1 0-23 0,-2 0-13 15,1 0 41-15,1 0-19 0,-2 0 2 0,7 0-10 16,0 0 5-16,2 0-3 0,3 0 7 0,2 0 15 16,1 0-25-16,5 0-9 0,0 0 20 0,-1 0-31 15,4 0 20-15,-1 0 9 0,1 0-15 0,-1 0 33 16,4 0-19-16,0-12-2 0,4 12 7 0,2-11-4 16,0 11-14-16,1-13 13 0,2 13-9 0,-2-12-20 15,-1 2 29-15,-2 1-24 0,3 2 7 0,1-2 15 16,0-1 0-16,1 1-2 0,0 0-11 0,2-2 2 15,2-1 0-15,0 0 15 0,-1 0 13 0,-2 1-31 16,3-1 0-16,0 1-3 0,-1 0-4 0,2 1 29 16,2-1-20-16,1 0 26 0,2-1-20 15,-2 4-10-15,2-2 11 0,0 0-18 0,-2 1 14 16,0-1 17-16,2 1 1 0,0-2-8 0,-2 0 9 16,2 1-7-16,0-2-9 0,-2-1 9 0,1-1-15 15,-4-2 3-15,-1-1-12 0,-1-1 4 0,1 0 5 16,-2-3 14-16,2 0 12 0,-3 0-15 0,0-2 5 15,-1-2-16-15,2 0 7 0,-8-3 0 0,-1 1 11 16,-2-2 3-16,-3 0-14 0,0-2 7 0,0 4-18 16,-4-2-1-16,0 0 11 0,-2 3-6 0,1-3-9 15,-4 7 11-15,-5-2 2 0,-2 0-13 0,-4 2 22 16,-4 1-23-16,-2 0-9 0,-5-1 40 0,-4 2-13 16,-1-2 7-16,-4 1 1 0,-1-1-20 0,-3-2-2 15,-2-1 22-15,0 1 0 0,-1-1-2 16,-2 0 10-16,-1-1-32 0,0-2 12 0,-2 1 14 15,-3-2-14-15,-1-2 19 0,0 2-16 0,-1 0-9 16,-4-3 14-16,0 3 3 0,-3-1 0 0,0-1 16 16,-4-4-2-16,0 4 8 0,-2-3 1 0,-4 0-21 15,0-4-6-15,-1 0-21 0,-6-2 13 0,-1-1 6 16,0-2-14-16,0 2 4 0,-4-2 5 0,-2 1-1 16,-4 2 13-16,2 0 6 0,-6 0-34 15,0 1 15-15,0-1 9 0,-4-1-3 0,-3 1 14 16,-4-2-28-16,-1 0 8 0,-7 0 9 0,2-3 0 15,-5 0 27-15,-5-1-30 0,-1-1-8 0,1-2-5 0,-6 2-2 16,-2-1 9-16,-4-2-22 0,-2 2 9 16,-1-2 7-16,-9 2-2 0,-1-1 7 0,-8-2-5 15,-3 1-15-15,-7-3 11 0,-4 2 16 0,-7-1 6 16,-3-1-13-16,-2 3-4 0,-2 1-2 0,-7 2-13 16,-4 5 22-16,-3 5-9 0,-6 4 10 0,-2 6 1 15,-4 7-13-15,-3 10 5 0,-3 10-24 0,-3 0-14 16,-5 0-16-16,0 15-7 0,-2 3-30 0,-3 6-8 15,2 4 4-15,-5 4-41 0,0 5-10 0,-3 5-28 16,5 2-44-16,-1 5-55 0</inkml:trace>
  <inkml:trace contextRef="#ctx0" brushRef="#br0" timeOffset="24453.73">14456 6729 908 0,'-7'-11'10'0,"-2"-1"18"16,2 1-5-16,-3-1 16 0,-3-1-21 16,1-3-3-16,2 4-8 0,-1-2-13 0,-2 2 17 15,3 1-25-15,1 2 10 0,0 0-12 0,-1 0 9 16,0 1 4-16,4-1 13 0,-2 2 10 0,2-1-6 16,0 2 29-16,0 0-10 0,-4-2-4 0,2 0 3 15,2-1-22-15,-1 3 16 0,-2-3-5 0,2 0-11 16,-3-2 21-16,0 2 10 0,-3 0-2 0,3 1 19 15,-2-1-21-15,1 0-9 0,-2 0 11 0,1 2-10 16,-4-3 9-16,2 5-19 0,2-4-4 0,-4 3-1 16,2 0-9-16,2 0 7 0,-3 0 10 15,0 1-14-15,1-2-8 0,1 2 17 0,-2-4-11 16,1 4 10-16,-2-1-11 0,2 0 5 0,-2 0-6 16,0 0-4-16,2 0 12 0,-2-1-14 0,-2 0 19 15,0 1 6-15,-2 1 7 0,2-2 4 0,-2 2-16 16,0-2-3-16,0 1-6 0,-2-1-7 0,2 2 6 15,0-3-1-15,0 1-6 0,-2 0 2 0,2-1-6 16,-2 1-2-16,-1 1 13 0,0-2-1 0,0-1-4 16,0 1 10-16,1 2-9 0,-4-3-5 0,-1 4-8 15,1-4 5-15,-3 3-1 0,1 0-12 0,-3-3 21 16,2 4-4-16,-4-1-9 0,0 6 24 0,-1-5-15 16,0 0 2-16,-2 5 6 0,0 0 0 0,-4 0-4 15,0 0-4-15,-5 0 2 0,0 0-10 0,-4 0-4 16,0 10 4-16,-4-2-2 0,-2 0 7 15,0-1 1-15,-1 0-3 0,0 0 18 0,0 2-20 16,2-3 17-16,0 3-2 0,2-1-16 0,3 2 11 16,0 1-2-16,1-3-10 0,2 1 4 0,0 3-9 15,3 0-2-15,-2-1 18 0,-1 3 1 0,0-2 1 16,-2 2-3-16,1 1-11 0,-5 0 9 0,-3-1 10 16,-1 4 16-16,0-2-10 0,-2 0-19 0,-4 4 4 15,0 0-8-15,0 0 13 0,0 1 8 0,2-1-18 16,-2 3-2-16,1-2 8 0,2 3-6 0,-1-2 9 15,2 2 10-15,0 1-10 0,-2-1 0 0,-1 0 6 16,2-2-11-16,-3 4-19 0,0-2 3 0,2 2 12 16,-2-3-9-16,1 3 21 0,-1 1 6 15,4 1-27-15,2-1 11 0,-4 1-5 0,5 1-4 16,-1 0 13-16,1 1 6 0,-3 1-19 0,2-1 17 16,0 1-3-16,0 4-13 0,-6 0 18 0,4 0-18 15,0 5 9-15,-4-1 0 0,2 3-9 0,0 2 7 16,2 0-6-16,3 2 8 0,6 1 12 0,-1 0-6 15,4 2-12-15,4 0 5 0,4 0-12 16,2 1-4-16,6-2 14 0,1-1 0 0,6 1-2 0,0-2 11 16,4-2-6-16,5 2 1 0,2-3 0 0,2-2-7 15,6 2 14-15,4-2-11 0,0 0-8 0,4 2 14 16,6 0-3-16,-1 1 4 0,6 0 18 16,3 2-7-16,-2-2-21 0,4-1 14 0,3-1 0 0,3 0-2 15,-1-3-5-15,2-2-9 0,0-2-1 16,5-3 0-16,0 0 26 0,0-3-21 0,2 0 1 15,2-4-3-15,2 0 3 0,-1-1-1 0,4-3 8 16,0 0-1-16,4 2-19 0,1-3 32 0,0 1-15 16,2-1 7-16,2-3 5 0,0 1-16 0,2-1 7 15,2-1-1-15,2-3-8 0,0 1 5 0,0-2-4 16,6-3 9-16,0 3-1 0,2-4 1 0,6-8-6 16,2 6-4-16,2-6 18 0,2 0-16 15,1 0 26-15,-1 0-11 0,-1 0-13 0,0 0 13 0,0-11 1 16,0 2-10-16,1-2 5 0,-1 3-13 15,3-2-2-15,3-2 8 0,1 1 9 0,2-1 4 16,2-1-10-16,2-2 0 0,1 2-15 0,2-1 18 16,0 0-2-16,0-4-2 0,1 3 9 0,4-5-1 15,4 3-9-15,1-3 10 0,2-4 1 0,0-1-9 16,2-4-8-16,0-4 16 0,-1-1 7 0,-2-4-29 16,-1 0 28-16,4-6-20 0,-1 0-7 0,-2-4 27 15,4 1-30-15,-4-3-3 0,2 1 4 0,-5-2-1 16,2-2 9-16,-3 3 25 0,-1-2-7 0,-4 0-11 15,1-1 22-15,0-1-21 0,1-1 3 16,-3-1 6-16,-3-2-8 0,-1-3 9 0,-4 1-14 0,-2-5 19 16,-3 1-8-16,-4-2-19 0,-4 1 9 0,-2-1-10 15,0-3 11-15,-4 1 9 0,-3 0-2 16,-3-1 1-16,-3 0-9 0,-2-1 13 0,-7 2 9 16,-2-2-13-16,-5 1 1 0,-5 0-26 0,-6 0-15 15,-6 5 16-15,-6 3 11 0,-7 1-5 0,-4 2 29 16,-6 5-8-16,0 2-10 0,-12 3 10 0,-6 2-14 15,-4 2-15-15,-7 4 12 0,-4 1 11 0,-7 2 1 16,-4 2 5-16,-6 0-6 0,-5 3-3 0,-2 1-2 16,-5 4 5-16,-5 2-8 0,-2 4-8 0,-6 4 0 15,-7 5-10-15,-6 12 16 0,-4 0-30 0,-9 0-32 16,-6 21-35-16,-5 8-63 0,-3 7-16 16,-4 8-65-16,-5 8-5 0,2 11-77 0</inkml:trace>
  <inkml:trace contextRef="#ctx0" brushRef="#br0" timeOffset="25882.76">14120 7683 717 0,'-10'0'20'0,"0"0"16"0,0 0 0 0,4 0-3 15,2 0-8-15,1 0-26 0,0 0-1 0,2 0-14 16,1 0-6-16,0 0 19 0,0 0-2 15,0 0 31-15,0 0-23 0,0 0 5 0,0 0-9 16,0 0-8-16,1 0 20 0,3 0-30 0,-2 0 2 16,2 0 11-16,0 0-6 0,2 0 36 0,0 11-4 15,3 0 0-15,-2 0-5 0,6 1 9 0,-2 0 18 16,5 7-15-16,-4-1 19 0,6 5-40 0,0-1-16 16,0 0-10-16,4 4 26 0,-2-2 4 0,5 1 11 15,-2-1 21-15,3 2-23 0,3-3 14 0,-3 2 18 16,1 1-17-16,2-4 6 0,1 4-8 0,-3-3-15 15,1 3 8-15,-2-2-30 0,3-1 6 0,-3-1 1 16,0-1-6-16,-5-3 13 0,2 2 2 16,-4-5-3-16,1 1 1 0,-4-3 11 0,-2-1-7 15,2-1-14-15,-3-2 4 0,-1 1-7 0,-1-1-5 0,-1 1 24 16,0-4 0-16,-1-1-7 0,-2-5 5 16,-1 9-12-16,1-3-10 0,-1-6 15 0,-3 6-2 15,1-6-2-15,-1 0 16 0,-1 7-35 0,-1-7 21 16,-1 0 9-16,0 0-13 0,0 0 25 0,0 0-26 15,0 0-17-15,0 0-57 0,0 0-70 0,0 0-81 16,0 0-127-16</inkml:trace>
  <inkml:trace contextRef="#ctx0" brushRef="#br0" timeOffset="26378.46">14354 8498 691 0,'-8'0'-2'16,"0"0"7"-16,5 0-12 0,-1 8-14 0,1-8 11 15,3 0 0-15,0 0 30 0,0 8-3 0,7-2 8 16,-4-6 4-16,4 13-45 0,-1-2 64 16,0 0-21-16,1 3 18 0,3 1 27 0,0 0-45 15,0 3-15-15,4-1-10 0,1 3-14 0,-2 4 24 16,6 0-11-16,-2-2-22 0,3 1 29 0,5 2-33 16,-1-3 43-16,2 3 7 0,1-3-20 0,2 0 3 15,3-2-30-15,-2 0 28 0,-1-1 2 0,4-3 9 16,-4-2 15-16,0-1-35 0,-2-1-20 15,2-6 1-15,-6-6 31 0,3 0-11 0,-1 0 31 0,-1 0 11 16,-2 0-40-16,-1 0 25 0,0 0-13 0,0-10 3 16,-2-4 39-16,-2 0 8 0,2-1-16 15,-5-2-21-15,2-1-27 0,-3-2-11 0,0-3 29 16,0-2-1-16,-3-3 15 0,0 3-24 0,-1-5 4 16,-2 4-18-16,0-5-2 0,-4 3 21 0,2-2-13 15,-3 3 11-15,0-2-7 0,-1 4-7 0,-1 0 9 16,0 0 7-16,0 1-17 0,0 4 13 0,-5 3-47 15,3-1-40-15,-1 1-67 0,2 3-73 0,1-1-80 16</inkml:trace>
  <inkml:trace contextRef="#ctx0" brushRef="#br0" timeOffset="32278.95">13918 11738 410 0,'-2'-6'14'0,"2"6"-8"16,0-5 17-16,-2-1-8 0,2 6-7 0,0-5 1 15,0 5 27-15,0-6 14 0,0 6-18 0,-1 0 20 16,1 0-10-16,-3 0-2 0,3 0 24 0,0 0 13 16,0 0-22-16,-2 0 4 0,2 0-3 15,0 0-18-15,0 0 16 0,-1 0-30 0,-2 0-10 0,3 0 27 16,-2 0-37-16,2 0 42 0,-2 0-26 16,0 0-24-16,1 0-16 0,-2 0 1 0,1 0 12 15,-2 0-12-15,0 0 44 0,-2 0-32 0,0 0 33 16,0 0-6-16,-2 0-12 0,1 0 12 0,-3 0-34 15,-1 0 28-15,-1 7-31 0,0-1 24 0,0 1 2 16,-2-1-36-16,2 1 27 0,-3 2 0 0,-4 0 2 16,3 2 12-16,-4 1-6 0,1 2-12 0,-2 1 3 15,-3 3 7-15,-3-1-14 0,1 3-3 0,-1 2-2 16,-3 0 28-16,-4 4-3 0,-2 1 3 16,-2 1 14-16,-3 1-30 0,2 1 49 0,-3 1-23 15,-1 1-7-15,0 0 13 0,1-2-18 0,2 1 9 16,0-1 17-16,2 1-33 0,-1 0 4 0,6-4 5 15,-2 1-9-15,5 0 12 0,1-1-9 0,-1 0-9 16,1-3 5-16,2 6 4 0,-3-1-6 0,-1 2-8 16,0 1 0-16,-4 3 0 0,-1 3-1 0,-2 2 10 15,-3 4-7-15,-4 0 2 0,-3 3-4 0,-2 2 3 16,-2 2 6-16,-4 3 5 0,0 2 10 0,-2 3-10 16,-1 2 9-16,-2 0-10 0,-1 2-17 0,0-1 1 15,-4 2 0-15,4-3-11 0,-4-1 11 0,2-1 20 16,2-5-25-16,-1-2 30 0,1-2-5 15,3-6-17-15,1 0 16 0,2-4-16 0,2 0 15 16,0-4-10-16,2 1-16 0,2-1 23 0,2 1-16 16,-1-3 25-16,0 2-3 0,0-1 1 0,2 3-2 15,-4-1-12-15,-1 2 23 0,2 1-34 0,-2 0 9 16,0 0-1-16,0 1-16 0,0 3 18 0,-1-3-3 16,0 3 3-16,1 0 4 0,4-2-6 0,-2 2 5 15,4-3 1-15,1 2-2 0,2-2 2 0,4-2-5 16,0-3 8-16,3-4-13 0,4-3 18 0,2-3-7 15,4-4-6-15,4-6-6 0,4-1-89 16,2-5-4-16,6-10-78 0,4 0 3 0,2 0-4 16,4 0 6-16,0 0 12 0,10-8-68 0</inkml:trace>
  <inkml:trace contextRef="#ctx0" brushRef="#br0" timeOffset="32793.08">9918 14587 529 0,'-23'29'14'0,"-2"6"7"0,-1 0 17 0,0 4 1 16,-4-3 2-16,3 4 4 0,-4-1-14 15,0-2 24-15,-2 1-15 0,-1-2-7 0,0-1 24 16,2-2-18-16,0-3 7 0,-1-3 23 0,6-3-49 16,1-1-12-16,2-2 4 0,6-4-48 0,0-3 39 15,6 0 11-15,2-4-18 0,1-10 24 0,2 11-12 16,5-11-43-16,0 10 25 0,2-10 12 0,0 0-11 16,4 10 38-16,2-10-13 0,-2 0-16 0,2 10-17 15,2-10 19-15,2 11-10 0,2-11 15 0,4 0 33 16,1 0-39-16,6 0-1 0,2 0 8 0,4 0-16 15,4 0 6-15,0 0 28 0,3 0-32 0,4 0 0 16,-2 0 4-16,2-11-11 0,0 0-3 0,1-1-24 16,-4 0-48-16,-1 3-44 0,0-2-2 15,0 1-11-15,-4-1-48 0</inkml:trace>
  <inkml:trace contextRef="#ctx0" brushRef="#br0" timeOffset="34957.64">4771 15451 771 0,'-1'0'16'0,"-2"0"12"0,0 0-10 15,0 0-6-15,-2-13 32 0,0 13-37 0,-1-13 31 16,1 13 16-16,-1-14-8 0,0 14 27 0,-2-10-11 16,0 10-1-16,1-11-43 0,-3 11 9 0,3-14-8 15,-2 5-11-15,-1-2 8 0,0 11-7 0,-2-10 14 16,1 0-21-16,1 10 22 0,-2-15-9 0,-5 9 11 16,4 6 23-16,-3-11-14 0,-4 11 5 0,1-12-30 15,-4 12 10-15,0-8-16 0,-3 8 15 0,-1-7 18 16,-2 7-4-16,0 0 12 0,-4 0-40 0,1 0-10 15,-1 0 1-15,-3 0-4 0,0 0 24 0,0 0-18 16,0 0-7-16,-3 0 11 0,2 0-27 16,-2 0 23-16,3 9 9 0,-2 5-27 0,2-3 36 15,0-1-4-15,-1 4-33 0,-2-1 40 0,3-1-21 16,-2-1 3-16,2 3 21 0,-1-3-23 0,-2 1 5 16,1 0-21-16,-2 4-5 0,2 0 23 0,-2 2-25 15,4-1 26-15,-4 3 10 0,2-1-31 0,0 0 27 16,0 1-5-16,0 1-8 0,0 2 8 0,2-1 2 15,-2 2-21-15,2 0 18 0,0 2-9 0,0 2-4 16,0-1 11-16,0 4-12 0,1-1-5 0,2 1 26 16,-1 1-6-16,2 0-3 0,0 1 9 0,2-2-16 15,1 4 7-15,0 0 11 0,1 0-12 0,2 0-1 16,0 0-13-16,4 3 12 0,-2-3 17 16,2 0-9-16,3 0 18 0,2-2-29 0,-2 5-5 15,6-3 7-15,0 1-7 0,0-2 5 0,5 3 6 16,-1-2-22-16,6 0-2 0,-1 0 15 0,4 0-3 15,0 0 20-15,0 0 4 0,5-1-16 0,4-1-2 16,1 1 7-16,3-1 0 0,0 1 12 0,3-3-3 16,4 3-17-16,-3-4 26 0,5 0-10 0,1 1-13 15,0-3 22-15,2 0-41 0,1 0 4 0,1-2 29 16,2-1-3-16,1 3-1 0,2-2 16 0,0-2-37 16,2-2 3-16,2 3 35 0,2-2-37 15,2 0 29-15,0 0-5 0,4-3-33 0,-3 0 37 0,8 0-24 16,-1-1 12-16,2 1 21 0,1-4-38 0,-1 0 20 15,5-2 1-15,-3 1-21 0,4 0 25 16,0-4-1-16,0 1-4 0,-2 0 7 0,2-3-7 16,0 1-3-16,0 0-20 0,2-2 8 0,0 1 36 15,2-9-21-15,2 10 4 0,0-1-10 0,0-9-16 16,6 7 30-16,-2-7-25 0,5 0 16 0,-2 9-14 16,0-9-14-16,3 10 35 0,-4-10-15 0,1 0 17 15,0 0 7-15,1 9-16 0,0-9 32 0,2 0-27 16,0 0-15-16,2 0 21 0,2 0-24 0,2 0 20 15,0 0 1-15,-2 0-22 0,2 0 17 0,0 0-5 16,-2 0 10-16,0 0 0 0,2-10-25 0,0 10 7 16,0-9 4-16,0 0-1 0,4 9 9 0,3-12 3 15,-1 6-17-15,2 6 13 0,-1-10-2 0,0 1-23 16,0-1 28-16,0 1-13 0,-1 2 3 16,-2-3 12-16,4-1-15 0,2-1-4 0,0 2 19 15,2-2-9-15,2-2-1 0,2 0 12 0,-2 3-13 16,0-4 3-16,2 0 1 0,-2 1 4 0,0-1 7 15,2-1-15-15,1-2-1 0,-1 3 17 0,2-2-27 16,2-1 32-16,0-2-14 0,-3 0-14 0,2 3 10 16,-3-4-16-16,2-2 5 0,-1 1 4 15,3-3-13-15,-1 0-7 0,1-2 37 0,1 0-7 0,-1 2 17 16,1-4 10-16,-1 3-26 0,-2-3-8 0,0 5-7 16,-2-4-2-16,-2 0 8 0,0 0-9 15,2 0 5-15,-2-1 11 0,-1-1-13 0,0 1 22 16,-3 0-7-16,1-3 8 0,-4 3-6 0,-3-2-7 15,-4-1 11-15,0-1-18 0,1-2-9 0,-4-1 17 16,0 1 4-16,-3-4 2 0,2 4 13 0,-4 0-18 16,-2-1-3-16,-4 1-11 0,-4-2 2 0,-2 3-2 15,-4-3 1-15,-6 2 18 0,0 0-7 0,-5 0 7 16,-4 0-18-16,-3 0-3 0,-2 3 13 16,-4-2 8-16,-6 1 1 0,-1 1 6 0,-6 1-3 0,-3 1-24 15,-2 0 13-15,-4 0-11 0,-3-3 9 16,-5 6 13-16,0-3 2 0,-7-3-8 0,-5 7-3 15,1-5-10-15,-4 2 0 0,-5 0 21 0,-2 2-7 16,-4 2 3-16,-4 1-10 0,-2 3-16 0,-4 1 3 16,-2 2 5-16,-6 2 4 0,-2 1 17 0,-4 6-10 15,-4-2 1-15,-2 1-5 0,-6 10-12 0,-2-14 26 16,-3 7-10-16,-2 7-3 0,0-13 8 0,-2 13-20 16,-4-8 11-16,3 8 12 0,-1-9-10 0,-4 9 13 15,2 0-18-15,-5 0 5 0,-1 0-1 0,-3 0-14 16,-4 0 0-16,0 0 17 0,-1 0-1 0,0 0 0 15,-1 0 25-15,0 0-26 0,0 0-1 0,-4 0 4 16,2 0 0-16,-1 0 5 0,-4 0-26 0,-1 0 20 16,0 0 4-16,-4 0-12 0,4 0 29 0,-2 12-14 15,2-12-16-15,-4 0 2 0,4 11 16 0,-3-11-1 16,-1 12-3-16,-2-12 12 0,0 15-27 16,-4-4 5-16,3 0-1 0,-2 4-16 0,-5 0 32 15,4-1-20-15,-6 4-11 0,2 1 27 0,-4 1-20 16,-2 3 0-16,2-2 19 0,-4 2-6 0,0 2-1 15,-1 0 6-15,0-1-4 0,-3-1-23 0,0 2 16 16,-3-1-8-16,3 2 7 0,-1-2 6 0,-2 1-13 16,-1-4 24-16,2 4-14 0,0-1 9 0,3 0-4 15,1 1-6-15,-1-2-22 0,2 1-24 0,4 5-33 16,2-4-55-16,4 2-14 0,0 1-54 0,6 2-1 16,-2 0-9-16,5 1 23 0,3 4-18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30:49.5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7260 6942 1396 0,'-26'-24'30'0,"-3"-5"38"0,-4 3 10 15,2-3 6-15,-3 5-24 0,0-1-42 16,-1 1-2-16,-1 1-14 0,3 0-2 0,-6 2 17 15,0 1 19-15,-4-3 7 0,4 2 20 0,-5 1-24 16,-3 0-2-16,1 3 22 0,-3 2-40 0,-1 0 23 16,-2 1-30-16,-3 5-10 0,-1 9 19 0,1-14-19 15,-4 2 6-15,0 12-12 0,0-9 3 0,1 9 1 16,-2 0-1-16,1-11-11 0,-3 11 7 0,1 0 4 16,1 0 10-16,-4 0-6 0,1 0 4 0,-4 0-7 15,0 0-6-15,-4 0 3 0,-1 0-3 0,-3 0 9 16,2 0-6-16,-1 11 6 0,-2-11-11 15,2 12 11-15,-1-1 3 0,2 1-3 0,-5-1 3 16,0 4-14-16,-2 3-4 0,-4 2 13 0,-3 3-1 16,-1 3-10-16,-1 4 19 0,-2 1-12 0,3 4-13 15,2 0 7-15,4 6-17 0,0-1 16 0,4 4 12 16,4 0-17-16,-2-2 14 0,2 2-19 0,2-3 12 16,0 3 19-16,2-4-17 0,2-1 12 0,2 1-25 15,5-3 9-15,6 4 6 0,2-1-1 0,4 4 15 16,3 0-13-16,7 2-6 0,3 2 19 0,4 0-8 15,5 4-9-15,3 1 13 0,2-1-36 0,6 4 12 16,3-2 6-16,4 1-12 0,2-1 17 0,4 2 1 16,3-3 8-16,0-1 4 0,6-2 2 0,4 1-5 15,0-6-14-15,2 2 13 0,2-4-1 16,2 1 3-16,0-4 10 0,6 1-19 0,-2-1 8 16,4-5-12-16,-1 0-1 0,6 0 7 0,-1 0-14 15,3 0 25-15,5 0-11 0,3-1-1 0,1-1-8 16,2 1-7-16,0 1 4 0,4-1 8 0,0-1 6 15,2-5-8-15,2 1 2 0,-1 1-12 0,2-2 2 16,1-1 9-16,2-3-16 0,-2 1 8 0,0-4 10 16,4 2-1-16,2-3 10 0,2-3 0 0,4 3-17 15,2-5 17-15,5 0 7 0,2-3-6 0,4-1 13 16,2-11-40-16,0 0 24 0,5 0 5 0,-2 0-3 16,2 0 22-16,-1 0-20 0,5 0 1 15,1 0-4-15,2-14 5 0,4-1-11 0,3 1 4 16,2-1 6-16,2 0 0 0,2 0 2 0,2-2-8 15,0-1 4-15,2-3 1 0,0 0 6 0,3-3-1 16,0-2-7-16,1-3-16 0,2 0 34 0,3-3-31 16,-5-2 10-16,2-1 32 0,-3 0-26 0,0 0 31 15,1-2-30-15,-2 2-11 0,2 0-1 0,-2-1-13 16,1 4 17-16,-2-2-3 0,-5 4-27 0,0-1 37 16,0 5-14-16,-2-3 9 0,0 5 5 0,1 3-17 15,-4 1 20-15,-1 1-14 0,0 2 20 0,-3-1-6 16,0 2-14-16,-4 2-14 0,-3-3 11 0,-3 2 4 15,0-1-2-15,0 0 12 0,-3 0-16 16,3 0 17-16,-3-1 11 0,-4 0-7 0,0-1 1 16,-4-1-11-16,-4-3 5 0,-4-3-5 0,-2 1 19 15,-4-3 5-15,-6-1-10 0,0-4 8 0,-2 1-16 16,-4-2-9-16,-3-4-3 0,-4-1 23 0,-3 2-3 16,-2-3-26-16,-3 2 10 0,-4-4-10 0,-3-1 2 15,-2-4 23-15,-8 2 4 0,0-2-18 16,-7 0-8-16,-9-3 13 0,0-2-12 0,-5 2 11 0,-9-1 11 15,-2-4-4-15,-6 4 4 0,-5-5-6 16,-6 3 4-16,-3-3-4 0,-2-3-16 0,-6 2 23 0,0 1-29 16,-2-2-6-16,-4 2 31 0,-2 2-21 15,-4 2 9-15,-2 1 6 0,-5 2-21 0,-4 2 1 16,-7 2 22-16,-6 4-22 0,-3-1 22 0,-8 1 5 16,-1 5-23-16,-5 1 34 0,-4 1-31 0,-7 4 1 15,-3 3 26-15,-7 3-30 0,-3 2 14 0,-6 7-15 16,-3 3-17-16,-5 11-18 0,-6 0-13 0,1 0-6 15,-6 20-12-15,-2 3 13 0,0 9-50 0,0 6-3 16,-4 8-54-16,3 9-41 0,2 7-30 0,-1 9-76 16</inkml:trace>
  <inkml:trace contextRef="#ctx0" brushRef="#br0" timeOffset="9623.03">9926 7638 425 0,'0'0'-4'0,"-1"0"13"0,-2 0-21 15,2 0 8-15,-2 0 1 0,1 0-6 0,1 0 55 16,-2 0-27-16,3 0 25 0,-2 0-22 0,0 0-6 16,2 0 57-16,-2 0-36 0,2 0 4 0,0 0-5 15,0 0-37-15,0 0 31 0,0 0-13 0,0 0 6 16,0 0-26-16,0 0-8 0,0 0 20 0,0 0-9 16,0 0 20-16,0 0 2 0,0 0-18 0,0 0-12 15,2 0-11-15,2 0-7 0,-1 0-9 0,-2 0 1 16,4 0 43-16,0 0-4 0,1 0 45 0,3-15-41 15,1 15 3-15,1-14-11 0,1 14-51 0,4-18 41 16,0 1-20-16,2 3 45 0,0-2 17 16,2 0-12-16,4-4-11 0,-2 0-51 0,2-2 18 15,1 0 26-15,-2-2-15 0,6 3 32 0,-3-4 8 16,1 1-31-16,3-1 34 0,-4 2-16 0,2-1-15 16,2 0 15-16,-4 1-8 0,3 1-13 0,-3 1 18 15,-3 1-21-15,1 0 3 0,2 2 2 0,-6 3 27 16,2 0-4-16,-3 15-11 0,-2-17 26 15,-1 17-51-15,-2-14 21 0,-2 14-2 0,1-15 0 0,-2 15-50 16,-2 0-39-16,1-16-26 0,-3 16-117 0,-1-13 59 16</inkml:trace>
  <inkml:trace contextRef="#ctx0" brushRef="#br0" timeOffset="9969.34">10487 6950 792 0,'-7'0'-11'0,"4"0"22"0,-1 0-31 0,2 0 37 16,-1 0-22-16,3 0-16 0,0 0 49 16,6 0-46-16,-2 0 50 0,2 0-27 0,3 0-15 0,-2 0 9 15,7-15-19-15,-2 15 11 0,2-20-3 16,2 5-12-16,3 0 17 0,-2 15 6 0,5-20-1 15,-2 3 19-15,3 17-14 0,-1-20 0 0,-1 5-25 16,1 15 11-16,1 0 2 0,-3-17-16 0,-1 17 50 16,-2 0-24-16,1 0 19 0,-4 0 24 0,-2 0-34 15,-1 0-4-15,-1 0 9 0,-3 0 11 0,-1 23-19 16,0-3 39-16,-2 1-43 0,-4 4 20 0,0 4-1 16,0 1-16-16,-7 10-6 0,1 1-11 0,-1 3 8 15,-6 0 14-15,4 2-9 0,-4-2-4 16,-1 0-2-16,-2-2-19 0,3-4-25 0,0-1-70 15,0-7-35-15,3-4-72 0</inkml:trace>
  <inkml:trace contextRef="#ctx0" brushRef="#br0" timeOffset="10944.38">11435 6138 1362 0,'-7'0'16'15,"4"0"-24"-15,-3 0 20 0,2 0 7 16,-2 0-14-16,2 0 3 0,0 0-12 0,2 0-18 0,-2 0 10 16,1 0 28-16,3 22-24 0,0 3 8 0,7 2-1 15,-4 6-8-15,0 6 20 0,3 6-11 16,0 4 16-16,1 3 2 0,0 3-3 0,0-2 9 16,2-1-49-16,-1 1 17 0,-2-2 12 0,2-4 12 15,0-3 1-15,-2-1-18 0,2-3 3 0,-4-4-29 16,1-5 40-16,-2-2-10 0,1-8 6 0,-4-3-4 15,0-18 7-15,0 0 12 0,0 0-36 0,0 0 18 16,0 0-15-16,-4 0-39 0,-2 0 13 0,0 0 0 16,-2-27 8-16,-1-2 16 0,-1-3-8 0,-1-3 18 15,-1-6-15-15,-2-3 25 0,-1-3 15 16,4-1-20-16,-2 6-14 0,1-3 19 0,2 2-7 0,3 2 13 16,1 1 8-16,0 4-31 0,6 2-9 15,0 3-6-15,0 3 1 0,6-1 16 0,-2 3 0 16,2 3 0-16,2 0 0 0,0 2-28 0,1-2 32 15,-2 8 4-15,3-4-4 0,-3 4-3 0,2 3-18 16,1 12 22-16,-3-16 1 0,2 16 12 0,1-13 6 16,-3 13-29-16,2 0 5 0,-1 0 14 0,-2 0-21 15,0 0 30-15,-2 0-6 0,-1 0-11 0,0 0 9 16,-1 15 2-16,-2 2 4 0,0 4 27 0,0 2-20 16,0 5-49-16,0 2-28 0,-5 5-46 0,2 0-60 15,-1 1-20-15,2-1-23 0,-2-1-43 0</inkml:trace>
  <inkml:trace contextRef="#ctx0" brushRef="#br0" timeOffset="11719.88">11801 6709 731 0,'2'0'16'0,"1"0"3"0,-2 0-22 0,-1 0-1 15,2 0-8-15,0 0-13 0,-2 0 7 0,2 0 24 16,-2 0-4-16,3 0 20 0,-2 0 9 0,3 0-44 16,-2 0 7-16,2 0 6 0,-2 0 1 15,2 0 9-15,2 0-9 0,-2 0 9 0,0-18-6 0,1 4 8 16,-2 14-9-16,1-23-11 0,-1 5 18 16,-2 1 19-16,-1-1-7 0,0 4 2 0,0-3-14 15,0 5-13-15,-6 12 30 0,1-18 5 0,-2 18-1 16,-1 0 19-16,0 0-40 0,0 0-20 0,-2 0 4 15,2 0-19-15,-4 0 40 0,2 0-4 16,2 24-12-16,0-4-8 0,0-3-4 0,0 3-13 0,3-1 34 16,0 0-13-16,3 0-10 0,0-2 13 0,2 2-44 15,0 0 19-15,6-2 26 0,4 2 4 16,-2-3 24-16,3 0 1 0,-1 0-13 0,1-16-19 0,1 19 10 16,2-19-4-16,2 18-26 0,0-18 29 15,-2 0-15-15,2 0-5 0,0 0 12 0,-2 0-37 16,2 0 2-16,0 0 3 0,-2-18-20 0,-2 1 8 15,2-5 19-15,-2 0-4 0,-2-4 31 0,-1 0-3 16,-2-2-26-16,-1 3 27 0,-2 0-9 0,0 1 19 16,-4 4 37-16,2 3-23 0,-2 2 42 0,0 15 20 15,0-16-2-15,-6 16 38 0,2 0-37 0,2 0-7 16,-2-15-23-16,-2 15-42 0,2 0 5 0,2 0 27 16,-2 0 0-16,3 0 8 0,-2 0-14 0,1 0-64 15,2 0 5-15,-1 0-10 0,1 0 12 0,0 0 46 16,0 0-18-16,0 0 20 0,0 23-33 0,0 3-20 15,3-3 6-15,1 3-18 0,-2-2 59 0,0 4-9 16,0-2 7-16,2 0 22 0,0-2-47 16,-2-3 3-16,-2-1 3 0,4 0-28 0,-2-2 25 15,1-18 6-15,-2 16-16 0,2-16 3 0,-2 0-10 16,-1 0 19-16,2 0-20 0,1 0 27 0,-2 0-1 16,1 0-10-16,0 0 25 0,0 0-31 0,2 0 9 15,-2 0-5-15,2-23-35 0,0 3 53 0,1-1-13 16,-1-4-2-16,-1 3 27 0,1-3-14 0,0 2-7 15,-2 2-6-15,4 1-11 0,-2 1 1 0,0 4 16 16,-2 15-22-16,2-18 44 0,2 18-34 0,-2 0-8 16,-2 0 39-16,0 0-50 0,0 0 44 15,2 0-11-15,-4 0-15 0,2 0 29 0,2 0-34 16,-1 0 16-16,0 0-12 0,1 0 24 0,0 0 1 0,2 18-27 16,0 0 9-16,3-1 1 0,-2 3-23 15,1 0-4-15,0 0-20 0,5 1-63 0,-3-3 15 16,1-1-17-16,-1-17 3 0,2 21 59 0,1-5-34 15,-2-16 16-15,1 0-43 0</inkml:trace>
  <inkml:trace contextRef="#ctx0" brushRef="#br0" timeOffset="12207.68">12430 6506 1129 0,'-5'-12'32'0,"0"12"2"0,-4 0-10 15,3-15 38-15,0 15-19 0,-4 0-13 16,2 0 13-16,-1 0-15 0,0 0 5 0,1 0 2 15,2 0 18-15,-1 0-31 0,-2 0-16 0,-1 0-1 16,4 0-23-16,-1 18 21 0,-2-1-10 0,1 0-4 16,2 5 15-16,0 3-3 0,0 1-26 0,2-2 31 15,3 2 4-15,-2-6-17 0,3 3 18 0,0-5-32 16,7-18-21-16,-1 19 6 0,1-19-6 0,3 16 25 16,0-16 3-16,0 0 20 0,5 0 6 0,-2 0 6 15,1 0-30-15,1 0-8 0,-1 0 15 16,-3 0-1-16,1 0 5 0,-2-15 26 0,0 0-36 15,0-2-13-15,-4-1 39 0,0-2-53 0,1 0 48 0,-4 0-3 16,1 0-10-16,-1 2 22 0,-3 1-16 16,0 2-16-16,0 15 14 0,0-15-17 0,0 15 10 15,-4 0 26-15,-1 0 6 0,4 0-12 0,-3-14-10 16,1 14-11-16,1 0-5 0,2 0 14 0,-1 0-17 16,1 0 15-16,0 0-23 0,0 0 5 0,0 0 32 15,0 0-22-15,3 0 11 0,5 17-6 0,-3-17-9 16,1 23-5-16,-1-2 23 0,4-1-1 15,-2 1-19-15,3 2 18 0,0 0-19 0,0 0 16 16,-1 0 18-16,-2 1-4 0,3-1 20 0,-4 0 0 16,0-3 26-16,-2 4-17 0,-1-4-6 0,-1 1-7 15,-2 2-38-15,0-1 32 0,-5 0-20 0,-1 3 15 16,-2-2-6-16,-1 6-11 0,-4-3 6 0,-1 0-6 16,-2 1-10-16,-1-1 25 0,-2-5-20 0,-3 2-47 15,2-6-17-15,-2 3-91 0,1-8-61 0,-4-12-23 16,5 0-87-16,-1 0 61 0</inkml:trace>
  <inkml:trace contextRef="#ctx0" brushRef="#br0" timeOffset="13213.9">12666 6674 1088 0,'-7'0'7'0,"1"0"-9"0,0 14-21 16,1-14 20-16,0 0-28 0,5 0 13 0,0 0 25 16,0 0-23-16,6 0 43 0,1 0-14 0,-1 0-27 15,1 0 8-15,2 0-27 0,2-17 23 0,-2 4 20 16,3 13 0-16,-1-19 6 0,2 3-5 0,-3 1-13 15,0 1 6-15,-1-1-7 0,1 0 4 0,0 15 18 16,-3-20-35-16,-1 7 20 0,0-1-2 0,-2 1-8 16,-1 13 16-16,-3-19 12 0,3 8 6 0,-3 11-13 15,0-20 12-15,0 5-11 0,-9 15-5 0,2-15 20 16,1 15-26-16,-4-17 15 0,0 17-22 16,-3-14 17-16,3 14 31 0,-3 0-65 0,0-13 47 0,0 13-24 15,-1 0 7-15,-1 0 25 0,1 0-29 16,1 0 28-16,-1 0-39 0,2 0-5 0,-1 0-2 15,3 0-42-15,-2 15 38 0,5-15 13 0,-1 21-7 16,2-7 0-16,1 0 27 0,4 1-15 0,1 0-12 16,0 1 25-16,0 0-24 0,6 1 15 15,0 0 5-15,2 1-20 0,-1-1-7 0,3 2-18 0,1-3 40 16,0 2 17-16,2-1-34 0,0-2 20 0,0-15-47 16,0 23 8-16,1-23 15 0,1 17-12 15,-1-17 26-15,2 0-20 0,-3 18-11 0,0-18 0 0,0 0-64 16,4 0-6-16,-4 0-47 0,2 0-5 15,-1 0-48-15</inkml:trace>
  <inkml:trace contextRef="#ctx0" brushRef="#br0" timeOffset="14507.15">12934 6375 1081 0,'-3'0'-15'0,"2"0"24"0,-2 0-30 16,0 0 29-16,3 0-4 0,-3 0-25 0,3 0 17 15,0 0-25-15,0 0 16 0,0 0-12 16,0 0 32-16,5 15 12 0,-4 4-7 0,3-1 39 16,-1 5-45-16,0 1 4 0,1 1 9 0,2 2-32 15,-3 1 26-15,1-2-21 0,-1-1 0 0,2-5 20 16,0 0-4-16,-2-2-6 0,0-18 33 0,4 17-40 16,-4-17-7-16,0 0 15 0,3 0-14 0,-2 0 12 15,-1 0 28-15,1 0 6 0,-1 0-29 0,0 0 27 16,0 0-15-16,1 0-5 0,-2-20-13 0,-1-1-33 15,2-3 33-15,0-3-31 0,0-2 46 0,-2-1 5 16,2 1-33-16,0 0 38 0,1 2-26 0,-1-1 25 16,0 5-36-16,0 2 8 0,1 3 8 0,-1 4-30 15,0 0 52-15,0 14-36 0,0-15 0 0,-2 15-7 16,2 0-27-16,-1 0 28 0,-1 0 19 16,-1 0 6-16,3 0 25 0,-3 0-37 0,2 0-19 0,0 0 28 15,-2 0-9-15,3 0 16 0,0 22 6 16,1 0 6-16,-1 4-10 0,0 0-10 0,3 3-14 15,-2 0-4-15,-1 0 9 0,4 1-28 0,-1-4-39 16,4-1-8-16,-3-6-40 0,2-3 11 0,1-16 23 16,3 15 10-16,0-15-2 0,0 0 38 0,6 0 4 15,-3 0-24-15,0 0 4 0,2-20-2 0,-2-1 56 16,0-2 9-16,0-3 15 0,-2 2-2 0,-1 1-45 16,2-1 37-16,-4-1 3 0,-1 5-1 15,-1 1 56-15,-1 0-41 0,-3 4 36 0,-2 0 8 0,-2 4-29 16,2 11 40-16,-3-20-3 0,0 20 21 0,-6-12-43 15,2 12 6-15,-5-14-37 0,4 14 23 16,-3 0-8-16,1 0-27 0,0 0 22 0,-2 0-57 16,-1 0 37-16,1 0 25 0,-1 0-22 0,0 0 3 15,0 0-17-15,0 17-33 0,0 0 13 0,2 2 4 16,0 1-14-16,-2 3-1 0,4 3 10 0,-1-1 12 16,4 3 33-16,-1-5-21 0,1 2-7 0,3-4-14 15,0-1-4-15,0-5 22 0,5-15-1 0,0 0-39 16,4 15 38-16,-1-15-16 0,1 0 11 0,1 0 55 15,0 0-42-15,1 0 16 0,3-24-14 0,-3 0 0 16,4-8-16-16,-1-5-21 0,-2-4 27 16,-1-5-36-16,2-5 1 0,0-2 41 0,0-3-18 15,-3 3 1-15,-1 1 7 0,-2-2 5 0,-3 1 3 16,-2 5 12-16,-2 0-5 0,0 5-19 0,-6 2-15 16,-1 4-13-16,-2 2 40 0,3 8-15 0,-4 4 13 15,2 5 19-15,0 1-35 0,-2 17 11 0,2-14-13 16,-1 14 18-16,3 0-12 0,1 0 31 0,0 0-38 15,-2 0 6-15,4 0-3 0,0 0-24 0,3 0 64 16,0 0-46-16,0 17 20 0,0 0-11 0,0 1-18 16,6 4 20-16,1 3 21 0,0 3-3 0,-1 4-7 15,4 3 4-15,-2 0-20 0,0 5 2 0,4-1 22 16,-2 1-24-16,0 1 7 0,0-1-5 16,0 0-35-16,0-1 57 0,0 0-21 0,0-2 10 15,0 1 18-15,-2-1-57 0,0 3 41 0,2-5 5 16,0 0 9-16,2-3 19 0,-2 0-63 0,-3-6-19 15,5-2-63-15,-2-4 2 0,-1-5 11 0,1-15 0 16,-2 0 19-16,2 0 16 0,2 0-3 0,-2 0-11 16,0 0 45-16,0 0-38 0,0-21 27 0,0-2 29 15,0-1-1-15,0-2 14 0,0 1-4 0,-1-2-8 16,0-2-1-16,-1 6 10 0,0-3-31 0,0 4 38 16,-2 0-4-16,0 2 2 0,-2 2 49 0,0 4-3 15,1 14 8-15,-4-15 45 0,1 15 2 0,0 0 19 16,-2-14 1-16,0 14-49 0,0 0-14 0,0 0-50 15,0 0-7-15,-5 0 5 0,0 0-13 16,0 0 15-16,0 0-23 0,-3 0-4 0,2 0 24 16,-1 0 0-16,-2 15 3 0,-1-1 12 0,0 0-26 15,0 4-27-15,0 1 30 0,0 0-27 0,0 3 23 16,-2 1-3-16,4-2-5 0,0 0 9 0,2-1 2 16,1-3-4-16,0-17 5 0,3 18 4 0,2-18-12 15,0 0-1-15,4 14-5 0,0-14 9 0,2 0 1 16,2 0 19-16,1 0-3 0,0 0-10 0,1 0 11 15,0 0-12-15,0 0 8 0,0 0-2 16,2 0-29-16,-2-20 5 0,0 5 13 0,-2-2-6 16,1 0-2-16,0 1 12 0,-1 0-20 0,-2 2 22 15,-2 2 12-15,1 12-9 0,-4-13-10 0,1 13 6 16,2 0-14-16,-4 0 3 0,2 0 10 0,-2 0-5 16,0 0 12-16,0 0-7 0,0 0-11 0,0 0-16 15,0 0 11-15,0 0 2 0,0 0 1 0,0 0 11 16,4 15 8-16,2-1-18 0,-2 1 34 0,0 0-14 15,2 0-8-15,0 2-5 0,2-2-58 0,-2-1 3 16,4-14-52-16,-4 18 20 0,4-18-17 0,-1 0-32 16,-2 0 5-16,3 0-99 0,0 0 32 0</inkml:trace>
  <inkml:trace contextRef="#ctx0" brushRef="#br0" timeOffset="14943.81">13940 5721 1130 0,'-4'0'-26'0,"2"0"-17"0,-2 0 36 16,4 0-32-16,-2 0 63 0,2 0 2 0,0 0-30 15,5 0 22-15,-2 23-50 0,4-2 16 0,-1 8 30 16,-1 0-5-16,3 6 14 0,0 3-5 16,2 4-8-16,-4 3 22 0,4 1-26 0,-4 1 17 15,4 0-7-15,-4-1-39 0,2 0 40 0,-2-2-3 16,3-4-23-16,-3-2 41 0,1-1-33 0,1-7-28 16,-2 1-33-16,0-6-56 0,3-2-7 0,-2-6-3 15,-1-2-6-15,2-15-15 0,1 0-20 0</inkml:trace>
  <inkml:trace contextRef="#ctx0" brushRef="#br0" timeOffset="15141.29">14182 6178 989 0,'0'0'15'0,"-4"0"-8"16,1 0-20-16,-1 0 41 0,1 0-33 15,1 0 25-15,2 0-2 0,-1 0-35 0,-2 0 26 16,3 16-16-16,0 2 27 0,0 3-20 0,0 2 12 15,0 1 0-15,4 4-14 0,-2 1-8 0,2 0-5 16,0 0 11-16,1-5 8 0,0 2 15 0,1-2-71 16,-1-5-34-16,0-3-22 0,1-16-36 0,0 14 10 15,2-14-55-15</inkml:trace>
  <inkml:trace contextRef="#ctx0" brushRef="#br0" timeOffset="15271.45">14171 6076 650 0,'-5'0'19'0,"0"0"-25"16,0 0 32-16,4 0-29 0,-2 0-2 0,3 0 1 15,0 0-89-15,6 0 22 0,1 0-106 0</inkml:trace>
  <inkml:trace contextRef="#ctx0" brushRef="#br0" timeOffset="15740.81">14453 6100 1048 0,'-9'0'-13'0,"1"14"29"15,1-14 2-15,-3 0 22 0,-1 0 20 0,0 16-32 16,-2-16 12-16,1 16-34 0,-2-16 5 16,4 17-4-16,-2-2-5 0,2-15 11 0,-4 17-32 15,4 3 9-15,3-5 0 0,-2 3 16 0,6-1 13 16,-4 3 0-16,5 0-36 0,1 0 11 0,1-2-2 15,0 0 1-15,0-1 14 0,7 0-18 0,-1-3 17 16,0 0-5-16,2-14 1 0,-2 16 7 0,4-16-12 16,0 15 4-16,-1-15 26 0,-2 0-41 0,3 0 8 15,0 0 2-15,2 0-8 0,-2 0 22 0,0 0-12 16,0 0 8-16,3 0-9 0,-4 0 18 0,1 0 8 16,0-19-15-16,0 0 25 0,-4 1-28 15,2 0 5-15,-3-1-40 0,1-2-20 0,-5 1 47 0,3 3-17 16,-4-4 57-16,0 2-7 0,0 1-47 15,0 0 5-15,0 1 13 0,0 2-6 0,0 1 20 16,0 14-4-16,-4-12-20 0,3 12 15 0,-1 0-24 16,-1 0 35-16,-1 0 0 0,4 0-29 0,0 0 22 15,0 0-13-15,-2 0-8 0,2 0 7 0,0 0 3 16,0 0-39-16,0 0 38 0,0 0 20 0,0 0-9 16,5 0 26-16,-1 17-41 0,-2 1-11 0,2 2 6 15,2 0 10-15,-1-1-17 0,4-2 25 0,-2 2 11 16,2-4-33-16,1 4-17 0,2-5-55 0,-1 0-56 15,2-1-5-15,-1-13 9 0,2 14 54 16,-3-14-4-16,4 0-46 0,-2 0-2 0</inkml:trace>
  <inkml:trace contextRef="#ctx0" brushRef="#br0" timeOffset="16151.03">14713 6109 918 0,'-5'0'2'15,"1"0"18"-15,-2 0 20 0,2 0-20 0,-2 0 5 16,3 0-31-16,0 0-7 0,-1 0 14 0,-2 13-23 16,5-13 33-16,-2 18 3 0,3 2-3 15,0-2 6-15,0-1-17 0,0 3-8 0,0 3 3 16,7-2 22-16,-1 0-33 0,-2-1 14 0,2 0 11 16,0 0 4-16,0 0 16 0,-1-5-28 0,0 0-3 15,0-1-16-15,1-14 17 0,-2 15 19 0,2-15-16 16,-3 0-21-16,0 0 29 0,4 0-19 0,-4 0 19 15,1 0 8-15,-1 0-10 0,-1 0-6 0,-1-15 5 16,2 0 0-16,-1-4-33 0,-2-2 17 0,0 1-31 16,0-4 39-16,0 3 7 0,0 1 12 0,-5 1-6 15,2 1-23-15,0 0 15 0,2 2-5 16,-2 3-1-16,2 13 1 0,-1-17-4 0,2 5 0 16,-3 12 12-16,3 0-4 0,0-17-14 0,0 17 2 15,0 0 6-15,0 0 1 0,0 0 4 0,5-12-8 0,-4 12-2 16,3 0-5-16,1 0 2 0,-1 0-3 15,-1 0-22-15,4 0 31 0,-1 0 10 0,1 0 8 16,0 0 36-16,2 0-73 0,1 17 20 0,0-2 10 16,3 0-14-16,-1-1 42 0,4 3 7 0,-5-2-26 15,6 0-38-15,-1 2-82 0,2-3-85 0,0 0-86 16</inkml:trace>
  <inkml:trace contextRef="#ctx0" brushRef="#br0" timeOffset="16874.3">15463 5440 760 0,'0'0'-17'15,"0"0"16"-15,0 25 12 0,0 0 16 0,-4 8 37 16,0 3-31-16,0 5 47 0,-1 4-45 0,2 6-10 16,-1 4 34-16,0 3-25 0,-1 2 12 0,0 2-12 15,0-2-13-15,2 2-18 0,-1-5 16 0,1-2-35 16,2-5 19-16,-1-4-12 0,2-4-24 0,0-8 75 15,0-5-56-15,0-6-40 0,3-5 12 0,0-18-82 16,1 12-10-16,2-12-14 0,-2 0-68 16,2-15 15-16</inkml:trace>
  <inkml:trace contextRef="#ctx0" brushRef="#br0" timeOffset="17605.34">15305 5618 808 0,'-2'-13'24'15,"2"13"-23"-15,0 0-17 0,0 0 28 0,0 0-37 16,4 0 24-16,-2 0 5 0,4 0-17 0,4 0 16 16,0 0 3-16,3 21 20 0,2-2-12 0,1 2 22 15,4 1 7-15,-2 0-40 0,4 3 27 0,-5 0-14 16,4 3-9-16,-3-1 34 0,-2 2-58 0,1 0 22 16,-4-1 4-16,0 2-7 0,0 2 27 15,-3-6-23-15,0 5-4 0,-4-4 7 0,0-4 0 16,-3 2-7-16,-3 0-2 0,0-2-16 0,-5-1-2 15,-2-2-42-15,-3-1-5 0,1-2-1 0,-3-2 2 16,0-1 54-16,-4-14-14 0,0 15 22 0,0-15-6 16,-2 0-11-16,-2 0 32 0,2 0-25 0,-2 0 19 15,4 0 6-15,0-15-29 0,-1 1 24 0,6-1 14 16,1 3-58-16,2-2 35 0,1 2-22 0,1 0-5 16,5 1 51-16,1-3-35 0,0 14 39 15,0-16-35-15,6 0 5 0,2 4 9 0,2 12-21 0,0-18 14 16,4 4 7-16,4 0-2 0,-2 14-1 15,4-17 14-15,2 2-26 0,2 15 25 0,2-15-11 16,2 1 3-16,0 14-13 0,1-15-18 0,4 15 31 16,-1-15-53-16,0 15 22 0,-2-16 0 0,0 1-40 15,-2 15 50-15,-4-14 16 0,1-1-20 0,-5 3 25 16,-3 0-27-16,-1 12-14 0,-4-20 37 0,-4 5-22 16,1 15 30-16,-4-20-30 0,-1 5 33 0,0 15 21 15,-4 0 14-15,0-14 25 0,0 14 5 0,-6 0-4 16,0 0-31-16,0-14 35 0,-2 14-47 0,1 0 15 15,-4 0 19-15,-1 0-55 0,0 0 27 0,0 0-19 16,-2 0-16-16,2 0 15 0,-2 0-17 0,0 0-5 16,-2 0 4-16,4 0 30 0,-2 20-36 15,2-2 9-15,2-1-21 0,3-3 15 0,0 1-1 16,5-15 15-16,-2 23 0 0,4-8-32 0,0 4 9 16,0-4-7-16,9 0 12 0,-2-1-14 0,2 1 6 15,2-3 4-15,1-12 10 0,-2 19 17 0,4-4 3 16,1-15 8-16,-2 15-52 0,1-1 6 0,0-14 16 15,-2 16-34-15,2-16 67 0,-2 17-27 0,1-4-2 16,-4-13 24-16,-1 16-6 0,2-16 22 0,-4 17 29 16,0-17-32-16,-2 14-14 0,0-14 9 0,-4 18-23 15,0-18 25-15,0 17 1 0,0-3-32 16,-5-14 3-16,-4 15 7 0,3 0-10 0,0-15 7 0,-4 17 7 16,0-5-34-16,0-12 33 0,-1 16-6 15,1-16-30-15,-3 0-9 0,1 0-45 0,2 0-42 16,0 0-37-16,3 0-3 0,0 0 13 0,4-16 6 15,-4-2 19-15,5-2-61 0,2-1-8 0</inkml:trace>
  <inkml:trace contextRef="#ctx0" brushRef="#br0" timeOffset="18347">16067 5934 1111 0,'0'0'0'0,"0"15"15"0,0-1-4 0,0-14 11 0,0 14 8 16,0-14-26-16,0 12-7 0,0-12-5 16,0 0-10-16,0 15 12 0,6-15 19 0,-2 0-9 15,2 0-9-15,-2 0 21 0,2 0-33 0,3 0 23 16,-3 0-7-16,1 0-2 0,-1 0 25 0,2 0-18 16,-2 0 23-16,3-18-38 0,-4 3-13 0,0-2 45 15,-2 2-33-15,-1-2 45 0,0 0 2 0,-2 2-63 16,0 0 11-16,0 0-4 0,-6 15 3 0,0-16 35 15,-2 16-22-15,0-19 6 0,-2 19 9 0,2-16-41 16,-2 16 59-16,-2 0-26 0,2 0-11 0,0 0 48 16,3 0-45-16,-3 0 21 0,0 0-13 15,1 21-26-15,2-2 21 0,0 0-18 0,1 0-1 16,4 1 18-16,-2 1 20 0,4-4-2 0,0 3 6 16,6-2-18-16,0 0-22 0,2-1 4 0,2-2 5 15,2-1 19-15,1 0-24 0,0-1 18 0,5-13-4 16,-2 17 15-16,2-17 29 0,2 13-34 0,0-13 14 15,0 0-66-15,0 0-31 0,2 0 12 0,-2 0-1 16,0-19 9-16,-2-2 2 0,0-2-9 0,0-3-12 16,-1-3 1-16,-4-3 24 0,1-2 4 0,-2 1 40 15,-2 1 1-15,-1-2-11 0,-2 4 2 0,-3-1-4 16,0 2 19-16,-4 5 36 0,0 1-15 0,0-1-7 16,-5 4 44-16,0 0 17 0,-3 6 51 15,5 14-8-15,-1-16 14 0,-2 16-43 0,1 0-25 16,1 0-11-16,0 0-71 0,1 0 25 0,-1 0-20 15,-1 0 25-15,1 0 2 0,2 0-27 0,-2 0 11 16,4 0-21-16,-1 27 28 0,1-3-9 0,0 1 6 16,0 4 11-16,5 0-27 0,0 1 15 0,1 1 8 15,-2 1-20-15,-1 1-5 0,4-2 9 16,-4 1-3-16,1-3 9 0,2 0 12 0,-2-2 15 0,-2-4-36 16,2 0 0-16,0-6-38 0,-2-2-59 0,-2-15 1 15,0 18-33-15,0-18-3 0,0 0 48 16,0 0-21-16,-6 0 19 0,2 0 30 0,-2 0-38 0,-4 0 50 15,3 0-14-15,-3-15 54 0,-5 0 27 16,4 0 61-16,-4-1 27 0,1-2-2 0,2 4 3 16,2-1-28-16,0 2 14 0,0 13-21 0,0-19 4 15,4 19-39-15,0-14 11 0,2 14-36 0,0 0 16 16,2-11-24-16,1 11-23 0,1 0 7 0,0 0-4 16,3 0 27-16,1 0-9 0,2 0 23 0,4-14 3 15,0 14-28-15,4 0 22 0,2-14-22 0,6 14-10 16,1-14 12-16,4 2-33 0,1-2-76 0,6-1-70 15,2-1-73-15</inkml:trace>
  <inkml:trace contextRef="#ctx0" brushRef="#br0" timeOffset="18905.15">16798 5446 1328 0,'-9'0'9'15,"2"-11"16"-15,-1 11-39 0,3 0 27 16,-1 0-17-16,5 0-43 0,-2 0 42 0,3 0-11 15,0 0-5-15,7 16 35 0,-1 3 11 0,1 6-17 16,3 4 29-16,0 3-15 0,5 6-12 0,-4 2-14 16,4 1 5-16,1 8 15 0,0 1-4 0,-5-1 9 15,6 1-15-15,-4-1 3 0,0 0-7 16,0 0-1-16,-3-5-15 0,0-4 7 0,-1-5 6 16,-2-5 17-16,-1-6-4 0,1-4-16 0,-4-4 22 0,1-16-17 15,-1 14 12-15,-1-14 21 0,-2 0-39 0,0 0 9 16,0 0-12-16,-5 0 8 0,-2-23 12 0,-1-4-31 15,-1-3 24-15,0-8-37 0,-4-2-18 0,-2-10 33 16,0 1-2-16,4-3 1 0,-5-3 10 16,1 1 14-16,4 0-20 0,-1 2 19 0,4 3-9 15,-1 5-22-15,6 6 6 0,-1 3 0 0,2 3 19 16,2 6-3-16,0 3 21 0,3 4 13 0,3 3-22 16,-2 4 29-16,5 12-25 0,-2-14-35 0,0 14 31 15,2 0-34-15,0 0 6 0,-1 0 35 0,4 0-27 16,-2 0 22-16,0 0 7 0,0 0-16 0,0 0-3 15,0 0-7-15,-3 18-1 0,2-1-2 0,-3 3 17 16,-2 0 3-16,2 3-9 0,-5 1-2 16,-1-1 14-16,0 4-12 0,0-1-1 0,-5 0-14 0,-1 0-58 15,2 1-32-15,-4-5-36 0,1-4-45 16,1-1 20-16,2-17-62 0</inkml:trace>
  <inkml:trace contextRef="#ctx0" brushRef="#br0" timeOffset="19900.73">17138 5760 934 0,'0'0'12'0,"2"18"19"0,-1-3 19 0,-1-15 1 0,3 18 1 16,-2-2-64-16,-1-2-5 0,3-14 5 15,0 17 1-15,1-17 33 0,5 12-27 0,-3-12 13 16,1 0 7-16,2 0-7 0,-1 0 16 0,4 0-7 15,-1 0-11-15,0 0 0 0,1-15 1 0,0-5-22 16,-2 0 10-16,0 0 17 0,0-1-8 0,0-3 35 16,-4-1-19-16,0 1-22 0,-2 3 17 0,-4 0-42 15,0 3 24-15,0 2 0 0,0 16-16 0,-6-14 35 16,-2 14-39-16,-1 0 16 0,0 0 2 0,1 0-28 16,-2 0 37-16,-2 0 16 0,2 0-1 0,2 18 22 15,-3-1-61-15,1 3 8 0,0 2 23 0,3-3-11 16,1 1 29-16,2-2-36 0,0 2-32 15,2 0 34-15,2-5-7 0,0 2 39 0,7 0-3 16,-1-1-35-16,3-2 5 0,2 1-8 0,2-15 13 16,0 17-1-16,3-17 24 0,1 0-19 0,1 0-2 15,2 0-6-15,0 0-19 0,0 0 15 0,0 0 8 16,-1 0-28-16,1 0 22 0,-4-23-39 0,3 2-29 16,-5 2 27-16,-1 0-7 0,0 0 10 0,-1-2 19 15,-4 3 22-15,-2-2-22 0,-4 3 57 16,-2-1-22-16,0 1-36 0,0-1 28 0,-6 5-30 0,0 13 6 15,0-16 75-15,-2 16 3 0,0-13 10 0,0 13 54 16,2 0-31-16,0 0-31 0,0 0-9 0,2 0-52 16,-2 0-11-16,2 0 14 0,1 0-10 15,2 0 11-15,-1 0 17 0,2 0-25 0,0 20-13 16,0-3 20-16,3 3-19 0,2 0 30 0,0-2 36 16,2-1-31-16,1 1-19 0,0-2-6 0,2-1-2 15,-4-2-22-15,4-13 45 0,-4 17-9 0,1-17-9 16,0 19 12-16,-2-19-15 0,-1 15 9 0,-1-15 6 15,-1 0 2-15,0 0 16 0,-2 0-9 0,0 0-22 16,0 0-3-16,0 0 3 0,0 0 6 0,0 0 12 16,0 0 32-16,-4-26-32 0,1 3-4 0,0 0-10 15,2-3 4-15,-4 0-3 0,5 2 7 0,-2-2-12 16,2 3 9-16,0 0-9 0,0 3-29 0,4 1 59 16,2 3-32-16,-2 2 23 0,0 2 20 15,2 12-60-15,-2-14 13 0,-1 14-2 0,4-13 6 16,-3 13 4-16,1 0 4 0,2 0-16 0,-4 0 5 15,4 0 26-15,1 0-3 0,0 0 16 0,-2 0-20 16,4 0-32-16,-1 0-2 0,-2 0 3 0,0 18 18 16,0-1 43-16,-1 1 23 0,-2-1-29 0,2 1 13 15,-3 2-4-15,2 0-42 0,-1 1 14 0,0-1-14 16,-2 0-7-16,2-3 19 0,0 1-3 0,0-3-4 16,1 2-11-16,-1-17 16 0,3 17-32 0,-1-17 22 15,3 15 8-15,-4-15-15 0,3 0 27 0,0 16-18 16,0-16 20-16,0 0-25 0,0 0 14 0,0 0 20 15,1 0-28-15,-4 0-5 0,5 0 14 0,-4 0-35 16,0 0 31-16,0-16 12 0,0 1-22 0,1 0 16 16,-3 1-26-16,3-1 7 0,-2 1-5 15,-2 1 7-15,1-2 12 0,-1 15 6 0,0-18-5 16,-1 18-3-16,0-15-10 0,2 15-22 0,-4 0 10 16,2 0 12-16,1 0-11 0,-3 0 36 0,1 0-12 15,-1 0-23-15,2 0 30 0,0 0-25 0,-2 0 13 16,5 0-5-16,-4 0-5 0,3 0 10 15,2 0 15-15,-2 21 0 0,2-21-25 0,2 20 16 16,0-20-17-16,2 20 19 0,-2-20 8 0,2 15 2 0,0-15-20 16,3 0-43-16,-2 0-63 0,-1 0-32 0,2 0-24 15,1 0-29-15,-2 0 65 0,-1 0-103 16,0 0 48-16</inkml:trace>
  <inkml:trace contextRef="#ctx0" brushRef="#br0" timeOffset="20272.74">18080 5470 1093 0,'-4'0'-15'0,"0"-10"29"16,-2 10 26-16,2 0-1 0,-2 0 24 0,2 0-29 15,-2 0-54-15,0 0 48 0,0 0-23 16,2 0-3-16,-2 0 37 0,2 0-50 0,3 0 19 0,-4 15 7 16,1 0-16-16,2-15-29 0,2 19 0 15,0-4 16-15,0-3 19 0,0 3 33 0,0-15-14 0,5 19-47 16,1-4 2-16,-1-1 11 0,3-14-20 15,0 16 39-15,2-16-18 0,0 16-10 0,0-16 36 16,0 14-20-16,2-14 15 0,-3 0 4 0,1 15-22 16,-3-15-13-16,3 0 34 0,-1 15-32 0,-4-15 5 15,1 0 56-15,0 0-48 0,0 14 18 0,-2-14 43 16,0 0-18-16,-2 0 19 0,-2 16 6 0,3-16-9 16,-3 18-18-16,0-18-26 0,0 17 23 0,0-3-39 15,-5-14 10-15,0 20 0 0,0-3-30 0,0-3 27 16,-4-14-2-16,3 18-3 0,0-6 18 0,-2-12-2 15,5 17-12-15,-1-17 11 0,-2 0-33 16,1 0-55-16,1 0-5 0,3 0-29 0,-2 0-13 16,3 0 8-16,0 0-17 0,4 0-12 0,2-19 9 15,3 0 20-15,-2-1-27 0,6-3-16 0</inkml:trace>
  <inkml:trace contextRef="#ctx0" brushRef="#br0" timeOffset="21088.01">18415 5449 1374 0,'0'0'-11'0,"0"0"5"16,-7 0-1-16,0 0 1 0,-2 0 30 0,-1 0-17 0,3 0 13 15,-5 0 5-15,-2 14-21 0,4-2 16 0,-5-12-6 16,5 20-16-16,-2-5 9 0,2 0 4 16,0 1-25-16,0-2 12 0,2 1-1 0,2-2-19 15,3-13 28-15,0 17 4 0,3-2-5 0,0-15-4 16,0 16-10-16,4-16 1 0,2 18 14 0,4-18 7 15,-1 17 2-15,1-17-9 0,1 14-31 0,1-14 28 16,2 0 11-16,-2 0-1 0,2 0 4 0,2 0-37 16,-1 0 4-16,1 0 2 0,-2 0 6 0,-1-14 10 15,1 1-1-15,-2-2-11 0,1 0 17 0,-3-2 10 16,0 1-22-16,-3 0 21 0,2-2-13 0,-3 6-2 16,-5-2 7-16,3 2-6 0,-4 12 7 0,2-14-10 15,-2 14 22-15,0 0-36 0,0 0-1 16,-6 0 7-16,5-12-7 0,-4 12 43 0,4 0-7 15,1 0-2-15,-3 0-15 0,3 0-10 0,0 0 2 16,0 0 2-16,0 0-7 0,4 0 4 0,1 17 10 16,-4-1-8-16,5 0 28 0,2-2-23 0,-2 2 11 15,4-2-9-15,-1 1-7 0,-2-15 9 0,3 17-25 16,0-17 9-16,2 14-44 0,-2-14 15 0,0 0-8 16,0 0-16-16,0 0 20 0,0 0-28 0,0-20 16 15,-1 0-2-15,-2-3 0 0,-1-4 28 0,0-4-11 16,-2 2 42-16,-4-1-2 0,3-2 11 0,-3 0-15 15,0 4-2-15,0-3-1 0,-7 0-20 0,4 5 31 16,-6 1-7-16,4 1-5 0,-1 1 8 16,-3 3 20-16,3 2 34 0,1 4 43 0,-1 14 31 15,0-17-59-15,2 17-6 0,-1-11 0 0,4 11-34 16,-2 0 25-16,3 0-39 0,0 0-26 0,0 0 4 16,0 0 7-16,0 0-19 0,0 0 3 0,4 16 11 15,2 4-13-15,0-1 36 0,1 2-21 0,-1 0-7 16,1 3 15-16,-1 2 4 0,4 0 0 0,0 0-5 15,-1 1-1-15,1-1 10 0,0 1 12 0,0 0-24 16,2-1 14-16,-4-3-9 0,1 1 3 0,-1-4 13 16,3-3-9-16,-3-1-6 0,-1-16-3 0,-1 14 5 15,-2-14-13-15,2 0 0 0,-1 0-4 16,0 0-4-16,1 0 23 0,-2 0-30 0,-2 0 25 16,2 0-1-16,1 0-21 0,-1-14 31 0,0-2-20 15,-1 0 8-15,0-2-10 0,1 1 7 0,-1-1-1 16,1 3 4-16,1 1 3 0,-1-1-14 0,-1 4-19 15,1 11-2-15,2-15 21 0,-2 15 8 0,2-14 15 16,-1 14-11-16,0 0-11 0,0-12 0 16,0 12 1-16,0 0 22 0,0 0 4 0,1 0-18 0,0 0 10 15,1 0-14-15,3 0-12 0,-2 0 28 0,0 17-17 16,-1 1 12-16,3-3-15 0,1 2 2 16,-1 0-18-16,-2-1-11 0,2 2-36 0,-1-5-41 15,4 2 0-15,-1-15-40 0,-2 18 36 0,0-18 7 16,1 0 26-16,-1 0 22 0,0 0-41 0,1 0-41 15,-1 0 2-15</inkml:trace>
  <inkml:trace contextRef="#ctx0" brushRef="#br0" timeOffset="21509.08">19163 5353 997 0,'0'0'32'0,"-4"-15"24"0,-1 15-8 0,0 0-1 16,0-14-23-16,0 14-13 0,-1 0 7 0,0 0 20 15,0 0 3-15,-1 0-12 0,0 0 0 0,1 0-3 16,-3 0-26-16,4 0-3 0,-4 0 16 0,3 0-21 15,0 17-4-15,-1-2 18 0,3-1-14 16,0 0 10-16,-1 2-2 0,5-2 1 0,0 3 8 16,0-3 2-16,0 1-2 0,5-1-7 0,-1 0 1 15,0-1-19-15,3-13 14 0,2 18-13 0,-2-4 11 16,3-14 0-16,1 14 20 0,-1-14 2 0,1 0-17 16,-1 0 9-16,3 0-5 0,-1 0 1 0,-1 0-21 15,-1 0 14-15,0 0-9 0,3 0 9 0,-3 0-2 16,-2-22 13-16,0 6-11 0,2-3-16 0,-2 3 29 15,-3-3-24-15,1 4-2 0,-1-5 14 0,-3 5 8 16,1 1 0-16,-3 3 25 0,0 11-30 16,0-15-26-16,0 15 26 0,-5-12-18 0,0 12 4 0,2 0 29 15,0 0-30-15,-1 0 13 0,1 0 7 0,-3 0-7 16,4 0-9-16,0 0 6 0,-1 0 5 16,3 0-24-16,0 0 29 0,0 17-14 0,0-3 9 15,0 1 12-15,5-3-4 0,0 3-22 0,1-1 8 16,1-14-21-16,1 15-8 0,2-15 19 15,0 17 0-15,1-17-48 0,4 0-35 0,1 0-37 0,-1 0-20 16,4 0 46-16,1 0 8 0,0-15 7 0,4-2-8 16,-2-3-55-16,4-2 20 0</inkml:trace>
  <inkml:trace contextRef="#ctx0" brushRef="#br0" timeOffset="21890.11">19617 5144 1207 0,'-9'0'7'16,"2"0"16"-16,-3 0-27 0,0 0 12 0,-2 0 11 15,0 0-7-15,-2 0 34 0,2 0-17 0,0 15-32 16,-2-4 2-16,4 3-7 0,1-14 8 0,0 18 11 16,3-4-13-16,-1 1-1 0,4-1 4 0,3-1-25 15,0 0 19-15,0-3 6 0,6-10-18 0,1 16 40 16,0-16-19-16,2 15-21 0,1-15 23 0,5 12-16 16,-4-12 9-16,2 0 21 0,1 0-15 15,-2 0 6-15,2 0-9 0,-2 0-24 0,0 0 30 0,0 0 0 16,-3 0-12-16,1-14 27 0,2-1-21 15,-2 3-22-15,-3 0 12 0,0-2 12 0,0 1-12 16,-2 0 34-16,-4 2-24 0,-1 11-14 0,0-16 11 16,0 3-18-16,0 13 37 0,0-10-11 0,-1 10 8 15,-4 0 10-15,1 0-1 0,1 0 12 0,0 0-5 16,1 0-10-16,0 0-20 0,-1 0-13 0,2 0-2 16,-1 0 12-16,2 0 2 0,-1 0-3 0,1 0 15 15,0 0-38-15,0 0 17 0,0 0 7 0,1 14 0 16,5 1 11-16,-2-2-1 0,2 1-1 0,0-3-11 15,0-11 0-15,2 17-11 0,2-5 8 0,-2-12-63 16,0 13 24-16,2-13-30 0,0 0-54 0,0 14 10 16,-1-14-19-16,1 0-6 0,2 0-29 15,-5 0-8-15</inkml:trace>
  <inkml:trace contextRef="#ctx0" brushRef="#br0" timeOffset="22294.68">19853 5139 1055 0,'0'0'-11'0,"0"0"0"0,0 0 24 0,0 0 9 16,0 0 4-16,0 0-27 0,4 0 8 0,-2 0 5 15,-2 0-14-15,2 0 34 0,2 0-33 0,-1 0 1 16,-2 0 9-16,3 11 25 0,1 3-9 16,-4-3-20-16,5 2 26 0,-2 2-41 0,2 1 20 15,-2 1 3-15,2-2-28 0,0 3 20 0,-2-4-12 16,2 3-2-16,-2-2 17 0,-1-1-16 0,2-2 15 15,-1-12 6-15,-1 15-32 0,-2-15 38 0,1 14-16 16,0-14 3-16,-2 0 22 0,0 0-32 0,0 0-11 16,0 0 6-16,0 0-9 0,0 0-7 0,0 0 38 15,0-17-27-15,0 2 18 0,0-2-18 0,0-3 9 16,0 0-2-16,0-1 12 0,0 3 19 0,0-1-44 16,5 0 28-16,0 0 1 0,0 2-28 15,1-1 18-15,-1 3 9 0,1-1-28 0,0 1 23 16,2 2 16-16,3 13-43 0,-6-16 21 0,5 16-2 15,-4-10 12-15,2 10 6 0,0 0-6 0,1 0 16 16,-2 0-25-16,2 0-1 0,-2 0-1 0,1 0-3 16,2 0-5-16,1 15 16 0,-4 3 8 0,3-1-3 15,0 3 6-15,2 0-7 0,0 1-1 0,-1 3-7 16,0 1-54-16,1-2-64 0,1 3-56 0,-2 0-98 16,4-2 6-16</inkml:trace>
  <inkml:trace contextRef="#ctx0" brushRef="#br0" timeOffset="25396.21">7909 10186 655 0,'-6'0'15'0,"2"0"49"0,1 0-6 0,-6 0 9 15,3 0-5-15,0 0-19 0,1 0 14 0,-4 0 16 16,3 0-9-16,-4 0-6 0,0 0 15 0,2 0-63 16,0 0-10-16,-2 0 6 0,-4 0-8 0,4 0 64 15,-2 0 11-15,-2 0-30 0,1 0 16 0,-2 0-29 16,-3 0-1-16,0 0 6 0,0 0-21 0,-4-13 2 16,0 13 10-16,-2 0-1 0,-2 0-15 0,-4 0 11 15,2-10-7-15,-5 10 1 0,0 0-7 16,-1 0-7-16,-2 0 7 0,-2-10-23 0,-1 10 27 15,0 0 1-15,-3 0 0 0,-1 0 2 0,0 0-10 16,-3 0 1-16,1 0-16 0,2 0 24 0,-3 0-22 16,0 0 7-16,-2 0 5 0,-1 0-3 0,2 0 4 15,-4 11 1-15,-1-11 0 0,-1 18-19 0,1-7 18 16,-3 3 6-16,-1-2-4 0,3-3 11 0,-2 4-11 16,-1-1-12-16,1-2-4 0,3 4 5 0,-1-2 5 15,1 2 8-15,-2-1-4 0,4 2 0 16,0-1-10-16,1 3 0 0,-2-3 19 0,1 4-26 15,2 1 25-15,-4 0-10 0,0 3-12 0,-2 0 21 0,0 0-15 16,0 1-3-16,-4-2 4 0,0 4-3 0,2-4 1 16,-2 3-1-16,2 0 1 0,0-3 3 15,4 3-4-15,0 0 8 0,2-1-17 0,2 0 16 16,2-1-19-16,0 2-11 0,4-3 15 0,-1-1-3 16,4 0 12-16,-1 0 19 0,-1 0-4 0,4-2-9 15,-2-1 3-15,3-2-20 0,3 0-1 0,1 0 16 16,-1-1-5-16,4 1-4 0,2 0 4 0,4-2-9 15,1-1 14-15,-1 3 6 0,6 2 0 0,-3 0 5 16,4 0-7-16,0 1 11 0,-3 3-21 0,5 4-7 16,-2 2 20-16,3 2-11 0,0 6 22 15,3 2 6-15,0 4-29 0,3 0 2 0,2 4-5 16,1 0-9-16,4 5 0 0,0 1 12 0,4-1 7 16,2 4-15-16,4 0 17 0,3 1-28 0,0 2 1 15,6-4 17-15,-2-1 3 0,3 1 7 0,2-4 10 16,4-1-2-16,-2-3-7 0,2-2-7 0,0 0 26 15,3-2 0-15,0-3-18 0,0 0 31 0,1-4-68 16,3 1 9-16,-3-5 23 0,5 2-14 0,-2-3 19 16,0-3-4-16,0 0-5 0,3-3-14 0,3 2 21 15,-1-4-1-15,-1-1-6 0,4-5-8 0,-1 3 15 16,3-4 1-16,2-2-12 0,3-12 33 0,2 11-37 16,2-11-9-16,1 13 28 0,3-13-11 15,5 0 16-15,-1 0-4 0,4 0-20 0,2 0 4 16,0 0 1-16,0 0-4 0,2 0 27 0,-1-18-16 15,0 3-5-15,1 3 28 0,4-2-13 0,0 0 5 16,2-1 2-16,2 0-14 0,-1-1-16 0,4-2 3 16,2 3-1-16,1 0 17 0,-3-2 25 0,2 3-28 15,1 3 9-15,-1-3-26 0,1-2-6 0,0 5 17 16,3-2-6-16,1-2 6 0,0 1-18 0,0-3 11 16,2 1 21-16,-4 1-15 0,-2 1 23 0,0 0-14 15,0 2-25-15,-4-1 14 0,-2 3-23 0,-2 0 40 16,2 10 13-16,1-11-19 0,-1 11 2 15,-1-11-14-15,3 11-9 0,1 0-2 0,-4-13 22 16,0 13 5-16,0 0-1 0,0 0 2 0,1-9-3 16,-2 9-31-16,-1 0 29 0,2 0 1 0,3 0-14 15,0 0 17-15,0 0-10 0,2 0 7 0,2 0-20 16,-1 0 21-16,3 0-30 0,-5 0 12 0,-1 0 44 16,0 0-25-16,-2 0 4 0,0 0-10 15,1 0 3-15,-2 0-9 0,1 0 27 0,-2 0-23 0,5 9-4 16,-4-9 16-16,0 11-35 0,-2-11 39 0,-1 9-19 15,-1-9 4-15,-2 0-6 0,-2 14 14 0,-1-14-5 16,-3 11-17-16,4-11 40 0,-3 0-42 16,1 10 7-16,0-10 17 0,3 0-7 0,-2 0 18 15,0 0 7-15,-1 13-14 0,0-13-16 0,-3 0 12 16,0 0-26-16,0 0 9 0,-4 0 8 0,-2 0 0 16,0 0 2-16,-4 10 9 0,0-10-7 0,0 0-4 15,2 12 21-15,0-12-21 0,-2 15 9 0,1-4-10 16,-1-11-5-16,0 14 13 0,1-14 4 0,2 13-19 15,-3-13-1-15,0 0-6 0,0 0-8 0,-1 0 25 16,1 0 18-16,0 0-3 0,-1 0 7 0,-1-15-21 16,-2-3-20-16,-1 2 9 0,2-3-5 0,0-3 18 15,3 0-9-15,-3-1-20 0,0 0 12 16,2-3 1-16,-1 2 23 0,0-1 12 0,-2 4-8 0,2-2-18 16,-2 2-17-16,2 1 3 0,-4 0 10 15,2 2-1-15,-2 1 21 0,-1-3-6 0,-2 5-9 16,-1-2 18-16,-2 0-18 0,0 1 8 0,1 0 2 15,-2-2-11-15,0 1-8 0,-2-1 14 0,-1 3-9 16,0-2 6-16,0 0 10 0,-1-1-19 0,-2-1-1 16,3 2 12-16,-6-2 1 0,2-1 11 0,-2-3-10 15,-4 6 0-15,3-4-4 0,-6 2-19 0,2-1 29 16,-4-1-12-16,1 1 2 0,-2 2 14 16,0 1-23-16,-4-1 16 0,3 1-23 0,-3-3 20 0,-2 1-4 15,-2-1-9-15,-2-4 19 0,-3-1-37 0,0-1 29 16,-4-4-13-16,-3-4 10 0,0-1 11 15,0-2-8-15,-10-5 2 0,0 0-13 0,-3-6 12 0,-6 2-4 16,2 0 8-16,-8-1 22 0,1 4-33 16,-4-3 4-16,-2 4 5 0,-2 2-11 0,-4 3 20 15,-1 1-5-15,-3 2 6 0,-1 4 0 0,-1 2 6 16,-2 5-17-16,0 0 0 0,0 2-3 0,-2 0-21 16,-2 3 23-16,1 1-30 0,-4 0 18 0,-1 2 19 15,-4-5-14-15,-2 5 12 0,-4-2-7 0,-4 0-12 16,-2 0 16-16,-4 2-8 0,-4-1-13 0,-2 0 9 15,-2 1-7-15,-2 1 7 0,-1 2 6 0,-2 1-8 16,-1 1 1-16,-2 10-1 0,-3-10 4 0,-3 10 11 16,-1-10-28-16,-1 10 21 0,-2 0-1 15,-3 0-16-15,3 0 30 0,0 0-13 0,-2 0 3 16,-2 0-6-16,0 0-9 0,-4 0 2 0,-2 0-8 16,-4 0 20-16,0 0 9 0,-2 0-7 0,-2-14-1 15,-2 3-9-15,0 1-12 0,-3 0 6 0,1 10 7 16,-4-15 2-16,2 4 12 0,1 1-28 0,-2 10 14 15,1-14 4-15,2 14-13 0,2-10 21 0,0 10-17 16,2 0-10-16,0 0-1 0,6 0 19 0,-2 0-9 16,2 0 16-16,2 14 3 0,3-3-16 15,1 0 16-15,1-11-15 0,0 17 18 0,4-5-8 16,-4-12-8-16,5 14 19 0,2-14-20 0,4 12 6 16,2-12 9-16,2 13-12 0,2-13-1 0,2 11-2 15,2-11-6-15,0 10 11 0,4-10-4 0,-4 0 11 16,3 12-1-16,-2-12-20 0,5 0 4 0,2 15 21 15,2-15-5-15,3 14 1 0,1-14 2 0,6 14-19 16,0-4-2-16,6-10-2 0,0 18-14 0,4-18-42 16,3 15-46-16,3-15-37 0,4 17-49 0,3-6-54 15,6-11-88-15,7 14 13 0</inkml:trace>
  <inkml:trace contextRef="#ctx0" brushRef="#br0" timeOffset="38051.33">7599 14095 763 0,'-12'-10'13'0,"-2"10"0"0,2-15 7 0,-2 4 13 15,-2 11 12-15,0-13 1 0,2 2 14 0,-5 11-15 16,5-12-15-16,-3 12 34 0,-1-13-26 0,2 3 17 16,-2 10 14-16,2-15-37 0,0 5-26 15,0 10-23-15,0-15 1 0,0 2 9 0,0 2 19 16,-1 11 5-16,0-14-6 0,1 5 7 0,0 9 10 16,-2-15 3-16,2 4 4 0,-2 1 9 0,0 10 3 15,0-16 8-15,-2 3-30 0,0 2-12 0,-2 0 2 16,2-1-17-16,-4 0 15 0,-1 1 5 0,2-1-10 15,-3 0 9-15,-3-1-2 0,2-1-12 0,-2-1 1 16,0 2 18-16,-4 0-14 0,1 0 25 0,-1-1 15 16,0 3-26-16,-3 11 20 0,3-15-19 0,-3 4-4 15,0 11 0-15,-3-13-10 0,3 13-3 0,0 0-2 16,0-13 12-16,3 13-14 0,-2 0-3 0,2-12 8 16,0 12-14-16,1 0 6 0,-1 0-1 0,0-12-22 15,4 12 27-15,-4 0 17 0,4 0-7 0,-4 0-2 16,4 0-12-16,-4 0-28 0,5 0 23 15,-2 0-4-15,-2 0-3 0,4 0 21 0,-4 0-13 16,2 0 13-16,2 0 2 0,-2 0-4 0,0 0-13 16,2 0 4-16,-2 0-14 0,0 0 7 0,0 14 21 15,2-14-12-15,-2 0 7 0,0 0-11 0,2 12-21 16,-2-12 34-16,0 0-16 0,2 11 15 0,-2-11 7 16,0 13-25-16,-2-13 1 0,2 11-1 0,-2-11 10 15,2 15-4-15,0-15 30 0,-2 16-19 0,0-4 6 16,2-12-9-16,-2 16-14 0,4-5 5 15,-3 4-13-15,4-4 13 0,-2 1 14 0,3-1 0 16,-1 1 3-16,1 2 6 0,0-3-30 0,4 2 15 16,-2 0-9-16,2 1-7 0,-1 1 23 0,4-2-20 15,-4 3 10-15,3-1-16 0,0 5 15 0,3-1 1 16,-2 1-2-16,2 0 29 0,1 2-31 0,-3 0 21 16,6 3-9-16,-1 1-21 0,-1 1-1 0,2 0-5 15,3 1 10-15,-3 3 19 0,3 0 2 0,0-3-4 16,3 5 4-16,-2-3-15 0,2-3 7 0,1 2 19 15,-1 0-28-15,1-3 1 0,2 3 20 0,1-5-30 16,0 1 20-16,0-2 6 0,0 0-27 0,2 1 14 16,1-2-10-16,0 1-22 0,0-2 39 15,0 4-20-15,4-3-5 0,-1 2 30 0,3 1-27 16,3 1 10-16,2 1 28 0,2-1-24 0,0 4 20 16,3 0 0-16,3 0 4 0,-2 1-19 0,6-3-5 15,-3 0 14-15,3 1-38 0,0-3 42 0,-1-2-9 16,1 2-6-16,2-3 8 0,-1 1-16 0,-1-2 15 15,4-2-4-15,-3 0 3 0,1-1 5 0,1-2-29 16,3 1 9-16,1-3 5 0,-1-1 1 0,4 1 19 16,3-3-2-16,0 2 6 0,4-1-8 0,0-13-6 15,4 17-1-15,2-3-3 0,2-14-5 0,2 13 8 16,0-13-8-16,0 0-11 0,2 0 12 16,0 0 0-16,-2 0-4 0,2 0 8 0,-2 0 12 15,1 0-26-15,-2 0 19 0,1 0 4 0,-2 0-13 16,2 0 16-16,2 0-32 0,0 0 10 0,3 0 9 15,-2 0-7-15,2 0 21 0,3 0-6 0,-2 0-4 16,0 0-4-16,0 0-8 0,-1 0-5 0,0 0-14 16,-2 0 36-16,-1 0 10 0,3 0-18 15,-5 0 17-15,-1 0-29 0,2 0-11 0,-4 0 47 0,4 0-23 16,-1 0-6-16,-1 0 18 0,6 0-36 0,-3 0 38 16,2 0-11-16,-2 0 4 0,3 0 1 0,0 0-21 15,1 0 13-15,0 0-11 0,-2 0 13 0,2 0-10 16,0 0 7-16,-4 0 15 0,3 0-12 15,-2 0 8-15,-1 0-22 0,0 0 2 0,0 0 7 16,1 0 1-16,-1 0 14 0,1 0-34 0,-1 0 14 16,3 0 12-16,-2 0-10 0,-1 0 13 0,4 0-3 15,-4 0-11-15,0 0 9 0,-2 0 8 0,2 0-22 16,-4 0-4-16,2 0 15 0,-1 0-15 0,-1 0 16 16,-2 0-2-16,0 0-6 0,0 0 10 0,0 0 1 15,2-15 2-15,-2 2-19 0,3 0 3 0,0 2 0 16,1-3 10-16,2 2-5 0,0 0 16 15,0 1-26-15,0-1 10 0,0-1 16 0,-2 3-36 0,-2-2 28 16,4-1-11-16,-3 2 6 0,-3-3 6 16,-1 0-18-16,-1 0 15 0,2 1-15 0,-2-2 17 15,0 1 0-15,2-2-10 0,-2 0 8 0,2-1-7 16,0 0 14-16,4-1-10 0,-2 1-8 0,1-1 12 16,0-2-14-16,1 3 17 0,1 0 7 0,-1-1-17 15,-2 3 12-15,-1-2-21 0,-1 0 0 0,-1 2 8 16,1 1-14-16,-4 2 25 0,0-2-8 0,-2 3 2 15,-1-2 23-15,0 2-22 0,-3 1-6 0,0 0 6 16,0 1-13-16,-3 1 14 0,0 8 0 0,-1-13-4 16,-2-1-13-16,-1 2 10 0,0 3 21 0,-1 0-11 15,-3-3 14-15,4-1-20 0,-6 1-16 0,0-3 26 16,-1 0-14-16,-2 1 2 0,-1-3 16 16,-2-1-14-16,-3-2 8 0,0-1 18 0,0-2-11 15,-4-3-11-15,2-3-3 0,-2-2-12 0,0-4-8 16,-2-1 18-16,-2-3 2 0,-2-2-8 0,-2-3 17 15,-2 0-21-15,0-3 13 0,-6 2-5 0,0-1-7 16,-4-1 19-16,0 1-15 0,-3-2 16 0,0 1 0 16,-3 0-18-16,-4-1 26 0,-3-1-6 0,2 2 6 15,-7 1 9-15,-1-1-29 0,0 1 1 16,-5 6-18-16,-1 0 8 0,-1 0 6 0,-3 4-8 0,-1 3 3 16,-2 1-1-16,-2 4-5 0,-4 1 27 0,-1 2-18 15,-4 1 16-15,-5 4 2 0,-4 1-24 0,-4 3 7 16,-5 1-20-16,-2 4 7 0,-4-1 16 15,-2 12 13-15,-3-8 1 0,-3 8 10 0,1 0-12 0,-4 0-10 16,-1 0-6-16,-3 0 8 0,-5 0-13 16,-5 16 7-16,-2-1-11 0,-4-3-21 0,-6 5-11 15,-2 0 35-15,-3 1-28 0,-2 4 8 0,-3 2-6 16,-4 5-67-16,1 4-26 0,-1 6-49 0,2 5-41 16,1 6-22-16,0 9-38 0,5 4 18 15</inkml:trace>
  <inkml:trace contextRef="#ctx0" brushRef="#br0" timeOffset="39442.35">10937 15459 701 0,'-6'-13'5'16,"0"13"32"-16,-1 0-33 0,1 0 15 0,-1 0 23 15,-2-11-36-15,2 11 61 0,0 0 1 0,-2 0-27 16,1-15 33-16,-4 15-8 0,2 0 3 0,1 0 13 15,-2-12-33-15,-4 12-32 0,4 0-5 0,-3-12 2 16,-2 12 26-16,1-11 23 0,-1 11-9 0,-1-14-1 16,-2 14-21-16,-1 0-24 0,0-11-8 0,-2 11-12 15,-2 0 28-15,-2 0 12 0,0-12 5 0,-3 12 5 16,0 0-46-16,-2 0 5 0,-4 0-5 0,2 0-5 16,-2 0 6-16,-1 0 17 0,-1 0 10 15,-4 0-16-15,1 14 7 0,0-14-35 0,-2 19 15 16,3-3-13-16,-4 2 18 0,5-2 22 0,-2 3-32 15,2 1 37-15,-2 2-17 0,0 2-12 0,4 5 1 16,-2 0 3-16,2 2-12 0,4-1 10 0,-2 1 12 16,2 4-19-16,0 0 27 0,2 0-6 0,0 0-29 15,4 3 19-15,0 2-21 0,2 1 8 0,4 0 49 16,1 3-34-16,4 1 26 0,1 3-24 0,4 0-9 16,4 0 6-16,2 3-8 0,4-1 6 0,0 2-21 15,10 0 24-15,4-2-22 0,2 1 20 0,4-3 17 16,2 2-19-16,4-3 15 0,1-4-20 15,6-1 6-15,1-7-6 0,0 0-18 0,2-4 14 16,0-7-4-16,0 0 32 0,2-7-22 0,0-3 35 16,-2-3-30-16,0-11-11 0,2 0 40 0,-2 0-41 15,3 0 25-15,-2 0-27 0,-1 0 20 0,2-14-9 16,1-1 2-16,0-2 29 0,1-3-38 0,-1-2 10 16,-1-5 4-16,-1-1-32 0,-1-6 50 0,0-4 6 15,-1-4-15-15,-4-4 36 0,1-2-50 0,-2-2 0 16,-1-1 9-16,-3-4-21 0,0 0 20 0,-3 0-35 15,-3 2-1-15,-4 1 23 0,0 3-5 16,-3-1 27-16,-3 1 9 0,-3 3-18 0,-1-2 0 0,-6 5 0 16,0-2 2-16,-6 2 1 0,-4 1-8 15,-3-2 5-15,-7 4-3 0,-3 1-26 0,-3 4 21 16,-3 1 10-16,-5 2-9 0,-4 9 29 0,-2 2-23 16,-5 5-26-16,-1 16-27 0,-2 0-51 0,-2 0-44 15,-2 0-81-15,0 21-42 0,-4 9-97 0</inkml:trace>
  <inkml:trace contextRef="#ctx0" brushRef="#br0" timeOffset="43801.41">11584 17687 786 0,'-15'0'4'0,"1"0"12"0,-2 0-26 15,0 0 8-15,2 0-12 0,-2-12 0 0,2 12 10 16,2-13 6-16,0 13 10 0,0-13-24 0,0 4 33 16,0 9-19-16,0-10 24 0,-3 10 16 0,2-12-7 15,-1 12-12-15,-4-12-21 0,1 12-19 16,1-11 3-16,-1 11 27 0,-2-12 7 0,2 12-9 0,-2-13 24 15,-1 13-2-15,1-12-18 0,-1 12 12 16,-3-10-43-16,4 10 3 0,-5 0 8 0,-1 0 5 0,0 0 21 16,-1 0-29-16,-2 0 16 0,-4 0 4 15,-1 0 6-15,2 0 25 0,-4 0-26 0,-2 0-12 16,-1 0-2-16,-2 0-23 0,-1 0 33 0,1 0-9 16,-3 0-15-16,-2 0 36 0,2 0-52 0,-2 11 45 15,-1-11-10-15,-2 0 12 0,2 12 3 0,0-12-7 16,0 0 0-16,-2 0-26 0,2 0 37 0,2 0-30 15,0 0-27-15,-2 0 8 0,2 0 2 0,0 0 8 16,0 0 60-16,0 0 2 0,0 0-24 16,-2 0 20-16,2 0-24 0,-2 0-14 0,0 0 0 15,0-12-26-15,-2 12 7 0,0 0 7 0,-3-11-13 16,2 11 11-16,-3 0 17 0,0 0-8 0,2 0 34 16,2-12-26-16,-2 12-22 0,0 0 10 0,-1-12-7 15,2 12-12-15,-1 0 34 0,2-14-39 0,-2 0 5 16,-1 14 43-16,2-14-36 0,-3 2 21 0,-4-3-8 15,1 6-1-15,2-5-1 0,-6 0 16 0,4 14 24 16,-5-18 18-16,3 3-13 0,0 1-11 0,1 14-30 16,-1-13-26-16,4 13 30 0,-2-14 8 0,2 14-3 15,0-14 19-15,1 14-25 0,0 0 9 0,0-11 5 16,0 11-18-16,-1-14 17 0,-2 14-6 16,0-15-2-16,2 0-1 0,-5 4-7 0,2 0 7 15,0 11-15-15,2-16 22 0,0 3-1 0,2 13-29 16,0-14 33-16,4 4-12 0,2 10-23 0,0-12 31 15,4 12-29-15,-1 0 13 0,4-12 18 0,-1 12-36 16,1 0 21-16,0 0-21 0,0 0 5 0,0 0 23 16,-1 0-14-16,-2 0 14 0,-1 0-2 0,1 0-6 15,0 0 0-15,0 15 4 0,1-3-9 0,-1-12-16 16,0 16 29-16,-1-2-28 0,4-14 15 0,0 16 36 16,-1-1-47-16,5-15 19 0,-1 17-13 0,0-2 10 15,3-1 5-15,3 1 14 0,-2 2-7 0,2-1-22 16,2 0-4-16,1 5-1 0,-2-1 10 0,2 5 1 15,-2-4 26-15,3 3-20 0,0 1-10 0,4-1-10 16,-4 0-1-16,2 1 10 0,4-1-2 16,-2 2 7-16,2-1-17 0,0 1 15 0,0 0 8 15,2 2-1-15,-2 0-2 0,4 1-6 0,0 0 9 16,0 2-18-16,2-2 19 0,-2 1-7 0,2 2-21 16,0 1 27-16,2-3-4 0,-2 4-11 0,2-3 48 15,2 3-15-15,0 1 3 0,0-3-6 0,2 3-27 16,0 0 10-16,-2 0-8 0,4-1 1 15,-4 0-3-15,3-1-2 0,-2 0 1 0,1 1-3 0,0-3 8 16,4-1 8-16,-2 3-15 0,2-2 18 16,2-1-11-16,2-1-11 0,0-1 6 0,0 1 12 15,3 1-1-15,4-2-1 0,-1-1 9 0,0 1-17 16,1-1-3-16,2-1 10 0,-3 2 8 0,2-2-17 16,0 1 17-16,0 0-13 0,2-1 14 0,0 0 8 15,3 1-7-15,2 0 8 0,3-3-19 0,1 2 0 16,4-1 1-16,2-2-2 0,-2-1 9 0,5 1 12 15,3-6-16-15,-2 2-8 0,4-3-25 0,0-3 21 16,1-2 0-16,0-11 5 0,2 16 21 0,4-16-16 16,-2 15 1-16,2-15 2 0,0 12 18 0,2-12-48 15,0 0 17-15,2 0 12 0,3 0-18 16,0 0 41-16,1 0 5 0,2 0-22 0,2 0-30 0,3 0 26 16,-2 0-7-16,2 0 19 0,1-14 20 15,-1 14-42-15,4-18-14 0,-1 7-2 0,-2 11 25 16,3-15 16-16,-3 3-5 0,3 12 9 0,3-15-16 15,0 3-7-15,2 12 3 0,2-16-9 0,0 2-9 16,4-1 4-16,0 3 20 0,-1-2-17 0,2-1 14 16,-1 4 5-16,-2-2-21 0,0-1-9 0,-2 1 20 15,0 0-15-15,-2 2 19 0,-2-1 15 0,4-2-26 16,0 2 10-16,2 1 1 0,-2-1 5 0,5-1-11 16,-2 3-6-16,3-1 2 0,0 1 6 0,-4 10 9 15,4-14-31-15,-4 4 9 0,1 10 13 0,-4-11 0 16,1 0 30-16,-4 11-17 0,3-12-32 0,1 12 23 15,-1-8-9-15,0 8 3 0,1 0 1 0,-1-9-17 16,2 9 22-16,-1 0-4 0,0 0 16 16,0 0-17-16,-4-10 3 0,0 10-24 0,0 0 23 15,-4 0-10-15,2-10 7 0,-2 10 13 0,0 0-7 16,2-11-3-16,1 11-12 0,1 0 2 0,0 0-17 16,1-11 34-16,2 11-6 0,0 0 13 15,1 0-7-15,-1 0-11 0,0 0 0 0,-3 0-2 0,3 0 23 16,-5 0-9-16,-1 0-8 0,3 12-1 15,-3-12-32-15,1 12 41 0,2-1-15 0,-2-2 21 16,-1-9-13-16,4 14-5 0,-5-4 19 0,4 1-41 0,-4-11 41 16,-2 13-22-16,0-3 5 0,-2-10 28 15,-4 11-30-15,0-11-8 0,-2 14 9 0,-2-14-12 16,0 10 7-16,-4-10 6 0,0 0-7 0,2 0 12 16,-3 0-5-16,0 0 20 0,0 0-12 0,-2 0-5 15,1 0-14-15,0 0 7 0,1 0 5 0,-2 0-15 16,0 0 22-16,-2 0-15 0,2 0 4 0,-3 0 13 15,-3 0-7-15,-1 0 14 0,3 0-35 0,-4 0 15 16,-2 0 15-16,0 0-23 0,-3 0 40 0,3 0-23 16,-5 0 4-16,-1 0-10 0,2 0-6 0,-5 0 15 15,0 0-27-15,-3 0 12 0,2 0-19 0,-3-14 14 16,-3-1 18-16,1 1-9 0,1 2 23 0,-4-6-20 16,-1-2-20-16,1 0 19 0,-1-2-5 15,-5-4-8-15,1-3 25 0,1-1-6 0,-4-1-10 16,-3 0 18-16,3-1-3 0,-3-2-1 0,0 3 5 15,-6-3-13-15,-1 1-3 0,0 0 2 0,-2 2-3 16,-1-2 19-16,-1 2-2 0,-1-1-13 0,-1 3 16 16,0 0-24-16,-3 0 28 0,-1-1-7 0,1 4-7 15,0 0 28-15,-4-3-20 0,4 3-12 0,-4-3 17 16,0 3-33-16,1-4-10 0,-1 2 27 0,-3-2-9 16,1-2 5-16,2 0 10 0,-3 0-6 0,0-2 4 15,0 3 7-15,-2-3-28 0,1-1 9 0,-2 2-13 16,4 0 4-16,-4-1 3 0,1 2 24 0,-1 0-17 15,0 0 4-15,-3 1 35 0,0-2-25 16,-1 4 2-16,-2-1-7 0,-3 3-17 0,1-1-19 16,1 2 38-16,-6 1 3 0,1 0-21 0,-2 3 21 15,-2 2-40-15,-1 2 26 0,-6 3-36 0,-5 1-45 16,-6 14-50-16,-2 0-29 0,-10 0 4 0,-4 0-20 16,-8 0 33-16,-4 0-78 0,-6 23-25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31:47.2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8854 7470 538 0,'3'0'-3'15,"0"0"-3"-15,-2 0 26 0,4 17 7 0,-1-17 13 16,0 0 35-16,-1 0-29 0,0 14 19 0,0-14 16 16,1 18-18-16,2-18-7 0,-1 17-3 0,0 0-14 15,0 1-6-15,0 2-10 0,1 1 2 0,1-1-1 16,1 5-13-16,-3-1 38 0,4 0-30 16,-2 0-30-16,2-1 19 0,-1-1-12 0,-2-2-23 15,1-2 19-15,-1-18 34 0,4 17-45 0,-3-17 41 16,-1 0-5-16,1 0-39 0,2 0 18 0,-2 0 21 15,3 0-12-15,1 0-21 0,1 0 36 0,-2 0-50 16,6-19 87-16,-3-5 29 0,3-8-13 0,4-8-1 16,1-10-55-16,3-14-10 0,2-8-16 0,4-13 27 15,2-10 12-15,2-10-1 0,2-3-2 0,4-4-25 16,1-1 5-16,4 2-15 0,1 7 21 16,0 5 18-16,0 11-110 0,0 7-66 0,-2 9-116 0,-1 13-146 15,-4 10 56-15</inkml:trace>
  <inkml:trace contextRef="#ctx0" brushRef="#br0" timeOffset="1286.99">7353 10254 506 0,'0'0'19'0,"0"0"26"0,0 0-16 0,0 0 6 15,0 14-34-15,2-14-32 0,-2 0 49 0,2 0 5 16,2 0-2-16,-2 15 12 0,2-15-21 0,0 18-14 15,2-3 35-15,0 2-8 0,0 0-8 0,2 1 0 16,1 5-6-16,-2-1-13 0,3 0-3 0,-1 1-11 16,-2 0-8-16,3-1 34 0,0-2-25 0,-1-1 36 15,-2-2 0-15,3 0-22 0,0-1 0 0,-4-2 2 16,2-14-18-16,-2 17-8 0,2-3 50 16,-1-14-19-16,-2 0 5 0,1 13 9 0,-2-13-18 15,1 0-5-15,-2 0 9 0,1 0-4 0,0 0 26 16,1 0-30-16,-2 0 13 0,1 0-12 0,0 0-32 15,2 0 30-15,0 0-7 0,2 0 3 0,-2 0 1 16,4 0-5-16,-2 0 4 0,4-13 41 0,-2-1-40 16,2 0 22-16,2-3 6 0,2-3 31 0,0-6 3 15,3-5 16-15,-2-3-21 0,3-10-70 0,2-5 64 16,0-6-26-16,2-2-10 0,2-7 15 0,-2-4-8 16,2-3-28-16,0-3 30 0,2 1 19 15,2-3-23-15,-1 1 7 0,0-1 6 0,1 1-37 0,2 3 19 16,4 4-5-16,-2 2-68 0,2 6-77 0,-1 1-66 15,1 9-72-15,0 4 17 0</inkml:trace>
  <inkml:trace contextRef="#ctx0" brushRef="#br0" timeOffset="2663.91">9702 13221 535 0,'-2'0'-27'15,"-2"11"32"-15,2-11-1 0,0 0-14 0,0 14 36 16,-2-14 3-16,4 0-3 0,-2 10 32 15,2-10-7-15,-1 0-20 0,-2 0 4 0,3 0 0 16,-2 0 11-16,2 0-30 0,-2 0 27 0,2 0-12 16,0 0-29-16,-2 0 37 0,2 0-19 0,0 0-7 15,0 0 16-15,0 0-44 0,0 0 20 0,0 13 10 16,0-13 6-16,0 0 35 0,0 0-41 0,4 0 8 16,-2 12-20-16,-2-12 16 0,3 0 14 0,-2 11-26 15,1-11 37-15,2 14-21 0,-2 3-16 0,2-2 16 16,0 4-32-16,2 2 15 0,2 2-1 0,0 4 0 15,0 1 1-15,0 2-30 0,0 2 42 0,4 2-22 16,-4-1 40-16,2 2 1 0,-2-1-47 0,2-1 23 16,0-1-32-16,0-4-26 0,-4 2 58 15,2-5 0-15,-2-2-22 0,0-5 8 0,0-4 8 16,1-1-58-16,-4-13 70 0,0 11 12 0,-2-11-68 16,3 0 66-16,-4 0-22 0,2 0 6 0,2 0 11 15,-2 0-11-15,0 0-18 0,3 0-24 0,-2 0 9 16,5 0-17-16,-3 0 40 0,0 0 11 0,0 0-15 15,0 0 19-15,1-11-51 0,0 11 8 0,-2-9 42 16,4 9-20-16,-4-13 0 0,2 13-5 0,2-13 5 16,-2 0 6-16,0-1 10 0,2-1-2 0,3-1 9 15,-1-3 7-15,0-3-17 0,1-2 33 0,4-2-11 16,-2-6-2-16,4 0 12 0,0-3-17 16,-1 1-27-16,4-4 7 0,0-5-18 0,2 2-2 0,0 0 16 15,4-2-22-15,-2 2 36 0,5-3-22 16,-3 3 2-16,1 1 24 0,2 1-73 0,-3 3-79 15,3 1-82-15,4 6-174 0</inkml:trace>
  <inkml:trace contextRef="#ctx0" brushRef="#br0" timeOffset="7193.28">10598 16546 469 0,'-3'0'17'0,"3"0"4"16,0 0 4-16,-3 9-1 0,3-9-8 0,-1 0-3 15,1 0-14-15,-3 0 27 0,3 0-7 0,0 0 2 16,0 0 12-16,0 0-4 0,0 9-24 0,0-9 22 16,0 0-9-16,0 0-15 0,0 0 5 0,0 0-5 15,0 0 4-15,0 9-6 0,0-9 11 0,0 0-34 16,0 8 14-16,3-8 12 0,-2 8 11 0,2-8 13 16,-3 0 4-16,3 10-20 0,-3-10 8 0,3 9 7 15,-2-9-23-15,-1 8 9 0,3-8-16 0,-3 9 9 16,3 2-4-16,-3-11-1 0,4 9-5 15,-2 0-17-15,2-3 39 0,-1 4-40 0,0-1 30 0,4 1-25 16,-1 1-2-16,1 0 45 0,-1 1-41 16,4 0 49-16,-1 3-33 0,-1 2 2 0,4 0 8 15,-2-2-37-15,0 2 18 0,0 1 5 0,2-2 12 16,-1 3 20-16,-1-3-5 0,0 0-16 0,-1 3 8 16,1-4-14-16,-3 0 29 0,-1-1-16 0,1-2-25 15,-1 1 22-15,0-4-5 0,-2-2 14 0,-1 2 28 16,1-9-13-16,-4 6-32 0,3-6-22 0,-3 0 10 15,0 0 8-15,0 0-10 0,0 0 37 0,0 0-22 16,0 0-21-16,0 0 21 0,0 0-13 0,0 0 19 16,0 0 11-16,0 0-8 0,0 0-19 0,0 0 5 15,0 0 0-15,0 0-2 0,0 0-16 16,0 0-3-16,0 0 8 0,0 0 3 0,0-6 25 16,0-3-19-16,0 3-17 0,-3-3 22 0,3 1 26 15,-4 0-17-15,1-1 12 0,0 0-20 0,3 0-5 16,-1 1 11-16,-1-1-23 0,2 3-12 0,-3-3 17 15,2 9-4-15,1-5 26 0,0 5 3 0,0 0-45 16,0-9 35-16,0 9-3 0,0 0 26 0,0 0-2 16,0 0-30-16,0 0-27 0,0 0 15 15,0 0 17-15,0 0-3 0,0-6 40 0,0 6-52 16,0-6 0-16,4 6 5 0,-1-9 15 0,2 3 9 0,-1-4-11 16,0 0-1-16,3-4-20 0,-1-1 24 15,3-1 5-15,-2-3 1 0,6-4-17 0,-1-3-12 16,-1 0 19-16,6-3 11 0,-4 1-25 0,3-5 34 15,0 2-35-15,-2-3 0 0,2 0 61 0,0 3-40 16,-3 1 6-16,0 0-51 0,4 2-90 0,-4 1-86 16,0 2-78-16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27:20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17762 6497 476 0,'0'0'3'0,"-3"0"-5"0,3 0 25 15,-1 0-18-15,-1 0 25 0,0 0 14 0,0 0-42 16,2 0 67-16,-2 0-25 0,2 0-16 16,-2 0 25-16,0 0-58 0,1 0-5 0,-2 0 19 15,1 0-6-15,2 0-30 0,-4 0 34 0,3 0-20 16,1 0 25-16,-3 0 19 0,1 14-21 0,2 4-26 16,-2 2 0-16,2 1 1 0,0 2-14 0,0 3 25 15,0-3-2-15,0 0 6 0,0 5 7 0,0-3 0 16,4 1 5-16,0-2 3 0,0 1-12 0,-2 1-6 15,2 0-20-15,0 2 24 0,-2-1-5 0,2 3 38 16,-2-1-23-16,-1 2 4 0,2 2-20 0,1 1-16 16,-2-1 7-16,1 5-5 0,-3-1 41 0,1 3-11 15,-1-1 9-15,0 1-36 0,0 3-10 0,0-1 4 16,0 3 16-16,0-4 9 0,-4 0 12 0,2-1-16 16,-2-2-11-16,4 1 15 0,0-4-6 15,0-2 10-15,0-1-5 0,0-5 0 0,0 1 12 16,0-2-4-16,4-1-16 0,1-3 12 0,-4-2-37 15,1-2 45-15,0 2-22 0,3-6 21 0,-4 1 6 16,-1-15-17-16,2 15 44 0,0-15-49 0,-2 0-1 16,2 17-17-16,-2-17 13 0,0 0 1 0,2 0-8 15,-2 0-17-15,0 0-67 0,2 0-73 0,-2 0 8 16</inkml:trace>
  <inkml:trace contextRef="#ctx0" brushRef="#br0" timeOffset="2766.43">17640 6570 324 0,'0'0'-5'0,"0"0"1"16,0 0-1-16,0 0-5 0,0 0 15 0,0 0 23 15,2 0-37-15,3 0 23 0,-2 0-1 0,-2 0-22 16,4-17 28-16,-1 17-17 0,0 0-27 0,5-15 25 16,-2 15 24-16,0 0-44 0,6-15 49 0,1 15-18 15,0-15-28-15,4 15 44 0,-2-14-52 16,4 14 15-16,-2-15 37 0,2 15 2 0,0-14-25 15,2 14-20-15,0 0 17 0,0-14-54 0,4 14 88 16,-1 0-34-16,0 0-29 0,1 0 51 0,0 0-52 16,2 0 68-16,2 0-39 0,0 0 26 0,2 0 11 15,0 0-65-15,2 0 39 0,2 0-29 0,2 0 6 16,2 0 36-16,2 0-22 0,3 0 6 0,1 0 15 16,1 0-13-16,1 0 0 0,2 0 0 0,2 0-27 15,0 14 29-15,0-14 15 0,0 0-42 0,-2 0 40 16,2 0-22-16,-3 0-11 0,-1 0 35 15,-1 0 5-15,0 0-30 0,-1 0 11 0,0 0 3 16,0-14-30-16,0 14 27 0,0-14-4 0,2 14-14 16,-1-16 0-16,4 16 7 0,-1-17-4 0,-1 17-11 15,6-14 22-15,-5 14-15 0,1-16 17 0,-1 16 3 16,-1-14-7-16,1 14-3 0,-2-15-12 0,-2 15 15 16,0-12-27-16,0 12 19 0,-2 0 18 15,0 0-17-15,2-14 16 0,1 14-30 0,0 0-3 0,1 0 42 16,-2 0-18-16,4 0 12 0,-2 0-17 15,1 0-31-15,-2 0 24 0,1 0 14 0,1 0-24 16,-3 0 33-16,-3 0 1 0,4 0-29 0,-6 0 17 16,0 0 11-16,-1 0-28 0,-2 0 20 0,-1 0 4 15,2 16-38-15,-6-2 0 0,3-14 25 0,-1 16 6 16,-1-16 11-16,2 16 11 0,0-16-29 0,-2 14-13 16,2-14-1-16,2 0-3 0,-2 15 30 0,2-15 10 15,0 0-18-15,-2 0 8 0,2 0-27 0,-2 0-4 16,2 0 9-16,-4 14 1 0,2-14 20 0,-4 0 7 15,1 0-2-15,0 0 2 0,-1 0-18 0,-2 0-27 16,-4 0 6-16,2 15 7 0,-2-15-6 0,-2 12 48 16,2-12-31-16,-2 14 6 0,2-14-18 0,-4 15-11 15,2-15 54-15,0 17-20 0,0-17-18 16,2 17 33-16,-1-17-47 0,-2 15 1 0,1-15 49 16,1 15-46-16,-4-15 35 0,4 0-31 0,-4 16-3 15,4-16 36-15,-4 0-31 0,4 15 28 0,-2-15-16 16,2 0-4-16,-2 15-3 0,1-15 33 0,2 0-8 15,0 0-18-15,-1 0 16 0,-1 0-26 0,2 0 9 16,-3 0-2-16,2 0-6 0,0 0 8 0,0 0 1 16,1 0-5-16,-3 0 19 0,3-15-14 0,0 15 20 15,-2-16-11-15,1 16 5 0,-2-16-13 0,-3 16-6 16,3-14-1-16,-5 14-13 0,2-14 12 0,-4 14 7 16,2 0 7-16,-2-11-4 0,-3 11 17 0,3 0-12 15,-2 0-3-15,-1 0 2 0,-1-14-20 0,-1 14-13 16,2 0 28-16,-4 0 3 0,1 0 4 15,0 0 3-15,0 0 8 0,-1 0-10 0,-2-11-14 16,0 11 38-16,2 0-32 0,0 0-3 0,-4 0 19 16,1 0-44-16,1 0 9 0,-1 0 9 0,1 0-1 15,-1 0 23-15,-2 0-4 0,2 0-10 0,-1 0 22 16,-3 0-27-16,1 0 15 0,0 0-10 0,-1 0-10 16,-1 0 10-16,-1 0 11 0,0 0 16 15,0 0-5-15,0 0 8 0,0 0-30 0,0 15-12 0,0-15 7 16,0 17 9-16,-3-2-8 0,-1-15 21 0,2 18-1 15,0-2-6-15,-3-1 19 0,5-1-26 0,-1 1-9 16,-1 0-16-16,2 2-1 0,0 1 34 0,0-1-30 16,0 1 48-16,0 2-18 0,0-3-3 15,2 1-11-15,-1 2 2 0,4-1-1 0,-3-1-20 16,0 3 41-16,-1 2-28 0,4-3 3 0,-4 1 2 16,2 0 13-16,1 1-5 0,-2-1-4 0,4-1 17 15,-4 4-12-15,1-2-16 0,2 2 19 0,-3-1-16 16,1 0 10-16,2 1 15 0,-4 1-27 0,2-1 28 15,-2-1-32-15,2 0-5 0,0 1 51 0,0 1-36 16,-1-1 15-16,0-1 0 0,1-1-40 0,2-4 27 16,-5 1-13-16,2 0 0 0,0-4 26 0,-1-1 17 15,-1-2 1-15,3 3 7 0,-3-1-44 0,2-14-18 16,-1 17 32-16,-1-2-24 0,3-15 25 0,-2 18 11 16,-1-3-34-16,3-15 23 0,-3 16 0 15,2-16-53-15,-1 19 45 0,-1-19 3 0,0 18 18 16,0-18 23-16,0 12-38 0,0-12 5 0,0 0-41 15,0 0 29-15,0 0 3 0,0 0-6 0,0 0 16 16,0 0 5-16,0 0 2 0,0 0-26 0,0 0 1 16,0 0 18-16,0 0-16 0,0 0 7 0,0 0 25 15,0 0-45-15,0 0 20 0,0 0-1 0,0 0-20 16,0 0 16-16,0 0 1 0,0 0 18 0,0 0-4 16,0 0-2-16,0 0 25 0,0 0 11 15,0 0 26-15,0 0 7 0,0 0-22 0,0 0-13 0,0 0-18 16,0 0-32-16,0 0 18 0,0 0-40 0,-3 0 24 15,-1 0-1-15,0 18-16 0,-1-18 28 16,2 0-4-16,1 0 18 0,-4 0-9 0,2 0 14 16,-1 0-45-16,2 17 3 0,0-17 5 0,-1 0-1 15,-2 0 29-15,3 16 1 0,1-16 10 0,-3 0-13 16,2 0-24-16,-1 0 6 0,-2 0 5 0,3 14-3 16,-1-14 22-16,3 0 1 0,-4 0-35 0,2 0 40 15,1 0-13-15,0 0-6 0,-1 0 10 0,0 14-8 16,0-14 4-16,2 0-31 0,-3 0 29 0,-1 0-39 15,1 0 24-15,1 0 28 0,-3 0-39 0,2 0 36 16,-2 0-12-16,2 0-23 0,0 0 35 16,-5 0-29-16,3 0 4 0,0 0-12 0,-1 0 5 0,0 0 0 15,1 0 25-15,1 0 10 0,-3 0-34 16,0 0 23-16,-1 0-30 0,3 0 15 0,-1 0 6 16,-2 0 10-16,4 0-12 0,-5 0-13 0,2 0 20 15,0 0-13-15,-2 0 26 0,1 0 9 0,-3 0-32 16,2 0-19-16,0 0 3 0,0 0 0 0,0 0 25 15,0 0-3-15,1 0-23 0,-1 0 8 0,0 0 15 16,-3 0 8-16,3 0 4 0,0 0-25 0,0 0-5 16,1 0 17-16,-1 0 2 0,0 0 7 0,-3 0-1 15,2 0 2-15,-1 0-23 0,-1 0 0 0,2 0-16 16,-5 0 9-16,1 0 14 0,1 0 28 16,-2 0-7-16,0 0-5 0,0 0-7 0,0 0-2 15,1 0-3-15,-1 0-17 0,0 0 19 0,0 0-12 16,-3 0 10-16,3 0-3 0,1 0 15 0,-6 0-27 15,4 0-14-15,-3 0 38 0,0 0-20 0,0 0 32 16,-1 0-2-16,0 0-24 0,1 0-21 0,-2 0 13 16,-1 0 17-16,1 0-7 0,1 0 23 0,-4 0-5 15,3 0-23-15,-2 0-1 0,2 0 3 0,-4 0-32 16,2 0 46-16,1 15-9 0,-2-15-2 0,-1 0 15 16,2 0-9-16,-2 0-6 0,0 0 9 15,0 17-13-15,-1-17 5 0,1 0 5 0,-3 0-11 0,0 14 6 16,5-14-11-16,-5 15 3 0,1-15-2 15,0 15 25-15,-2-15-20 0,-1 15 28 0,4-15-25 16,-1 0-11-16,0 14 17 0,-1-14-21 0,0 0 32 16,0 17-24-16,0-17 14 0,1 0 2 0,-3 0-4 15,2 0 11-15,-1 0-20 0,1 0-10 0,-1 0 6 16,1 0 15-16,0 0-6 0,2 0 7 16,-2 0-10-16,0 0 13 0,1 0-4 0,0 0-5 0,-1 0 15 15,-1 0-22-15,3 0 0 0,-4 0-9 0,1 0-12 16,-2 0 21-16,2 14 1 0,-1-14 21 0,-4 15-3 15,6-15-18-15,-6 13 8 0,1-13-15 0,2 15-6 16,0-15 15-16,-2 13 0 0,2-13 21 0,2 15 6 16,1-15-25-16,-4 14 17 0,1-14-34 15,5 0-10-15,-3 13 47 0,-1-13-27 0,4 0 17 16,-3 0 17-16,1 0-42 0,3 0 7 0,-2 0 15 16,2 0-15-16,1 0 9 0,-1 0 14 0,0 0-31 15,-3 0 4-15,7 0 34 0,-4 0-24 0,2 0 25 16,-2 16-17-16,3-16-31 0,-2 0 27 0,1 12-12 15,1-12 10-15,-6 0 8 0,6 14-19 0,-4-14 20 16,-1 0 16-16,2 0-30 0,-1 0 10 0,-2 0 0 16,0 0-24-16,2 0 34 0,-1 0-2 0,-2 0-25 15,3 0 21-15,1 0-19 0,-6 0 19 16,6 0 12-16,-3 0-12 0,3 0 2 0,0 0-13 0,-4-14 5 16,2 14 12-16,2 0-9 0,-2 0-17 15,2 0-2-15,-3-15-13 0,4 15 36 0,1 0 7 16,-2 0-8-16,2 0 8 0,-1 0-39 0,2 0 4 15,-3-13 22-15,3 13 2 0,0 0 8 0,3 0 13 16,-3 0-14-16,1 0-24 0,2 0 9 0,0 0 6 16,-2 0-17-16,5 0 7 0,-3 0 12 0,1 0-9 15,-2 0 9-15,2 0 12 0,-3 0-10 0,5-13-1 16,-3 13-6-16,0 0 23 0,-1 0-30 0,0 0-4 16,1 0 8-16,-1 0-4 0,1 0 8 15,-3-15 3-15,3 15 6 0,-3-15-27 0,3 15 30 16,-2-16-7-16,2 16-14 0,-2-18 1 0,-2 3-2 15,2 15-3-15,2-17 27 0,0 17-6 0,-3-20 11 16,0 20-4-16,4-15-7 0,0 15 15 0,-1 0-20 16,0-16-14-16,3 16 11 0,1 0-9 0,0 0 2 15,-3 0 14-15,3 0-9 0,0 0-4 0,1-15 14 16,-1 15-1-16,-3 0-35 0,5 0 23 0,1 0 4 16,-6 0-22-16,3 0 36 0,0 0 3 0,0 0-21 15,0 0 21-15,-2 0 14 0,2 0-28 0,0 0-17 16,-1 0 13-16,1 0-12 0,-1 0 9 0,-1 0 19 15,2 0-6-15,1 0-18 0,-4 0 11 0,5 0-1 16,-4 0 7-16,4 0-1 0,-2 0-1 0,0 0-13 16,2 0 3-16,1 0-9 0,-2 0-8 15,4 0 36-15,1 0-26 0,-1 0-49 0,3 0-46 16,2 0-70-16,5 0-18 0,-2 0 31 0,3 0-23 16,0 0 4-16</inkml:trace>
  <inkml:trace contextRef="#ctx0" brushRef="#br0" timeOffset="6348.35">18935 5974 727 0,'0'-15'26'0,"0"15"27"16,0 0-11-16,0 0 35 0,0 0-44 0,0 0-8 15,0 0 27-15,0 0-32 0,0 0 33 0,0 0-32 16,0 0-2-16,0 0 28 0,0 0-5 0,0 0 11 15,0 0-6-15,0 0-29 0,0 0 4 16,0 0 9-16,0 0-17 0,0 0-7 0,0 0-20 0,0 0 16 16,0 0 0-16,-7 0-9 0,6 15 13 0,-1 0-10 15,-1 6 10-15,-1 4-4 0,3 5-13 16,-4 4-3-16,1 4 17 0,2 0 6 0,1 2-10 16,-2 4 11-16,0-3-24 0,0-1 22 0,2-2-6 15,-2-2-9-15,3-5 6 0,0-2-25 0,0 0 33 16,0-6-4-16,0-3 4 0,0-2 19 0,4-18-63 15,-1 20-44-15,-1-3-47 0,-1-17-41 0,3 0 56 16,-2 18-18-16,1-18 1 0,-2 0 12 0,-1 15-55 16,3-15 24-16</inkml:trace>
  <inkml:trace contextRef="#ctx0" brushRef="#br0" timeOffset="7380.39">18918 6056 275 0,'0'0'11'0,"0"0"-11"0,0 0 25 16,0 0-28-16,0 0 0 0,3 0 6 0,-3 0-30 16,1 0 26-16,2 0-20 0,-1 0 7 0,-1 0 28 15,2 0-16-15,1 0 13 0,-1 0-6 16,2 0-27-16,0-12 32 0,1 12-7 0,1-14 9 16,0 14-8-16,4-15 10 0,-3 15-15 0,-1-15-23 15,3 0 76-15,2 1-40 0,1 0 19 0,-1 14-6 16,-2-23-50-16,1 6-4 0,4 1 8 0,-4 2 35 15,2 0-4-15,0 14 25 0,-3-21-14 0,3 4-2 16,-3 17-26-16,3-18-22 0,-3 18 53 16,-1-17-21-16,-2 17 37 0,2 0 11 0,-1-14-74 0,-5 14 23 15,4 0-13-15,-4 0-20 0,0 0 26 16,-1 0-69-16,-1 0-42 0</inkml:trace>
  <inkml:trace contextRef="#ctx0" brushRef="#br0" timeOffset="7725.78">19311 5681 470 0,'3'20'-23'0,"0"-2"14"0,-3-4 3 16,0-14 31-16,0 21-9 0,0-4-2 0,-4-2-8 15,-2-15-14-15,2 23 25 0,0-6-8 0,-4-2-2 16,1 2-33-16,4-5 2 0,-3-12-71 0,2 20-30 16</inkml:trace>
  <inkml:trace contextRef="#ctx0" brushRef="#br0" timeOffset="9063.11">19893 5265 817 0,'-4'0'5'0,"3"0"25"0,-2 0 4 16,-1 0-1-16,1 0 28 0,-2-14-37 0,1 14-10 15,0 0 50-15,-2 0-21 0,0-14 17 0,0 14 1 16,1 0-31-16,-4 0-5 0,2 0 19 0,-2 0-24 16,3 0-13-16,-2 0-16 0,2 0-19 0,-1 0 49 15,-2 0-10-15,3 0-12 0,-2 0 10 0,-1 0-25 16,5 14-11-16,-5 4 24 0,3-1 5 0,2 3 9 15,-2 2-9-15,0 0-8 0,2 4-6 16,3 0 17-16,-2 3-4 0,1-5 0 0,2 2-17 0,0 0-25 16,0-3 18-16,6-2 37 0,-2-1-10 15,2-2-8-15,2-2 21 0,0-16 0 0,1 19-10 0,0-19 3 16,1 17 3-16,2-17-36 0,0 0 18 16,2 18 17-16,-2-18-5 0,2 0-12 0,1 0-32 15,1 0-35-15,-5 0-29 0,3 0-11 0,0 0-9 16,0 0-5-16,0 0-27 0,1 0-47 0,-2 0 35 15</inkml:trace>
  <inkml:trace contextRef="#ctx0" brushRef="#br0" timeOffset="9413.2">20107 5408 1046 0,'0'0'-14'0,"-2"0"-12"15,-3 0 16-15,0 0 5 0,-1 0 41 0,-2 0 10 16,2 0-6-16,0 0-29 0,1 0-21 0,-4 0-2 16,3 0 10-16,-4 0 9 0,4 0-15 0,1 20 3 15,-1-2-28-15,-1 0 7 0,4-1 29 0,-2 1-3 16,1-1 0-16,3 2 24 0,-2-3-37 0,3 1-1 16,0-17 14-16,0 17 3 0,6-2-1 0,1-15 18 15,-2 0-32-15,3 0-25 0,0 14 52 0,4-14-13 16,-2 0 22-16,0 0 16 0,0 0-44 15,2 0 1-15,-2 0 17 0,0 0-33 0,0-20 13 16,0 2 1-16,0-2-8 0,-4 3 9 0,2 1 7 16,-2-3 12-16,-1 3 12 0,-1 2-4 0,-3 1-8 15,1-2-12-15,-2 15 5 0,0-15-23 0,0 15 7 16,0-13 21-16,0 13-17 0,-3 0 17 0,3 0-41 16,0-13-24-16,-3 13-107 0,3 0 8 0,0 0-5 15,0 0-59-15,0 0 73 0</inkml:trace>
  <inkml:trace contextRef="#ctx0" brushRef="#br0" timeOffset="9768.29">20260 5277 867 0,'0'0'-12'0,"0"0"4"16,0 0-23-16,0 0 21 0,0 0-9 0,0 0 18 15,0 15 17-15,0-1-8 0,0 0 3 0,5 1-14 16,0 0 9-16,-2 5-22 0,1 0 7 0,2-2 12 16,-2 2-10-16,5-2 6 0,-4 1 25 0,3-3-53 15,0-2 36-15,-2-14-1 0,3 20-15 0,-2-8 24 16,2-12-14-16,-2 14 6 0,1-14-5 16,-2 0 15-16,3 0-38 0,-2 0 15 0,2 0 3 15,-4 0 0-15,1 0 30 0,0 0-11 0,3 0 19 16,-5 0-16-16,2 0-31 0,-1 0 5 0,1-17-16 15,-1 2 17-15,-4 1 13 0,3-2 0 0,1 0 17 16,-1-1-9-16,-1 2 1 0,0 2-26 0,-2 0 30 16,3 13 0-16,-2-15-7 0,-2 15 1 0,0-14-33 15,3 14-3-15,-2 0 18 0,-1 0 12 0,2 0-23 16,1-13-20-16,1 13-71 0,-3 0-28 0,4 0-9 16,-1 0-57-16</inkml:trace>
  <inkml:trace contextRef="#ctx0" brushRef="#br0" timeOffset="9998.73">20601 5286 1045 0,'0'0'-13'0,"0"0"-3"16,0 0 4-16,-4 0 23 0,4 0-2 0,0 0-18 15,0 0 7-15,0 0-18 0,0 0 7 0,0 0 27 16,0 18-19-16,4-4 1 0,-4 3 9 0,5 1-2 15,-4 2 5-15,3-2-1 0,-2 2-5 16,1 0 10-16,-2-2 3 0,3-1-1 0,-2-2 2 16,1-1-72-16,1-14 0 0,-1 17-51 0,1-17-13 15,1 13 16-15,0-13-15 0,0 0-43 0</inkml:trace>
  <inkml:trace contextRef="#ctx0" brushRef="#br0" timeOffset="10138.36">20621 5257 791 0,'-5'0'3'0,"0"0"12"16,1 0-13-16,3 0-8 0,-4 0 12 0,5 0-30 15,0 0 23-15,0 0 21 0,0 0-22 0,5 0-35 16,0 0-64-16,1 0-50 0,4 0-55 0</inkml:trace>
  <inkml:trace contextRef="#ctx0" brushRef="#br0" timeOffset="10599.54">20927 5195 692 0,'-10'0'34'0,"1"0"-32"0,1 16 24 16,-7-2-9-16,4 5-29 0,-4-3 31 0,2 5-18 15,-1-1 21-15,1 3-21 0,1-2 12 0,1 4-11 16,-2-4 26-16,7-1-17 0,0 2 3 0,2-4-10 15,4-3-27-15,0 3 23 0,0-4-22 0,7-2 20 16,-1-12-11-16,1 17 16 0,6-17 3 16,-3 17-16-16,-1-17 22 0,5 0-21 0,-1 0 23 15,0 0 9-15,0 0-12 0,0 0-2 0,0 0-9 16,-1 0-7-16,2 0 18 0,-1-23 4 0,0-3-15 16,-1 3-7-16,-1-3 12 0,-1-3 13 0,0-3-17 15,0 3 40-15,-4 0-37 0,1-3-11 0,-4 2 39 16,2-1-51-16,-5 1-10 0,0 1 36 0,0 1-22 15,0 1 11-15,-8 1 5 0,1 3-13 0,4 2-15 16,-4 2 21-16,1 4 35 0,2 0-7 0,-2 15 37 16,3-16 4-16,-4 16-7 0,4 0-5 15,-1-15-13-15,0 15-13 0,2 0-18 0,-1 0-6 16,2 0-15-16,-2 0-2 0,3 0 2 0,0 0-1 16,0 0 30-16,0 0-3 0,0 0 0 0,0 0-18 15,4 0-20-15,1 24 32 0,-4-2-50 0,6 7 45 16,-1 0-3-16,-2 3-8 0,4 3 40 0,-3 5-19 15,1-1 24-15,1 1-21 0,0-3 5 0,4 2 6 16,-6-2-65-16,4 1-43 0,-2-3-45 16,3 0-110-16,3-1-35 0</inkml:trace>
  <inkml:trace contextRef="#ctx0" brushRef="#br0" timeOffset="17388.43">21218 5313 650 0,'0'0'9'16,"-3"0"-18"-16,3 0 9 0,0 0 1 0,0 0 5 16,0 0 19-16,0 0-14 0,0 0-11 15,0 0-14-15,0 0-6 0,0 0 8 0,0 0-4 0,0 0 33 16,0 0-37-16,0 0 42 0,0 0-19 15,0 0-17-15,0 0 25 0,0 0-43 0,5 0 42 16,-5 0-35-16,1 0 27 0,-1 0 5 0,4 0-19 16,-1 0 19-16,-1 0-22 0,2 0 0 0,3 0 5 15,0 0 15-15,2-16 7 0,1 4 2 0,5 0 0 16,0-1-31-16,1-1 29 0,3 2-26 0,-2-6 30 16,6 2-1-16,-1-3-41 0,2 2 30 0,0-1-13 15,0-2-7-15,0 0 36 0,2 0-17 16,0 2-8-16,-2-1 32 0,-4 1-13 0,1 0-4 0,-2 1-3 15,-2 0-22-15,0 2 7 0,-3 0-6 16,3 1 11-16,-6 14 26 0,1-20-20 0,1 5 4 16,-2 15 2-16,-1-18 6 0,-2 18-13 0,0-17 12 15,2 17-11-15,-4-15-15 0,3 15 9 0,-4 0 7 16,-1-15 20-16,1 15-75 0,0 0-28 0,-1 0-95 16</inkml:trace>
  <inkml:trace contextRef="#ctx0" brushRef="#br0" timeOffset="17756.03">21630 4805 532 0,'0'0'1'0,"0"0"-4"0,0-15 3 0,0 15 6 15,0 0 1-15,0 0 0 0,3 0 13 0,6-15-23 16,-1 15-3-16,2-15-14 0,-1 15-9 0,6-17 26 16,1 5 24-16,-1 12 0 0,4-14 1 0,0 14-12 15,-5-17-34-15,8 17 17 0,-8-11-13 0,3 11 12 16,-5 0 2-16,2 0 4 0,-4 0-10 0,0 0 11 16,-2 0 27-16,0 0-26 0,-2 0 31 15,-2 0-7-15,1 0-1 0,-4 0 30 0,2 0-18 16,-3 17 15-16,0-1-39 0,0 2 16 0,0-3 6 15,0 5-46-15,-4-1 49 0,-5 2-37 0,3 4 17 16,-2 0 7-16,0 1-23 0,-4-2 24 0,2 5-9 16,-2-3 2-16,5 3 13 0,-8-3-50 0,5-1 29 15,2-4 0-15,0-1-36 0,4-5-18 0,1 0-98 16,3-1-102-16</inkml:trace>
  <inkml:trace contextRef="#ctx0" brushRef="#br0" timeOffset="20808.2">22384 4295 877 0,'-4'0'11'0,"1"0"33"0,-2 0-5 0,0 0-2 15,0-11 2-15,0 11-14 0,-1 0-12 16,-3 0-4-16,3 0 0 0,1 0 7 0,-1 0-5 15,-3 0-2-15,3 0 2 0,-4 0-32 0,5 0-2 16,-4 0 26-16,3 18-27 0,0-1 5 0,1 1 35 16,0 3-26-16,1 1 14 0,0 2 19 0,2-1-13 15,2 0 12-15,0 0-12 0,0-2-2 0,9-1-11 16,-3-3-12-16,1-2 7 0,1-15-17 0,3 15 12 16,-1-15 15-16,0 0-5 0,0 0 22 0,1 0-9 15,1 0 8-15,-2 0-4 0,3 0-21 16,-2 0 8-16,1-15-10 0,1-2 18 0,-1-4 7 0,-2-2 2 15,0-1-5-15,-3 1-5 0,-1-4-15 16,-2 1 0-16,0-1 12 0,-4 3-17 0,0-1 27 16,0 4 5-16,-5 3-17 0,-4 3-2 0,3 1-16 15,-5 14 17-15,1-10 9 0,-1 10 7 0,1 0-13 16,-4 0-15-16,4 0 6 0,0 0-19 0,0 0 24 16,0 0-2-16,2 0-35 0,3 0-43 0,0 13-6 15,1-13-54-15,4 14 20 0,0-14 55 0,0 12-11 16,4-12-5-16,2 0-75 0</inkml:trace>
  <inkml:trace contextRef="#ctx0" brushRef="#br0" timeOffset="21087.75">22498 3959 878 0,'-6'0'23'15,"2"0"13"-15,-2 0-15 0,0 0 2 16,2 0-17-16,-2 0-11 0,5 0 14 0,-4 0-18 15,1 0 4-15,4 0 13 0,-1 0-13 0,1 0 28 16,0 0-36-16,0 0-16 0,5 0 11 0,0 15-16 16,0-1 24-16,1 4 14 0,4 1 16 0,-1 2 2 15,1 2-11-15,-1 3-2 0,4 0-37 0,-2 2 18 16,-1 0-6-16,2 1 21 0,2 0 23 0,-4 2-10 16,2-4-12-16,-2 1-9 0,3-1-6 0,-6-1 6 15,3-3 20-15,-4 1-6 0,3-4 14 0,-2 0-3 16,0-5 12-16,-4 3-37 0,6-7-39 0,-4-11-8 15,1 12-41-15,3-12-20 0,-4 0 24 16,1 0-23-16,3 0 2 0,-3 0-36 0</inkml:trace>
  <inkml:trace contextRef="#ctx0" brushRef="#br0" timeOffset="21883.39">22730 4328 991 0,'-2'0'-29'0,"-2"0"23"16,3 0 1-16,-2 0 4 0,1 0 28 0,-2 0-17 15,3 0-20-15,1 0 6 0,-2 12-12 0,2-12 14 16,0 0 14-16,0 0-8 0,0 0 1 0,6 0 1 16,0 0-15-16,-1 0 9 0,4 0 26 0,1 0-39 15,-1 0 23-15,1 0 9 0,4 0-30 0,-2 0 8 16,1-17 16-16,-2 1-10 0,1 0 22 16,1 1-15-16,-6 0-1 0,2 1-27 0,-4-1 17 15,-3 3 15-15,1 12-14 0,-3-15 33 0,0 15-30 16,-5-11 10-16,0 11-3 0,-4 0-24 0,3 0 23 15,-4 0-12-15,0 0-4 0,0 0 4 0,-2 0-26 16,1 0 27-16,-2 0 3 0,1 17 8 0,-2-2-3 16,3 0-21-16,-4 2 22 0,5 0-1 0,0-1-4 15,0 3 12-15,3-1-31 0,2 0-4 16,1-2 16-16,4 0 21 0,0 1-14 0,9-3 14 16,-4-2-21-16,7 2-14 0,-2-14 49 0,4 15-27 15,2-15 10-15,0 11-3 0,0-11-31 0,4 0 21 16,-1 0-3-16,-2 0 4 0,3 0 12 0,1 0-10 15,-4 0 14-15,3-16-29 0,-1-2 2 0,-3-3-13 16,0 1-17-16,-1-6-23 0,-2 2-31 0,-1-5-6 16,-2 1-14-16,-3-1 33 0,-1 0 25 0,-2-1-23 15,-4-1 30-15,0 2-19 0,0 0 10 0,-6 3 51 16,-1-1-33-16,-1 1 46 0,-2 3 23 0,-1 0 19 16,1 2 40-16,-1 6 16 0,-1 0-17 0,4 15-32 15,-2-16 11-15,-1 16-17 0,1 0 21 16,0 0-8-16,5 0 10 0,-4 0 0 0,3 0-19 0,3 0 4 15,-4 0-19-15,6 0-19 0,1 0-17 16,-2 0-30-16,2 0-14 0,0 0 6 0,0 0 10 16,0 0 14-16,3 0 17 0,4 0-26 0,-4 0 21 15,3 17 8-15,3 1 17 0,-1 2-10 0,-1 1-14 16,3 2 10-16,-1-1-30 0,-2 2 44 0,3 2-28 16,1-1 4-16,-1-1-4 0,-2-3-9 0,-1 4 14 15,4-4-8-15,-6-1 5 0,4-2-5 0,-2 1-10 16,-1-3 25-16,3-2 11 0,-5-2-6 0,2-12 4 15,-5 14-1-15,3-14-5 0,-1 0 15 0,0 12-15 16,2-12 6-16,-5 0-26 0,1 0-4 16,-1 0 11-16,0 0-29 0,0 0 50 0,3 0-34 15,-2 0 22-15,-1 0 20 0,5-19-19 0,-4 1 3 0,2 0 9 16,1-2-30-16,-1 2-19 0,1-2 26 16,-1 2-20-16,0 1 35 0,2 2-10 0,-4 4-15 15,2 11 13-15,1-12-17 0,-2 12 28 0,-1 0 1 16,3 0-15-16,-1 0-4 0,-1 0-26 0,-1 0 25 15,4 0-10-15,-3 0 3 0,1 0 23 0,2 0-4 16,0 0 12-16,0 0-24 0,3 0 4 0,-2 13-16 16,1-2 21-16,-1 0 21 0,3 4 26 0,-1 0-21 15,1-1-25-15,1-3 17 0,0 2-79 0,0-13-36 16,6 13-69-16,-1-13-153 0</inkml:trace>
  <inkml:trace contextRef="#ctx0" brushRef="#br0" timeOffset="23403.14">23417 3754 994 0,'-2'0'15'0,"0"0"16"15,-2 0-15-15,2 0 2 0,-1 0-17 0,3 0 0 16,0 0 1-16,0 0-6 0,0 0-2 0,0 0 1 16,0 0-16-16,3 16 16 0,0-3 1 0,2 1-11 15,0 3 43-15,0 1-17 0,0 2 12 16,4 3-14-16,-2 6-14 0,0-2 16 0,3 2-15 16,-1 2 6-16,-2-1-7 0,1 0-12 0,0 0 20 15,0-1 5-15,-3-5 18 0,2-1-17 0,1 0-2 16,-4-6 7-16,0-2-10 0,2-1 13 0,-2-14 6 15,4 12-49-15,-6-12 35 0,1 0-14 0,2 0-14 16,-3 0 44-16,1 0-39 0,0 0 13 0,0 0 4 16,0 0 1-16,-1-17-2 0,0-1 12 0,1-3-21 15,0-2-5-15,-1 0 10 0,2-3-15 0,0-3 18 16,0 3 1-16,0 2-2 0,-2-1 21 16,4 1-23-16,-2 3 8 0,2 1 5 0,-2 1 4 0,2 3-12 15,2 0-13-15,-3 16 8 0,0-15-15 16,0 15 32-16,2-12-6 0,-1 12 0 0,-2 0-11 15,0 0 11-15,-2 0 15 0,1-12-43 0,-3 12 28 16,0 0-22-16,0 0-10 0,0 0 19 0,0 0-65 16,0 0 18-16,0 0-17 0,-3 0 15 0,-3 0 42 15,1 19 13-15,-4-2 9 0,1 1-22 0,-2-1 7 16,-1 0-19-16,1-3 20 0,0-2 6 0,1-12 18 16,2 17-17-16,0-17-1 0,1 14-23 0,4-14 4 15,0 0 22-15,-1 0-23 0,3 0 43 16,0 13-42-16,0-13 13 0,0 0-6 0,0 0 26 15,5 0-25-15,0 12 6 0,2-12 16 0,-1 0-36 16,2 11 55-16,2-11-34 0,0 0 4 0,2 14-12 16,0-14-2-16,0 0 9 0,2 0 6 0,2 0 25 15,-2 0-22-15,2 0 1 0,3 0-7 0,-5 0 1 16,7 0-6-16,-6 0 4 0,4 0-7 0,0 0-42 16,-4 0 17-16,3-16 6 0,-4 2 2 0,2 14-4 15,-2-16 29-15,-2 1-8 0,-2 1-13 0,0-1 39 16,0 15-36-16,-2-14 9 0,-1-1 7 0,-4 15 13 15,1-17-37-15,-1 17 3 0,-2-14 23 0,-1 14-2 16,0-12 49-16,0 12 19 0,0 0 7 0,-6 0-16 16,2 0-5-16,-2 0-13 0,2-14-9 0,-2 14 9 15,0 0-4-15,1 0 4 0,-2 0-10 16,-1 0 2-16,1 0 7 0,0 0-11 0,0 0-2 16,-5 0-7-16,7 0-2 0,-4 0-24 0,0 0 13 15,-1 0-21-15,2 0-7 0,0 17 10 0,0-17-11 16,2 17 13-16,0-5 9 0,0-12 15 0,2 15-20 15,2-15 28-15,2 16-33 0,0-16 11 0,0 16 4 16,4-16-24-16,4 16 37 0,-2-16-22 0,2 12 12 16,0-12-6-16,0 0-17 0,4 0 5 0,1 15 11 15,-4-15 7-15,3 0 16 0,3 0-16 0,-4 0 4 16,4 0-13-16,-4 0 1 0,4 0 22 0,-4-18-28 16,-1 1 28-16,5 2-18 0,-5 1-2 15,-3-2 22-15,2 0-16 0,-2 1-3 0,1 0-3 16,-3 1-23-16,-2 0 22 0,0 14 15 0,-2-12-14 15,-1 12 17-15,0 0-21 0,0-15-5 0,0 15-2 16,0 0 18-16,-4 0-20 0,1 0 4 0,0 0 20 16,1 0-40-16,-2 0 37 0,3 0-24 0,-2 0 2 15,1 0 12-15,2 0-6 0,-2 0 14 0,2 0-7 16,0 0-9-16,0 0 2 0,0 15-3 16,7-15-14-16,-2 15 28 0,0-15-1 0,1 18 13 15,-1-18 11-15,1 17-8 0,3-17-13 0,-4 15-7 0,6-15 6 16,-6 0 8-16,3 14-40 0,0-14 6 15,-2 0-43-15,3 0-48 0,-4 0 34 0,1 0-11 16,0 0 31-16,0 0-9 0,-2 0 9 0,2 0 6 16,-2-18 11-16,0 4 45 0,1 2 1 0,-2-2 2 15,-1 2 11-15,0 12-29 0,-2-14 19 0,0 14-18 16,0-15 1-16,0 15 25 0,0-14 17 0,0 14 15 16,-4 0 5-16,1 0 8 0,-2 0-39 0,3 0 31 15,0 0-26-15,1 0 4 0,-2 0 11 0,1 0-41 16,2 0 7-16,-2 0-13 0,2 0-21 0,0 0 13 15,0 0-9-15,0 0 12 0,0 0 4 16,4 0 14-16,0 0 6 0,0 0-12 0,1 14 15 0,0-14-14 16,0 17-1-16,1-17-6 0,-5 0 5 0,5 15 5 15,-2-15-3-15,0 0 15 0,1 14-18 16,-4-14 4-16,1 0 3 0,1 0-23 0,-3 0 34 16,1 0-5-16,-1 0 9 0,0 0 44 0,0 0-33 15,0 14 11-15,0-14 6 0,0 0-42 0,0 0 18 16,-4 0-56-16,1 0 11 0,-2 0 29 0,1 0-31 15,3 0 55-15,-4-19-50 0,1 7-6 0,3 12 25 16,-4-17-18-16,4 2 45 0,-2 15-28 0,1-15-3 16,2 15 25-16,0-13-33 0,0 13 18 0,0-13-9 15,0 13-5-15,6 0 18 0,-1-14-6 0,0 14-3 16,1-11-51-16,3 11-42 0,-2-12-28 0,3 12-34 16,0 0-4-16,0-12 5 0,0 12-85 15</inkml:trace>
  <inkml:trace contextRef="#ctx0" brushRef="#br0" timeOffset="23818.43">24329 3709 1055 0,'0'0'11'0,"0"0"3"16,-2 0-2-16,0 0 25 0,1 0-38 0,1 0-5 16,0 0 8-16,0 0-33 0,0 0 19 0,0 0 30 15,0 0-22-15,1 0-1 0,3 0 18 16,2 0-27-16,-1 0-1 0,2 0 41 0,1 0-1 15,-2 0-24-15,4 0 29 0,0 0-19 0,2 0-43 0,1 0 25 16,-2 0-26-16,0 0-53 0,0 0 38 16,1 0-32-16,1 0-16 0,-3 0 55 0,0-14-17 15,0 3 33-15,-3 2 22 0,3-3 2 0,-4 1-6 16,3 11-4-16,-4-15 11 0,0 4-20 0,-4 11 20 16,2 0 34-16,-3 0 10 0,0 0 21 0,0 0 0 15,-4 0-42-15,-2 0 22 0,2 0 1 0,-5 0 10 16,6 0 1-16,-4 0-11 0,1 0-10 0,2 0-9 15,-2 0 32-15,4 0-34 0,-2 0-8 16,0 0-19-16,1 14 1 0,-1-14-27 0,1 16 25 0,1-2 26 16,-2 0-42-16,4 3 37 0,-1 1-8 0,-2 2-32 15,1 3 33-15,2 0 12 0,0-2-27 16,-1 5 22-16,-2-3-14 0,3 0-14 0,0 0 15 16,0 0-1-16,0-2 1 0,0-1-11 0,0 1 0 15,0-5 0-15,0 2 17 0,0-6-36 0,4-12-46 16,1 14-7-16,-4-14-51 0,3 0-19 0,1 0 35 15,-1 0-45-15,2 0-48 0</inkml:trace>
  <inkml:trace contextRef="#ctx0" brushRef="#br0" timeOffset="24287.22">24684 3585 1067 0,'3'0'2'0,"0"-10"44"0,-2 10 21 0,-1 0-12 15,0 0 14-15,0-11-34 0,-5 11-14 0,-1 0 16 16,0 0-6-16,-3 0-19 0,4 0-6 0,-6 0 5 16,6 0-9-16,-4 0-1 0,-1 0 4 0,4 0-8 15,-1 0-6-15,-2 0 9 0,1 0 13 0,2 12-10 16,0 2-9-16,0-14 15 0,2 15-25 0,0-4 7 16,1-11 3-16,0 15 2 0,3-2-14 0,0-13 25 15,0 12-10-15,6-12-4 0,1 0 31 0,0 15-41 16,2-15 24-16,1 0-7 0,3 0 0 15,0 0 16-15,-2 0-5 0,4 0 2 0,-4 0-15 16,4 0 0-16,-2 0 4 0,1 0-11 0,-1-15 19 16,-1-1-2-16,2 2 6 0,-2-2 0 0,-1 0-12 15,-1 2-4-15,0-1-15 0,-1 0 24 0,-3 6-6 16,-5-3 9-16,3 12-2 0,-4-11-21 0,0 11 16 16,0 0-17-16,0 0 26 0,-5 0-17 0,-1 0-25 15,2 0 30-15,-2 0-7 0,0 0 6 0,-1 0 4 16,5 0-17-16,-2 0-2 0,0 0 22 0,2 0-17 15,-2 0 23-15,3 0-24 0,1 0 3 0,0 0 26 16,0 0-23-16,0 0 12 0,4 0-10 16,2 12 2-16,-2-12 15 0,2 11 0 0,0-11-1 15,4 11-3-15,-3-11-28 0,1 0-13 0,1 14-13 16,-2-14-12-16,3 0-21 0,-4 13-17 0,3-13-15 16,-2 0-44-16,2 0 42 0,-4 0-10 0,1 0 3 15,3 0-21-15,-3 0-20 0</inkml:trace>
  <inkml:trace contextRef="#ctx0" brushRef="#br0" timeOffset="24760.07">24902 3501 855 0,'0'0'34'15,"-3"0"-7"-15,1 0 17 0,2 0 3 0,-1 0-51 16,1 0 5-16,0 0-16 0,0 0-11 0,0 0 10 16,0 0 18-16,0 0 2 0,0 0 13 15,3 0-27-15,0 0-5 0,1 11 3 0,-1-11-5 16,1 12 43-16,5-12-8 0,-3 0-35 0,-1 12 26 15,4-12-5-15,-2 11-13 0,-1-11 24 0,0 0-2 16,3 0-17-16,-4 12 2 0,1-12 10 0,1 0-5 16,-1 0 8-16,0 0 3 0,0 0-13 0,-1 0-28 15,1 0 36-15,1 0 6 0,-4-13-22 0,3 2 27 16,-2-3-22-16,1 2-14 0,-4-2 48 0,2 0-31 16,-2 4 6-16,-1-1 13 0,0 11 11 0,0-14 22 15,0 14 2-15,0-9-6 0,0 9-20 0,-4 0-17 16,3 0-25-16,-1 0 25 0,-1 0-13 15,3 0-7-15,0 0 8 0,0 0-12 0,0 0 0 16,0 0-3-16,0 0 17 0,0 0-9 0,6 0 0 16,1 0 8-16,0 0-6 0,-1 0 22 0,4 0-14 15,-1 0 16-15,1 0 6 0,2 0-40 0,-1 0-2 16,-1 0 25-16,3 0-31 0,-1 0 39 0,-1 0-5 16,-1 0-4-16,0 0-2 0,0 0-12 0,-1 0 23 15,-2-15-18-15,-1 4-5 0,-2 11 1 16,1-15 24-16,-4 5-4 0,-1 10 9 0,0-16 1 15,0 7-42-15,-3 9-13 0,-4-14 11 0,1 14 14 16,-1-12 26-16,-2 12-3 0,-1-14 16 0,3 14-32 0,-1-9-7 16,-3 9-9-16,4 0 17 0,-1 0-46 15,-1 0-7-15,3 0-18 0,0 0-77 0,2 0 8 16,3 0 14-16,-1 0-21 0,2 0-55 0</inkml:trace>
  <inkml:trace contextRef="#ctx0" brushRef="#br0" timeOffset="25592.62">25354 3206 1022 0,'-7'0'1'0,"1"0"11"0,1 0 23 16,-3 0 5-16,0 0 8 0,-2 0 10 0,1 0-28 0,0 0 10 15,1 0-17-15,-1 10-29 0,0-10 9 16,1 0-12-16,2 11 15 0,0-11-5 0,2 0 4 15,0 12-24-15,2-12-8 0,-1 11 29 0,2-11-25 16,1 12 37-16,0-12-2 0,0 0-19 0,4 12 14 16,-1-12-36-16,4 12 15 0,-1-12 16 0,1 0-2 15,2 11 11-15,1-11-14 0,0 0 10 0,0 0-13 16,2 0 18-16,-1 0 11 0,-1 0-22 0,3 0 8 16,-3 0-2-16,2 0-3 0,-2 0-3 0,-3-15 7 15,2 2-3-15,-3 3-21 0,-1 10 15 0,1-14 2 16,-2 0-25-16,-1 14 33 0,-3-12-7 0,0 0 14 15,0 12 14-15,0-13-12 0,0 13-10 16,-7-13-5-16,1 13-4 0,3-14-21 0,-1 14-5 16,0 0-6-16,0 0 23 0,-1 0 24 0,2 0 0 15,0 0-11-15,-1 0 4 0,4 0-5 0,-1 0-13 16,1 0 28-16,0 0-19 0,0 0-16 0,0 0 37 16,0 0-9-16,0 0-21 0,4 0 20 0,2 0-21 15,-2 0-5-15,2 0 24 0,2 0-13 0,1 0 4 16,1 0-5-16,0 0-16 0,3 0-19 0,-1 0-18 15,-1 0 0-15,-1 0-3 0,3 0 6 0,-1 0-24 16,-2 0 9-16,0-12 18 0,0 12-6 0,-3-11 33 16,4 11-4-16,-3-13 7 0,-2 2 33 15,0 11 4-15,-4-12-2 0,1 12-9 0,-3-12 14 16,0 12 30-16,0 0 19 0,0-11 16 0,-3 11-16 16,-4 0-24-16,2 0 20 0,0 0-1 0,0 0-4 15,0 0 1-15,-1 0-42 0,1 0-9 0,0 0 8 16,4 0 3-16,-1 0 12 0,0 0-24 0,0 0-16 15,-1 0 10-15,3 0-22 0,0 0 21 0,0 0-20 16,0 0 18-16,5 0-3 0,-1 0-10 0,0 0 22 16,0 0-33-16,4 0 30 0,-2 0 13 0,-1 0-6 15,4 0-5-15,-1 12-2 0,0-12-2 16,2 11 18-16,-2-11-14 0,0 0-12 0,-2 12 0 16,-1-12 2-16,2 0 14 0,1 0-2 0,-6 0-3 15,1 0-17-15,0 11 34 0,0-11-15 0,-3 0-12 16,0 0 23-16,0 0-18 0,0 0 20 0,-3 0 1 15,0 0-17-15,0 0 12 0,-4 0-48 0,4 0 27 16,-4 0 2-16,2 0-6 0,-1 0 37 0,1 0-24 16,0 0 17-16,-1 0-45 0,0-11 30 0,0 11-1 15,3-14-15-15,0 14 24 0,1-15-14 0,2 6-1 16,0 9 0-16,0-14-2 0,0 14 13 0,4-12-9 16,0 12-9-16,4-14 21 0,2 14-50 0,0-15 35 15,0 15 9-15,1-12-12 0,5 12 24 16,-1-14-12-16,3 14 11 0,0 0-10 0,0-12 26 15,2 12-19-15,-1 0-1 0,4 0 2 0,-3 0-40 0,4 0-38 16,-2 0-87-16,2 0-73 0,-3 0-88 16</inkml:trace>
  <inkml:trace contextRef="#ctx0" brushRef="#br0" timeOffset="37230.69">22460 4805 605 0,'-1'0'4'0,"-2"0"4"0,2 0 30 15,-4 0-12-15,4 0 34 0,-2 0 6 0,1-15-32 16,-2 15 18-16,3 0-22 0,1 0-7 0,-3 0-34 16,1 0 9-16,2 0-9 0,0 0 10 0,0 0-8 15,0 0 24-15,0 0-17 0,5 0-21 0,-1 0 65 16,-1 20-65-16,3 0 34 0,1 4-21 16,0-1-2-16,2 5 20 0,1 2-22 0,-3 1 38 15,3-1-37-15,0 1 38 0,-1-2-18 0,-2-3 0 16,2-2 19-16,-4 0-24 0,1-2-12 0,-1-4 9 15,-4 0-9-15,3-2-2 0,-2-1 16 0,1-15 12 16,-3 15-10-16,0-15-10 0,0 12 32 0,0-12-6 16,0 0 11-16,0 0 8 0,-6 0-23 0,2 0-38 15,-1 0 16-15,1 0 18 0,1 0-33 0,-4 0 31 16,1 0-26-16,-4-21-22 0,3-1 41 0,-2-6 15 16,-1-3-20-16,3-4 19 0,-3-3-16 15,1-2-37-15,3-1 52 0,2 1-18 0,3 5-5 16,1 2 22-16,0 2-13 0,0 1-10 0,5 5 15 15,1 2-23-15,0 3 3 0,2 1-10 0,3 1 31 16,-1 1-8-16,-3 3-3 0,6 14 15 0,-2 0-56 16,-1-14 37-16,2 14 0 0,-2 0 1 0,0 0 19 15,0 0-14-15,-4 0 2 0,3 0-2 16,-4 0-2-16,1 20 15 0,0 0-38 0,-3 0 5 0,-2 1 17 16,-1 0-1-16,0 2 23 0,0 2 0 15,-5 1 3-15,-4 3-46 0,3-3 28 0,-4 3 10 16,0-2-26-16,0-4 33 0,-2 1-13 0,2-2-30 15,0-4 30-15,0-6-11 0,0-12-1 0,3 0 10 0,1 0-26 16,2 0 38-16,-1 0 5 0,5 0-4 16,0 0-16-16,0 0-33 0,0 0 32 0,5 0-20 15,-1-21 36-15,2 5-8 0,0-1-69 0,4 1 56 16,-3 1-26-16,3 3 29 0,0 12 20 0,3-19-43 16,-1 19 9-16,-2-16 7 0,1 16 3 0,-1 0 2 15,0-14 2-15,0 14-10 0,-4 0 9 0,0 0 21 16,0 0 4-16,-2 0-15 0,0 0-23 0,1 0 17 15,-4 0 13-15,3 19-20 0,2-3 13 0,-1-2-23 16,0 1-19-16,1 0 34 0,3-2-3 0,-4 0 16 16,4 2-7-16,-2-1 1 0,2-14-21 15,-2 17 10-15,6-17 0 0,-4 13-27 0,1-13 50 16,0 0-29-16,0 0 25 0,3 0 8 0,-3 0-26 16,-1 0 2-16,-1 0-17 0,3 0-12 0,-3 0 28 15,-1 0-9-15,-1-16 16 0,3-3 10 0,-3 3-38 16,2-1 17-16,-5 2-12 0,1 2-5 0,-2 13 47 15,2-18-19-15,-4 18 1 0,0-12 20 0,0 12-33 16,0 0 2-16,0 0-5 0,-4 0-11 16,2 0 3-16,-2 0 15 0,3 0-8 0,-5 0 4 0,3 17 19 15,2-2-35-15,-1 5 33 0,-1-1-6 0,3 3-32 16,0 4 52-16,0 0-31 0,6 1-10 16,1 1 27-16,-1-1-34 0,0 1 16 0,1 2 24 15,2-4-32-15,-1 6 25 0,1-3-9 0,4 0 0 16,-2 3 18-16,0-3-16 0,0 0 19 0,-1-5-49 15,0-2 12-15,0-1 16 0,-1-4-8 0,-2-2 55 16,-1-15-24-16,-2 12 5 0,1-12-25 0,-4 0-26 16,2 0 24-16,-3 0 2 0,0 0 10 0,0 0 14 15,0 0-38-15,-9 0-12 0,3-24 16 0,-1 1-7 16,-3-6 24-16,-3-3 2 0,3-3-22 16,-3-2 7-16,-3 1 3 0,3-4 3 0,-1 5-5 15,-2 0-2-15,5 6-15 0,0 3-2 0,0 3 9 16,2 2-11-16,2 5 42 0,0 3-21 0,1 13 14 15,5-15-6-15,-1 15-24 0,2-16 19 0,0 16-2 16,0-16-28-16,6 2 26 0,1 0-10 0,-1-1-9 16,4 2 53-16,0-3-26 0,3-1-6 0,-1 2 10 15,-1-2-27-15,4 2-27 0,-4 1 51 0,-1 14-8 16,5-12 9-16,-5 12 26 0,-2 0-50 0,0 0-1 16,0 0 3-16,-5 0 2 0,4 0 26 0,-4 0-4 15,-3 0-4-15,3 21 2 0,-3-4-7 0,0 3-9 16,0-2 39-16,-6 3-42 0,-2 1 4 0,-1 2 22 15,0-1-54-15,1 3 65 0,-4-5-34 0,-1 2-25 16,2-1-24-16,1-4-55 0,-5-1 19 0,5-7-58 16,3-10-37-16</inkml:trace>
  <inkml:trace contextRef="#ctx0" brushRef="#br0" timeOffset="37587.65">23172 4674 572 0,'0'0'-14'0,"3"0"19"15,-1 0 3-15,-1 15 25 0,3 1 6 0,-1-1-3 16,0 5-33-16,2 0 28 0,-4 4-18 16,3-1-11-16,1 3 35 0,-4 1-51 0,3-1 34 0,-1 1-4 15,3 1-7-15,-2-2-15 0,2 1 5 0,1-2-12 16,-1-4 45-16,1 3-14 0,1-6-8 15,-3 0 0-15,4-6-47 0,-2-12 9 0,2 14-36 0,-1-14-16 16,0 0-88-16,0 0-8 0</inkml:trace>
  <inkml:trace contextRef="#ctx0" brushRef="#br0" timeOffset="37927.19">23393 4716 874 0,'-4'0'5'0,"-1"0"-1"16,0 0-7-16,-1 0 15 0,-3 0-12 16,3 0 12-16,1 0 11 0,-3 0-25 0,1 19 13 0,1-3-4 15,1-1-22-15,-1-1 20 0,2 1 13 16,-1 0-19-16,2 0 17 0,3 2-12 0,-3-3-17 16,3 4 3-16,0-1-2 0,6-3 10 0,-1-2 10 15,3-12 1-15,-2 16-2 0,1-16-8 0,2 13 0 16,-1-13-8-16,1 0-9 0,4 0 22 0,-3 0-7 15,2 0 16-15,-2 0 8 0,1 0-3 0,-1 0-21 16,3-17 7-16,-3-1 2 0,0-2-17 0,-1 0 24 16,0-1-18-16,-1-4 34 0,-2 1-16 0,-2 1-22 15,0 0 31-15,-4 3-33 0,0 2 20 0,0 1 3 16,-8 5-23-16,2 12 15 0,-1-14 8 0,0 14-26 16,-2 0 18-16,2 0-27 0,-3 0-8 15,2 0 2-15,0 0-28 0,2 0-42 0,-1 0-28 16,2 23-3-16,3-6-69 0</inkml:trace>
  <inkml:trace contextRef="#ctx0" brushRef="#br0" timeOffset="38699.9">23779 4685 930 0,'-3'0'-34'0,"0"0"23"0,1 0-20 0,2 0 1 15,0 0 43-15,0 0-29 0,0-16 49 0,5 1-14 16,0 0-19-16,0 3 11 0,0-3 2 0,2 3-20 16,-4-2 13-16,3 14-8 0,-1-14-25 0,-2 14 23 15,1-12 18-15,1 12 1 0,-4 0-34 0,-1-14 8 16,2 14 4-16,0 0-18 0,-2 0 39 0,0 0-10 16,0 0-6-16,0 0 20 0,0 0-22 0,2 0 9 15,1 0-20-15,-3 18-1 0,1-5 16 0,1 0 1 16,2-13-19-16,0 19 6 0,-1-4 10 15,6-3-5-15,-3 3 9 0,2-15 13 0,0 18-36 16,-3-2 18-16,4-2-4 0,-1-14-17 0,0 18 72 16,0-4-37-16,-2 0 0 0,0-14 27 0,-2 19-58 15,0-5 61-15,0-14 16 0,-2 16-1 0,0-16-11 16,-2 14-3-16,0-14 10 0,0 0-50 0,-6 16 55 16,0-16-40-16,2 16-3 0,-2-16 2 0,-2 14-56 15,0-14 40-15,-2 14-21 0,0-14-1 0,0 0 9 16,-2 17-63-16,0-17 7 0,2 0-29 0,1 0-21 15,0 0 10-15,-1 0-47 0,2 0-24 16</inkml:trace>
  <inkml:trace contextRef="#ctx0" brushRef="#br0" timeOffset="39072.6">24009 4502 776 0,'0'0'14'16,"2"0"-6"-16,2 15 11 0,-2-1 2 15,2 1-26-15,0 0 18 0,1-1-21 0,0 3 13 16,0 1 8-16,1 2-12 0,-3 1-2 0,4-1 2 16,-4 0-6-16,4 0 19 0,-4 0-16 0,1 1-15 15,0-3 36-15,1-2-27 0,-2-1 47 0,-1-15-36 16,3 20-24-16,-4-20 8 0,-1 15-22 0,2-15 26 15,0 0-8-15,-2 0-5 0,0 0 2 0,0 0 13 16,0 0 10-16,0 0-10 0,-5 0 16 0,0 0-24 16,0 0 15-16,0-15 9 0,-1-1-7 15,2 1 1-15,0-3-6 0,0 1 9 0,1 0-4 0,0-1 3 16,1 4-17-16,2-2-4 0,0 2 4 0,0 0-7 16,0 14 17-16,0-15-3 0,5 2-8 0,-2 13 16 15,4-16-10-15,-2 4 35 0,1 12-9 0,2-16 5 16,0 3-17-16,2 1-17 0,0 1 18 15,5 11-61-15,-4-17-35 0,1 5-104 0</inkml:trace>
  <inkml:trace contextRef="#ctx0" brushRef="#br0" timeOffset="39335.67">24355 4090 1267 0,'-4'0'-3'0,"0"0"8"0,1 0 7 0,-1 0 5 16,1 0 21-16,1 0-27 0,2 0 1 0,0 0-3 15,0 0-21-15,0 0 5 0,0 0-6 16,0 16 5-16,0-2 5 0,0 2 11 0,0 2 2 16,2 4-11-16,1 3 13 0,-2 3-14 0,-1 1 1 15,0 4 7-15,0 1-12 0,3 1 14 0,-2 0-3 16,-1 0-6-16,0 0 7 0,0 0 9 0,2-1 2 15,1-4 9-15,-2-4-46 0,3 0-66 0,-2-3-64 16,4-6-82-16,1-2-98 0</inkml:trace>
  <inkml:trace contextRef="#ctx0" brushRef="#br0" timeOffset="40226.48">24773 3953 969 0,'-5'0'-21'0,"0"0"30"0,0 0-17 0,0 18 18 15,1-4 26-15,1 1-1 0,0 1 21 0,2 3-7 16,-2 1 12-16,3 6-37 0,0-1 4 0,0 5 3 15,9 0-12-15,-4 4-4 0,1-2 3 0,3 0-6 16,-2 0-11-16,2 2 19 0,2-4-23 0,-1 0-9 16,0-5-6-16,0 4-1 0,0-6 37 15,1 0-25-15,-1-3 8 0,-5-2 2 0,4-4-21 16,-2-14 26-16,-1 15 20 0,1-15-15 0,-4 0-9 16,0 14 4-16,-2-14-25 0,1 0 1 0,-2 0-36 15,0 0-34-15,0 0-16 0,-6 0-15 0,0-20 38 16,-1 0 1-16,-6-1 42 0,3-4-10 0,0-4 1 15,-2-1 21-15,-3-3-22 0,0 0 57 0,-1-2 10 16,0 5-20-16,2-1-1 0,3 2-13 16,-1 0 6-16,2 8 13 0,1 1 10 0,3 0-21 0,2 6-3 15,3-1 12-15,-2 1-19 0,3 2 31 16,0-2-32-16,0-1 12 0,7 0 18 0,0-5-17 16,2 3 3-16,1-4 4 0,3 1 16 0,1-1-11 15,1 2 20-15,1 1-29 0,-1 2-19 0,1 2-1 16,5 0 5-16,-6 14 31 0,1-11-34 0,-1 11 19 15,-4 0 1-15,-1 0-24 0,0 0 27 0,-1 0 7 16,-3 0 25-16,0 0-1 0,-5 0 30 0,3 0-54 16,1 0-2-16,-5 20-20 0,0 1-9 0,0 5 21 15,-5 3-10-15,0 2 4 0,-4 3 1 0,2 1 16 16,-8 0-14-16,5-5 20 0,-1-1 7 0,1-3-35 16,-2-2 3-16,3-4 6 0,2-3-19 0,0-3 13 15,1-14 16-15,5 10-9 0,1-10-4 0,0 0 17 16,6 0-37-16,-1 0 20 0,5 0 4 0,0 0-2 15,2 0 28-15,2 0-36 0,1 0 5 16,1-10 17-16,0-1-27 0,-1 0 5 0,6 11 7 16,-6-15-10-16,1 3 7 0,0 12 21 0,-1-12-23 15,0 12 5-15,-4 0 5 0,-1 0 26 0,-2 0 34 16,-2 0 33-16,-2 0 8 0,-1 0-10 0,-3 0-25 16,0 0-46-16,0 19-5 0,-7 1-10 0,1 3-19 15,-2 2 7-15,-2 4 14 0,-2 0-22 16,-1 1 20-16,0 2-14 0,-1 0 5 0,-2-4 6 15,1 2-8-15,1-4 36 0,2-3-17 0,1-5-6 0,1-2-33 16,1-4-44-16,3-12-35 0,2 0-19 0,3 0-7 16,1 0-25-16,0 0-88 0</inkml:trace>
  <inkml:trace contextRef="#ctx0" brushRef="#br0" timeOffset="40674.85">25118 4229 1141 0,'0'0'7'0,"0"0"-14"16,0 0-4-16,0 0 14 0,-4 0-2 0,-1 0 16 15,1 0-13-15,3 0-16 0,-4 0 0 0,2 12 13 16,0-12 6-16,2 15-15 0,-2-15 20 0,3 14-9 16,0 1 14-16,0-15 4 0,0 16-14 15,7-6-29-15,-1-10 17 0,-3 17 22 0,4-5-5 16,-1-12-3-16,0 15-22 0,0-15-2 0,2 14-3 15,-1-14 28-15,2 12-17 0,-2-12 18 0,-1 0-8 16,4 0 5-16,-1 0 3 0,-1 0-31 0,0 0 26 16,0 0-21-16,-1 0 29 0,-1 0-3 0,3-16-9 15,-3 2 15-15,-1-1-22 0,1-1 22 0,-2 1-8 16,1-2-10-16,-4 1 13 0,4 0 0 0,-5 4-18 16,2 0 4-16,-2 12 4 0,0-13-29 0,0 13 23 15,0 0 7-15,0 0 8 0,-4 0 8 0,4 0-12 16,0 0-14-16,-3 0-24 0,3 0 27 0,0 0-17 15,0 0 23-15,0 0 15 0,0 0-28 16,0 0 34-16,0 0-30 0,5 0 1 0,-3 0-17 16,4 0 10-16,0 13 12 0,0-4-9 0,2 5 40 15,0-3-20-15,0-11-7 0,-1 15-1 0,4-15-6 16,-3 14 23-16,-1-14-23 0,2 14 1 0,-2-14-9 16,2 0-55-16,-2 0 4 0,0 0-27 0,-1 0-39 15,-2 0 2-15,2 0-9 0,-2-16-43 0,-1-3 16 16</inkml:trace>
  <inkml:trace contextRef="#ctx0" brushRef="#br0" timeOffset="40911.22">25321 3835 1154 0,'-1'0'12'0,"1"0"6"0,-2 0-10 16,2 0 2-16,0 0-22 0,0 0-24 0,0 0 32 15,0 0-18-15,3 0 3 0,2 0 46 0,-3 0-19 16,1 0-4-16,3 0 16 0,1 0-16 0,-1 14-9 15,1 0 15-15,2 3-4 0,-2-2-26 0,2 2 36 16,-1 2 15-16,0 3-23 0,2 0 20 0,-5 0-43 16,4 1-4-16,-2-3 16 0,0 0 22 0,-1 1-12 15,0-3 1-15,1-1-21 0,0 3-9 0,-1-5 22 16,0 2-41-16,1-3 15 0,0-2-56 0,1-12-1 16,-3 12 14-16,1-12-50 0,3 0 18 15,-1 0-25-15,0 0-74 0</inkml:trace>
  <inkml:trace contextRef="#ctx0" brushRef="#br0" timeOffset="41310.75">25677 3968 1333 0,'0'0'20'0,"0"0"5"0,0 0-22 0,-3 0-11 16,-3 0-7-16,2 0 15 0,-2 0 7 0,-1 0 7 15,2 0-33-15,-3 0 2 0,0 0-1 16,-2 17 11-16,0-2 15 0,-1 0-28 0,1 1 24 15,0-1-4-15,1-1-8 0,2-2-3 0,0 2 7 16,1-1-20-16,4-13 35 0,-3 12 26 0,5-12-38 16,0 14 10-16,0-14-21 0,7 0-8 0,-1 0 31 15,1 0 6-15,2 0-7 0,1 0-8 0,2 0-21 16,-2 0 19-16,1 0-2 0,4 0 11 0,-4 0 1 16,2-19-17-16,-1 3 3 0,2 2 18 0,-4-1 0 15,-3 0-6-15,2 4 29 0,-3-1-47 0,-2 12 9 16,0-14-3-16,-4 14-12 0,2-14 17 0,-2 14 1 15,0 0 20-15,0 0-14 0,0 0-2 0,0 0 10 16,0 0 8-16,0 0-27 0,0 0 5 0,0 0-5 16,0 0-16-16,0 0 25 0,-4 0-14 15,4 0 5-15,-5 0-4 0,5 0 9 0,0 0 13 16,0 0-28-16,0 0 11 0,5 14-2 0,-1-14-2 16,0 14-8-16,0-14 3 0,2 12-46 0,2-12-17 15,2 0-8-15,2 0-47 0,-2 0 13 0,4 0 4 16,-2 0-5-16,4 0 2 0,-4 0 4 0,1-15-57 15</inkml:trace>
  <inkml:trace contextRef="#ctx0" brushRef="#br0" timeOffset="41659.07">25896 3857 930 0,'0'0'35'0,"-4"0"17"0,0 0-11 0,2 0 32 0,-1 0-41 16,2 0-17-16,-1 0-12 0,2 0-8 15,0 0-21-15,0 0 10 0,0 0 12 0,0 0-22 16,3 0 21-16,2 0 9 0,-3 0-18 0,4 0-2 15,-2 0 12-15,2 0-14 0,2 0 42 0,-3 0-7 16,7 0-17-16,-2 0 20 0,-3 0-17 0,0 14 7 16,2-14-13-16,-1 13-17 0,-2-13 4 0,0 12 16 15,-2-12 32-15,2 0-13 0,-2 0 11 0,-2 0-35 16,1 0 15-16,-3 0 1 0,1 0-10 0,-1 0 33 16,0 0-14-16,0 0-47 0,0 0 46 0,-6 0-16 15,2 0-15-15,0 0 41 0,0 0-50 0,-4 0 22 16,7 0-24-16,-4 0 4 0,1-16 32 0,3 2-53 15,-2 14 50-15,3-17 4 0,0 17-20 16,0-17 28-16,4 5-28 0,0 12 13 0,1-14-3 16,-2 14-4-16,5-12 11 0,-2 12-19 0,0-12 4 15,0 12-11-15,2 0 7 0,-2-12 4 0,4 12-12 16,0 0 15-16,0 0-14 0,2 0 18 0,1 0 1 16,-2 0 19-16,4 0-43 0,-4 0-90 0,4 0-65 15,-4 0-133-15</inkml:trace>
  <inkml:trace contextRef="#ctx0" brushRef="#br0" timeOffset="42342.54">26468 3573 941 0,'0'0'-26'0,"0"0"32"0,0 0-5 16,0 0-19-16,0 0 42 0,0 0-20 0,6 0-7 15,0 0 25-15,2-17-10 0,2 2-14 0,1 1-12 16,4-1-1-16,0 3 7 0,2-5 14 0,3 2 6 15,1 2-10-15,0 0 5 0,1 1-24 0,2-2 30 16,-4 5-81-16,2 9-78 0,-2-12-86 0</inkml:trace>
  <inkml:trace contextRef="#ctx0" brushRef="#br0" timeOffset="42652.32">26660 3286 887 0,'-6'0'-12'0,"0"0"-6"0,2 0 17 15,3 0-12-15,1 0 23 0,0 0-7 16,0-10-13-16,5 10 3 0,4-11-12 0,-2 11 31 0,5-12-20 16,1 12 10-16,-2-11 11 0,4 11-23 0,1-11 16 15,-1 11-7-15,1 0-6 0,0 0-3 0,0-9-2 16,3 9 14-16,-3 0 1 0,-1 0 9 15,0 0 18-15,1 0-5 0,-5 0-8 0,4 0-8 16,-5 12-6-16,-3-1 45 0,3 1-7 0,-4 0 9 16,1 1-3-16,-4 2-45 0,1 3 39 0,-4-1-41 15,0 3-7-15,0-2 14 0,0 7-13 0,-6-4 29 16,2 5 10-16,-2-2-8 0,1 1-52 0,-4-4-38 16,6 2-83-16,-1-6-106 0,-1 1-21 0</inkml:trace>
  <inkml:trace contextRef="#ctx0" brushRef="#br0" timeOffset="43387.86">27454 3131 800 0,'-3'0'17'15,"-5"-14"9"-15,2 3 12 0,-3 11 27 0,2-15-31 16,-3 15 17-16,-2-14 11 0,-1 14-2 0,0 0 6 16,0 0-5-16,-2 0-52 0,0 0 0 0,4 0-5 15,-4 0-6-15,4 0 11 0,-1 0-25 0,2 19 33 16,0-4-25-16,1-2 19 0,4 0-15 0,0 1 1 15,2 1-3-15,3 0-5 0,0-1 30 16,0 1-28-16,8-4-4 0,-3-1 33 0,5-10-31 16,1 14 19-16,0-14 7 0,2 0-43 0,-1 0 40 15,3 0 0-15,1 0 6 0,0 0 6 0,1 0-46 16,1-14 15-16,-2-2-7 0,-1-3 0 0,1-5 33 16,3-2-6-16,-5 0 2 0,-2-6-5 0,0 0-23 15,-2 0 1-15,-5 0 10 0,1 1 0 0,-3 1-4 16,-3-2-10-16,0 0-21 0,-6 3 33 15,-2 0-8-15,0-3-17 0,-5 1 26 0,3 2-27 0,-3 3 45 16,0 2-7-16,0 3-11 0,0 2 29 16,0 4-44-16,1 3 26 0,1 12-3 0,4-10-14 0,-1 10 25 15,0 0-9-15,1 0 4 0,4 0-9 16,0 0-2-16,-1 0-11 0,4 0 4 0,0 0-21 16,0 0 3-16,0 0-6 0,0 0 19 0,4 0 3 15,1 0 17-15,-1 0 6 0,0 0-4 0,4 13 13 16,-3 4-31-16,4-1 15 0,-2 3-7 0,6 2 6 15,-3-1 13-15,2 6-20 0,-2-2 11 0,1 1-8 16,2-1 1-16,-3 2-7 0,-1-1-6 0,6 0 1 16,-5 0 15-16,0-1 7 0,1-3 12 0,-1 4-27 15,3-2-34-15,-3 0-1 0,0-4-82 0,2 0-4 16,0-4-13-16,-2-1-61 0,0-5-13 16</inkml:trace>
  <inkml:trace contextRef="#ctx0" brushRef="#br0" timeOffset="43592.79">27711 2899 927 0,'-5'0'13'0,"0"0"-16"0,0 0 6 16,0 0 36-16,0 0-42 0,2 0 0 0,2 0 9 16,-4 0-31-16,5 0 25 0,0 0 23 0,0 0-14 15,0 0-10-15,0 0 8 0,5 15-4 16,-1-3-8-16,5 2-2 0,-1-14 7 0,0 17-8 0,3-4 5 15,-2-13-6-15,-1 13-47 0,2 0-7 0,-1-13-25 16,-2 0-42-16,1 11-42 0,-1-11-9 16</inkml:trace>
  <inkml:trace contextRef="#ctx0" brushRef="#br0" timeOffset="43734.41">27675 2761 730 0,'-10'0'2'0,"2"0"6"0,0 0 5 0,3 0-14 16,2 0-10-16,1 0-25 0,2 0-30 0,0 0-37 15,5-15-72-15</inkml:trace>
  <inkml:trace contextRef="#ctx0" brushRef="#br0" timeOffset="44203.16">27797 2545 873 0,'-4'0'-14'0,"4"11"5"0,-4-11 19 0,4 12-14 15,-2-3 18-15,2 5 12 0,0-2-44 0,0 3 10 16,0 2 38-16,4 0-19 0,2 4 27 16,1-1-7-16,0 2-37 0,-1-1 19 0,4 0-18 15,-2 2 18-15,4-3 4 0,-3 1-23 0,1-1-17 16,3 0 32-16,-1-5-15 0,-2 2 21 0,3 1 28 15,-4-7-41-15,-1 2-4 0,1-2 6 0,-4-11-14 16,1 15-13-16,-3-15 28 0,2 0-17 0,-3 14 29 16,-2-14 13-16,2 0-20 0,-1 0-5 0,-1 0-8 15,0 0 23-15,0 0-16 0,0 0-1 0,0 0 8 16,0 0-41-16,0-14 23 0,-3 14 10 0,1-18-20 16,2 1 29-16,0 2 7 0,0 1 2 0,0-1-13 15,0 3-13-15,0-2-8 0,5 4-15 0,0-1 27 16,2-3-5-16,-2 14-11 0,1-12 14 15,0 12-3-15,0-14 14 0,2 14 2 0,-2-14-18 16,3 14 11-16,0 0-12 0,-2 0 1 0,0 0 27 16,1 0 1-16,-2 0-12 0,2 0-7 0,-1 0 5 15,-4 0-3-15,4 0 14 0,-6 0 52 0,3 0-28 16,0 0-1-16,-4 17 7 0,0-3-32 0,0-14 2 16,0 15-15-16,0-1 9 0,-6-14-34 0,0 15 5 15,0 0 26-15,-2-15-20 0,0 16 13 0,0-16 14 16,0 0-52-16,-2 13 5 0,3-13-43 0,-2 0-69 15,4 0-21-15,0 0-24 0,0 0-52 16</inkml:trace>
  <inkml:trace contextRef="#ctx0" brushRef="#br0" timeOffset="44584.05">28215 2715 1082 0,'0'11'10'0,"0"-11"-9"0,0 16 17 16,0-6-4-16,-4-10-12 0,4 14 4 0,0-14-5 16,0 11-1-16,0-11-4 0,0 0 38 15,0 0-38-15,7 0-1 0,-1 0 31 0,-1 0-44 0,1 0 23 16,3 0 8-16,-2 0-42 0,2-12 16 16,-2-1-3-16,1-3-5 0,0 2 28 0,0-3 16 0,-2-1-11 15,0 1-2-15,-2-1-11 0,-2 4-8 16,0 1 14-16,-2 0 4 0,0 2 4 0,0 11-24 15,-8-10 18-15,1 10-1 0,-2 0-8 0,2 0 4 16,-3 0-28-16,0 0-3 0,-1 0 25 0,-3 0 5 16,4 15 11-16,-2-1-6 0,0 1 8 0,0-3-11 15,0 3-12-15,4-1 21 0,1 1-52 0,-4 1 38 16,7-1 6-16,0-4-14 0,4 4 32 0,0-2-10 16,0 1-12-16,6-14 25 0,2 16-36 0,2-16 8 15,0 14 17-15,2-14-32 0,2 0 27 0,2 0-22 16,0 0-11-16,3 0-11 0,-2 0-51 15,3 0-27-15,-2 0 1 0,0-21-4 0,2 2 34 16,1-1-30-16,-4-3-46 0</inkml:trace>
  <inkml:trace contextRef="#ctx0" brushRef="#br0" timeOffset="44712.71">28471 2511 700 0,'-5'0'-5'0,"-4"0"20"0,2 0-12 0,-2 0 4 16,3 0 1-16,1 0-1 0,0 0-7 0,0 0-15 15,2 0-6-15,1 11-9 0,2-11 3 0,0 0-18 16,0 0-48-16,0 0-73 0</inkml:trace>
  <inkml:trace contextRef="#ctx0" brushRef="#br0" timeOffset="45271.21">28427 2237 1198 0,'-7'0'2'16,"2"0"11"-16,-1 0-12 0,2 0 4 15,3 0 11-15,1 0-25 0,-3 0 20 0,3 0-16 16,0 0-26-16,0 0 14 0,0 0 0 0,0 0 12 15,4 0 12-15,0 18 23 0,2-1-10 0,-1 3-11 16,2 1 24-16,-1 2-41 0,2 3 23 0,1-2 5 16,-2 2-49-16,3 1 31 0,0-3-15 0,-1 0 17 15,-2 0 13-15,3 1-11 0,-1-4-6 0,-2-1-9 16,2 0 25-16,-4-5-9 0,3 0-4 0,-1-1 18 16,0-14-24-16,-3 15 2 0,2-15 23 0,-2 0-21 15,-2 10-10-15,1-10 0 0,-2 0-15 0,1 0-3 16,-2 0 26-16,0 0 0 0,0 0 6 15,0 0 3-15,0 0-8 0,-3-14 2 0,-4 0-10 16,4-3 1-16,-2 2 14 0,4-1 0 0,-2-2-10 16,2 1-8-16,-4 1 2 0,5-1-8 0,0 2 6 15,0 4 5-15,0-1-7 0,0 0 5 0,2 3 21 16,2-2-9-16,0 11 24 0,1-11-24 0,-2 1 17 16,4 10 24-16,-1-11-63 0,1 11 20 0,1-12-8 15,3 12-16-15,-4 0 32 0,1 0 9 0,2-8-25 16,-2 8 6-16,2 0 2 0,-2 0-10 0,1 0 9 15,-2 0 14-15,-1 0-13 0,3 0 13 0,-4 11-30 16,0-1-30-16,-4 1 28 0,-1-2 7 16,0 5 7-16,0 1 30 0,0-1-30 0,-4 0 10 15,-2 4 22-15,-4-4-26 0,4 2 3 0,-1-2-71 16,-2 0-23-16,4-2-42 0,-4-12-34 0,3 11-10 16,0-11-70-16</inkml:trace>
  <inkml:trace contextRef="#ctx0" brushRef="#br0" timeOffset="45951.56">28855 2351 1179 0,'-6'0'2'0,"0"0"3"15,-4 0 8-15,3 11 24 0,-3-11-7 0,1 9-20 16,-1-9 4-16,3 14-16 0,-2-14 12 0,-1 12 4 15,3-12-24-15,0 11 4 0,1-11-16 0,0 12 21 16,2-12 7-16,3 11-4 0,-4-11 5 0,5 10-25 16,0-10 13-16,0 11-13 0,5-11 14 0,-1 0 9 15,2 9 4-15,-1-9-12 0,1 0 6 0,4 0 20 16,0 0-25-16,0 0 20 0,1 0-21 0,0 0-17 16,3 0 19-16,-2 0-1 0,2-14 17 0,2 2-16 15,-1-2 6-15,-4-1 7 0,4 3-18 0,-4-2 7 16,-1 0-6-16,0-1 0 0,-4 5 0 0,3 0-7 15,-8 10-2-15,4-10 12 0,-5 10 12 16,0 0-8-16,0 0 9 0,0 0-39 0,0 0 6 16,-5 0 27-16,4 0-6 0,-4 0 5 0,1 0 4 15,3 0-4-15,-2 0-2 0,1 0 10 0,1 0-13 16,-2 12 19-16,3 0-11 0,0-1-2 0,0-1-9 16,4 1-29-16,1-2 8 0,0-9 11 0,1 11 7 15,0-11-17-15,3 0-30 0,-4 9-30 0,6-9-11 16,-3 0 11-16,2 0 20 0,-1 0 22 15,0-15-12-15,1-3 22 0,1 1 0 0,-1-3-3 0,0-2 28 16,0 0-11-16,1-3 9 0,-3 4 2 0,-1 1 11 16,-2 3-7-16,-1-1 11 0,-3 6-21 0,-1 0 34 15,0 1 32-15,0 11 1 0,-5-9 23 16,0 9-48-16,0 0 11 0,-1 0-21 0,-4 0-7 16,1 0 13-16,3 0-18 0,-4 0 15 0,4 0-1 15,-4 0-6-15,5 13-13 0,-4-2 8 0,6-11 9 16,-1 11-1-16,1-2-6 0,1 2-28 0,2-11-5 15,0 12-1-15,6 0 1 0,0-12 11 0,3 11 12 16,1-2-4-16,0 3 14 0,0-12 15 0,1 9-34 16,4-9 0-16,-4 12 17 0,4-12-28 0,-4 0 39 15,5 11-21-15,-3-11-11 0,-1 0 5 0,-2 9 13 16,-3-9 13-16,2 0-7 0,-5 0 34 16,2 11-2-16,-5-11 23 0,-1 0 0 0,0 0-22 0,0 10-34 15,0-10-24-15,-6 11-12 0,1-1 1 16,-1-10 11-16,-3 15 12 0,-1-4 29 0,0-1-38 15,3-10-41-15,-3 14-104 0,-2-14-78 0,2 6-56 16</inkml:trace>
  <inkml:trace contextRef="#ctx0" brushRef="#br0" timeOffset="47279.7">29300 1909 522 0,'0'0'16'16,"0"0"-10"-16,0 0 25 0,3 10 33 0,2-10-15 15,0 11 20-15,0-11-3 0,0 16-43 0,1 0 2 16,3-2-1-16,-3 3-12 0,2 3 18 16,-1 1-4-16,2 0-10 0,-2 2-8 0,0 0-10 0,-1 2 10 15,-3-1-10-15,6-1 0 0,-5 0 8 16,0 1-23-16,-1-3 16 0,0-2 2 0,-1-1-11 16,-1-4 32-16,3 1-11 0,-1-6-11 0,-1-9 24 15,-1 11-25-15,3-11 3 0,-4 0 19 0,5 0-21 16,-5 0 0-16,1 0-4 0,2 0-14 0,1 0 13 15,-2-11 6-15,-1-4 21 0,4-3-15 0,-4 1-2 16,3-3 5-16,1 0-12 0,-4-1 1 0,4 1 3 16,0-3-9-16,0 3-10 0,-1 3 27 15,2-1-14-15,-2 1-4 0,2 2 25 0,-2 2-18 0,0-1-18 16,-1 3 35-16,2 11-18 0,-1-11 9 0,0 11 13 16,-2 0-18-16,-1 0-34 0,-1 0-33 0,0 0 18 15,0 0 7-15,0 0 20 0,-3 0 29 16,-3 0-27-16,2 17 2 0,-2-3 19 0,-1 1-24 15,1 0 26-15,1-1-15 0,-3 0 6 0,1-3 35 16,4-1-27-16,-1-10-5 0,1 14-1 0,2-5-14 16,-1-9 9-16,2 12 20 0,0-12-17 0,3 11 2 15,2-11 33-15,0 9-37 0,4-9 1 0,-2 11 3 16,3-11 2-16,0 0 13 0,0 0 12 0,5 0-10 16,-1 0-42-16,-1 0 4 0,4 0 10 0,1 0 21 15,-2 0-1-15,4 0-24 0,-2 0-17 16,1-14-22-16,2 2 7 0,-1-2 31 0,-2 2-12 15,0-2 0-15,0 0 3 0,0-1-3 0,-2 0 47 16,-1 1-18-16,-2-1 21 0,-3 3-7 0,2-2-27 16,-4 3 28-16,-2 11-12 0,-3-13 63 0,2 13-29 15,-5-11 37-15,0 11 7 0,0 0-73 0,-8 0 38 16,0 0-6-16,0-11-14 0,-2 11 20 0,0 0-11 16,-3 0-23-16,0 0 26 0,2 0-3 0,-4 0 3 15,1 0-12-15,0 16-9 0,-1-6 0 0,2-10-3 16,-1 15 6-16,4-1-32 0,0-5 13 15,0-9-17-15,4 15 6 0,-3-4 29 0,8-11-26 0,-4 16 4 16,5-3-17-16,0-2 3 0,0-11 4 16,6 12 7-16,4 0 21 0,0-12-7 0,1 11 1 15,1-11 1-15,1 0 12 0,3 0-13 0,-1 0 9 16,-1 0-8-16,0 0-21 0,1 0 3 0,-1 0 8 16,-1 0-12-16,-3 0-2 0,2-14 27 0,1 2-6 15,-6 12 32-15,0-14-23 0,0 4 2 0,-4 10-33 16,0-14 16-16,-1 14 13 0,-2-11-15 0,0 11 25 15,0-10-36-15,-6 10 12 0,2 0-3 0,-2-11 12 16,2 11 0-16,0 0-16 0,-1 0 0 0,0 0-5 16,1 0 5-16,0 0-7 0,2 0 4 0,0 0-1 15,2 0 3-15,0 0 18 0,0 0-10 16,4 0-10-16,2 0 4 0,1 0 15 0,-2 12-6 16,4-1 20-16,1 1-16 0,3-12-3 0,-1 15-5 15,2-15-9-15,2 12-9 0,-2-12-33 0,2 0 9 16,-3 10-27-16,2-10 24 0,-4 0 11 0,4 0-2 15,-5 0 1-15,-2 0-6 0,0 0-2 0,0-16 16 16,-2 1 20-16,-2 3 10 0,0-2-6 0,0-1 19 16,-4 1-13-16,0 0 7 0,0-1 17 0,0 3-31 15,-6-2 9-15,3 2 38 0,-4 12 0 0,4-12 41 16,-4 12 7-16,1-14-42 0,0 14-6 16,0 0-20-16,5 0 19 0,-6 0-16 0,5 0 2 0,1 0 2 15,-2 0-57-15,1 0 4 0,2 0 33 16,0 0-23-16,0 0 29 0,0 0 6 0,5 0-45 15,-2 0 14-15,4 14-4 0,-6 0 13 0,5-2 17 16,-2 2-17-16,2-1 23 0,0-1-16 0,-2 2-12 16,2-5 15-16,-2-9-34 0,4 11 0 0,-6-11 47 15,3 12-20-15,-4-12 28 0,1 0 10 0,0 0-51 16,-2 0 10-16,0 0 1 0,0 0-4 0,0 0 24 16,0 0-18-16,0 0-28 0,0 0 25 0,0 0-5 15,0 0-5-15,-4 0 35 0,3 0-33 0,1 0 21 16,-3-18-6-16,3 4 5 0,0-1 5 0,0 1-21 15,0-1 4-15,4 4 14 0,0-1-7 16,1 12-9-16,-4-14 26 0,5 14-48 0,-2-13 4 16,4 13 30-16,-1-11-11 0,0 11 17 0,1 0 3 15,0 0-13-15,2 0 5 0,3 0-23 0,-4 0 23 16,3 0-13-16,0 0-6 0,2 0 22 0,1 0-71 16,-4 0-32-16,5 0-70 0,-2 0-142 0,0 0 18 15</inkml:trace>
  <inkml:trace contextRef="#ctx0" brushRef="#br0" timeOffset="48781.17">27474 3451 918 0,'0'0'-6'0,"0"0"12"0,0 0 10 0,-3 0-6 16,3 0 8-16,0 0-10 0,0 0-3 0,0 15 21 15,0 0 16-15,6 4 4 0,0 2 1 16,0 5-18-16,2 6-12 0,2 0 8 0,-1 3-35 16,1 2 10-16,3 1 10 0,-1-3-37 0,-1 5 44 15,2-4-6-15,0-2-6 0,-3-4 25 0,3-1-12 16,-3-1-14-16,3-4-19 0,-3-1-9 0,1-7-67 16,-1 0-25-16,0-4-50 0,-2-12-81 0,2 11 15 15</inkml:trace>
  <inkml:trace contextRef="#ctx0" brushRef="#br0" timeOffset="49621.05">27686 3442 864 0,'-3'0'34'0,"2"0"3"15,-2 0-18-15,1 0 5 0,2 0-43 16,0 0 18-16,0 0 13 0,0 0 32 0,0 0 21 15,6 13 2-15,-3-2-1 0,4 4-39 0,-1 4 0 16,0 1-37-16,2 1 0 0,1 5 33 0,0 1-18 16,-1 1 10-16,-2 1 25 0,0 0-21 0,1 0-23 15,-2-2 30-15,0 2-28 0,0-3-14 0,-3 3 27 16,3-4-10-16,-4-1-16 0,1-3 22 0,-1-1-27 16,-1-2 6-16,0-1-28 0,0-1-42 0,0-3-14 15,0-13-33-15,-3 14 11 0,-1-14 29 0,0 12-3 16,-1-12 23-16,2 0 8 0,-4 0-6 15,2 0 44-15,-3 0 7 0,0 0 25 0,-2 0-10 16,0 0 8-16,-4-18-34 0,4 1 37 0,0 2 36 16,2 0-3-16,-2 2 20 0,2 13-31 0,1-18-12 15,4 4-41-15,-1 14 22 0,2-15-11 0,2 15-6 16,0 0 33-16,0 0-27 0,3-12-6 0,3 12 27 16,3 0 4-16,-1-14-5 0,2 14 38 0,2-17-41 15,0 2-27-15,4 3 48 0,-2-3-51 0,2 1 47 16,2-1-5-16,0-2-25 0,2 3 19 0,-3-1-29 15,5-1 3-15,-1-2 14 0,-1 3 5 0,-1 1-22 16,0 2 36-16,-3 0-24 0,-2 1-13 16,-4 11 16-16,0-12 0 0,0 12 14 0,-4 0 16 15,0 0-26-15,-2 0-10 0,-2 0-8 0,1 0 5 0,-3 0 26 16,0 0 37-16,0 0-7 0,0 0 1 16,-5 0 19-16,-2 0-20 0,4 0-28 0,-3 0 28 15,1 0 1-15,0 12-12 0,-2-12 13 0,2 14-9 16,-1-14-25-16,3 15 2 0,-2-1 11 0,1-14-7 15,3 15-11-15,-2-1 17 0,1-14-31 0,2 18-13 16,0-4 50-16,0 1-40 0,6-15 40 16,-2 19-21-16,2-3-24 0,2-2 24 0,-3-14-17 0,4 20 1 15,-1-20 6-15,1 15-15 0,0-15 1 0,1 0 33 16,0 0 2-16,0 16-19 0,0-16 27 16,0 0-14-16,-2 0-27 0,2 0 45 0,-2 0-22 15,2 0-2-15,0 0-5 0,-2 0-4 0,0 0-13 16,2-14-10-16,-2 0 44 0,0-3-26 0,1 2 17 15,-4-6 23-15,1 1-72 0,0-1 17 0,0-1 21 16,-2 5-32-16,-2-4 59 0,0 4-3 0,0 2-36 16,1 4 23-16,-3 11-19 0,0-12-5 0,0 12 15 15,0 0 22-15,0 0-16 0,0 0-8 0,-5 0 1 16,3 0-22-16,0 0 32 0,2 0-1 0,0 0 3 16,0 0-2-16,0 0-28 0,0 0 14 0,0 0-2 15,0 0 2-15,0 0 13 0,4 0-16 0,1 0 9 16,-4 0 14-16,3 12-38 0,2 3 33 15,-1-4-19-15,0 3 6 0,1-14 25 0,3 18-1 16,-3-6-8-16,-1-12-28 0,1 17-17 0,0-17 9 16,0 14-31-16,1-14-26 0,-4 0-11 0,1 0-48 15,0 0 0-15,1 0-13 0,-2 0-54 0</inkml:trace>
  <inkml:trace contextRef="#ctx0" brushRef="#br0" timeOffset="51245.89">28213 3264 1080 0,'-4'0'20'0,"4"0"7"16,-1 0-10-16,1 0-15 0,0 0 3 15,0 0-5-15,0 0 18 0,0 0 37 0,1 0-35 16,3 13 4-16,2 2-6 0,-1 2-25 0,0 3 29 16,1 1-13-16,3 1-7 0,-2 2 10 0,2 1-25 15,-4-1 8-15,1-1 21 0,3 1-3 0,-4-1 2 16,1-2 6-16,0-1-14 0,-2 0-26 0,1 0-7 15,-4-5 9-15,3 2 6 0,-2-5 21 16,1-12 16-16,-3 16-21 0,0-16-20 0,0 14 13 16,0-14-6-16,0 0-14 0,0 0 29 0,0 0 1 15,-5 0-33-15,1 0 22 0,3 0-33 0,-4 0 5 16,0 0 17-16,0 0 9 0,-1-18 15 0,1 1-15 16,0-1 12-16,0 2-19 0,0-3 7 0,1 2-15 0,3-1 12 15,1 3 23-15,-3-2-44 0,3 3 34 16,0-1-3-16,0 3-20 0,0-2 57 0,6 2-43 15,1 1-5-15,-2-4 25 0,1 4-35 0,4-1 9 16,0-2 24-16,2-1-9 0,1 1-7 0,3 1 12 16,-3 1-9-16,3 0-25 0,2-1 34 0,-2 13-39 15,0-12-20-15,3 12 5 0,-6-12-10 0,3 12 12 16,-3 0 10-16,-2-11 31 0,1 11-25 0,1 0 47 16,-8 0-8-16,4 0-4 0,-3 0 10 0,-3 0-19 15,1 0 7-15,-1 0-8 0,-2 0-4 0,-1 0 11 16,0 0-4-16,0 0-11 0,0 0 30 15,-5 0 7-15,0 0 0 0,-1 0 17 0,1 0-4 16,-1 0-14-16,-1 0 8 0,-1 0-9 0,0 13-8 16,1-13-9-16,-2 12 4 0,3-12 7 0,0 13 8 15,-4-13-16-15,5 17-10 0,-1-8-7 0,-1-9-16 16,4 17 28-16,-4-5-6 0,4-1 1 0,-2-11 1 16,5 15-13-16,0-4 11 0,0-11-9 0,0 15 10 15,5-6 9-15,-2-9-9 0,4 14 3 0,0-14-6 16,2 12 14-16,-2-12-7 0,3 0-4 0,0 0 13 15,0 0-17-15,0 0 4 0,0 0 16 0,0 0-23 16,0 0 11-16,2 0 13 0,-2 0-26 16,0 0 12-16,0-14-6 0,0-1-7 0,0 3 7 15,-2-2-4-15,-1 2-1 0,-1-2 5 0,-2 0 6 0,-1-1 10 16,0 0-1-16,-2 1-8 0,-1 2-2 16,0-2-16-16,0 2-1 0,0 2-2 0,0 10 18 15,-4-14-7-15,1 14 14 0,-1-11-3 0,1 11-16 16,1 0 13-16,1 0 5 0,-3 0-5 0,4 0-5 15,-3 0 3-15,3 0-11 0,-2 0 20 0,2 0-9 16,0 0 4-16,0 0-28 0,0 0 14 0,0 0 11 16,5 0-9-16,-4 0 17 0,3 16-11 0,1-2-13 15,0 1 6-15,0-2 10 0,0 2 7 0,1-1 8 16,0 0-8-16,3 0 6 0,-4-2-23 16,1-2 17-16,3-10-4 0,-3 15-17 0,1-15 12 15,1 11-40-15,-2-11-5 0,3 0 3 0,-2 0-59 16,2 0 0-16,-4 0-26 0,1 0 12 0,0 0 33 15,0-17 14-15,-2-1 26 0,0 0 1 0,-2-2 34 16,1 0 16-16,-3 0 16 0,0 2-10 0,0-2-24 16,0 5 13-16,-5 1-7 0,0 2 37 0,0 0 18 15,1 12-1-15,-2-12 36 0,0 12-6 0,2 0-23 16,0-10 38-16,1 10-23 0,0 0-27 0,2 0-4 16,-4 0-32-16,5 0-5 0,-1 0-8 0,1 0 8 15,0 0-12-15,0 0-13 0,0 0 25 0,0 0-11 16,0 16 0-16,6-1 2 0,-5-1-6 15,3 1 18-15,1 0-12 0,-4 2 17 0,3-3-14 16,2 0 8-16,-1-4-12 0,-1-10 16 0,-1 15-6 16,1-4-17-16,0-11 36 0,1 0-42 0,-4 11 20 15,2-11 8-15,-1 0-12 0,-2 0 23 0,1 0-23 16,2 0 11-16,-3 0-2 0,0 0 2 0,1 0 5 16,-1 0-7-16,2 0-10 0,2-17-6 0,-4 3 7 15,4-1-5-15,-2 0 11 0,1 1-22 0,-2-3 9 16,3 2 0-16,-2 4 12 0,2-3 10 0,1 1-8 15,0 2 4-15,1 11-13 0,4-12-5 0,-1 12 2 16,-3-14-2-16,4 14-6 0,-5-10 9 0,4 10 19 16,-2 0-8-16,-1 0-17 0,0 0 18 15,1 0-17-15,-1 0 15 0,-2 0 7 0,-1 0-6 16,3 0-9-16,1 0 9 0,-1 16-5 0,0-2-10 16,-2 1-16-16,2-1-24 0,-1-3-4 0,1 1-48 15,3 0-36-15,-3-12 16 0,-1 11-22 0,1-11 24 16,3 0 27-16,-3 0-25 0,-1 0 35 0,5 0 26 15,-4 0 35-15,0-14 29 0,1 2-9 0,-1-3 8 16,0-1-10-16,-1 1-8 0,1-3 26 0,-2 1-13 16,1 0 34-16,-4 2 55 0,4 0-10 0,-5 4 16 15,1-3-6-15,-1 2-30 0,0 0-3 0,0 12 37 16,-6-13 1-16,5 13 8 0,-4-14-9 0,1 14-13 16,-2 0-37-16,1 0-7 0,0 0-4 15,0 0-20-15,-1 0 16 0,0 0-47 0,0 0 25 16,-1 0-22-16,0 0 5 0,1 16 16 0,-1-2-12 15,1 1 7-15,3 2-7 0,-1-3 20 0,4 1-32 16,0 0 18-16,0-3-15 0,6-1 7 0,-1-11 29 16,4 12 4-16,1-12-7 0,2 0-22 0,-2 0 6 15,1 0-15-15,4 0 10 0,-4 0 8 16,4 0 1-16,-4 0-17 0,2-18-2 0,-1 1 14 16,-5 0-15-16,2 2 27 0,-1-3 2 0,-1 1-7 15,-2 5 5-15,-1 0-21 0,-2 12 9 0,-1-15-6 16,2 15-4-16,-3-11 25 0,0 11-19 0,0 0-5 15,0 0 15-15,-4 0-20 0,-1 0 31 0,4 0-7 16,-1 0-4-16,2 0 1 0,-3 0-28 0,3 0 12 16,0 0-3-16,0 0 0 0,0 0 17 0,5 0-8 15,-4 0-10-15,4 16 17 0,0 0-20 0,0 2 21 16,0 2-6-16,0 1-12 0,0-1 22 0,1 0-18 16,-1 3 31-16,-4 0-5 0,3 0 9 0,-4-2 8 15,3 5-9-15,-3-2 21 0,0 1-10 0,0-1 8 16,-7-3-2-16,4 4-26 0,-6-5 1 0,4 0-13 15,-1-2-4-15,-3-2 0 0,2-3 3 16,-2 0-2-16,-1 1 5 0,0-3 21 0,-1-11-24 0,1 12-6 16,-6-12-6-16,1 12-63 0,1-12-36 15,-3 0-60-15,1 0-80 0,-3 0-4 0,2 0-93 16</inkml:trace>
  <inkml:trace contextRef="#ctx0" brushRef="#br0" timeOffset="51886.64">29358 2708 891 0,'-6'0'10'0,"3"0"0"16,0 0 4-16,1 0 9 0,2 0-1 0,0 0-22 16,0 0 12-16,0 0 12 0,0 0 25 0,2 0 52 15,1 0-26-15,3 0-3 0,-2 18-34 0,2 0-6 16,1 1 17-16,1 1-23 0,-3 3-28 15,4 3-11-15,-2-2-16 0,2 5 18 0,-2-3 37 16,2-1-33-16,-4 0 12 0,1 0-6 0,1-1-2 16,-1-1 16-16,-3-3-9 0,1 0-5 0,1-2-3 15,-4-4 10-15,-1-2 14 0,3-12 1 0,-1 14 0 16,-2-14-17-16,0 0 10 0,0 0-1 0,0 0-10 16,0 0 22-16,0 0-22 0,0 0-1 0,0 0 5 15,-5 0-17-15,2-14 13 0,-1-1 7 0,0-5 2 16,-2-6 9-16,0 0-12 0,0-3 0 0,-1-3-27 15,4-3 3-15,-4 0 3 0,6-2-5 0,-4 2 14 16,5 5-8-16,-1-1 2 0,1 5-5 0,0 3 12 16,0 2 11-16,0 7-2 0,0 2-14 15,1 12 3-15,4-14 3 0,-1 14-17 0,2-13 18 16,-2 13-7-16,2-11-24 0,2 11 16 0,0-9 5 16,-3 9 5-16,6 0 12 0,-3 0-18 0,4 0 10 15,-2 0 4-15,-2 0-3 0,2 0 28 0,-2 0-10 16,2 0-13-16,-4 0 11 0,-1 18-4 0,2-3-21 15,-4 1 14-15,0-1-9 0,-1 0 7 0,-2 0 26 16,0 1-16-16,0 2-4 0,-5-3-9 0,2 2 6 16,-4 0 4-16,2-1 18 0,-1 0-13 0,-4-2-22 15,0-14-31-15,2 16-36 0,0-2-43 0,-2-14-41 16,0 0-18-16,2 13-14 0,0-13-96 16</inkml:trace>
  <inkml:trace contextRef="#ctx0" brushRef="#br0" timeOffset="52427.49">29740 2546 1110 0,'0'0'16'0,"-4"0"5"0,-2 0 12 0,2 0 11 15,-2 0-15-15,1 11-7 0,2-11-6 16,-1 15-20-16,-2-15 7 0,4 14 11 0,-3 0-11 15,5-3-3-15,-1 1 19 0,1 1-27 0,0 3 26 16,0-3-13-16,6 4-27 0,-2 1 30 0,2-1-29 16,-1 3 25-16,4 0-20 0,-2 0 15 0,0 0-1 15,1-1 9-15,2-1 21 0,-2-1-37 0,0-1 11 16,0-1-2-16,-2 0-7 0,0-1 30 0,0-3-19 16,-2-11 7-16,-3 18-10 0,2-6-8 0,-1-12-1 15,-2 0 9-15,0 14 16 0,0-14-3 0,0 0 6 16,0 0-4-16,0 0-2 0,0 0-28 0,0 0 15 15,0 0 8-15,-8 0-7 0,1 0 14 0,3-21-6 16,-3 0-39-16,-1-1 23 0,0-4-5 0,-1-3-12 16,0-2 22-16,2 1-15 0,0-4 13 15,1 1 12-15,0 1-12 0,2 3 7 0,0 3-1 16,2 3-11-16,0 2 3 0,2 5 6 0,0 1-14 16,0 3 25-16,4 0-1 0,0 12-28 0,0-12 8 15,0 1-5-15,1 11-13 0,2-12 42 0,1 12-18 16,2-12-2-16,-2 12 22 0,0-10-38 0,0 10 18 15,1 0 0-15,-5 0-12 0,3 0 8 0,-4 0 2 16,2 0 3-16,-3 0 13 0,-2 0-5 0,2 0-2 16,-1 0-1-16,-1 0-13 0,0 0 14 0,0 16 4 15,0-3 0-15,0 1 8 0,0 0 5 0,0-1-8 16,-5 3-5-16,0-1-4 0,0 3 2 16,-1-3 10-16,-2 1-10 0,1-1 16 0,-3-4-74 15,3 2 4-15,-2-13-32 0,4 13-80 0,-1-13 15 16,4 0-55-16,0 0-64 0</inkml:trace>
  <inkml:trace contextRef="#ctx0" brushRef="#br0" timeOffset="52840.18">29916 2487 1207 0,'0'0'-7'0,"0"0"11"0,0 0-1 0,0 0 3 0,0 15 6 15,0-6-4-15,4 2-10 0,-1 0 11 16,0 2-7-16,3 3-4 0,-4-1 31 0,1 3-33 16,4-2 21-16,-2 0-6 0,0 3-7 0,1-1 24 15,0 0-40-15,0-1-1 0,2-1 15 0,-3 0-5 16,0-1 35-16,-1 0 0 0,1-1-18 0,0-14-4 16,-3 16-26-16,3-4 12 0,-4-12-16 15,1 15 7-15,0-15 10 0,3 0 9 0,-4 14-20 0,-1-14-8 16,4 0 5-16,-4 0-11 0,2 0 42 0,0 0-16 15,-2 0 28-15,2 0-14 0,-2 0-19 16,2 0 32-16,-1 0-35 0,-1-14 12 0,5 1 10 16,-3 0-40-16,0 1 28 0,1-2-18 0,-2 0 15 15,3 2 20-15,1 1-28 0,-2 11 18 0,3-13-22 0,-4 2 14 16,3 11-4-16,-2-11 4 0,-1 11-2 16,3 0-30-16,-2 0 35 0,1 0-8 0,0 0 23 15,-1 0-1-15,4 0-22 0,-1 0 31 0,-2 0-43 16,2 0 31-16,3 0 7 0,-5 0-39 0,3 0 33 15,-1 0-8-15,4 16-12 0,-2-4-36 0,2-12-52 16,-2 13-80-16,2-13-9 0,0 0-94 0</inkml:trace>
  <inkml:trace contextRef="#ctx0" brushRef="#br0" timeOffset="53238.65">30326 2452 856 0,'-11'0'1'0,"1"11"11"0,-1-11-13 15,1 0 10-15,2 0-1 0,4 0-15 0,-2 0 22 16,4 0-28-16,1 0-8 0,1 0 30 0,0 0-24 16,0 0-2-16,0 0 31 0,3 0-27 0,1 0 14 15,0 0 8-15,2 0-6 0,3 0 6 0,-4-11-17 16,3 11 19-16,0-11-22 0,-2 11-8 15,3 0 10-15,-2 0 19 0,-1 0-4 0,0 0-11 16,1 0 19-16,-2 0-20 0,0 0 9 0,1 0 70 16,-3 0-11-16,4 0 21 0,-2 14 15 0,0-2-56 15,-4-1-5-15,4 3-13 0,-5 1 0 0,1-1-10 16,-1 2 25-16,0-2-11 0,0 3-5 0,0 1 3 16,-6-3 4-16,5 1-10 0,-4-1 0 0,3-1 11 15,0-2-30-15,2-12 0 0,0 15-11 16,0-15 1-16,0 12 2 0,4-12 4 0,1 0 14 15,-2 0 3-15,4 11-5 0,-1-11 2 0,4 0-17 0,0 0-31 16,0 0-27-16,-1 0-22 0,3 0-68 16,3-15-6-16,-2-1-28 0,1 1-71 0,1-3 38 15</inkml:trace>
  <inkml:trace contextRef="#ctx0" brushRef="#br0" timeOffset="53431.14">30606 2321 1261 0,'-3'0'2'0,"-1"0"-10"0,-1 0 14 16,1 0 15-16,0 0 24 0,2 0 6 0,1 0-27 16,1 0-15-16,0 0-19 0,0 0 5 15,0 0 20-15,0 0-7 0,0 0-1 0,0 0-9 0,3 0 10 16,4 12-1-16,-1 2 8 0,-1 1 9 16,1 0-21-16,4 5 5 0,0 0-9 0,2 1 8 15,1-1-25-15,-2 0-31 0,4 0-77 0,-2 1-92 16,0-3-114-16,0 1 14 0</inkml:trace>
  <inkml:trace contextRef="#ctx0" brushRef="#br0" timeOffset="74332.46">17745 11253 591 0,'0'0'-6'0,"0"0"25"0,0 0-18 16,0 0 13-16,0 0 21 0,0 0-33 0,0 0 17 0,0 0-12 15,1 0-7-15,-1 0-2 0,4 0 4 0,-4 0 30 16,2 0-30-16,-2 0 9 0,2 0-18 16,-2 0-5-16,2 0 21 0,-2 0-9 0,0 0 19 15,2 0-25-15,-1 0-4 0,2 0 31 0,-1 0-25 16,0 0 0-16,3 0 7 0,-4 0-6 0,3 0 24 16,2 0-16-16,-2 0-6 0,0 0-10 0,3 0 5 15,-2 0 46-15,1 0 16 0,3 0-15 0,0 0-1 16,1 0-44-16,0 0 1 0,3 0 12 0,-2 0-9 15,3 0 11-15,-2 0 7 0,4 0-17 0,3 0 19 16,-4 0-18-16,6 0-17 0,-4 0 32 0,5 0-6 16,-2 0 5-16,3 0-11 0,-2 0-23 15,3 0 12-15,-1 0 6 0,0 0-8 0,1 0 43 16,1 0-40-16,1 0 34 0,-1 0-3 0,-1 0-28 16,3 0 26-16,0 0-29 0,-1 0 28 0,5 0 5 15,0 0 42-15,0 0 8 0,-1 0-18 0,2 0-35 16,-5 0-54-16,8-8 7 0,-4 8-15 0,-1 0 47 15,1 0 2-15,0 0-21 0,0 0 31 0,-1 0-36 16,-1 0 10-16,4 0 9 0,-6 0-9 0,2 0 21 16,0 0-20-16,-3 0 3 0,0 0 15 0,1 0-22 15,-1 0 16-15,0 0 3 0,-3 0-16 16,3 0 5-16,-1 0 7 0,1 0 4 0,-2 0-1 16,4 0 11-16,-2 0-41 0,-2 0 25 0,2 0-4 0,0 0-7 15,1 0 40-15,-1 0-49 0,0 0 17 16,3 0 6-16,-2 0 8 0,2 0 9 0,-1 0-13 15,-2 0-1-15,2 0-9 0,-2 0-1 0,2 0 5 16,0 0-5-16,-2 0-1 0,0 0 21 0,-1 0-18 16,-1 0 15-16,5 0-22 0,-6 11 1 0,4-11 5 15,-1 11-14-15,-2-2 24 0,-2-9-6 0,2 12 2 16,-1-3-3-16,-2-9 0 0,-1 11 14 0,1-11 5 16,-4 11-3-16,2-11-11 0,-2 9-16 0,2-9 1 15,-4 0 11-15,3 10 1 0,0-10-2 16,0 0 3-16,1 0-4 0,-2 0-6 0,2 0 20 0,1 0-27 15,-3 0 13-15,3 0 9 0,0 0-40 0,-2 0 42 16,2 0-20-16,0 0 12 0,0 0 12 16,0 0-26-16,2 0 11 0,-2 0-11 0,2 0 2 15,1 0 17-15,-1 0-11 0,-1 0 0 0,5 0 2 16,-4 0-4-16,1 0-4 0,-2 0 1 0,1 0-1 16,-2 0-4-16,0 0 19 0,-1 0-9 0,-2 0-12 15,2 0 26-15,-2 0-26 0,-1 0 4 0,3-7 18 16,-2 7-5-16,-1 0 7 0,0 0-5 0,3 0-4 15,-5 0-28-15,4-9 13 0,0 9 19 0,-2 0-14 16,0 0 0-16,1 0 1 0,-1 0 3 16,4 0 15-16,-4 0-9 0,0 0 0 0,3 0-20 15,-3 0 9-15,-1 0 2 0,4 0 5 0,-3 0 2 16,1 0-11-16,-1 0 17 0,-1 0 2 0,1 0-4 16,-1 0 7-16,0 0-5 0,1 0-18 0,-1 0 12 15,-2 0-6-15,3 0 13 0,-3 0-5 0,2 0-9 16,1 0-6-16,-5 0 12 0,4-8-9 0,0 8 8 15,1 0 12-15,-1-9-37 0,0 9 27 0,1-8 2 16,-1 8-11-16,3 0 27 0,-5-9-14 16,3 9-15-16,3 0 6 0,-3-6-16 0,1 6 11 15,0 0 11-15,-1 0 5 0,2 0-1 0,0 0-3 16,-2 0-2-16,2 0-16 0,-4 0 14 0,0 0 1 16,-1 0-3-16,0 0 16 0,0 0-9 0,0 0 0 0,-1 0-12 15,-2 0 5-15,1 0-5 0,2 0-7 16,-3 0 19-16,0 0-17 0,0 0 14 0,-1 0 11 15,0 0-25-15,-1 0 21 0,-2 9-7 0,3-9-8 16,-2 0 10-16,0 8-15 0,2-8 3 0,-1 9 2 16,-2-9 4-16,2 11 15 0,0-11-2 0,-2 12-5 15,0-12-12-15,0 10 9 0,-1-10-8 0,2 9 6 16,-2-9 5-16,-2 8-7 0,1-8 7 0,0 0-11 16,-2 9 11-16,0-9-12 0,-2 0 10 0,0 0-3 15,0 0-4-15,0 0 1 0,0 0-3 16,0 0 6-16,0 0 19 0,0 0-4 0,0 0-11 15,0 0 7-15,0 0-23 0,-4 0-64 0,0 0-78 16,-2 0-140-16,0 0-158 0</inkml:trace>
  <inkml:trace contextRef="#ctx0" brushRef="#br0" timeOffset="76997.75">8191 11342 171 0,'25'0'14'0,"-4"0"3"15,4 0 0-15,-5 0 12 0,3 0-9 0,0 0-27 16,0 0-14-16,-1 0 16 0,1 0-1 0,-3 0 23 15,3 0-10-15,0 0-23 0,3 0-10 16,-4 0 24-16,2 0 32 0,-1 0-10 0,2 0 6 16,-2 0-15-16,1 0-38 0,2 0 27 0,-4 0-18 15,5 0-6-15,-5 0 31 0,4 0-1 0,-3 0 47 16,4 0-22-16,-4 0-6 0,3 0-50 0,-1 0 22 16,-1 0-7-16,2 0 6 0,-3 0 3 0,3 0-22 15,0 0 0-15,-3 0 29 0,3 0 25 0,-3 0-10 16,3 0 4-16,-1 0-40 0,1 0 11 0,-2 0-15 15,2 0 29-15,0-11 4 0,0 11-40 0,0 0 10 16,0-12 8-16,0 12-3 0,-4 0 27 16,2 0-18-16,-2-11-19 0,0 11 43 0,0 0-4 0,-2 0-5 15,0 0-11-15,-1-11-3 0,0 11-16 16,0 0 24-16,-4 0 15 0,-1 0-25 0,0 0 11 16,-4 0 12-16,0 0-13 0,0 0-2 0,-4 0 20 15,0 0-2-15,-2-11 23 0,0 11 43 0,-2 0 51 16,-2 0 38-16,0 0-5 0,0 0-21 0,0 0-39 15,0 0-34-15,0 0-7 0,-2 0 3 0,-2 0-40 16,0 0-21-16,1 0 7 0,-2 0-43 0,1 0 23 16,-2 0-28-16,-2 0-38 0,2 0-84 0,-4 0-68 15,-2 0-25-15,0 0-96 0,0 0 102 0</inkml:trace>
  <inkml:trace contextRef="#ctx0" brushRef="#br0" timeOffset="79892.74">5201 11501 532 0,'-5'0'0'0,"5"0"6"16,0 0-16-16,0 0 4 0,0 0 11 0,0 0-19 16,0 0 19-16,0 0-16 0,0 0-8 0,0 0 16 15,0 0-19-15,2 0 31 0,1 0-13 0,-2 0-12 16,2 0 6-16,0 0 12 0,-1 0-4 0,2 0 13 16,0 0 36-16,2 0-49 0,0 0-7 0,2 0 8 15,-2 0-3-15,0 0 16 0,0 0 10 0,1 0-47 16,-2 0 19-16,1 0-22 0,0 0-7 0,-2 0 87 15,-1 0-81-15,0 0 27 0,-1 0 53 0,-2 0-29 16,2 0 34-16,-2 0 23 0,0 0-41 16,0 0 1-16,0 0 17 0,0 0-35 0,0 0 12 0,0 0-20 15,0 0-37-15,0 0 20 0,0 0-11 16,0 0 35-16,0 0 8 0,0 0-11 0,0 0-13 16,0 0-7-16,0 0-29 0,0 0 42 0,0 0-5 15,0 0-22-15,0 0 47 0,0 0-30 0,2 0-25 16,2 0-10-16,0 0 47 0,2 0-59 0,0 0 79 15,4 0-13-15,0 0-46 0,0 0 57 0,2 0-43 16,2 0 14-16,-1 0 6 0,2 0-6 0,-1 0 7 16,0 0-15-16,-2 0 6 0,4 0 21 0,-3 0-33 15,0 0 27-15,0 0-5 0,0 0-56 0,0 0 74 16,-2 0-28-16,2 0-24 0,0 0 48 16,-1 0-56-16,-2 0 53 0,4 0-5 0,-4 0-7 15,0 0 28-15,0 0-31 0,0 0 2 0,2 0-14 0,-2 0-18 16,0 0-11-16,2 0 35 0,-2 0-2 15,3 0 36-15,-2 0-7 0,1 0-41 0,-2 0 13 16,0 0-23-16,2 0 16 0,-2 0 34 0,3 0-15 16,-3 0 0-16,1 0-16 0,-1 0 14 0,2 0-11 15,-2 0 3-15,0 0 4 0,2 0-9 0,-2 0 9 16,0 0-5-16,0 0 21 0,0 0-24 0,4 0 9 16,-4 0 1-16,2 0-29 0,1 0 14 0,-2 0-21 15,1 0 23-15,1 0 28 0,0 0-20 16,0 0-1-16,-3-13-10 0,3 13 16 0,0 0-2 15,-2 0 33-15,1 0-17 0,1 0-23 0,-2 0-4 16,1-13 0-16,1 13-8 0,0 0 17 0,0 0-18 16,0 0 11-16,1 0 0 0,-2 0-23 0,2 0 43 15,2 0-5-15,-1 0 24 0,-1 0-34 0,3 0-7 16,-5-13-21-16,2 13 13 0,2 0 41 0,-2 0-16 16,2 0-4-16,0 0-23 0,-1 0-13 0,-1 0 36 15,3-11 6-15,2 11-15 0,-2 0 15 0,2 0-29 16,-3 0 25-16,4 0 10 0,-4 0 4 0,1-14-10 15,2 14-21-15,-3 0 11 0,1 0-4 0,-1-15 18 16,1 15-15-16,1 0-11 0,-3-11-2 16,1 11-17-16,3 0 29 0,-6 0 22 0,4-13-5 0,-1 13-5 15,0 0 17-15,0 0-37 0,-2-12 4 0,2 12 23 16,0 0-54-16,-3-14 2 0,0 14 16 16,3 0-15-16,-2 0 53 0,-1-11 14 0,2 11-52 15,-1 0 46-15,0 0-49 0,2-12-5 0,0 12 72 16,-3 0-71-16,6-12 23 0,-3 12 7 0,0 0-2 15,2-14-13-15,0 14 16 0,0 0 12 0,2-9-58 16,-1 9 67-16,1 0-17 0,1-11-44 0,0 11 52 16,2 0-46-16,0 0 16 0,0-12 40 15,1 12-17-15,-2 0 35 0,0 0-36 0,1-12-15 0,0 12-15 16,-3 0 9-16,2 0 16 0,-2 0-19 16,2-12 23-16,-2 12-23 0,2 0 17 0,-2 0 12 15,0-14-21-15,0 14 1 0,0 0-3 0,-2 0-19 16,0 0 22-16,2 0 4 0,-4-9-3 0,4 9 31 15,-2 0-12-15,2 0-12 0,-1 0-4 0,-2 0-6 16,3 0 7-16,-1 0 9 0,0 0 16 0,-1 0-33 16,-2 0 9-16,4 0-16 0,-4 0 11 0,3 0 23 15,-3 0-30-15,-3 0 19 0,3 0-21 0,1 0 11 16,-4 0 8-16,1 0 17 0,-2 0-26 0,2 0-14 16,-2 0 7-16,1 0-24 0,-2 0 43 0,1 12-25 15,2-12 11-15,-2 0 27 0,1 0-36 0,-2 0 42 16,5 12-23-16,-4-12-17 0,2 0 23 15,2 0-5-15,-2 14-29 0,1-14 2 0,-2 0-5 16,1 11 19-16,1-11 41 0,0 0-16 0,-3 12-3 16,1-12-11-16,0 0-42 0,0 0 50 0,-2 12-24 15,-1-12-26-15,5 0 63 0,-4 0-25 0,1 11 1 16,-2-11 13-16,0 0-7 0,0 0-24 0,0 0 28 16,0 14-2-16,2-14-9 0,1 0 4 0,-2 0-1 15,4 0 0-15,-2 12-17 0,1-12 30 0,1 0-38 16,0 0 20-16,1 0 2 0,-4 0-13 0,5 0 34 15,-4 0-36-15,3 0 17 0,-2 13-7 0,2-13 3 16,-3 0 14-16,3 0-8 0,-3 0-8 0,0 0-1 16,0 0 18-16,0 0-38 0,-1 0 19 15,-1 0 8-15,3 0-6 0,-2 0 17 0,1 0-2 0,-1 0-6 16,-1 0-11-16,-1 0 33 0,0 0-26 16,0 0-32-16,0 0 16 0,-1 0-13 0,1 0 19 15,0 0 30-15,0 0-8 0,-2 0-11 0,0 0 15 16,2 0-19-16,-3 0 2 0,4 0-1 0,-3 0-19 15,-2 0 14-15,4 0-7 0,-3 0 30 0,3 0-31 16,-4 0 16-16,4 0-6 0,-3 0-32 0,2 0 30 16,0 0-23-16,1 0 40 0,-2 0 15 0,1 0 20 15,1 0-27-15,0 0-15 0,0 0-18 0,3 0-28 16,-3 0 54-16,2 14-19 0,2-14 24 16,-2 0 9-16,2 0-16 0,-1 0-17 0,2 0 1 15,-1 0-4-15,2 0-5 0,0 0 24 0,-2 0-10 16,2 0 0-16,0 12 4 0,1-12 10 0,0 0-33 15,1 0 38-15,0 0-35 0,-2 0 10 0,4 0 7 16,-4 0 4-16,0 0-15 0,0 0 11 0,-2 0 24 16,2 0-76-16,0 0 73 0,-2 0-30 0,0 0-1 15,3 0 33-15,-3 0-20 0,3 0-16 0,1 0 20 16,-4 0 0-16,2 0-3 0,0 0 14 0,-2 0-24 16,1 0 17-16,0 0-19 0,-3 0 19 15,2 0-10-15,-2 0-24 0,2 0 35 0,-2 0-17 0,0 0-2 16,0 0 28-16,0 0-27 0,-2 0 2 15,4 0 9-15,-4 0-20 0,2 0 13 0,0 0-2 16,2 0 4-16,-2 0 12 0,0 0-32 0,2 0-13 16,-2 0 20-16,3 14 4 0,-2-14 34 0,1 0 1 15,1 0-8-15,-2 14-34 0,1-14 27 0,0 12-10 16,1-12-4-16,-2 0 16 0,1 0-30 0,-2 14 24 16,4-14-11-16,-3 0 11 0,0 0-5 0,1 0-20 15,0 15-14-15,1-15 34 0,-2 0-13 0,1 0 14 16,2 14 22-16,-2-14-33 0,4 0 28 0,-2 0-27 15,2 0 11-15,0 12 8 0,0-12-22 0,0 0-7 16,-1 0-1-16,2 0 15 0,-2 0-14 0,0 14 64 16,2-14-33-16,-2 0-39 0,2 0 51 15,-6 0-44-15,3 0 27 0,0 0 18 0,-2 0-32 16,-2 0 6-16,2 0 2 0,-1 0-5 0,0 0-3 16,3 0 1-16,-2 0-6 0,-2 0-1 0,2 0 14 15,1 0 12-15,-1 0-6 0,-1 0-5 0,2 0-6 16,-4 0-3-16,3 0 12 0,2 0 3 0,-4 0 2 15,2 0-27-15,-1 0 1 0,0 0 16 0,0 0-11 16,-1 0 25-16,2 0-20 0,-2 0-7 0,-1 0 7 16,2 0-11-16,-1 0 15 0,-1 0 3 0,-1 0-20 15,3 0 19-15,-1 0-5 0,-1 0 11 0,-1 0 13 16,5 0-16-16,-4 0-4 0,2 0-15 0,-4 0 4 16,4 0 19-16,-1 0-11 0,-1 0-20 15,-1 0 24-15,3 0-11 0,-3 0-21 0,0 0 43 16,0 0-17-16,2 0-10 0,-5 0 37 0,3 0-13 15,0 0 13-15,-1 0-25 0,1 0 12 0,-3 0-5 16,2 0-7-16,-2 0 12 0,2 0-21 0,-1 0 7 16,0 0-22-16,0 0 20 0,-2 0 7 0,1 0 8 15,2 0-26-15,-2 0 18 0,0 0-30 16,-1 0-9-16,1 0 25 0,0 0 29 0,-4 0 13 0,3 0-8 16,-2 0-21-16,1 0-5 0,-1 0-15 15,0 0 3-15,-1 0 33 0,0 0-28 0,-1 0 39 16,0 0 3-16,1 0-37 0,0 0-1 0,0 0-18 15,0 0-26-15,-1 13 67 0,0-13-15 0,1 0 15 16,0 0 15-16,1 0-25 0,-2 0-11 0,-1 0 2 16,2 0 20-16,-1 0-13 0,0 0 20 0,0 0 0 15,-1 0-9-15,2 0-16 0,0 0 18 0,0 0-24 16,1 0-14-16,-1 0-32 0,0 0-99 0,1 0-92 16,2 17-23-16</inkml:trace>
  <inkml:trace contextRef="#ctx0" brushRef="#br0" timeOffset="82544.91">17400 1256 890 0,'0'0'4'16,"0"0"-11"-16,0 0-1 0,-2 0 9 0,2 0-9 16,0 0 13-16,0 0-9 0,0 0-4 15,0 0-13-15,0 0 31 0,0 0-2 0,0 0-2 0,4 0 26 16,0 0-17-16,0 17 7 0,2 1-20 15,0-1 26-15,1 5-8 0,3 3-8 0,-1 1 17 16,-2 6-32-16,3 0-8 0,2 0 11 0,-3 2 6 16,-1-2 1-16,-1-2-17 0,0 1 26 0,1-5-2 15,-2 0-2-15,-1-5 8 0,-2 2-11 0,1-6-20 16,-1-4 14-16,0-13 9 0,1 13-4 0,-4-13 17 16,2 0-30-16,0 0 12 0,-2 0-6 0,0 0-15 15,0 0 12-15,-6 0-18 0,1-13-14 0,0-2 23 16,-3-5-12-16,1-3 8 0,-2-2 6 15,1-3 3-15,-2-1 0 0,-2 0 14 0,-1-1 4 16,3 2-23-16,1 2 16 0,-3 0-25 0,0 2 21 16,4 3 16-16,0 0-23 0,0 3 5 0,2 2-13 15,2 2 7-15,-2-1-12 0,1 1 31 0,5-1-26 16,0 1 4-16,0 0 17 0,6-1-7 0,-1-3 22 16,3 1-27-16,-1-1 14 0,4 1-5 0,1-1 0 15,1 2 19-15,0-3-8 0,0 3-13 0,3 2-21 16,-1 3 3-16,-1 1 2 0,0 10 3 0,-2-14-3 15,0 14 17-15,-4 0 0 0,2 0-15 16,-4 0 42-16,0 0-36 0,-2 0 9 0,2 0 6 0,-5 0-11 16,2 20 12-16,-1-2-18 0,-2 2-1 0,0 2 13 15,-6 2-6-15,0 2 10 0,0 3 14 16,0 0-44-16,-2-2 5 0,-2 3 19 0,2-3-14 16,-2 0 19-16,3-5-31 0,0-1-27 0,0-3-12 15,0-4-50-15,2-2 22 0,5-1-37 0,0-11-49 16</inkml:trace>
  <inkml:trace contextRef="#ctx0" brushRef="#br0" timeOffset="82899.5">17720 1532 516 0,'6'0'-3'16,"0"11"9"-16,0-11 7 0,1 0-14 0,-2 0-10 15,1 0 9-15,2 0-17 0,0 0 26 0,1 0 0 16,-2 0-3-16,2 0 20 0,-4-14-18 0,3 2 11 16,0-2-8-16,-2 2-10 0,0-3 16 0,-2 1-15 15,0-1-5-15,-4 1-9 0,2 2-17 0,-2-2 54 16,0 4-2-16,-6 0 19 0,0 10 32 0,-2-9-43 16,0 9 15-16,0 0-8 0,-2 0-49 0,0 0 20 15,-2 0-16-15,-1 0 10 0,2 17 3 0,-2-1-4 16,0 0 20-16,1 2-24 0,2-1 26 15,0-2-33-15,0 2-23 0,4 1 35 0,5-4 2 16,-2 3-1-16,3-3 24 0,0-1-31 0,6-1-14 16,2 2 44-16,4-14-19 0,1 11-9 0,-2-11 19 15,5 12-14-15,0-12 4 0,3 0 9 0,0 0-21 16,-1 0 6-16,4 0-25 0,-2-18-11 0,0-2-38 16,0-3-46-16,0-3-74 0</inkml:trace>
  <inkml:trace contextRef="#ctx0" brushRef="#br0" timeOffset="83128.91">17952 1061 667 0,'-4'0'5'0,"2"0"-9"16,2 0 0-16,-2 0 5 0,2 10-5 0,0-10 20 15,0 11-18-15,0-11 26 0,0 15 1 0,4-1-17 16,0-2 33-16,2 2-55 0,0 4 13 0,0-1 22 15,1 3-22-15,0 1 32 0,2 2-18 0,-4 0-34 16,5 0 14-16,-2 2 11 0,0-1 0 0,2 0 9 16,-2-2 2-16,2-1-21 0,-2-3 18 0,2 2-35 15,0-5-41-15,1-1-26 0,-1-3-70 16,0-11-18-16</inkml:trace>
  <inkml:trace contextRef="#ctx0" brushRef="#br0" timeOffset="83570.16">18320 1271 1077 0,'-3'0'-15'0,"-6"0"26"16,3 0 2-16,-2 0-18 0,-2 0 50 0,3 0-31 16,-4 0 5-16,1 0 21 0,-1 0-35 0,1 0 4 15,0 11 0-15,0 0-14 0,-1 1 9 16,1-2-8-16,5 1 2 0,-4 0 15 0,3-2-11 0,0 3-9 15,4-12-6-15,0 14-3 0,2-5 15 16,0-9 1-16,4 12-8 0,2-12 1 0,0 11 8 16,3-11 17-16,-2 12-21 0,3-12 22 0,3 0-35 15,0 0 13-15,0 0 24 0,0 0-7 0,1 0-5 16,1 0 0-16,-2 0-23 0,1 0-4 0,2-18 14 16,-2 1 1-16,-2 2 20 0,2-2-1 0,-2 0 4 15,-2-1-14-15,3 0-7 0,-6-1-22 0,-1 3 4 16,-2 0-8-16,0 3 25 0,-2 2 4 0,-2-1-14 15,0 12 9-15,0-11-10 0,-6 11 9 0,0 0 0 16,2 0 9-16,-2 0-11 0,2 0-20 0,-2 0 33 16,2 0-31-16,1 0 0 0,-1 0 31 15,1 0-33-15,1 0 29 0,1 0 7 0,1 0-5 16,0 0-1-16,0 0-3 0,3 0-19 0,1 14 12 16,2-1 24-16,4 0-17 0,-1-1 25 0,-2-1-43 15,6 1-13-15,-2 0 19 0,4-12-39 0,-2 12 9 16,1-12-28-16,2 11-51 0,0-11 20 0,-2 0-22 15,1 0-48-15,-1 0 27 0</inkml:trace>
  <inkml:trace contextRef="#ctx0" brushRef="#br0" timeOffset="84022.94">18648 1172 996 0,'-1'0'-10'0,"-2"0"-17"15,3 0 13-15,0 0 4 0,0 0 8 16,0 0 4-16,0 0-3 0,4 0 2 0,2 0-3 15,0 15 13-15,4-1-17 0,0 2-8 0,3 3 12 16,0 1-7-16,3 1 18 0,-2 4 12 0,2-1-5 16,0 1-3-16,0 2-4 0,1-1-5 0,-1 1 4 15,-3-1 15-15,3-1-10 0,-2-1-2 0,-4-4-10 16,2 1-5-16,-2-2 0 0,-3-3 2 0,0-2 4 16,-2-14-3-16,-1 11 18 0,-2-11 33 0,-2 0-14 15,0 0-4-15,0 0-2 0,-5 0-34 16,1 0 8-16,-2 0-2 0,-1 0-6 0,-6 0-14 15,4-11 17-15,-5-3 13 0,-2-2-1 0,-3-3 5 16,3-2-11-16,-4-4 7 0,3-3-23 0,-2 2-8 16,2-3 26-16,3 3-13 0,-2-1-1 0,6 3 21 15,-1 0-14-15,3 3-16 0,2 2 11 0,0 2-13 16,6 1 9-16,0 2 7 0,0-1-1 0,6 1 16 16,0 0-32-16,2-1 31 0,3 0 1 0,0 0 2 15,4 0-7-15,-4-1-30 0,3-2 19 0,1 1-21 16,-2 3 40-16,1 2-19 0,2 12 5 0,-3-17 18 15,-1 17-19-15,-4-12 12 0,1 12 6 0,0 0-43 16,-4 0 5-16,-2 0 26 0,0 0-33 0,-3 0 39 16,0 0 11-16,0 21-21 0,-6-1 6 0,1 0-25 15,-4 0-20-15,2 1-27 0,-3 4 13 16,0-4-28-16,-1 0-32 0,-3-1 35 0,2 0-28 16,2-3 7-16,-1-3-69 0</inkml:trace>
  <inkml:trace contextRef="#ctx0" brushRef="#br0" timeOffset="84376.64">19072 992 792 0,'-7'0'25'0,"-3"0"3"0,0 0-19 0,-2 11 6 15,-1 3-26-15,0 1-9 0,0 0 16 0,-1 3 5 16,1 1-6-16,0-1 28 0,2 3-2 0,0-2-15 16,1 1-3-16,5-2-10 0,0-1 9 0,1-4-18 15,4-1 26-15,0-1-11 0,4-11-5 0,2 11 23 16,3-11-34-16,2 0 21 0,-1 0-27 0,5 0 16 16,1 0 30-16,-2 0-44 0,0 0 41 0,4-12-9 15,-2-2-25-15,-2-1 34 0,2-1-31 0,-2-2-2 16,-4-3 28-16,0 1-26 0,2 0 47 15,-5 0-11-15,-3-1-11 0,1 1-8 0,-5 5 0 16,0-1-8-16,0 3-16 0,-5 13 31 0,0-12-30 16,-1 12 9-16,-3 0-26 0,2 0-16 0,-2 0-15 15,-1 0-8-15,5 0-2 0,-3 0 38 0,-2 0-20 16,3 0-97-16</inkml:trace>
  <inkml:trace contextRef="#ctx0" brushRef="#br0" timeOffset="85160.17">19248 916 1049 0,'-3'0'16'0,"-3"0"24"16,4 0-21-16,0 0-1 0,-1 0-4 0,0 0-32 15,3 0 14-15,-3 0 11 0,3 0-12 0,0 0 20 16,0 12 13-16,0-12-16 0,6 14-16 0,1-4-19 15,-1-10 0-15,1 19 14 0,-1-4-11 0,1-1 34 16,1-2-6-16,-3 3-8 0,1-1 15 0,1-3-18 16,-1-11 6-16,-2 15-15 0,-1-6 14 0,2-9 5 15,-3 0-17-15,1 0 12 0,-3 0 3 0,0 12 2 16,0-12 17-16,0 0 6 0,0 0-14 16,0 0-15-16,-5 0-7 0,-1 0 15 0,-3 0-1 15,3 0 2-15,-4-15-20 0,5 4 1 0,-3 11-3 16,-2-18 3-16,3 6 31 0,0-2-26 0,1 14-1 15,0-15 22-15,3 4-24 0,-1 11 19 16,4-15-14-16,0 15-6 0,0-14 15 0,4 14-13 0,2-15 7 16,3 15-54-16,1-12-39 0,0 12-13 0,2-11-8 15,-1 11 21-15,6-12 22 0,-1 12-16 16,0-12 45-16,0 12 19 0,1-10 7 0,2 10 32 0,-2-13-23 16,4 5-22-16,-6 8 13 0,6-13 6 15,-3 13 8-15,0-11-25 0,-3 11 18 0,0-9-17 0,-4 9 22 16,2 0 15-16,-3 0 5 0,-4 0 37 0,0 0-17 15,-2 0 32-15,-2 0-12 0,-2 0-1 16,0 0-27-16,-5 0 19 0,-2 0-26 0,1 0 2 16,-7 0 42-16,3 0-3 0,-1 0-5 0,-4 0-9 15,2 0-5-15,-1 0-4 0,-2 16 19 0,0-3-23 16,3-1-13-16,0 1-12 0,0 0-25 0,3-13 36 16,0 15-14-16,4-1-20 0,1-14 21 0,0 14-39 15,4-1 11-15,1-13 26 0,0 14 0 0,6-14 16 16,-1 12-22-16,6-12 4 0,-3 17-16 0,2-17-3 15,2 0 28-15,2 13-13 0,-1-13 16 0,4 0 10 16,-2 0-21-16,-1 0-4 0,5 0-24 0,-3 0-14 16,0-20 22-16,0 1-14 0,1 4 24 15,-3-1 7-15,-1 1-14 0,-1-3 39 0,-2 1-24 16,3 1-2-16,-6 0-18 0,0 1-27 0,-2 4 35 16,-1 0 1-16,-3 11 31 0,-1-13 9 0,0 13-4 15,0 0-27-15,-3 0 10 0,-4 0-3 0,4 0-40 16,-1 0 40-16,0 0-4 0,1 0-26 0,0 0 44 15,-1 0-35-15,2 0-25 0,2 0 39 0,0 0-1 16,0 0 21-16,0 13-6 0,9 1-21 0,-4-14-8 16,1 15 16-16,0-15 9 0,4 16 10 15,-1-6-10-15,2-10-34 0,-1 14-7 0,0-14-62 0,2 0-18 16,2 12-11-16,-2-12 10 0,0 0 26 0,0 0-2 16,0 0 30-16,-2 0-50 0,2 0-49 15,0-12 19-15</inkml:trace>
  <inkml:trace contextRef="#ctx0" brushRef="#br0" timeOffset="85448.62">19845 811 923 0,'-2'0'2'0,"1"0"0"0,-4 0 17 0,3 0-10 0,0 0-7 15,-1 0 6-15,3 0-32 0,-1 0 21 0,1 0 7 16,0 0-23-16,0 0 38 0,4 15-17 0,0-3 10 16,1-1 12-16,-4 2-32 0,3 1 5 0,2-3 2 15,-2-11-2-15,2 15 22 0,0-2-11 16,-2-13 0-16,1 0 8 0,-2 13-13 0,1-13 4 0,-1 0-11 15,-2 0-6-15,3 0 16 0,-4 0-4 16,2 0-3-16,0 0 17 0,0 0-46 0,0 0 36 16,1 0-14-16,-2-12-7 0,-1-2 27 0,4 2-18 15,1 0-2-15,-4-1-3 0,3 1-5 0,-2 2-12 16,2 10 29-16,-1-14 14 0,0 14-13 0,1-11 8 16,2 11-6-16,-2-9-19 0,4 9 12 0,-1 0 12 15,0 0-29-15,2 0 19 0,1 0 4 16,1 0-1-16,4 0 23 0,-4 0-28 0,4 0-32 15,-2 0-70-15,1 14-125 0,-2 1-5 0</inkml:trace>
  <inkml:trace contextRef="#ctx0" brushRef="#br0" timeOffset="86210.29">17588 2071 923 0,'8'15'0'0,"0"2"1"0,0 4 17 0,-2 2-9 15,0 6 6-15,0 1-9 0,1 1-20 0,-2 4 24 16,1 0-5-16,0 3-24 0,-2-3 29 0,-1 0-30 16,2-3 15-16,-1 2 47 0,0-5-29 0,0-2-2 15,-2-2 2-15,2-4-17 0,-1-4 9 16,4-5 12-16,-4-12-21 0,2 15-20 0,-1-15 27 16,0 0 2-16,2 0 9 0,1 0 13 0,0 0-29 15,3 0 10-15,0 0-9 0,-1 0 18 0,3 0-14 16,-1 0 7-16,4 0-21 0,-4-15-10 0,1 3 25 15,2 0-6-15,0-1 12 0,-2 0-43 0,2-1-71 16,-2 2-65-16,2-3-98 0</inkml:trace>
  <inkml:trace contextRef="#ctx0" brushRef="#br0" timeOffset="86510.49">17898 2295 939 0,'-3'0'-11'0,"-2"0"-11"0,3 0-8 0,0 0-8 16,2 0 28-16,0 0-13 0,0 0 45 0,0 0-1 15,6 0-31-15,0 0 38 0,2 0-60 0,2 0 28 16,0 0 21-16,0 0-8 0,2 0 7 0,2 0-33 16,-2 0 11-16,2 0 0 0,-2 0 4 0,2 0 23 15,1 0-22-15,-4 0 7 0,4 0 8 16,-5 0-28-16,1 0 13 0,-1 0-15 0,0 0 12 0,-4 12 10 15,0 1-17-15,3-2 15 0,-5 3 3 0,-1-2-16 16,0 2 14-16,-2 1-6 0,1 2-21 16,0 0 21-16,-2-1 25 0,0 0-42 0,0-2 39 15,0-2 19-15,-4 1-52 0,4-13 23 0,-4 14-52 16,4-14-51-16,0 14-53 0,0-14-61 0</inkml:trace>
  <inkml:trace contextRef="#ctx0" brushRef="#br0" timeOffset="87017.76">18209 2182 728 0,'0'0'11'0,"0"0"2"0,0 0-6 16,0 0-7-16,0 0-35 0,0 0 31 15,3 0-13-15,0 0 24 0,-2 0 36 0,3 0-46 16,-2 0 35-16,2 0-26 0,2 0-14 0,0 13 30 15,2-2-33-15,1 0 45 0,-2 3-16 0,5 1-18 16,-2 0 30-16,0 3-46 0,3-1 27 0,-2 3-29 16,-1-3 22-16,2 1-6 0,-2 0-14 0,0-1 37 15,0 0-13-15,-1-3-1 0,-2 1 4 0,-1-1 1 16,-2-14-37-16,1 15 29 0,-4-15 8 0,2 11-13 16,-3-11 16-16,0 0-6 0,0 0 4 0,-9 0 18 15,5 0-23-15,-2 0 6 0,-1 0-15 0,-2 0-34 16,2 0 47-16,-6 0-15 0,3-20 5 0,-2-3 17 15,2 0-16-15,-4-1-13 0,4-1 28 16,0-1-14-16,0-3 7 0,0 2-8 0,2-2-42 16,3 3 22-16,0 2 3 0,1 1 36 0,2 3 14 15,2 0-28-15,0 2-8 0,0 1-29 0,6 0 23 16,-1 2-2-16,0-3 16 0,1 2 17 16,4 1-57-16,0 0 42 0,0 0-5 0,0 15-10 0,2-17 45 15,-2 17-42-15,0-14-2 0,0 14 10 0,0 0-31 16,0-14 18-16,1 14-6 0,-6 0-12 0,1 0 38 15,-2 0 3-15,1 0-28 0,-4 0 22 0,1 0-41 16,-2 0 27-16,0 14 15 0,0 6 0 0,-6-5 11 16,3 5-35-16,-4 0 9 0,1 0-24 0,0 1 34 15,-1-1 16-15,-2 3-59 0,1-6 15 16,1 1-57-16,1-6-26 0,0 2 41 0,-1-14-55 16,1 12-45-16</inkml:trace>
  <inkml:trace contextRef="#ctx0" brushRef="#br0" timeOffset="87553.17">18487 1875 791 0,'0'0'-25'0,"0"0"35"15,-3 0-1-15,-1 0-16 0,4 14 38 0,-2-14-41 16,1 17 24-16,1-2 29 0,0 0-41 0,0-1 47 15,3 1-41-15,1 1-45 0,2 3 45 0,3 1-28 16,-4 1 10-16,5 0 31 0,0 0-13 0,1 3-6 16,-4-1 18-16,3 0 6 0,0 1-20 0,0 1 4 15,0-1-39-15,0 2 0 0,0-1 14 0,0-1 4 16,2 0 12-16,-2-2 26 0,0-3-11 0,0-3-6 16,0-1 9-16,0 0-28 0,-4-15 21 0,0 14-26 15,1-14 22-15,-4 0 4 0,1 0-6 0,-1 0 20 16,-1 0-16-16,-2 0-15 0,0 0 9 15,0 0-8-15,-5 0 9 0,0 0 13 0,-4-20-26 0,-1 0 10 16,3 2-8-16,-8-3-16 0,4-1 16 16,-4-2 8-16,1 1-2 0,2 0-5 0,-2-1 11 15,2-1-27-15,1 1 27 0,-2 2-2 0,3-2-10 16,3 3 24-16,-2 1-34 0,3 1 18 0,0 0 13 16,2 3-29-16,4 0 12 0,0 2 11 0,0 0-9 15,0-1 5-15,4 15-1 0,2-15-12 0,0 1-27 16,4 14 46-16,-4-12-29 0,2 12 4 0,1-15 26 15,-2 1-26-15,3 14 29 0,0-14-9 0,-1 2-6 16,0 12 13-16,1-14-17 0,3 14 12 0,-2-11-8 16,-1 11-8-16,-1 0 4 0,-3 0 1 15,1 0 9-15,-3 0-22 0,-2 0 30 0,-2 0-3 16,0 0-17-16,0 0 0 0,0 0-6 0,-6 0-1 16,-1 16 49-16,-2 2-4 0,2-4-40 0,-3 3 2 15,-3-2-60-15,1 0 12 0,2 1-8 0,0 0-13 16,0-2 8-16,-1 1-131 0</inkml:trace>
  <inkml:trace contextRef="#ctx0" brushRef="#br0" timeOffset="87989.59">18748 1781 827 0,'0'0'-9'0,"0"0"-9"0,0 15 3 16,0 4 34-16,0-5-17 0,0 3 24 0,0-1-8 16,0-1-28-16,0 0 27 0,9 0-25 0,-4 1-12 15,1 2 40-15,0-1-25 0,4 1 24 0,-1 3-7 16,2-1-27-16,-1 0 25 0,-1 0-8 0,1-1 11 16,-3 0-32-16,3-2 9 0,0-2 1 0,-4 0 23 15,1-1 6-15,1-14 6 0,-4 15-38 0,2-15-1 16,-2 11 20-16,0-11-28 0,-2 0 45 15,-1 0-4-15,2 0-18 0,-2 0 12 0,-1 0-20 16,0 0-6-16,0 0 6 0,0 0 5 0,0 0 7 16,0 0 3-16,0-14-2 0,0-1-19 0,0-2 12 15,0 3-13-15,0-2 2 0,0 2 31 16,0-1-22-16,2 1-16 0,1 2 28 0,1 12-12 0,-1-15 11 16,1 15-4-16,-1-14-3 0,0 14-6 0,4 0-26 15,-1 0 35-15,-3 0-15 0,6-11 8 0,-4 11 10 16,1 0 4-16,3 0-3 0,1 0-17 0,-3 0 14 15,2 0-16-15,-1 0 6 0,1 15 12 0,1 0-13 16,-1-4 10-16,-1 3 5 0,1-14-15 16,0 17 22-16,1-3-15 0,-3-14-71 0,3 13-26 15,-1-13-88-15,-1 0-41 0</inkml:trace>
  <inkml:trace contextRef="#ctx0" brushRef="#br0" timeOffset="88362.15">19255 1808 708 0,'-4'0'24'0,"-2"0"-11"0,2 0-5 0,0 0 6 16,2-14-27-16,-1 14 9 0,3-13 4 15,0 2 4-15,0 11-34 0,0-14 23 0,5 1-4 16,0 2-3-16,1 0 27 0,1 11-36 0,1-12 23 15,0 0-15-15,-1 12 17 0,3-9 19 0,1 9-23 16,-3 0 7-16,2 0-14 0,0 0 2 0,0 0 29 16,-2 0-2-16,0 0 15 0,0 0-3 0,-3 0-18 15,2 18 16-15,-1 1-8 0,-2-3 2 0,-1 1 23 16,0 1 6-16,-3 2 14 0,0-1 10 0,0-3-16 16,0 2-40-16,0-4 20 0,0 0-18 15,0-14-25-15,0 18 20 0,0-18-32 0,0 0 13 0,0 0 3 16,0 0-11-16,0 14 12 0,3-14-17 15,4 0 19-15,-4 0 14 0,4 0-8 0,1 0 8 16,2 0-4-16,0 0-3 0,1 0 0 0,2 0-23 16,0 0-51-16,2 0-48 0,-1 0-59 0,4-14-33 15,-3-4-74-15</inkml:trace>
  <inkml:trace contextRef="#ctx0" brushRef="#br0" timeOffset="88563.14">19693 1561 1025 0,'-4'0'28'0,"0"0"19"0,2 0-25 0,1 0 13 15,1 0-51-15,-3 0-19 0,3 0 43 16,0 0-15-16,0 0 11 0,0 0 1 0,4 0-21 16,2 0 14-16,-2 0 19 0,2 0-1 0,1 0-6 15,2 16-18-15,-1-3 10 0,4-1-14 0,-2 2 37 16,-1 0-39-16,-2 3-81 0,3 3-38 0,-1 1-173 15</inkml:trace>
  <inkml:trace contextRef="#ctx0" brushRef="#br0" timeOffset="89377.96">17666 2711 186 0,'2'0'12'0,"3"11"27"16,-4-11 39-16,5 0-1 0,-2 0 39 0,4 18-43 15,-3-18-24-15,2 17 10 0,1 3-31 16,0-2 14-16,2-1-11 0,0 7 1 0,-2 2-28 15,0 1 4-15,2 4-4 0,0 1 1 0,0 2 5 16,1 1 8-16,-4 0-6 0,1 0-11 0,0 0-6 16,0-1 23-16,-2-2-6 0,0-3-1 0,-2-1 14 15,0-3-27-15,-2-3 12 0,2-3-1 0,1-2 7 16,-4-2-6-16,1-15-22 0,0 14 13 0,3-14-18 16,-2 11-19-16,-1-11 41 0,3 0 6 0,-2 0-18 15,1 0 44-15,2 0-40 0,-2 0-23 0,2 0 43 16,2 0-40-16,0 0 37 0,0 0-10 15,0 0 6-15,2 0 11 0,0 0-23 0,0 0 24 16,0 0-25-16,3-11 6 0,-2 11 12 0,1-15-12 16,-2 4 24-16,2 11-32 0,0-16-2 0,0 3 3 15,-2 13-54-15,0-12-2 0,0 12-50 0,2-14-26 16,-4 2-88-16</inkml:trace>
  <inkml:trace contextRef="#ctx0" brushRef="#br0" timeOffset="89664.53">18122 3061 871 0,'-4'0'3'16,"3"0"-22"-16,-4 0 6 0,5 0 8 0,-1 0-16 16,1 0 49-16,0 0-26 0,0 0-13 0,6 0 32 15,-1 0-47-15,1 0 39 0,3 0-2 0,-2 0-29 16,3 0 24-16,0 0-5 0,2 0-6 0,2 0-1 15,-4 0 2-15,5 0 3 0,-4 0 1 0,1 0 12 16,1 0-31-16,-3 0 15 0,1 0 7 0,-1 0 10 16,0 18 35-16,-2-1-20 0,0-1 14 0,1 3-13 15,-3 1 13-15,-1 4-19 0,-3-1-5 0,1 4-20 16,-2-2-4-16,-1 2-9 0,0 2 4 16,0 0 26-16,-6 0-12 0,2 0 22 0,-2-1-50 15,2-3-66-15,-2 1-94 0,0-3-92 0</inkml:trace>
  <inkml:trace contextRef="#ctx0" brushRef="#br0" timeOffset="90708.19">18457 2844 872 0,'-3'0'21'0,"1"0"24"16,1 0-11-16,-2 0-1 0,3 0-34 0,0 0-9 15,0 0-2-15,0 0 10 0,0 0 10 16,4 0-33-16,-2 0 36 0,5 0-20 0,0 0 19 16,2 21 27-16,1-1-33 0,2 0 39 0,-1 1-42 15,3 4 10-15,-2-1-13 0,-2 5 2 0,0-2 8 16,0 1-27-16,0-2 41 0,-1 0-40 0,-2-2 24 16,-1-1 9-16,0-2-6 0,1-2 2 0,-4-2 8 15,4-1-11-15,-4-2 12 0,1-14-16 0,1 12-11 16,-5-12 1-16,1 0-34 0,-1 0 19 0,0 0-11 15,0 0-19-15,0 0-8 0,0 0-13 0,-6 0 0 16,2-21 28-16,-2 1 8 0,0 0 25 0,1-4 14 16,-4-2-16-16,3 0 22 0,-1-3-13 15,-3 0-34-15,1 2 42 0,-1-1-22 0,3 1 25 16,-2 4-2-16,-1-2-26 0,0 4 29 0,3-1-10 16,0 3 17-16,1 0 19 0,3 3-18 0,-1-1-29 15,1 0 14-15,3 0-1 0,0-1-24 0,0 4 27 16,4-2-7-16,2 2-18 0,3 0 20 0,-4-1-25 15,4 3 41-15,-2 1-6 0,3 11-8 0,-1-15 29 16,-2 15-55-16,-1-14 20 0,3 14 5 0,-2 0 1 16,1 0-6-16,-2 0 22 0,3 0-11 0,-2 0-3 15,2 0 22-15,-2 0-2 0,2 0 16 0,-2 0-30 16,-3 0 19-16,2 15-47 0,-2-1 12 0,-1-14 25 16,-3 17-32-16,0 1 31 0,0-4-32 15,-7 0 18-15,1 2 16 0,0 1-18 0,1 0 19 0,-4 0-19 16,-1-1 13-16,4 0-18 0,-1-16 0 15,1 19-38-15,-1-19-15 0,1 16 6 0,0-16-20 16,2 0-38-16,3 0-44 0</inkml:trace>
  <inkml:trace contextRef="#ctx0" brushRef="#br0" timeOffset="91249.52">18767 2630 762 0,'0'13'-4'0,"-5"2"9"0,5 1 9 15,-4 0 2-15,3 1-12 0,1-2 12 0,0 5-1 16,0-2-21-16,0-1 4 0,5 3-20 0,0-2 22 16,0-1 8-16,1 1 13 0,3-1-14 0,-2 1 6 15,3 2-16-15,-1-3-8 0,1 1 37 0,0 1-41 16,-3 0 30-16,6-1 1 0,-6 1-16 0,3-3-10 15,-4 0 8-15,3-2-2 0,-2 0 24 0,0-14-30 16,0 16 16-16,-2-16 12 0,-1 11-46 16,-1-11 40-16,0 0 4 0,-2 0-14 0,-1 0 10 15,0 0 15-15,0 0-50 0,0 0 8 0,0 0 18 16,-4 0 9-16,-2 0-5 0,0 0 4 0,-1-23-40 16,-1 0 24-16,-2-2 23 0,-2 1-13 0,-1 0 36 15,3-2-30-15,-2 3-23 0,-2-3 17 0,4 3-17 16,-2 3 5-16,2-3 0 0,0 2 7 0,0 3 3 15,3 1-28-15,-2 1 29 0,5 2 0 0,1 0 0 16,0 14-14-16,2-16-10 0,1 1 16 0,0 15-16 16,4-15 29-16,-1 1 5 0,6 4-14 0,-4-3-9 15,1 1 18-15,4 0-2 0,-1-2-26 0,1 2 29 16,1 0-28-16,0 1 9 0,0 11 15 0,-1-14-4 16,3 14 8-16,-3 0-17 0,-3 0 7 0,2 0-14 15,-2 0 22-15,-1 0 2 0,1 0-7 16,-4 0 6-16,1 0-22 0,-2 23 18 0,-2-6-1 15,0 3 19-15,0 0-41 0,0 1 33 0,-3-1-2 16,-3 0-26-16,-1 0 47 0,1 1-28 0,-1 2-24 16,-2-3 34-16,-1-1-22 0,3-1-40 0,-3-1 21 15,1-3-54-15,-1-14 5 0,5 16-20 0,-4-16-104 16</inkml:trace>
  <inkml:trace contextRef="#ctx0" brushRef="#br0" timeOffset="91724.25">18994 2521 813 0,'0'0'-10'16,"-4"0"0"-16,1 0 37 0,0 0 5 0,-1 0-11 15,3 12-13-15,1-12-37 0,-5 13 16 0,5 1 8 16,0-14 24-16,0 14-7 0,0-2-29 0,6 2 21 15,1-2-20-15,-4 3 15 0,4-1 25 0,0 1-47 16,2 2 32-16,-2 0-1 0,3 0-35 0,1 1 47 16,-3-1-7-16,2 2-17 0,0 0 18 0,-1 1-16 15,0-2 1-15,-1-1 27 0,2-1-16 16,-2 0 8-16,0-2-18 0,-2-14-13 0,0 16 24 16,0-16-10-16,-2 14 4 0,0-14-5 0,-1 0-20 15,0 0 43-15,1 13-12 0,-4-13 3 0,2 0 9 16,-2 0-32-16,0 0 9 0,0 0 9 0,0 0-14 15,0 0 6-15,0-13-11 0,0-5-14 0,0 1 30 16,0-1-15-16,0 1 30 0,0-3 7 0,0 4-53 16,0-3 46-16,4 4-42 0,0 1 8 0,-2 1 34 15,2 13-33-15,-2-16-8 0,2 16 16 0,0-15 12 16,-1 15-13-16,4-12 13 0,-4 12-23 16,4 0-15-16,-1 0 26 0,-2 0 17 0,2 0-9 0,1 0 13 15,-1 0-37-15,1 0 21 0,-1 0 11 16,1 0-21-16,-1 0 42 0,1 0-30 0,-1 0-12 15,0 0 30-15,0 21-30 0,2-7 24 0,0-1-18 16,-3 1 10-16,4-14-30 0,-2 14-45 0,0-14-22 16,3 15-77-16,-2-15-47 0</inkml:trace>
  <inkml:trace contextRef="#ctx0" brushRef="#br0" timeOffset="92175.79">19497 2486 645 0,'-10'0'5'0,"0"0"11"15,4 0-8-15,-2 0 1 0,4 0-7 0,-2 0-12 16,4 0-4-16,-1 0 12 0,3 0-5 0,0-14 8 15,0 3-3-15,5 11-15 0,1-12 27 16,2 1-37-16,-1 11 26 0,0-15 12 0,2 4-1 0,1 11-5 16,3-15-6-16,-3 4 18 0,3 11-52 0,-3 0 48 15,3-10-5-15,-1 10-25 0,-2 0 24 0,0 0 2 16,0 0 6-16,-3 0-7 0,0 0 39 16,-1 0 6-16,0 0 16 0,-2 0 11 0,2 18-27 15,-2-4-21-15,1 4 3 0,-4-3 14 0,1 2-5 16,-2 1 17-16,0 2-19 0,0-3 1 0,0 1-16 15,-3 2-18-15,-2-5-5 0,1 1-18 16,1-3 23-16,0-13-20 0,1 15 15 0,0-15-8 0,2 13-17 16,0-13 33-16,0 0-14 0,0 0 13 15,0 0 1-15,4 0-14 0,-1 0 3 0,4 0-6 16,-1 0 16-16,3 0-2 0,-2 0-8 0,0 0 5 16,5 0-7-16,-1 0 4 0,-1 0-13 0,2-13-3 0,-2 0-19 15,4 2-51-15,1-1-12 0,-4-2-72 16,4 0-63-16,-5-1-21 0</inkml:trace>
  <inkml:trace contextRef="#ctx0" brushRef="#br0" timeOffset="92664.6">19823 2241 769 0,'-6'0'11'0,"5"0"-12"0,-4 0 5 0,0 0-6 15,0 0-17-15,3 0 30 0,0-11-12 16,2 11 20-16,0 0-16 0,0 0-7 0,0-14 1 0,4 14 1 16,1-14-3-16,0 14-7 0,1-14 10 15,4 1-10-15,0 0 31 0,0 1-4 0,0 12-8 16,4-17-1-16,-2 6-21 0,0 11-16 0,2-15 32 16,-2 15-11-16,-2 0 9 0,0 0 14 0,-1 0-17 15,-2 0 3-15,2 0 22 0,-4 0-1 0,1 0-24 16,-2 17-2-16,-2-1 7 0,-2 0 7 0,0 5 13 15,0-1 7-15,0 3-39 0,0-3 34 0,-6 0 1 16,2 1 19-16,-2-3 24 0,2-1-62 16,-2-2 7-16,4-4-1 0,-3-11-20 0,0 15-1 0,3-15 14 15,0 0-33-15,2 0 23 0,0 0 27 16,0 12-11-16,0-12 15 0,0 0-10 0,4 0-25 16,-2 0-15-16,6 0 3 0,-3 0-18 0,1 0 57 15,-3 0-1-15,4 0 6 0,0 0-1 0,-1 0-27 16,2 0 4-16,0 0-7 0,0 0 19 0,-2 0-4 15,3 0 11-15,-4 0-17 0,1 0-27 0,0 0 34 16,0 0-30-16,-2 0 32 0,2 0 16 0,-2 13-37 16,0-13 22-16,1 12-7 0,-4-12 4 0,-1 12-3 15,2 2 14-15,-2-14-32 0,0 17 16 16,0-2 5-16,0-4-28 0,-3 2 37 0,-2 2-4 0,0-1-11 16,0-3 2-16,-1 3-73 0,1-2-49 15,-4 2-65-15,3-4-73 0</inkml:trace>
  <inkml:trace contextRef="#ctx0" brushRef="#br0" timeOffset="93563.12">17908 3460 576 0,'0'0'10'0,"0"15"8"16,2-1 8-16,3-2 11 0,-4 2 4 0,3 3 2 15,0-2 1-15,0 8-7 0,0-2 1 0,2 5-10 16,-2 5-6-16,2 2-8 0,3 2-20 16,-2 2 21-16,-1 1 25 0,2 3-17 0,-2-2 35 0,3 0-35 15,-4 2-14-15,3-1 21 0,-1 1-25 16,-1-3-5-16,1 2-5 0,-1-5 6 0,2-3-22 15,1-3 48-15,-2-2-20 0,-1-4-16 0,2-3 32 16,0-1-47-16,0-5 22 0,2-2 12 0,-2-12-17 16,0 13 14-16,1-13 14 0,-2 0-34 0,3 0 18 15,0 0-13-15,0 0-15 0,0 0 49 0,1 0-32 16,0 0 43-16,-1-18-11 0,2 4-16 0,1-3-3 16,-2 0-30-16,-1 1 23 0,0-1 9 0,2 2 11 15,-3 0-5-15,-2 2-17 0,3 1-9 16,-2 12-84-16,-2-16-9 0,3 2-67 0,-3 14-49 15,-1-16 5-15</inkml:trace>
  <inkml:trace contextRef="#ctx0" brushRef="#br0" timeOffset="93859.8">18310 3951 818 0,'-2'0'1'0,"2"0"-2"0,0 0-12 0,0 0-6 15,0 0 9-15,0 0-24 0,0 0 35 0,6 0 10 16,-2 0-27-16,1 0 41 0,0 0-39 0,1 0 8 16,0 0 2-16,3 0-7 0,-2 0 8 0,3 0-13 15,0 0 37-15,0 0-24 0,0 0 12 0,2 0 0 16,-2 0-14-16,0 0 19 0,0 0-4 16,0 0 12-16,0 0 38 0,0 20-1 0,-4-5-11 15,3-1 1-15,-2 6-47 0,2-5-3 0,-4 5 20 16,0 3-32-16,-4-2 32 0,2 1-12 0,-2 2-7 15,-1-3 19-15,0-1-29 0,0 0 9 0,-5 0-1 16,0-5 9-16,1 0-12 0,3-15-1 0,-1 14-43 16,-1-14-25-16,3 0-50 0,0 0-35 0,0 0-52 15</inkml:trace>
  <inkml:trace contextRef="#ctx0" brushRef="#br0" timeOffset="94378.72">18784 3506 902 0,'0'0'4'0,"0"0"9"0,0 0 11 0,3 0 14 16,-2 18-18-16,-1-6 16 0,5 2-30 0,-4 3-7 15,6 1 1-15,-1 2-13 0,0 3 33 16,1-2-22-16,2 2 12 0,1 0-7 0,1 3-11 15,2-3 18-15,-3-2-21 0,2 2 13 0,-1-3 10 16,1-2-23-16,-2 1 38 0,-1-4-30 0,-1-15 6 16,0 18-1-16,-3-4 19 0,1-14-2 0,-2 15-39 15,-1-15 22-15,-3 15-5 0,0-15 4 0,0 0 46 16,0 0-9-16,0 0-32 0,-3 0-14 0,-1 0-7 16,-2 0 6-16,2 0-1 0,-2 0 26 0,-4 0-24 15,3 0 16-15,-3-18-17 0,-2-2 11 0,-1-1 4 16,0-1-19-16,0-2 27 0,-1-2-10 0,1 2-4 15,0-1 19-15,3-1-38 0,1 2 5 0,1 2 10 16,-1 1-12-16,7 3 25 0,-2 1-13 0,4-1 0 16,0 4-8-16,0 2 15 0,6-3 10 0,3 1-14 15,-1 0-3-15,1 2-7 0,0 0-1 16,1-1 23-16,1 0-13 0,2 1 11 0,-3 1-13 16,3 11-27-16,2-15 17 0,-4 4-4 0,-1 11-7 15,3 0 35-15,-3-12-4 0,-1 12-20 0,0 0 38 16,-4 0-28-16,0 0 10 0,-1 0 2 0,-3 0-3 15,2 0-11-15,-3 0 16 0,0 0-3 0,0 14-20 16,-4 2 36-16,-2 0-29 0,-2 3 10 0,-1 3-37 16,0 1 14-16,-4-2-35 0,3 3 3 0,-3-2 32 15,0-1-51-15,0-4 24 0,0-3-33 0,3-14-43 16,-1 11-75-16</inkml:trace>
  <inkml:trace contextRef="#ctx0" brushRef="#br0" timeOffset="94760.5">19051 3262 728 0,'0'18'28'0,"0"-6"10"0,0 0 6 0,-5-12-6 15,2 17-28-15,1-3-28 0,2-2 22 0,0-12-7 16,0 17 18-16,0-5 3 0,4 2-17 15,2-2 3-15,-2 2-19 0,2 0 23 0,2 2-12 16,0 0 21-16,0 2-2 0,2-1-26 0,0 1-5 16,-1-1 3-16,1 1 1 0,0 2 26 0,-1 0 16 15,1-2-13-15,0-1-28 0,-3-2 21 0,3 1-23 16,-4-1-19-16,3-15 57 0,-1 15-34 0,-5-15 21 16,2 15-9-16,-1-15-2 0,0 0 13 0,-2 0-6 15,-1 0 29-15,-1 0-50 0,0 0-34 0,0 0-38 16,0 0 1-16,-3 0 0 0,-3 0 15 0,-1-15 14 15,-3-2-33-15,3 0 6 0,-2-1-18 0,-1-2 15 16,-1-3 18-16,-1 2 39 0,-1-2 21 16,3 3-9-16,-1-4 22 0,1 2-13 0,-1-2 5 15,1 1 23-15,0 0-18 0,3 3-22 0,1-1 20 16,-1 3-3-16,4-2-18 0</inkml:trace>
  <inkml:trace contextRef="#ctx0" brushRef="#br0" timeOffset="94927.05">19051 3257 59 0,'4'0'-1'0,"0"-15"4"16,3 4 0-16,-1-1 16 0,3 0 9 0,-2 1-20 0,3-1 0 15,3 0-15-15,-3 1-13 0,0 11-2 0,2-12 18 16,-2 12 25-16,1-12 82 0,-2 12 32 0,-2 0-15 16,2 0-16-16,-3 0-52 0,2 0-6 0,-5 0-11 15,4 0-18-15,-4 15 3 0,-3 0-11 0,3 2 5 16,-3 0 15-16,0 2-50 0,-6 0 3 0,2 1 21 16,-2 1-3-16,-4 0 23 0,3-1-17 15,-2 0-19-15,-1 0-34 0,2-5-8 0,-2 2-12 16,2-3-63-16,-2-14-20 0</inkml:trace>
  <inkml:trace contextRef="#ctx0" brushRef="#br0" timeOffset="95387.78">19313 3120 784 0,'0'0'26'0,"0"17"-6"0,0-2 22 0,0 0-6 16,0 2-59-16,0 0 51 0,0-2-54 0,0 0 22 15,0 3 31-15,4-1-54 0,2-1 17 0,0-1 13 16,2 3-19-16,-2-2 25 0,1 0-8 0,4-2-3 16,-3 3 21-16,2 0-13 0,-3-1 24 0,4-2-9 15,-3 3-14-15,-1 1-8 0,4-3-1 0,-6 0-5 16,4-2-4-16,-3-1 24 0,-1-12-8 0,0 17-23 15,1-17 34-15,-4 13-33 0,1-13 12 16,0 0 14-16,1 0-3 0,-4 0 18 0,2 0-11 0,-1 0 5 16,-1 0-15-16,0 0-5 0,0 0-5 15,0 0 15-15,0 0-18 0,0 0 19 0,0 0-7 16,0-13-9-16,0 2 6 0,0-1-19 0,0 0 32 16,0 12-26-16,0-16-7 0,0 3 20 0,3 1-3 15,1 0 10-15,1 12 25 0,-4-16-37 0,5 4-7 16,-2 1 14-16,2 11 0 0,1-14 9 0,0 14-21 15,1-10-4-15,0 10-20 0,-2 0 27 0,4 0 13 16,0 0-22-16,-4 0 22 0,1 0-8 0,2 0 5 16,-2 0 12-16,3 0-5 0,0 0-6 0,2 0 13 15,-5 0-2-15,5 14-13 0,2 0 1 0,-2-2-38 16,0-12-42-16,0 15-88 0,-2-5-69 0</inkml:trace>
  <inkml:trace contextRef="#ctx0" brushRef="#br0" timeOffset="95982.79">19950 2978 940 0,'-3'0'-13'0,"1"0"31"0,0 0-15 15,0 0-27-15,2 0 31 0,0 14-25 0,0-14-7 16,0 0 44-16,0 0-6 0,4 0-6 15,-2 0 12-15,4 13 14 0,-2-13 5 0,2 13-5 0,0-13 14 16,2 13-36-16,-2-13-6 0,2 14 12 16,3-14 0-16,-1 15-4 0,-3-15-20 0,2 0-11 15,1 15 2-15,-3-15 31 0,3 0-15 0,-1 0 17 16,-4 0 3-16,3 0-12 0,0 0 22 0,1 0-36 16,-2 0 27-16,-1 0-35 0,0 0 7 0,-2 0 27 15,2 0-24-15,-2-16 29 0,2 2-11 0,-3 0-8 16,-2 14-46-16,1-19 41 0,-2 5 9 0,0 14 7 15,0-15 14-15,0 15-38 0,0-13-9 0,0 13-2 16,-3 0 13-16,-2 0 0 0,1 0 16 0,4-13-13 16,-1 13 17-16,1 0-38 0,-3 0 36 0,1 0-8 15,2 0-9-15,0 0 17 0,0 0-43 0,0 0 16 16,0 0-11-16,0 0-1 0,0 0 13 0,0 0-4 16,5 0 20-16,0 0 26 0,0 0-21 0,-2 0 2 15,1 0-10-15,4 15-6 0,-2 0 2 16,0-1 1-16,3-3 6 0,-2 2-6 0,2 0 1 15,-4 0 2-15,1 1 12 0,3 0 16 0,-4-2-6 16,3 3-4-16,-1-4-26 0,-1-11-19 0,-1 18-35 16,1-7-45-16,0-11-55 0,3 14-64 0,-4-14-26 15</inkml:trace>
  <inkml:trace contextRef="#ctx0" brushRef="#br0" timeOffset="96270.62">20373 2757 1141 0,'-4'0'-3'0,"0"0"12"0,1 0 29 16,-1 0 2-16,1 0-17 0,-3 0 21 0,5 0-20 16,-2 0-26-16,1 0 21 0,-2 0-23 0,2 0-7 15,1 0 16-15,-2 0 2 0,2 15-7 0,1-15 0 16,-3 20 24-16,1-3-24 0,2 0 13 0,0-2-5 15,0 0-20-15,0 5 14 0,0-5-8 0,5 2-19 16,-1-1 23-16,-1 0 0 0,3-1-4 16,-2-1 15-16,5 0-16 0,-4-1 23 0,1-13-13 0,3 16 17 15,-2-2-2-15,2-14-22 0,2 15-1 16,-2-15-39-16,1 0-45 0,0 0-49 0,2 0-27 16,-2 0-69-16,1 0-26 0</inkml:trace>
  <inkml:trace contextRef="#ctx0" brushRef="#br0" timeOffset="96652.25">20571 2768 788 0,'-6'0'-1'0,"0"0"16"0,-2 0-10 15,2 0 7-15,0 0 7 0,0 0-15 0,2 0-4 16,0 0-14-16,2 0 0 0,1 0 6 0,-2 0 7 15,3 0 11-15,0 0-4 0,0 0 4 0,6 0-6 16,1 0-25-16,-4 0 7 0,6-12-1 0,-4 12 0 16,4-12 16-16,-2 12 19 0,3-13-18 0,0 13 15 15,-1-14 4-15,-2 14-43 0,2-12 18 0,-3 12 0 16,1 0-9-16,-3 0 17 0,2 0-16 0,-2 0 30 16,2 0 6-16,-2 0-14 0,1 0 22 0,-1 0-21 15,-1 0 39-15,1 0 7 0,-1 21-9 0,-1-1-1 16,-2 0-13-16,0 0 26 0,0 3-11 15,0 0-18-15,0-1-8 0,0 0-8 0,0-1 4 16,0-1 0-16,0-3-17 0,0-3-4 0,0 1-7 16,0-15 12-16,0 15 4 0,5-15 8 0,1 0-13 15,3 14 7-15,1-14 4 0,1 0-32 0,1 0 21 16,2 0-17-16,5 0 25 0,-2 0-6 0,2-20-65 16,1 3-67-16,-2 2-89 0,2-3-118 0</inkml:trace>
  <inkml:trace contextRef="#ctx0" brushRef="#br0" timeOffset="97073.21">20783 2575 875 0,'-2'0'-14'0,"2"0"1"15,0 0-4-15,0 0 0 0,5 0 10 0,0 0 19 16,1 0-5-16,3 0-11 0,-2 0 22 0,3 0-20 15,3 0-6-15,0-10-5 0,2 10-6 0,-4 0 17 16,5-12 10-16,1 12 12 0,-4 0-21 0,2 0-18 16,-1 0 5-16,-1 0 12 0,1 0 22 0,-2 0-1 15,-2 0-7-15,0 0 34 0,0 0 3 0,0 18 48 16,-4-3 21-16,1-1-43 0,-1 1-12 0,-3 2-34 16,0 3-17-16,-2 4 5 0,-1 0 5 0,0 4-31 15,0 1-8-15,-5 0-9 0,-1 3-4 0,0 0 26 16,-3-3 2-16,4 3 13 0,-3-3-35 0,0-3-92 15,-1 0-62-15,3 3-149 0</inkml:trace>
  <inkml:trace contextRef="#ctx0" brushRef="#br0" timeOffset="98271.06">18108 4390 526 0,'0'0'1'0,"0"0"10"0,0 11 7 16,0-11-1-16,0 0-21 0,0 12 7 0,4-12-2 15,1 14 3-15,-4-14 38 0,5 17-19 0,-2-2-4 16,5-1 19-16,-2-2-17 0,2 5 16 0,-2 0 3 16,3 1-21-16,0 2 3 0,0 3-12 0,2 1 3 15,1 2 14-15,-2 0-41 0,-1 3 29 16,2 0 6-16,-2-2-8 0,4 2 41 0,-4-1-35 15,0-1 6-15,0 2-9 0,1-5-8 0,-4-2-3 16,3 3-26-16,-1-4 18 0,-4-1 4 0,1-5 9 16,3 0 27-16,-4 0-30 0,1-15 3 0,-1 14-27 15,0-14-7-15,-3 15 37 0,2-15-12 0,-1 0 22 16,-2 0-3-16,1 14-31 0,-2-14 2 0,3 0 6 16,-3 0-19-16,0 0 20 0,0 0-6 0,0 0 3 15,0 0-7-15,0 0-5 0,0 0 17 0,6 0-4 16,-2 0 22-16,2 0 2 0,-1 0-11 0,1 0-7 15,0 0 0-15,4-14 1 0,0 14 11 0,0-16-16 16,0 2-2-16,0 14 12 0,2-20-4 0,-2 6-9 16,3 14 13-16,-2-18-19 0,0 4-4 15,-1 14 32-15,-3-15-17 0,2 15 23 0,-2-15-2 16,1 15-19-16,1-14-44 0,-2 14-99 0,-1-15-41 16,4 1-94-16</inkml:trace>
  <inkml:trace contextRef="#ctx0" brushRef="#br0" timeOffset="98607.7">18571 4740 806 0,'-5'15'-31'0,"4"-15"19"0,-2 0 7 0,2 0-13 16,1 0 35-16,0 0-14 0,0 0-9 0,0 0-10 0,0 0 1 15,4 0 7-15,2 0 4 0,-1 0 30 16,4 0-4-16,-2-15-12 0,3 1-8 0,2 14-7 16,2-18-16-16,2 4 19 0,0 14-4 0,0-18-3 15,1 18 20-15,-4-14-5 0,3 14 18 0,0 0-13 16,-3 0-10-16,1 0-14 0,-5 0-16 0,4 0 27 16,-3 0 39-16,0 0 10 0,-3 0 21 0,2 21 11 15,-2-4-33-15,0 3-34 0,-4-3-10 0,3 1-6 16,-2 0-5-16,1-1 24 0,-5 3 12 15,0-2-40-15,0 4 27 0,0-2 0 0,-5 1-32 0,-1 2 43 16,1-2-46-16,0-1 24 0,0 0-26 16,0-5-64-16,0-2-41 0,0-13-141 0,1 13 38 15</inkml:trace>
  <inkml:trace contextRef="#ctx0" brushRef="#br0" timeOffset="99546.76">19205 4337 759 0,'-4'0'-17'0,"-2"0"22"0,0 0-21 0,0 0 21 16,0 0 44-16,-2 0-29 0,-1 0 1 0,3 0-10 16,-1 0-5-16,1 0-12 0,2 0 49 0,-2 0-24 15,3 0-40-15,-1 0 11 0,1 0-24 0,3 0 27 16,-3 0 8-16,3 0 5 0,0 0-20 0,0 0 1 16,0 0 19-16,0 0 3 0,0 14 17 0,3-14-25 15,0 14 1-15,0-14 0 0,-2 0-6 16,2 12 5-16,0-12 0 0,0 0-9 0,-1 0 3 15,0 0 12-15,0 0-26 0,-1 13 14 0,2-13-4 16,-3 0 15-16,2 0 6 0,-1 0-9 0,-1 0 21 16,0 0-44-16,3 0 29 0,-3 0-2 0,0 0-9 15,0 0 16-15,1 11-4 0,2-11-3 0,-3 0 6 16,0 0-10-16,2 14-6 0,-1-14-8 16,-1 0 6-16,3 12 17 0,-2-12-10 0,2 0-22 0,0 0-21 15,0 0-33-15,-1 0-43 0,2 0-76 0</inkml:trace>
  <inkml:trace contextRef="#ctx0" brushRef="#br0" timeOffset="100134.56">19091 4305 776 0,'0'0'-16'16,"0"0"7"-16,0 0 4 0,0 0-11 0,0 0 10 0,0 0 2 15,0 0-6-15,0 0 6 0,1 0 11 16,2 0-16-16,0 0-1 0,0 0 6 0,1 0 7 15,-1 0 8-15,2 0-10 0,-4 0 17 0,3 0-21 16,-1 0 13-16,-1 0 3 0,-1 0-35 0,2 0 23 16,-2 0-6-16,-1 0 42 0,3 0 43 0,-3 0-12 15,2 0 5-15,-1 15-38 0,-1-15-26 0,3 17 2 16,-1-3-7-16,0 4-6 0,1-2 19 0,2 3-5 16,-1 2-16-16,2-1 39 0,-1 0-34 0,0 0 13 15,1 0 32-15,-1 1-43 0,1-3-3 0,1-1 5 16,1-3-36-16,-3 1 25 0,2-1 17 15,-4-14-22-15,3 17 40 0,1-17-27 0,-4 15 14 0,2-15-14 16,-1 0-10-16,0 17 15 0,-1-17-11 16,1 0 16-16,-1 0-5 0,0 0-2 0,0 0-15 15,-1 0-41-15,-2 0-31 0,0 0-20 0,0 0-36 16,0 0 28-16,0 0-43 0,-5 0-47 0</inkml:trace>
  <inkml:trace contextRef="#ctx0" brushRef="#br0" timeOffset="100438.79">19056 4371 189 0,'0'-11'1'0,"0"-3"12"0,0 5-25 16,0-3 19-16,6-2 4 0,1 2 3 0,-4-2-2 16,3-1 11-16,1 0-16 0,0-1-8 0,2 1 28 15,1-3-63-15,-3 3 39 0,3-2-18 0,1 2-2 16,-3 1 41-16,4 0-26 0,-2 14 4 0,-2-15-2 15,1 15 68-15,0 0-17 0,-1-12 26 0,0 12 2 16,-3 0-26-16,0 0 33 0,0 0 8 0,-2 0-4 16,0 0-52-16,-3 0-34 0,3 0-14 0,-3 18 20 15,0-4 6-15,0 1 3 0,0 3 7 0,-6-1-40 16,2 1 7-16,-2-1 24 0,2 3-23 0,0 0 28 16,-2-5-19-16,2 2-8 0,-4-3 17 0,4 0-18 15,-2-14-3-15,3 16-22 0,0-16-34 16,1 14 17-16,2-14-26 0,0 0-17 0,0 0-3 15,0 0-97-15</inkml:trace>
  <inkml:trace contextRef="#ctx0" brushRef="#br0" timeOffset="100967.38">19409 4136 1102 0,'0'0'-12'0,"0"0"4"16,0 0 10-16,2 0-1 0,-1 0 17 0,2 13-18 15,-1-13-11-15,4 17 9 0,-2-3-7 0,2 1 21 16,2 2-5-16,-1-3-23 0,4 1 21 0,-1 2-10 16,0-1 23-16,1-2-3 0,-1 0-16 0,0 0 5 15,1-2-19-15,-1-12-5 0,-2 17 23 0,-1-4 12 16,2-13-6-16,-3 13 14 0,-2-13-25 0,0 0-1 15,-2 0 17-15,-1 12 3 0,-1-12-4 16,0 0-2-16,0 0-10 0,0 0 18 0,-5 0 4 0,0 0-23 16,0 0 19-16,-1 0-26 0,-2 0 0 0,0 0 22 15,-2-17-45-15,-2 2 35 0,-1-5-12 16,0 0 17-16,-1 0-1 0,0-3-2 0,0-1 7 16,0 0-33-16,0-1 23 0,2 1-26 0,2 3 10 15,1 0 10-15,2 2 1 0,-1-1 6 0,3 5-14 16,2-1 23-16,1 1-3 0,2 15-5 0,0-19 6 15,0 3-41-15,0-2 8 0,4 4 22 0,2-1-20 16,2 0 35-16,-1 1-10 0,-1 14-19 0,4-18 21 16,0 4-5-16,1 14-16 0,-1-17 27 0,-2 17-11 15,2 0-13-15,-2 0 17 0,0 0-16 0,-1 0 7 16,0 0 1-16,-1 0 14 0,2 0-14 0,-4 0-13 16,0 17 19-16,0-3-18 0,-1 4 17 15,0 0 20-15,-3 2-32 0,0 0 20 0,0 3-13 16,-6-2 3-16,2-1 7 0,-2 0 15 0,2-5-5 15,-2 2-24-15,0-2 3 0,-1-1-58 0,2-14-24 16,-1 15-25-16,2-15-42 0,-1 0-27 0,4 0-58 16</inkml:trace>
  <inkml:trace contextRef="#ctx0" brushRef="#br0" timeOffset="101400.5">19621 3880 1024 0,'0'0'8'0,"0"0"0"15,0 0-11-15,0 0 23 0,0 0 0 0,3 0-3 16,2 0 16-16,-1 0-26 0,0 16-27 0,2 3 6 16,0-4 13-16,2 0-27 0,0 2 46 0,2 1-18 15,0-1-25-15,1 1 52 0,2-1-28 0,-3 1 22 16,3-1-5-16,-1 0-15 0,-1 0-4 0,-1-2 4 15,-2 0-9-15,0-1-2 0,1 0 18 0,-5-2-17 16,3-12 17-16,-1 18 11 0,-2-18-3 16,1 15-9-16,-4-15 5 0,3 0-31 0,-4 0 1 15,2 0 21-15,-2 0-7 0,0 0 24 0,3 0-11 16,-3 0-14-16,0 0 35 0,1 0-24 0,-1 0-11 16,2-15 18-16,-1 2-22 0,2-3-3 0,-1 1 25 15,0 0 2-15,3-1-22 0,-4 1 8 0,3 1 3 16,2-1-16-16,-2 4-5 0,0 11 24 0,3-15-16 15,-2 15 15-15,1-15-10 0,0 15 6 0,0-14-24 16,0 14-9-16,1 0 32 0,0 0-8 0,1 0 41 16,-2 0-30-16,2 0 34 0,0 0-35 0,1 0-9 15,1 0 16-15,-3 0-6 0,3 0-1 0,0 0 5 16,2 0 25-16,1 0-86 0,-3 17-23 0,1-17-92 16,1 14-146-16,-2-14 48 0</inkml:trace>
  <inkml:trace contextRef="#ctx0" brushRef="#br0" timeOffset="102028">20399 3730 557 0,'-4'0'-2'16,"3"0"19"-16,-2 0 14 0,3 0-17 16,0 0-22-16,0 0-23 0,0 0 1 0,4-14 21 0,2 14 28 15,-2-12-22-15,1 12-1 0,0 0-11 16,1-12 7-16,0 12 22 0,2 0 3 0,3 0-9 16,-1 0 14-16,-3 0 21 0,6 0 2 0,-2 0 15 15,1 0 6-15,-2 0-35 0,0 0-11 0,3 0 15 16,-4 0-8-16,-1 14 32 0,1-14 10 0,-2 15-13 15,-2 0-17-15,0-15-15 0,0 19-19 0,-4-3 17 16,2-2 5-16,-3-14-15 0,0 21-6 0,-4-5 3 16,-5-1-14-16,3-15 22 0,-1 18-9 15,-2-18-2-15,-1 17-17 0,3-17 21 0,-3 17 19 0,0-17-17 16,1 16 17-16,2-16-39 0,-2 0-9 16,1 0-8-16,2 0 18 0,0 0 0 0,2 0 12 15,2 0-7-15,1 0-14 0,1 0 8 0,0 0 9 16,0 0 3-16,0-18 15 0,3 18-15 0,5-17-19 15,-2 2 3-15,3 15 4 0,-2-14 33 0,2 14-15 16,1-15 0-16,1 15-16 0,1-12-27 0,2 12 41 16,-2-12 25-16,-2 12-25 0,4 0 3 0,-4-14-18 15,1 14-27-15,-1 0 45 0,1 0-7 0,-1 0 6 16,0 0 17-16,0 0-76 0,5 0-19 0,-4 0-57 16,1 0-56-16,2 0-75 0,-4 0 23 0</inkml:trace>
  <inkml:trace contextRef="#ctx0" brushRef="#br0" timeOffset="102500.38">20865 3510 1000 0,'-1'0'-9'0,"-4"11"15"15,4-11-1-15,-2 0-12 0,1 0 34 0,2 0-33 16,0 0 5-16,0 0 7 0,2 0-35 0,5 0 26 15,-4 0 0-15,6 0 12 0,-2 0 14 0,3 0 0 16,0 0-13-16,0-15-9 0,0 1-4 0,0 3 7 16,0 1-22-16,-4 10-10 0,0-15 29 15,1 4-23-15,-4 11 36 0,1 0 18 0,-4-11-28 0,0 11 6 16,0 0-10-16,0 0-26 0,-5 0 16 16,-4 0-11-16,3 0 33 0,-4 12-2 0,0 2-5 15,-2 3 22-15,1 1-59 0,-2-1 30 0,-3 3-9 16,5-2 15-16,-1 2 31 0,-2-3-13 0,4 1-12 15,-1-6-4-15,4-12 9 0,3 14-2 0,0-14-1 16,2 15-16-16,2-15-14 0,0 0 9 0,0 0-1 16,3 0 4-16,4 0 8 0,0 14 5 0,2-14 4 15,-2 0 8-15,6 0-33 0,-4 0 3 16,4 0 18-16,-2 0-20 0,1 0 17 0,1 0 13 0,-2 0-18 16,1 0-6-16,1 15 15 0,-1-15-2 15,-2 0-6-15,1 11-6 0,-2-11 2 0,-2 15 18 16,2-15 56-16,-4 18 9 0,1-5 13 0,1-13-15 15,-4 19-65-15,2-5 16 0,-5 0-3 0,1 1-29 16,-1-15 15-16,0 17 7 0,0-2-24 0,-6 0 18 16,0-15-2-16,-1 19-5 0,3-6 12 0,-2-13-37 15,-1 14-51-15,0-14-100 0,-2 0-84 0,-1 14-110 16</inkml:trace>
  <inkml:trace contextRef="#ctx0" brushRef="#br0" timeOffset="103421.56">18499 5124 940 0,'5'0'39'0,"4"0"-1"0,-3 0 13 0,1 22-3 15,2-4-27-15,-2 3 30 0,1 3-36 0,-2 3 18 16,0 2-25-16,3 1-13 0,-4 3 12 0,5 0-4 15,-4 2 32-15,3 0-29 0,-2-1 24 0,3-1-27 16,0-1-13-16,0-3 28 0,0-3-16 0,1-2 8 16,-1-2-19-16,-3-4-11 0,1-1 4 15,1-17 29-15,-2 14-6 0,-1-14 20 0,3 0-26 0,-3 0-20 16,-1 0 29-16,1 0-12 0,0 0 20 16,2 0-10-16,-2 0 1 0,3 0-21 0,-2 0 40 15,-1-21-19-15,2 2-33 0,-2-1 18 0,0 0-5 16,3 0 15-16,-4 0 7 0,4 1 5 0,-3 1-28 15,0 2 0-15,-1 1-2 0,1 3-11 0,3 12 31 16,-3-16-23-16,-1 16 20 0,1-15 9 0,1 15-17 16,-1-14 16-16,1 14-2 0,2-10 0 0,-2 10-31 15,2 0 19-15,-2-14-8 0,3 14-12 0,0 0 35 16,0-13-3-16,0 13-5 0,0-13 2 0,1 13 17 16,-1-12-52-16,0 12-28 0,0-17-33 0,0 5-67 15,0-2 10-15,-3 4-10 0,2-4-81 16</inkml:trace>
  <inkml:trace contextRef="#ctx0" brushRef="#br0" timeOffset="103760.65">18905 5248 720 0,'-3'0'14'0,"3"0"0"15,0 0-13-15,0 0-18 0,0 0 19 0,0 0-10 16,4 0 3-16,1 0 6 0,1 0-27 0,-1 0 35 16,1 0-33-16,4 0 24 0,0 0 16 0,3 0-30 15,-3-11 57-15,3 11-27 0,2 0-42 0,-4-14 21 16,5 14 3-16,-1 0-5 0,-4 0 22 0,3 0-20 16,-2 0-13-16,2 0 15 0,-3 0 11 0,0 0 11 15,-1 0-10-15,0 0 37 0,0 0-13 0,3 0-4 16,-6 17 32-16,2-2-39 0,-2 1 6 0,-1-1 19 15,1-1-51-15,-4 1-2 0,2 0 31 0,-3 2-43 16,0-3 17-16,-1 1 38 0,-1 3-52 16,0-4 29-16,0 0-20 0,-5 1-2 0,0-1 5 0,2 0-9 15,-1 0 38-15,0-14-43 0,-1 16-42 0,4-16-47 16,-1 15-134-16,0-15-3 0</inkml:trace>
  <inkml:trace contextRef="#ctx0" brushRef="#br0" timeOffset="104515.43">19454 4836 1018 0,'0'0'30'16,"0"0"1"-16,0 0 16 0,0 0-3 0,0 0-28 16,0 0-3-16,0 0-2 0,0 0-17 0,0 0-1 15,0 0 38-15,0 0-30 0,5 0 21 0,-1 0 33 16,0 14-31-16,2-14 25 0,0 15-9 0,2 5-38 16,2-5-6-16,0 5-9 0,4 0 4 0,0-2 22 15,-3-1-11-15,4 0-1 0,-4 2 8 0,2-3-18 16,-3-3 2-16,2 3 10 0,-4-3-15 0,1-13 10 15,0 17 21-15,-1-3-8 0,0-14 13 0,-1 12-15 16,-3-12-5-16,1 0-20 0,-1 0 10 16,-3 0-10-16,2 0-7 0,-3 0 9 0,0 0-21 15,0 0-27-15,0 0-44 0,-3 0-32 0,-4 0-9 16,1 0 48-16,-2-21 13 0,-2 1 26 0,2 0 19 16,-2 0-11-16,-3 0 33 0,0-1 20 0,2 1-3 15,-2 2 6-15,1 1-20 0,-4 2 9 0,4-3 2 16,-2 4 2-16,-3 14 3 0,6-17 7 0,-1 2 12 15,4 15 11-15,-2 0 2 0,4-15-21 0,0 15-41 16,2 0-8-16,-1 0 28 0,5-16-1 0,-1 16 18 16,1-13 4-16,0 13-11 0,0-16 7 0,6 1 8 15,-1 0-30-15,1 1 21 0,3-1-28 16,1-2 23-16,0 2 21 0,2 0-25 0,-2 1 20 0,4 0-30 16,-2 2 9-16,0-2 9 0,2 14-12 0,-6-15 46 15,2 15-56-15,-1 0 34 0,-5 0 31 16,6 0-17-16,-5 0 29 0,0 0-17 0,0 0 19 15,2 0-10-15,-6 0 2 0,2 0-15 0,0 20-60 16,-3 0 22-16,0-2 9 0,0 3 6 0,-4-1-2 16,1 0-14-16,-2-3 14 0,-2 1 2 0,4-1-8 15,-4-2-6-15,0-15 14 0,1 14-61 0,0-14 22 16,-1 15-46-16,2-15-72 0,-1 0-32 0,2 0-49 16</inkml:trace>
  <inkml:trace contextRef="#ctx0" brushRef="#br0" timeOffset="106153.06">19868 4690 756 0,'-3'0'5'0,"-1"0"16"0,2 0-8 15,-2 0 18-15,2 0-5 0,1 0 1 16,-4 0-12-16,3 0-13 0,0 0-9 0,1 0-5 16,1 0 23-16,0 0-11 0,0 0 8 0,0 0-3 15,0 0 9-15,0 0 4 0,0 0 23 0,1 0 19 16,3 0 12-16,1 0 17 0,-4 0-47 0,5 18 9 16,3-1-42-16,-4-1-8 0,5 2 14 0,-2-2-17 15,2 5 10-15,3-1 4 0,-6 0-4 0,3 0 1 16,0 1 2-16,-1-3-25 0,-2 1 27 0,2-2-23 15,-4-2-3-15,0-1 26 0,-2-14-13 0,-1 16-14 16,0-16 3-16,1 0 16 0,-2 14-3 0,-1-14 5 16,0 0 26-16,0 0-37 0,0 0 7 0,0 0 9 15,0 0-25-15,-4 0 9 0,2 0-2 0,-3 0-14 16,0 0 12-16,0 0 9 0,-4 0 0 0,-1-18 5 16,0 1 5-16,0-6-20 0,-2 0 11 15,1-1-5-15,-4-2-8 0,4-2 15 0,-2 2-25 16,1-1 22-16,1 4 5 0,-1-1 12 0,3 7 0 15,-1-1-30-15,2 2 9 0,2 16-31 0,0-13 22 16,5 13 38-16,-2 0-38 0,3-13 10 0,0 13 1 16,0 0-21-16,4-15 31 0,-1 15-11 0,2-18 19 15,2 6-14-15,-2 12-10 0,1-14 16 0,4 0-28 16,0 14 20-16,0-15-19 0,2 15 16 0,0-15-9 16,0 15-1-16,-2-11 5 0,1 11-7 0,0 0 35 15,-2 0-17-15,-2 0 18 0,2 0-8 0,-2 0-17 16,1 0 14-16,-2 0-24 0,-1 0 12 15,-2 0 3-15,1 0-23 0,-1 0 35 0,-2 0-15 16,-1 0-16-16,2 0 18 0,-2 0-19 0,0 0 33 16,0 15 1-16,-3 1-4 0,-2-1-2 0,1 3-41 15,-2-1 18-15,0 3-19 0,-4 1-3 0,2 2 12 16,-1-2-50-16,0-1 34 0,4 0-36 0,-5-2-21 16,3-4-14-16,3-14-80 0,-1 16-11 0</inkml:trace>
  <inkml:trace contextRef="#ctx0" brushRef="#br0" timeOffset="106685.67">20107 4470 768 0,'-2'0'-19'0,"2"0"34"15,0 0-19-15,0 0 8 0,0 0 6 0,0 0-24 16,2 0 22-16,2 0 15 0,-2 0 28 0,2 0 16 15,0 0-14-15,1 0 10 0,2 15-4 16,1-1-41-16,-2-2 48 0,4 3-26 0,-1 3-54 16,2 1 51-16,0 2-40 0,-1 0-15 0,0 1 47 15,0 2-13-15,1-1 0 0,-1 0-30 0,-2 0 30 16,0-5-29-16,1-1 19 0,-3-2 13 0,-1 1-20 16,1-16 13-16,-1 18-19 0,-1-18 31 0,-1 15-24 15,1-15-38-15,-1 14-21 0,-2-14-41 0,1 0-22 16,-2 0-1-16,0 0-16 0,0 0-64 0,0 0 0 15</inkml:trace>
  <inkml:trace contextRef="#ctx0" brushRef="#br0" timeOffset="106980.1">20193 4480 898 0,'-1'0'-3'0,"1"0"9"0,0 0-3 16,0 0 4-16,0 0-3 0,0 0 14 0,3 0-13 15,1 0 7-15,2 0-9 0,0 16-13 0,1-2 34 16,0-2-25-16,3 2-8 0,0-1 19 0,0 1-32 16,2-14 15-16,1 16 27 0,-2-16-37 0,1 13 26 15,2-13 11-15,1 0-23 0,-2 0 7 16,1 0-6-16,0 0-10 0,1 0 24 0,-2 0-11 0,1 0 16 16,1 0-7-16,-2 0-24 0,0-15 41 15,-2-1-19-15,-1 1-5 0,2 0 32 0,-4-1-46 16,-2-3 33-16,-1 5-7 0,-4-3-27 0,-1 2 20 15,0 1-27-15,0-1 22 0,-7 4 4 0,-2 11 0 16,-2-15-6-16,-4 15-16 0,4 0 6 0,-4 0-67 16,-1 0-33-16,1 0-67 0,-1 0-78 0</inkml:trace>
  <inkml:trace contextRef="#ctx0" brushRef="#br0" timeOffset="111008.38">21198 2334 538 0,'-3'0'-11'0,"3"0"-8"16,0 0 23-16,0 0-5 0,0 0 9 15,0 0 10-15,0 0-22 0,0 0 7 0,4 0-5 16,-1 0-20-16,-1 0 11 0,-1 0 9 0,4 0 14 16,-3 0 12-16,1 0-10 0,0 0-27 0,0 0 2 15,0 0 17-15,1 0-42 0,-2 0 29 0,2 0 3 16,-3 0-33-16,4 0 67 0,-1 0-12 0,0 0-22 16,-1 0 36-16,2 0-38 0,-4 0-11 0,6 0 27 15,-4 0-26-15,4 0 11 0,1 0 23 0,0 0-28 16,-1 0 26-16,4 0-26 0,-1 0 1 0,1 0-4 15,2-12 0-15,-1 12 34 0,-1 0-22 0,6-11 27 16,-4 11-19-16,2-15 2 0,1 15 12 0,0-13-29 16,-2 2 14-16,2 11 0 0,-2-14-30 15,-1-1 41-15,4 2-1 0,-3-1-9 0,-2 0 30 16,1 1-50-16,0-1-37 0,-3-5-103 0</inkml:trace>
  <inkml:trace contextRef="#ctx0" brushRef="#br0" timeOffset="111353.48">21442 1993 738 0,'0'0'-18'0,"-2"0"-7"0,2 0-5 15,0 0 21-15,0 0-3 0,0 0-15 16,0 0 7-16,6 0-2 0,-2 0 35 0,3 0-7 15,4 14 0-15,-1-14-12 0,0 0-9 0,4 0 41 16,0 0-18-16,2 0 5 0,4 0-18 0,-4 0-5 16,0 0 21-16,2 0-28 0,-3 13 24 0,0-13-12 15,1 0-9-15,-2 0 26 0,-2 14-7 0,0-14 28 16,0 12 30-16,-2-12-7 0,-3 16 30 0,2-2-21 16,-3-1-20-16,-2 1-30 0,0 1 3 0,-2 3-19 15,-1-1 0-15,-1 1 40 0,0 2-34 0,0 0 25 16,-7-1-13-16,0 1-10 0,-2-1-9 0,-1 2-12 15,2-1 14-15,-1-3-7 0,-4 4-5 0,3-2 23 16,2-1-15-16,0 0-6 0,2-1-12 16,3-1-78-16,0-3-25 0,3-1-131 0</inkml:trace>
  <inkml:trace contextRef="#ctx0" brushRef="#br0" timeOffset="112283.39">22198 1555 873 0,'-6'0'2'0,"-2"0"11"0,0 0 15 0,-2 0 5 15,0 0-29-15,0 0 12 0,-1 0-18 0,-2 12-24 16,3 3 48-16,1 1-32 0,-1 2-2 15,0-1 5-15,1 5 5 0,2-1-4 0,0 3 21 0,4-3 9 16,0 3-26-16,3-2 11 0,0 2-11 0,4-4-9 16,2 0 7-16,3-4 15 0,1-1-30 0,0-2 25 15,1-13-19-15,4 16-3 0,1-16 26 0,-3 0 7 16,4 15-20-16,0-15-17 0,-1 0 25 16,3 0-23-16,-2 0 22 0,-1 0 14 0,3 0-25 15,-6 0 12-15,1 0-12 0,0 0 26 0,-4 0-24 16,1 0-12-16,-1 0 39 0,-5 0-31 0,1 0 33 15,-4 0 24-15,1 0-39 0,-3 0 18 0,0 15-30 16,0-15-8-16,-5 11 30 0,-3-11-45 0,2 18 38 16,-1-3 4-16,-2-4-21 0,-1 3 35 0,3-2-37 15,-6 2-3-15,3-14 15 0,-2 16-10 0,2-2 21 16,0-14-23-16,0 11-31 0,3-11-21 0,-2 0-38 16,3 0-18-16,-2 0-23 0,5 0-69 0,0 0 34 15</inkml:trace>
  <inkml:trace contextRef="#ctx0" brushRef="#br0" timeOffset="112829.96">22416 1547 791 0,'-6'0'6'0,"4"10"1"0,-2-10 11 0,0 0-7 15,2 10-11-15,-2-10-2 0,4 0 2 0,0 14 6 16,0-14-2-16,0 12-2 0,0 0-24 0,4-1 29 16,2 3 0-16,0-2 0 0,0 6 20 15,2-2-37-15,1 2 0 0,2 0-11 0,0 2 14 16,-1 1 20-16,1-1 5 0,4 1 10 0,-5 1-22 16,1-2-13-16,-1 0 5 0,0-4 12 0,0-2-15 15,-4 1 7-15,0-15-17 0,0 15 8 0,-2-15 19 16,-1 0-15-16,-2 0 21 0,-1 14-1 0,0-14-5 15,0 0 3-15,-5 0-2 0,-1 0-20 0,-1 0 9 16,-1 0 7-16,3 0 4 0,-5 0-10 0,0 0-21 16,-2-18 22-16,-1-2-6 0,1-4 1 0,-2 1-8 15,3-5 0-15,0-2-13 0,-3 2 14 0,3-1 33 16,2 2-49-16,2 0 3 0,-2 2 29 16,2 4-22-16,2 3 24 0,1-1 13 0,4 3-36 15,-1 2 12-15,1 3-2 0,0 2-9 0,3-2 8 16,1 2-5-16,2 0 6 0,2-2-2 0,2 0 12 15,-2 1 8-15,5-1-31 0,-2-1 25 0,4 1-20 16,-4-1-12-16,5 3 47 0,-2 9-26 0,1-11-8 16,1 11 18-16,-5-12-36 0,-1 12 8 15,0 0 31-15,0 0-9 0,-4 0 1 0,0 0 18 0,-3 0-19 16,-2 0 3-16,-1 12 7 0,0 2-11 16,0-2 1-16,-5 5 0 0,-4 0 5 0,2 1 13 15,-3 3-10-15,-1 0-12 0,0 0 22 0,-3-1-28 16,-1 1 21-16,4-3-10 0,-4-1-28 0,4-2-31 15,1-3-34-15,-1-12-20 0,6 12 20 0,-4-12-66 16,8 0 4-16</inkml:trace>
  <inkml:trace contextRef="#ctx0" brushRef="#br0" timeOffset="113103.23">22727 1442 765 0,'-3'0'-2'0,"2"0"-13"0,1 0 3 0,0 9-27 16,0-9 16-16,0 0 4 0,0 0-1 0,0 11 29 16,4-11-6-16,2 11-15 0,0 1 28 0,4-1 1 15,-3-1-21-15,3 1 24 0,0 4-47 0,4-1 17 16,-2 1 25-16,2-1-7 0,1 2 12 0,1 0-16 15,-5 2-8-15,2-1 6 0,-1-2 17 0,-1 3-5 16,-1-3-9-16,-1-2 22 0,-2 1-55 0,2-14-21 16,-3 13-73-16,-1-13-79 0</inkml:trace>
  <inkml:trace contextRef="#ctx0" brushRef="#br0" timeOffset="113296.99">22642 1465 817 0,'-2'0'14'0,"1"0"-29"0,1 0 38 16,0 0-18-16,0 0-19 0,6 0 31 0,1 0-17 16,3 0 3-16,3 0 4 0,0-12-4 0,3 4-14 15,4-3-31-15,3 1-29 0,-1-1-72 0,1 0-71 16</inkml:trace>
  <inkml:trace contextRef="#ctx0" brushRef="#br0" timeOffset="114047.68">23185 1265 1038 0,'-7'12'33'0,"1"-12"14"0,1 11 0 0,-1-11-17 16,2 14-13-16,-2-14-10 0,1 10-27 0,1-10 40 15,4 14-31-15,-1-3-7 0,1-2 35 16,0 3-38-16,5-1 11 0,1 1 2 0,1 4-3 16,1 0 17-16,0-2 7 0,2 5-7 0,-1-3-9 15,1-1 0-15,0 2-4 0,0 0 13 0,3-2 4 16,-6-3-5-16,4 2-13 0,-6-5 10 0,4 3 17 15,-3-12 0-15,0 12 16 0,-2-12-27 0,0 0-16 16,-2 11 1-16,0-11-3 0,-2 0-1 0,0 0-28 16,0 0-21-16,0 0-33 0,0 0 5 0,-7 0 25 15,2-15 27-15,-3-3 10 0,1-2 18 0,1 0 11 16,-4-1-16-16,3-1 9 0,-2-2 7 0,2 1-17 16,-1 2 16-16,0 1-5 0,1 0-7 0,1 0 18 15,2 5-31-15,1-2 29 0,-3 4-2 0,3 1-1 16,3 2 21-16,-1 0-5 0,1 10-24 15,0-14 3-15,0 5-12 0,6 9-5 0,1-14 15 16,0 3-25-16,0 2 28 0,2 9 7 0,1-11 1 16,2 11 5-16,-4-12 4 0,4 12-36 0,-2 0 16 15,2 0 2-15,-2 0 1 0,-2 0 10 0,-1 0-25 16,2 0 28-16,-3 0-15 0,0 0 9 0,-2 14 15 16,-3 1-19-16,-1 1-6 0,0 0 16 0,0 3-7 15,-3-1-5-15,-1 1 2 0,-2 1-26 0,-1 0 13 16,0 0-8-16,1-5 39 0,-2 0-1 15,2-1-13-15,0 0 21 0,-3-3-39 0,5-11 33 16,1 9-20-16,-1-9-13 0,2 0-3 0,0 0-22 16,2 0 27-16,0 0 13 0,0 0 8 0,5 0 9 15,0 0-12-15,0 0-12 0,1 0 3 0,3 0-18 16,-1 0 19-16,1-11-2 0,1 3-11 0,5 8 30 16,-4-10-18-16,2 10-8 0,-1-10 26 0,4 10-20 15,-4 0-19-15,1 0 39 0,2 0-29 0,-4 0 12 16,2 0 28-16,0 0-21 0,-3 0 48 0,-1 0 1 15,-2 0 43-15,0 11-13 0,-4 0-14 0,0 2-7 16,-3 0-55-16,0-1 14 0,0 5-23 0,-6 1-5 16,-2 2 24-16,-1 1-33 0,0-1 2 15,-3 0 30-15,0 0-43 0,0 0 19 0,0-2 23 16,-3-1-12-16,4-3-14 0,1-2 24 0,-1-12-27 16,0 15 5-16,2-15 13 0,2 0-77 0,1 0-26 15,0 0-46-15,4 0-6 0,-3 0 23 0,4 0-45 16,1-17-20-16</inkml:trace>
  <inkml:trace contextRef="#ctx0" brushRef="#br0" timeOffset="114485.9">23685 1375 971 0,'-7'0'9'16,"2"0"31"-16,-3-10 17 0,0 10-11 0,-2 0-1 16,0 0-26-16,-2 0-22 0,0 0 13 0,2 0-29 15,0 0 17-15,-3 0 0 0,3 0 3 0,3 0 14 16,-2 13-10-16,4 1-6 0,-1-4-13 0,2 1 30 16,2 0-19-16,-1 1 2 0,3-1 15 0,0-1-25 15,0 1 6-15,7 1-2 0,3-12-5 16,-2 12 1-16,0-1 21 0,2-11 6 0,3 0-15 0,0 11 7 15,0-11-6-15,0 0-4 0,0 0 22 0,0 0-22 16,-3 0 15-16,0 0 5 0,2 0-20 16,-2 0 18-16,-3-17-37 0,3 3 24 0,-1-1 4 15,-1 3-10-15,0-3 22 0,-2 1-17 0,-2 3 0 16,0-1 9-16,-2 3-17 0,0 9-8 0,-2-10 2 16,0 10 0-16,0 0 4 0,0 0 17 0,-7 0-1 15,4 0-4-15,1 0 0 0,-3 0-19 0,2 0 11 16,2 0 4-16,-2 0-19 0,1 0 29 0,2 0-15 15,0 0-3-15,0 11 19 0,5 0-25 16,-1-2 6-16,1 2-12 0,0 3-44 0,2-2 1 16,3 0-31-16,-1-1-36 0,1-11 27 0,3 11-45 15,0-11-55-15</inkml:trace>
  <inkml:trace contextRef="#ctx0" brushRef="#br0" timeOffset="114940.48">24041 1314 800 0,'-6'0'12'0,"-2"0"8"0,1 0 20 15,-4 0 7-15,1 0-17 0,-4 12 10 0,4-1-10 16,0-2 4-16,0 3-1 0,0-3-23 0,0 2 5 16,2-2-6-16,3-9 4 0,-2 14 3 15,2-4-40-15,4-10 6 0,-1 10 3 0,2-10 12 16,0 0 27-16,3 11-39 0,4-11 25 0,-1 0-30 15,3 0 7-15,-4 0 49 0,4 0-42 0,3 0 33 16,-1 0-9-16,-1 0-20 0,5 0 11 0,-4-11 0 16,1-6-26-16,1-1 17 0,0-2 1 0,0-3-15 15,-3-3 49-15,1 0-56 0,-3-3-17 0,0 3-8 16,-2-4-40-16,-2 1 39 0,-2 0 32 0,-2 3-4 16,0 0 18-16,0 1-1 0,-3 1-10 0,-6 4 12 15,3 5 16-15,-2 0-19 0,-2 1 1 0,2 14 30 16,-2 0-16-16,2 0 17 0,0 0 11 15,-2 0-27-15,5 0 28 0,-4 0-6 0,3 0-17 0,0 0 4 16,2 0-53-16,3 0 32 0,-2 0-3 16,1 0-22-16,2 0 40 0,0 0-33 0,0 15 18 15,5-1-6-15,-2 3 6 0,4-2-3 0,-2 3 10 16,1-1 7-16,4 1-16 0,0 1 12 0,1-1-29 16,-1-1 21-16,0 1-6 0,1-1-4 0,-1-2 29 15,2 2-24-15,-2 1-17 0,4-2-11 0,-2-1-35 16,-2-5-35-16,2 1-10 0,2-2-26 15,-2-9-84-15,0 0 48 0</inkml:trace>
  <inkml:trace contextRef="#ctx0" brushRef="#br0" timeOffset="115688.33">24367 1090 909 0,'-4'0'-6'0,"-2"0"20"0,0 0-5 15,-1 0 11-15,-3 0 18 0,0 0-18 0,0 0-8 16,1 0 21-16,-1 0-40 0,3 12 28 0,-2 2 2 16,2-3-36-16,-2-1 30 0,3 1-39 0,1 1 20 15,-1-1-1-15,2 1 2 0,1-3 5 16,3 0-7-16,0 2 5 0,0-11-15 0,0 14 13 0,4-2 3 16,2-12-15-16,2 12 13 0,-2-12-5 15,4 10-7-15,-2-10 8 0,2 0 1 0,3 0 10 0,-3 0 6 16,1 0 14-16,-1 0-17 0,5 0-3 15,-8 0-11-15,3 0 3 0,0 0-2 0,0 0 5 16,-1 0 7-16,-2-10-12 0,-1 10 27 0,-2-12-17 16,0 1-4-16,1 11-9 0,-4-12 4 0,1 12 14 15,-2-10-26-15,0 10 27 0,0-10-16 0,0 10-6 16,0 0 22-16,-3-9-8 0,0 9-11 0,1 0 2 16,-2 0 5-16,3 0-4 0,1 0 1 0,-3 0-2 15,1 0-5-15,2 0-18 0,0 0 19 0,0 0-16 16,0 0 17-16,0 0 4 0,0 0 2 15,0 0 19-15,6 0-27 0,-2 0 21 0,2 0-13 16,-1 0 8-16,5 0-27 0,-5 0-14 0,1 0-10 16,3 0-23-16,-2 0 1 0,2 0 7 0,-2 0 7 15,1 0 5-15,-2 0 10 0,0 0 37 0,3 0-8 16,-4 0 6-16,1 0 42 0,0-15-44 0,-2 1 0 16,1 5 17-16,-1-2-49 0,-1 11 21 0,0-12 10 15,-2 12-11-15,-1 0 40 0,0-9-10 0,0 9 2 16,0 0 12-16,0 0 13 0,0 0-2 0,0 0 12 15,0 0-23-15,0 0-24 0,0 0 8 16,0 0-17-16,0 0 1 0,0 0 3 0,0 0-11 16,0 0 0-16,0 0 20 0,0 0-3 0,0 0 9 0,4 0-4 15,1 0 13-15,1 11 0 0,-1-1-27 16,0-10 19-16,0 15-25 0,0-1-11 0,-1-4 28 16,-1-10-24-16,1 13 23 0,-2-4-6 0,1-9-7 15,-2 9 21-15,3-9-14 0,-4 0 27 0,2 0-5 16,1 0-19-16,-3 0-5 0,0 0 21 0,0 0-37 15,0 0 24-15,0 0-1 0,0 0-29 0,-5 0 38 16,1 0-11-16,3 0 3 0,-2 0-16 0,1 0-8 16,1-10 15-16,-2 10-11 0,2 0 22 15,1 0-12-15,0-11 3 0,0 11 1 0,0 0 5 0,0 0 16 16,1 0-12-16,3 0-12 0,2 0-5 16,-2-11 1-16,5 11-16 0,-2 0 8 0,3 0 26 15,2 0-24-15,1 0 24 0,-2 0-2 0,4 0-7 16,1 15 5-16,-1-4-53 0,1 1-70 0,5-3-116 15,-4-1-24-15</inkml:trace>
  <inkml:trace contextRef="#ctx0" brushRef="#br0" timeOffset="116769.26">25062 861 753 0,'-12'-20'-17'0,"-1"2"3"0,3-2 10 0,-1 0-10 15,1 2 25-15,-1-5 3 0,1 5-16 0,3 1-5 16,0-3 10-16,1 5-18 0,2-2-1 0,2 0 21 16,1 0-12-16,1 2-3 0,0 0 18 0,0 1-16 15,3-1 0-15,4 0 23 0,-4 0-34 16,4 1 29-16,-1 2-4 0,0-1-26 0,-1 1 31 16,1 3-11-16,3-2 4 0,-2 11 6 0,0-11-4 15,-1 11-28-15,0-9 11 0,0 9 12 0,-1 0 9 16,1-9 7-16,-2 9 7 0,1 0 6 0,1 0-11 15,-5 0 37-15,6 0-11 0,-4 0-4 0,4 0 14 16,-4 16-20-16,6-1 6 0,-3 0-11 0,-1 3-25 16,1 2-1-16,1 3 1 0,-4 2 14 0,3 3 1 15,1 2-5-15,-1 0-15 0,0 3 9 0,-2-2 12 16,0 4-2-16,-1 0 3 0,2-4-32 0,-4-1 15 16,2 1 1-16,-2-1-19 0,4-3 21 0,-4-1-17 15,3-4 2-15,-1 1 23 0,0-2-14 0,1-1 18 16,2-2-2-16,-1-1-36 0,0-2 30 15,0-1-27-15,0-5 0 0,1-9 23 0,3 14-20 16,-2-14 14-16,2 12 2 0,-4-12 1 0,4 0 0 16,-2 0 15-16,2 0-27 0,-2 0 27 0,0 0-17 15,1 0-16-15,-4 0 41 0,2 0-32 0,-2 0 31 16,2 0-14-16,-2 0-17 0,0-14-12 0,-2 14 14 16,2-13 3-16,-2 13 9 0,-1-17-12 0,3 8-2 15,-4 9 24-15,3-14-17 0,-1 14 21 0,-1-14-38 16,-1 14-15-16,3-12 25 0,-2 12-6 0,-1 0 21 15,3-11-18-15,-3 11 9 0,2 0-12 0,-1 0 4 16,-1 0 3-16,5 0-18 0,-3 0 29 0,1 0-19 16,2 0 18-16,-1 0-11 0,2 0 7 0,0 16 18 15,2-2-23-15,-1 2 13 0,3-2-14 16,1 4-12-16,1-1 19 0,0 0-2 0,2 1 1 16,-2 2 4-16,2 0 5 0,-1 0-16 0,2 1 13 15,1 2-7-15,0 0-29 0,-2 4 24 0,2-2-21 16,2 2 7-16,-2 2 23 0,4 0 17 0,-4 6 7 15,2-3-3-15,-2 1 9 0,-4 1-9 16,3 0 18-16,-2 1 4 0,-2 0 4 0,0 1-10 0,-3 0-4 16,2 0-12-16,-1-1-11 0,-4 0-21 15,1 2-7-15,0-3 9 0,-2-1-7 0,-2 1 8 0,-1-2-9 16,-1-2 3-16,0 1 20 0,0-2-4 16,-3 1 10-16,-4-1-18 0,0 0-5 0,0-1-6 15,-5 2 23-15,-1 2-7 0,0-2 8 0,-2 1 10 16,-3 0-31-16,-2 4 17 0,-2 0-3 0,-2-2-9 15,-4 2 16-15,0 0-7 0,0 1-5 0,-2 0 9 16,-2-1-1-16,4-1-7 0,-4 3 10 0,2-4-7 16,-1 1-10-16,0-2 16 0,0-2-16 0,4-2-3 15,-2-1-9-15,2-3-27 0,-1-2-54 0,1 1-16 16,5-4-69-16,1-2-48 0,1-1-81 0,-1-4 5 16</inkml:trace>
  <inkml:trace contextRef="#ctx0" brushRef="#br0" timeOffset="117659.6">26313 963 841 0,'-11'0'20'0,"-3"0"4"0,0 0 12 0,1 0 30 15,-3 0-21-15,1 0 0 0,0 0-12 16,-1 0 4-16,0 14-4 0,1-2-15 0,1-12 13 15,2 18-34-15,0-4-2 0,4 0 2 0,-2-2-9 16,6 3 13-16,0-1 9 0,4-2 11 0,0 0-14 16,0-1-13-16,7 1-3 0,0 1-3 0,2-1 3 15,1-12 15-15,1 14-10 0,4-4 1 0,0-10 0 16,1 14-17-16,2-14 24 0,0 12-5 0,3-3 13 16,-6-9-6-16,3 14 3 0,0-3-4 0,0-11-3 15,-2 12 2-15,1 0-17 0,-4 0 11 16,0-1-6-16,-2 1 10 0,-3-1 11 0,0-1-16 0,-3 1 11 15,-1-2 11-15,-3-9-14 0,-1 11 18 16,0-11-13-16,0 15-8 0,-5-15 10 0,-1 14-2 16,-3-14-2-16,2 9 4 0,-3-9-13 0,0 12 2 15,0-12 7-15,-3 0-14 0,0 0-2 0,0 0-26 16,1 0-27-16,1 0-6 0,-4 0-36 0,4-15 24 16,1 4-1-16,1-1-50 0,3 0 41 0,0 0-69 15,6-2-34-15</inkml:trace>
  <inkml:trace contextRef="#ctx0" brushRef="#br0" timeOffset="118048.55">26458 1148 1055 0,'2'9'-2'0,"0"-9"5"0,3 12 8 16,-4-12 15-16,-1 14-21 0,5-5-4 0,-4 2 4 15,3 1-24-15,1-2 21 0,-4 1 7 0,5 0-28 16,0-2 39-16,1 3-21 0,0-1 9 0,2-2 9 16,1 0-30-16,-3-9 22 0,3 14-20 0,0-5-5 15,0-9 27-15,0 0-3 0,0 10 1 0,-2-10 16 16,2 0-39-16,-2 0 2 0,2 0 27 0,-4 0-8 16,3 0 1-16,-2 0 1 0,2 0-5 0,-4 0-5 15,1-10 5-15,-1-2 10 0,0 1-20 16,0-1 9-16,-4 0 3 0,2-1-6 0,-2 0-12 15,-1 2 11-15,0-1-3 0,0 3-9 0,0 9 16 16,-5-14-17-16,0 14 22 0,4 0 13 0,-2-9-20 16,-1 9 7-16,2 0-31 0,1 0 14 0,-2 0 15 15,3 0-15-15,0 0 16 0,0 0-16 0,0 0 6 16,0 0 3-16,6 0-11 0,-2 0-3 16,0 0-3-16,2 0 18 0,0 14 7 0,3-5-42 0,1 1-31 15,-3 1-36-15,1-11-30 0,3 11 6 16,0 1-82-16</inkml:trace>
  <inkml:trace contextRef="#ctx0" brushRef="#br0" timeOffset="118499.79">26947 1146 879 0,'-6'0'13'0,"-3"0"-1"0,4 0 37 0,-5 0-17 15,-1 0 7-15,1 0 13 0,3 0-17 0,-2 0 29 16,-1 0 3-16,3 0-23 0,-1 0-41 16,2 0-4-16,0 0-36 0,2 11 19 0,-2-2 40 15,2-9-27-15,-1 14 22 0,1-2-22 0,4-3 5 16,0 3-12-16,0-1 14 0,0 1-20 0,7-1-11 16,-1-2 30-16,0 3 13 0,1-3 1 0,2-9-11 15,-1 14 28-15,4-14-66 0,-2 8 41 0,-3-8 20 16,6 0-68-16,-1 0 68 0,-1 0-31 0,-1 0-26 15,3 0 41-15,-1 0-44 0,-2-14 54 0,-3 2 2 16,3-5-15-16,-1 3-9 0,1-1 6 0,-4 3-23 16,-2-2 38-16,0-1 24 0,-1 1-80 0,-3 2 33 15,0 3 9-15,0 9-39 0,0-11 51 0,0 11-22 16,-3 0-26-16,-1 0 64 0,0 0-43 0,-1 0 18 16,4 0-15-16,-4 0-39 0,1 0 50 15,3 0-6-15,-1 0 4 0,-1 0 7 0,3 0-8 16,0 0 11-16,0 0-7 0,0 0 6 0,0 0-17 15,0 11-4-15,5-2 15 0,-4 1-4 0,8 0-1 16,-5-10 9-16,-1 12-14 0,4 2 1 0,-1-5 0 16,0-9-5-16,-1 12-8 0,6-1-58 0,-6-11-14 15,4 12-39-15,-2-2-34 0,-1-10-22 0,3 10-32 16</inkml:trace>
  <inkml:trace contextRef="#ctx0" brushRef="#br0" timeOffset="119478.7">27461 942 865 0,'-4'-15'23'0,"0"4"13"0,-5 11 5 0,0 0 43 16,1-12-18-16,-2 12-27 0,0 0 15 0,-5 0-42 16,5 0 8-16,-1 0 4 0,-1 0-25 15,-1 0 23-15,2 13-17 0,0-13 26 0,4 14-2 16,-3-14-41-16,2 12 16 0,3-12-20 0,2 0 0 16,0 13 24-16,3-13-12 0,0 0 2 0,0 15 19 15,5-15-3-15,1 15-17 0,-1-3 0 0,5-12-28 16,-1 14 23-16,1-14 11 0,0 11 13 0,2-11-2 15,-1 13-15-15,-1-13-5 0,3 11-1 0,-3-11-10 16,2 11 1-16,-2-11 20 0,0 13-15 0,-3-2 20 16,3-11-9-16,-4 14-8 0,1-3-4 0,1-1-9 15,-4 0 19-15,0 0 20 0,-2 1 10 0,-1-2 13 16,-1 4-24-16,0-3-12 0,0-10 6 16,-6 12-7-16,3-3 14 0,-4-9-6 0,2 11-1 15,-1-11 19-15,0 0-29 0,-3 10 14 0,2-10-10 16,-2 0-7-16,4 0 13 0,-3 0-22 0,-2 0 4 15,3 0-19-15,0 0-32 0,-2 0-14 0,4 0-32 16,-1 0-22-16,0 0-10 0,0 0-4 0,2 0-16 16,1-9-49-16,2-1 32 0</inkml:trace>
  <inkml:trace contextRef="#ctx0" brushRef="#br0" timeOffset="120732.87">27052 896 826 0,'-6'0'5'0,"-1"0"9"16,-2 0 0-16,4 0 6 0,-4 0 12 0,2 0 7 15,-2 0 6-15,-1 0 26 0,4 0-7 0,-1 0-21 16,-2 0-16-16,4 0-22 0,-4 0-1 0,3 15 9 16,0-15 9-16,1 17-22 0,0-3 3 0,1-4-12 15,3 4-4-15,1-3 30 0,-2 1-22 0,2 2-5 16,0-1 8-16,0 0-8 0,6 0 0 0,0-2 32 16,-1 3-19-16,1-5 8 0,3-9-5 0,-2 14-21 15,3-2 10-15,0-12-16 0,0 14 20 0,2-3 3 16,-2-11-13-16,3 13 11 0,-2-5-12 0,1-8 15 15,-2 14 19-15,0-14-17 0,-1 10 12 16,-2-10-25-16,3 14 1 0,-1-14-1 0,-5 9-3 16,-1-9 29-16,1 10 10 0,-1-10 23 0,-1 0-5 15,-2 12-4-15,0-12-12 0,0 10-28 0,-6 1 12 16,2-11-23-16,-2 12 10 0,-3-1 10 0,-1-1 3 16,0-10 0-16,1 14-13 0,-4-4 6 0,2-10-15 15,1 12 21-15,-5-12-7 0,5 10 12 0,-1-10-7 16,1 0 0-16,0 0 15 0,-1 0-43 0,6 0-3 15,-4 0-12-15,3 0-20 0,5 0-1 16,-4 0 24-16,5 0-25 0,0 0-28 0,0-8-7 0,6 1-61 16,0-4 3-16,3-1-92 0,1 0 13 0</inkml:trace>
  <inkml:trace contextRef="#ctx0" brushRef="#br0" timeOffset="121191.21">27229 1009 963 0,'0'0'-1'0,"0"9"2"15,0-9 5-15,-4 0-3 0,4 0 7 0,0 0 6 16,0 0-19-16,0 0 17 0,0 14-24 16,0-14-13-16,4 10 33 0,-1-10-32 0,2 14 41 15,-1-3 1-15,2-11-8 0,-1 15 3 0,1-1-20 16,3-3 4-16,-2 1-6 0,2 1 18 0,-4-3 1 15,4 0-25-15,-2 1 8 0,-1 1-8 0,3-4 24 16,-4-8 13-16,1 14-15 0,1-14 10 0,-1 10-40 16,-3-10 17-16,4 0 8 0,-1 0-4 0,-2 0 4 15,2 0-9-15,0 0 18 0,0 0-4 0,-2 0 12 16,2 0 10-16,0 0-30 0,-1 0 8 0,0-17-1 16,0-1 3-16,0 3-7 0,-1-5 3 0,0 2-18 15,-2 1-19-15,-1-3 21 0,4 5-13 0,-5 4 39 16,2-1 9-16,-2 12-5 0,0-12-5 15,0 12-8-15,0 0-2 0,0 0-10 0,-4 0-3 16,1-11 3-16,3 11-12 0,0 0 28 0,0 0 13 16,0 0-26-16,0 0 19 0,0 0-15 0,0 0-18 15,0 0 18-15,0 0-9 0,0 0 4 0,3 12 23 16,1 1-29-16,-2-1 5 0,2 2 1 0,2 1-1 16,0 0 26-16,0 0-22 0,-1 3-7 0,2-2 4 15,1-1-8-15,0-3-4 0,2 0 6 0,0-1-52 16,-1-11-29-16,1 12-27 0,0-12-50 0,3 0-22 15,-3 0-27-15</inkml:trace>
  <inkml:trace contextRef="#ctx0" brushRef="#br0" timeOffset="121795.01">27644 1072 1036 0,'-5'0'19'0,"-1"0"20"0,-3 0 5 16,2 0 24-16,-2 0-26 0,2 0-18 0,-1 0 9 15,0 0-16-15,0 0 8 0,0 0 18 0,1 0-16 16,2 0-10-16,-1 0 8 0,1 0-28 0,2 0 6 16,-1 12-12-16,-2-3-5 0,4-9 14 15,0 15-19-15,-1-3 20 0,3 0-12 0,0-1 12 0,0 1 19 16,0-1-14-16,5 3 9 0,0-4-26 0,0 1 0 16,0-3 15-16,1-8-18 0,3 13 20 15,-1-13 2-15,2 10-12 0,-1-10 14 0,1 0-16 16,3 0-7-16,-3 0 20 0,3 0-1 0,-3 0-3 15,1 0 6-15,-1-14-24 0,2 2 11 0,-4 1 13 16,0-1-14-16,0 4 16 0,-3-1-6 0,2 9-5 16,-3-12 12-16,-2 12-22 0,-2-8 15 0,0 8-8 15,0 0-14-15,0 0 32 0,0 0-19 0,-2-11 2 16,2 11 15-16,-6 0-30 0,4 0 8 0,-1 0-2 16,2 0 10-16,-1 0 0 0,2 0-1 0,0 0 3 15,0 0-22-15,0 0 14 0,0 0 1 0,0 0-1 16,3 0 27-16,2 0-2 0,1 13-21 15,-1-4 15-15,4 4-32 0,-1-3 1 0,0 2 10 16,-2-3-30-16,2 2 9 0,-1-1-31 0,0-10-25 16,1 10 11-16,0-1-37 0,2-9 30 0,0 0 4 15,-2 0-24-15,0 0 36 0,0 0-31 0,0 0 17 16,1 0 29-16,-5 0-8 0,3-14 40 0,1 2-6 16,-4 2 10-16,0-3 20 0,0 4-4 0,0-2 7 15,0 2-1-15,-3 9 14 0,2-11 4 0,-1 11 44 16,-2 0 23-16,0-9 2 0,0 9 8 15,0 0-18-15,0 0-13 0,0 0-5 0,0 0-7 0,-5 0 13 16,5 0-28-16,0 0-2 0,0 0-9 0,-1 0-47 16,1 0 17-16,0 0-12 0,0 0 11 15,0 0 36-15,0 0-18 0,1 14 6 0,4-2-28 16,-3-1-26-16,1 1 18 0,4-3 0 0,-1 3 28 16,0-3-4-16,0 1-6 0,2-10-41 0,-2 12-33 15,0-12-29-15,1 12-65 0,0-12-18 0,1 0-75 16</inkml:trace>
  <inkml:trace contextRef="#ctx0" brushRef="#br0" timeOffset="121957.72">27911 838 1221 0,'-12'0'-3'0,"2"14"0"0,0-14 19 0,0 0-8 15,2 10-1-15,2-10-54 0,3 0-97 0,3 0-59 16,0 0-107-16</inkml:trace>
  <inkml:trace contextRef="#ctx0" brushRef="#br0" timeOffset="122879.05">28766 983 867 0,'0'0'10'0,"-6"-12"19"0,0 12 10 15,-3 0 35-15,4-14-7 0,-6 14-27 0,1 0 3 16,2 0-33-16,1 0 9 0,-4 0 2 15,0 0-8-15,1 0-1 0,0 0 5 0,1 0 16 16,-1 0-11-16,3 17-22 0,-2 0-16 0,3-2-8 16,1-3 15-16,2 5 3 0,1-1 12 0,2-2 0 15,0-3-4-15,6 3-1 0,0-2-1 0,2-3-24 16,0-9 4-16,2 11 21 0,0-11-6 0,0 0 31 16,0 10-4-16,0-10-7 0,0 0-19 0,2 0-8 15,-2 0-1-15,3 0 21 0,-6 0 4 0,3 0-4 16,-1-15-1-16,-2 0-23 0,-3 6 15 0,2-2 3 15,-2-1-1-15,1 0 12 0,-5-2-32 16,0-1 26-16,0 2 5 0,0-2-22 0,0 0 32 0,0 3-24 16,0 1-18-16,0 0 31 0,0 11-6 0,0-13 4 15,0 13-7-15,0-11-11 0,0 11 17 16,0 0-21-16,0 0 15 0,0 0-13 0,0 0-10 16,0 0 20-16,0 0 9 0,0 0 7 0,1 0-24 15,-1 0 25-15,4 0-8 0,-2 0-3 0,2 0 30 16,1 17-37-16,0-2-6 0,5-1-3 0,0-2-30 15,-1 5 26-15,0-3-9 0,1 1 6 0,0-1 26 16,0-2-40-16,0-12 34 0,-1 15 3 0,-2-15 3 16,3 11 17-16,-1-11-55 0,-3 0-32 0,-1 0-65 15,1 0 6-15,3 0-8 0,-5 0-13 16,2 0-14-16,0-20-35 0</inkml:trace>
  <inkml:trace contextRef="#ctx0" brushRef="#br0" timeOffset="123666.53">28941 843 1162 0,'-4'0'20'0,"3"0"1"0,-1 0 2 0,-1 0 16 16,2 0-11-16,-2 0 3 0,2 0-9 0,1 0-4 15,0 0-17-15,0 0-2 0,0 0 14 0,0 13-19 16,5 1 24-16,0 3-15 0,0 0 1 0,1 4 12 16,3 1-19-16,-2 2-4 0,2-1-8 0,-4 0 2 15,6-2 17-15,-6 2 4 0,5-5 3 0,-4 0-3 16,3-2-7-16,-3-2 12 0,-2-1-3 15,0-5-10-15,-2-8 1 0,-1 0 4 0,-1 12 0 16,0-12-10-16,0 0-26 0,0 0-31 0,-3 0 19 16,-4 0-9-16,1 0 14 0,0 0 10 0,1 0-16 15,-5 0 29-15,0 0 11 0,1-12 7 0,0 1 10 16,-1 1-27-16,-3 0 1 0,6 0 13 0,-2 0-3 16,-1 0 2-16,4 10 11 0,-4-14-10 0,6 14-17 15,1-11 28-15,-1 11-18 0,4-11 7 0,-3 11 17 16,3 0-27-16,0 0 3 0,0-10 3 0,7 10-11 15,-1 0 20-15,1-14-12 0,2 14 8 16,-2 0-7-16,3-10 4 0,0 10 13 0,6 0-15 16,-2-11 20-16,2 11-2 0,4 0-15 0,-1-12 16 15,0 12-56-15,1 0-24 0,0-11-2 0,0 11-51 16,2 0 45-16,-3 0-15 0,-2-11 28 0,2 11 11 16,-3 0-49-16,-2 0 62 0,-1-11-11 0,-3 11 17 15,0-13 63-15,-4 13-38 0,3 0 33 0,-4-9 12 16,-2 9 15-16,-1 0 20 0,-2 0-14 0,0 0 13 15,-6 0-43-15,-3 0 24 0,4 0-14 0,-1 0-1 16,-3 0 33-16,-1 0-11 0,3 0 15 0,-3 0-5 16,0 0-39-16,0 0 32 0,1 0-55 0,2 0-2 15,-3 0 26-15,1 0-46 0,2 0 32 0,1 0 0 16,2 13-8-16,-2-13-5 0,2 0-15 16,-1 14-2-16,5-14 7 0,0 14-5 0,0-2 6 15,0 2 2-15,0-3-1 0,6 1-1 0,-2 0 14 16,2 0-12-16,0-3-12 0,1-9 15 0,0 14-7 15,-1-14 17-15,4 12-2 0,-1-12-7 0,-2 0-4 16,3 0-6-16,-1 0 6 0,1 0-7 0,-3 0 4 16,3 0-6-16,-1 0 17 0,-2 0 4 0,3-12-10 15,-1 0 13-15,-2 0-20 0,0-2 0 0,-4 2 25 16,4-2-10-16,-4 0-1 0,2 2-22 0,-1 0-1 16,-4 1-2-16,0 11 13 0,0-12 18 0,0 12-8 15,0-12 8-15,-4 12-12 0,-1 0 0 16,2 0-9-16,-1 0-5 0,0 0 16 0,2 0 2 15,-1 0-4-15,-1 0 5 0,3 0 4 0,1 0-1 16,-2 0-4-16,2 0 2 0,0 0-34 0,0 13 21 16,3-2-3-16,1 3 0 0,1 0 19 0,-1-2-22 15,2 3 18-15,2 0 6 0,0-4-14 0,0 3 4 16,-1-5-21-16,2-9-11 0,-2 12-32 0,3-12 2 16,-1 0-8-16,-2 0-47 0,0 0 44 0,1 0-42 15,0 0-21-15,-2 0-14 0,0-12-77 0</inkml:trace>
  <inkml:trace contextRef="#ctx0" brushRef="#br0" timeOffset="124024.24">29452 841 1033 0,'-2'0'5'0,"-1"0"18"0,2 0 5 16,-1 0-8-16,-2 15-10 0,1-5 3 0,2-10-26 15,1 16 28-15,0-2 10 0,0-2-32 0,0-12 19 16,0 14-33-16,0 0 0 0,4-2 15 0,2-12 23 15,0 15-3-15,-1-4-13 0,1-11-5 0,1 12-8 16,-1 0 18-16,1-12 1 0,2 0 1 0,-2 11-1 16,0-11-24-16,1 0 17 0,0 0 5 0,0 0 7 15,0 0 8-15,-2 0-5 0,2 0-18 0,-2 0-7 16,0 0 27-16,0 0-19 0,0-11-1 16,-1 11 17-16,0-16-26 0,-4 5 6 0,3 0 23 0,1-1-40 15,-5 12 11-15,1-12 15 0,-1 12-10 16,0-10 5-16,0 10 21 0,0 0-22 0,0 0 3 15,0 0 6-15,0 0-16 0,0 0 14 0,0 0 9 16,0 0-12-16,0 0-12 0,0 0 5 0,0 0-20 16,0 0 12-16,0 0 9 0,0 0 12 0,5 0 16 15,-3 0-18-15,1 0-4 0,4 0-10 0,1 13 9 16,0-1 27-16,0-12-24 0,0 15-78 0,2-4-56 16,0-11-89-16,2 9-67 0</inkml:trace>
  <inkml:trace contextRef="#ctx0" brushRef="#br0" timeOffset="124799.88">29970 638 807 0,'-11'9'5'0,"1"-9"-2"0,-2 0 2 16,5 10 8-16,0-10-1 0,2 10 7 15,3-10-21-15,2 11 3 0,0-2 5 0,0 2 7 16,7 3 23-16,-4-2-3 0,5 3 12 0,0 2-22 16,-1 1 25-16,3 2-3 0,-3 3-34 0,3-2 7 15,0 3-15-15,0-2-15 0,0 1 18 0,0-2 0 16,0 2 3-16,-2-3 2 0,0 1-10 0,-2-4-1 15,3 1-4-15,-8-4 6 0,5-2 9 0,-4-1 4 16,0-11 7-16,-2 0-16 0,0 0 0 0,0 0 1 16,0 0-1-16,-4 0 15 0,-2 0-20 0,2 0-14 15,-2 0 14-15,0-14-3 0,-1-3 14 0,-2 1 0 16,4-3-43-16,-5-2 10 0,1 0 3 16,1-2 8-16,0 0 3 0,2 0 4 0,-1 3 3 0,2 0 11 15,0 0-3-15,2 3-9 0,2 1-15 16,1 1 8-16,0 3 3 0,0-2 7 0,3 3 19 15,3-1-29-15,-1 3 23 0,4 0-36 0,-1-1 30 16,0 4-8-16,0 6-17 0,2-12 36 0,2 12-39 16,-2-11 15-16,0 11 8 0,2 0-15 0,1 0-11 15,-3 0 20-15,0 0-20 0,-1 0 25 0,1 0 20 16,-2 0 1-16,1 0 0 0,-5 0-3 0,1 0-17 16,-3 16-12-16,3-3 14 0,-5 1-2 0,0 0-4 15,0-2-5-15,-9 5 16 0,2-2-13 0,-2 1 13 16,1-3 11-16,-4 2-20 0,2-1 3 0,0-1 10 15,0-2-2-15,-2-11 5 0,4 11-9 16,0-11-11-16,1 0-7 0,4 0 8 0,-1 0-1 16,2 0 5-16,2 0-18 0,0 0-11 0,0 0 27 15,0 0-6-15,4 0 7 0,1 0 14 0,4 0-23 16,-1 0-5-16,6 0 21 0,-2 0-22 0,3 0 20 16,1 0-6-16,-1 0-21 0,1 0 9 0,4 0-7 15,-2 0 11-15,0 0 4 0,0 0 2 0,-2 0 1 16,2 0 2-16,-3 0 16 0,-4 0 0 15,1 0-10-15,-4 0 10 0,0 0-21 0,-4 17-18 0,0-2 30 16,-4-3-8-16,0 2 6 0,0 0 16 16,-8-1-16-16,0 3-5 0,-4-1-2 0,2 0 5 15,-4-1-5-15,0 1-1 0,0-1 16 0,1-3 1 16,-4-1-22-16,3-10 7 0,-1 10-13 0,0-10-19 16,4 0-7-16,-4 0-63 0,5 0 0 0,0 0-8 15,0-14 0-15,4 0 34 0,2-3-45 0,4 2-63 16,0-5 9-16</inkml:trace>
  <inkml:trace contextRef="#ctx0" brushRef="#br0" timeOffset="125200.82">30393 936 874 0,'-5'0'5'0,"4"11"13"0,-2-11-14 15,1 0-8-15,0 0-13 0,2 0 11 0,0 0 0 16,0 0 21-16,0 0 3 0,7 0-33 0,-4 0 32 16,4 0-21-16,0 0 0 0,2 0 25 0,2 0-20 15,-1 0-2-15,0 0-7 0,5 0 2 0,-4-14-3 16,1 3 1-16,1-3 21 0,-2-1-26 0,-1 3 15 16,1-2-4-16,-6 3 7 0,1 0 15 0,-2 1-13 15,1 10 5-15,-5-9-21 0,0 9-7 0,0 0 20 16,-9 0-1-16,3 0 17 0,-2 0 0 0,-2 0-6 15,-2 0-2-15,1 0-10 0,-2 15-2 16,1-1 2-16,-2 1 7 0,2 2 5 0,1 0 16 16,-4 1-17-16,4-1 3 0,2-2-17 0,2-1-3 15,0 1-4-15,4-1 9 0,0-2 2 0,3 0-8 16,0 0 0-16,0-1-7 0,8-2 8 0,-2-9 3 16,4 12-14-16,0-12 24 0,2 11-5 0,1-11 0 15,0 0 12-15,6 0-29 0,-4 0-1 0,1 0 7 16,2 0 12-16,0 0-22 0,0-14-35 0,0-1-45 15,-2 1-35-15,3-3-57 0,-3-2-4 0</inkml:trace>
  <inkml:trace contextRef="#ctx0" brushRef="#br0" timeOffset="125472.64">30609 666 879 0,'-5'0'8'0,"5"0"11"0,-4 0-2 0,4 0 12 15,-1 0 3-15,1 0-20 0,0 0 9 0,0 0-4 16,0 0-13-16,0 0 46 0,4 11-4 0,-1-1-6 16,1 4 8-16,1 1-37 0,0-1 7 15,1 3 1-15,0 1 1 0,2 0-2 0,3 2 2 0,-4 0-31 16,1 0 21-16,2 2-36 0,1 0-10 16,-1-1 31-16,-3 2-33 0,3-2 34 0,-1 4 0 15,1-2 7-15,0-2-1 0,-3 5 12 0,2-2 3 16,-2-2-22-16,2 1 10 0,-4-3-5 0,1-1-2 15,3-2 0-15,-5-2-33 0,2-4-49 0,-2-2-26 16,-1-9-30-16,1 11 19 0,1-11-15 0,-4 0-9 16,3 0-21-16</inkml:trace>
  <inkml:trace contextRef="#ctx0" brushRef="#br0" timeOffset="126404.44">30877 1070 860 0,'6'9'-5'0,"-1"-9"0"0,0 14 9 16,0-2-22-16,1-1 12 0,0 0 20 0,3-1-25 16,-2 1 14-16,2 1-10 0,-1-2-22 0,1-2 45 15,-1-8-11-15,3 11 3 0,-3-11 8 0,-1 8-13 16,3-8-5-16,1 0 6 0,-4 0 8 0,1 0-23 15,1 0 37-15,-2 0-26 0,2 0-2 0,-3 0 14 16,-1-17-16-16,1 3 7 0,-1-4 5 0,-1 4 7 16,-3-3-18-16,4 2 14 0,-5 1-38 15,1 2 2-15,2 3 34 0,-2 9-4 0,-1-9 31 16,0 9-36-16,2 0-11 0,-2 0 5 0,0 0-3 16,0 0 11-16,0 0 0 0,0 0 5 0,0 0-13 15,0 0-2-15,0 0 9 0,0 0-13 0,0 0 7 16,0 0 18-16,0 0-16 0,3 0 6 0,-2 0 1 15,4 0-20-15,-4 0 22 0,3 0-6 0,1 9 0 16,-1 3 5-16,2-12-10 0,-1 11-9 0,1-1-7 16,3-10 22-16,-2 11-4 0,2-2 15 0,-3-9 11 15,4 8-9-15,-2-8-18 0,-1 0-7 16,2 0 5-16,-2 0 7 0,-1 0-25 0,3 0 7 0,1 0-31 16,-4 0-1-16,2 0-3 0,-2-12 27 15,0-2 14-15,0 2 4 0,-1-2 17 0,0 0-38 16,-1-1 22-16,2 1-8 0,-5-1 35 0,3 4 12 15,1 0-31-15,-4 11-3 0,-1-13-2 0,3 13-10 16,-1 0 31-16,-2 0 30 0,0 0-3 0,0 0 24 16,0 0-15-16,0 0-21 0,0 0-8 0,0 0-13 15,0 0 4-15,0 0-44 0,0 0 43 0,0 13-15 16,0-3-15-16,0 0 32 0,0 1-13 0,0 3-15 16,0-3 35-16,0 1-19 0,4 0-40 0,-3 2 53 15,4-2-25-15,-4-1-4 0,3 1 16 0,1-1-11 16,-4-1 3-16,4-1 30 0,-1-1-6 15,0-8-24-15,-2 13 3 0,2-13-3 0,0 11 3 16,-2-11 10-16,2 0-14 0,-3 0 1 0,4 0 4 16,-1 0 6-16,-1 0 1 0,1 0-6 0,-1 0 1 15,0 0-6-15,1-12-1 0,1 0 21 0,-4 1-14 16,3-4 11-16,1 1 0 0,-1 2-13 0,-1-2-1 16,4-1-18-16,-4 5 23 0,1 0-12 0,1 0 14 15,-4 10 0-15,4-11-16 0,-1 11 14 0,0-11 2 16,-2 11 2-16,2 0-8 0,-3 0-20 0,4-9 15 15,-4 9-5-15,3 0 0 0,-1 0 25 0,-1 0-32 16,-1 0 10-16,2 0 17 0,-1 0-21 0,0 0-4 16,0 0 23-16,-1 0-29 0,4 12 24 15,-5-3 5-15,1-9-26 0,3 14 38 0,-1-3-31 16,-1-2 22-16,-1-9 4 0,4 10-18 0,0-10 9 16,0 0-21-16,-3 0 8 0,4 0-7 0,-3 0-1 15,6 0 35-15,-3 0-27 0,-1 0 18 0,4 0 8 16,-2 0-22-16,2-10 8 0,-1-2-8 0,0 1 3 15,-3 2 1-15,6-2 16 0,-3 11-15 0,-1-12-3 16,-1 0-4-16,1 12-35 0,-1 0 26 16,0-11 15-16,0 11-6 0,-2 0 32 0,2 0-24 0,-2 0-20 15,2 0 26-15,0 0-22 0,2 0 8 0,-1 14 20 16,4-5-19-16,-3 3 2 0,2-1 6 16,0-2-13-16,0 5-83 0,2-5-71 0,-2 2-90 15</inkml:trace>
  <inkml:trace contextRef="#ctx0" brushRef="#br0" timeOffset="132140.69">4992 5881 162 0,'-2'48'-4'0,"-2"3"5"15,1-1 7-15,2 1-10 0,-1-2 9 0,-2-1-16 16,4-2 19-16,-3-5-3 0,2-1 15 16,-1-2-6-16,2-3-38 0,0-6 39 0,0-3-37 15,0-5 19-15,0-1-3 0,0-20 1 0,0 17 25 16,3-17-15-16,0 0 7 0,1 15-42 0,-2-15-40 16</inkml:trace>
  <inkml:trace contextRef="#ctx0" brushRef="#br0" timeOffset="132891.81">5016 4789 381 0,'0'0'-5'0,"0"0"-29"0,0 0 39 16,0 0-7-16,0 0-15 0,0 0 40 0,0 0-54 15,0 0 32-15,0 0 5 0,0 0-14 0,0 0 31 16,0 0-48-16,0 0 9 0,0 18 22 15,0 3-19-15,0 7 64 0,0 4-18 0,0 6 4 0,0 6-20 16,0 5-28-16,0 3 12 0,-4-2-36 16,0 4 36-16,2-1-2 0,-2-1-5 0,1-2 25 15,3 3-47-15,-3-2-2 0,0-1 18 0,2 2-8 16,-1-3 60-16,-2 1-28 0,1-1 0 0,0-2 3 16,-1 1-32-16,1-2 17 0,0-3-15 0,0-4 26 15,0-1-9-15,1-3 26 0,0-3-4 0,-1-3-14 16,2-2 9-16,1-4 0 0,0-3-32 0,0-1-11 15,0-3 49-15,0-2-46 0,0-14 44 0,0 23-18 16,0-6-33-16,1-17 36 0,2 21-7 0,1-4 13 16,-4-17 5-16,3 18-15 0,0-18-11 0,0 19 49 15,0-19-51-15,-1 16 3 0,0-16 48 0,1 0-31 16,2 17-27-16,-1-17-47 0,0 0-31 16,-1 0-71-16</inkml:trace>
  <inkml:trace contextRef="#ctx0" brushRef="#br0" timeOffset="135047.63">6077 4342 391 0,'45'-14'-20'0,"1"-3"0"0,4 5-1 0,2 12-4 16,0-20 19-16,0 5 3 0,4 15-2 0,-4 0 7 16,3-14 5-16,-2 14-1 0,-1 0-16 15,-2 0 36-15,2 0 9 0,-3 0-39 0,0 0 34 16,2 20-54-16,-1 0 1 0,2-3 39 0,0 1-12 15,4-3 16-15,0 3-23 0,-1-1 5 0,4 0-23 16,-1-3-9-16,0 4 54 0,0-4-18 0,-1 0 0 16,-4 1 20-16,2-15-58 0,-6 23 42 0,1-5 10 15,-2-4 1-15,-2-14-8 0,0 22-19 0,-1-5-7 16,-2-3 11-16,2-14-6 0,-2 23-8 16,3-6 29-16,3-2-39 0,0-15 44 0,0 23-15 0,0-5-16 15,3-1 32-15,-2-17-29 0,2 23-6 16,-1-3 24-16,-4-5-56 0,-2-15 14 0,1 23 52 15,-4-6-21-15,-2-2 64 0,-1 3-31 0,0-2-32 16,-3 3 14-16,0-2-51 0,0 3 45 0,-3-2 13 16,2 3-29-16,-2-1 19 0,3 0-11 0,-1 0-5 15,-1 0 23-15,2-3 16 0,0 1-13 0,2 1-1 16,-1-3-5-16,-1 4-13 0,-1-5 21 0,1 2-19 16,0-17-3-16,-2 18 14 0,-6-18-7 15,2 18 5-15,-4-18-21 0,-2 0 8 0,-3 13-15 0,-6-13 13 16,-1 0 34-16,-2 0-11 0,-2 0 16 0,-4 0 62 15,-4 0 33-15,2 0 27 0,-2 0 32 0,-2 0-38 16,0 0-34-16,0 0-35 0,-6 0-46 16,0 0-24-16,0 0-22 0,0 0 20 0,-6 0-13 15,0 0-6-15,0 0 16 0,-5 0-22 0,4 0 25 16,-3 0-6-16,-4 0-2 0,2 18 16 0,0-18-13 16,0 0-10-16,0 0 4 0,-4 0-14 0,2 15-3 15,0-15 18-15,0 0-3 0,-2 0 10 0,1 16 10 16,-2-16-12-16,3 0 6 0,0 0-3 0,2 0-12 15,2 15 11-15,0-15-10 0,2 0-10 0,2 0 9 16,0 0 24-16,1 0-7 0,4 0-14 0,-1 0 18 16,2 0-42-16,0 0 23 0,0 0-6 0,2 0-11 15,2 0 23-15,0 0-25 0,0 0 31 16,-1 0 6-16,3 0-8 0,-1 0 9 0,-1 0-22 16,2 0-14-16,0 0 1 0,0 0 18 0,0 0-2 15,-2 0 12-15,2 0 13 0,0 0-21 0,0 0 5 16,0 0-2-16,0 0-27 0,0 0 17 0,0 0 5 15,0 0-6-15,0 0 16 0,0 0-27 0,0 0 18 16,0 0-1-16,0 0 0 0,0 18 4 0,-5-18-9 16,5 17-2-16,-3-17 10 0,-1 20-6 0,1-2 17 15,0-1-30-15,-1 3 12 0,-2 0 11 0,0 1-20 16,-1 1 39-16,1 0-22 0,1 3 8 0,-1 0-25 16,-3 1 16-16,2-1 12 0,1-1-19 0,-2 5 27 15,0 0-16-15,0 0-12 0,-1-1 10 16,2 2-17-16,-2 3-2 0,2-2 5 0,-2 4-5 0,2 2 12 15,-3 0-3-15,4 0-10 0,-1 0 5 16,0 0 2-16,3-2-1 0,-1 0 7 0,2-4 0 16,-1-1-2-16,0-1 16 0,2-5-2 0,-1 2 1 15,3-6-2-15,0 1-17 0,0-2 19 0,0-3-13 16,0 0-9-16,0-16-1 0,0 22-9 0,0-5 16 16,0-17 10-16,0 19 11 0,0-19-2 0,0 18-5 15,0-18-7-15,0 17-7 0,0-17-7 0,0 15 19 16,0-15 2-16,0 17 7 0,0-17 4 0,-1 16-17 15,-2-16 9-15,0 0-14 0,0 19-2 16,-1-19 6-16,3 18-3 0,-4-18 10 0,4 0-4 16,-1 16-22-16,-2-16 25 0,1 0-6 0,2 0 9 15,-1 0-6-15,-1 0-2 0,2 16-16 0,1-16-3 16,-3 0 8-16,0 0-6 0,3 0 4 0,-3 0 21 16,-1 0 6-16,3 14-11 0,-1-14 11 0,-1 0-30 15,0 0 14-15,3 0-11 0,-4 0 1 0,1 0 17 16,2 0-23-16,-1 0 12 0,-1 0 8 0,3 18-14 15,-1-18 35-15,-2 0-17 0,3 0-9 0,-1 0 28 16,-1 0-29-16,2 0 17 0,-3 0 14 0,2 0-26 16,-2 0 1-16,2 0-11 0,-4 0 0 15,2 0 4-15,-1 0 7 0,-2 0 15 0,-1 0-25 16,1 0 14-16,-1 0-2 0,-3 0-14 0,1 0-3 16,-1 0 10-16,0 0-14 0,-3 0 13 0,0 0 14 15,0 0-25-15,-4 0 24 0,1 0-18 0,-1 0 12 16,-5 0-16-16,-1 0 4 0,-3 0 16 0,-4 0-15 15,2 0 13-15,-2 0-16 0,-6 0-11 0,0 0 6 16,0 0 30-16,-1 0-19 0,-2 0 30 0,0 0-33 16,-3 0 5-16,3 0-12 0,-1 0-7 0,1 0 40 15,0 0-15-15,1 0 14 0,-2 0-30 0,3 0 20 16,-2 0-27-16,1 0 25 0,2 0 15 0,0 0-45 16,-4 0 10-16,2 0 5 0,1 0 10 0,-2 0 7 15,1 0 1-15,-2 0-9 0,1 0 8 16,2 0-19-16,-3 0 5 0,2 0-1 0,-2 0-7 15,-1-18 15-15,4 18 13 0,-1 0 4 0,2 0-25 0,0 0 14 16,0 0-14-16,0 0 2 0,2 0-18 16,2 0 20-16,0 0-21 0,-1 0-13 0,4 0 49 15,-1 0-27-15,0 0 15 0,2 0-5 0,-2 0 10 16,1 0 6-16,3 0-14 0,-1 0 10 0,1 0-21 16,0 0 4-16,2 0 20 0,-1 0 12 0,-1 0-13 15,3 0-6-15,-3 0-30 0,0 0 25 0,0 0-9 16,-1 0 15-16,1 0 20 0,-2-16-21 0,1 16-7 15,-2-19-3-15,2 19-8 0,-2-16 2 16,3 16 2-16,-1-18-3 0,1 18 20 0,0-18-16 0,1 18 26 16,-1-19-26-16,2 19 4 0,2-19-9 0,1 19 15 15,-1-20 8-15,2 20-9 0,-3-14 9 16,3 14-35-16,1 0 29 0,0-18-28 0,-1 18 39 16,0 0-22-16,2-15-17 0,0 15 45 0,2 0-38 15,-4-16 40-15,4 16-1 0,-4 0-15 0,4 0-25 16,0-16 1-16,0 16 10 0,0 0 5 0,0 0 23 15,0 0-12-15,2 0-14 0,0 0-21 0,2 0 16 16,-2 0 8-16,4 0-7 0,-2 0 31 16,2 0-7-16,0 0-26 0,0 0 36 0,4 0-22 15,-4 0-21-15,4 0 32 0,0 0-34 0,1 0 9 16,0 0 25-16,0 0-6 0,0 0-13 0,-2 0 18 16,4 0-10-16,-3 0-14 0,2 0 19 0,-2 0-32 15,2 0 19-15,-2 0-6 0,-2 0 1 0,5 0 15 16,-4 0 0-16,-1 0 3 0,4 0 4 0,-2 0 2 15,-2 0-23-15,5 0 18 0,-2 0-14 0,0 0-3 16,-2 0 8-16,1 0-11 0,0 0 17 0,2 0 0 16,-2 0-5-16,0 0 17 0,2 0-30 0,-2 0-2 15,0 0 8-15,0 0-13 0,2 0 22 0,0 0-6 16,2 0 6-16,-2 0 7 0,0 0-53 0,4 0-50 16,-2 0-26-16,2 0-55 0,0 0 17 0,0 0 23 15,0 0-23-15,6 0 17 0,0 0-26 0,2 0 0 16</inkml:trace>
  <inkml:trace contextRef="#ctx0" brushRef="#br0" timeOffset="135173.29">5558 6349 416 0,'0'0'-16'0,"0"-16"-24"0,0 16-64 16</inkml:trace>
  <inkml:trace contextRef="#ctx0" brushRef="#br0" timeOffset="151590.64">7795 17125 522 0,'0'0'39'0,"0"0"11"16,0 0 15-16,0 0 23 0,0 0-57 0,0 0-1 15,0 0-13-15,0 0-31 0,0 0 52 0,0 0-19 16,0 0 5-16,0 0 11 0,0 0-40 0,0 0 2 16,0 0 26-16,0 0-39 0,0 0 46 0,0 0-25 15,0 0-28-15,0 0 45 0,0 0-46 0,0 0 39 16,0 0 7-16,0 0-28 0,0 0 19 15,0 0-6-15,0 0-14 0,0 0 11 0,0 0-22 16,0 0-24-16,0 0 39 0,0 0-12 0,0 0 20 16,0 0 24-16,0 0-13 0,0 0-26 0,4 0 17 15,-4 0 1-15,0 0-15 0,2 0 38 0,-2 0-22 16,0 0-28-16,0 0 11 0,2 0 2 0,-2 0-13 16,0 0 36-16,0 0-29 0,0 0 29 0,0 0-40 15,2 0 19-15,-2 0-5 0,0 0-31 0,3 0 61 16,-3 0-59-16,1 0 34 0,-1 0-10 0,0 0 5 15,0 0 43-15,0 0-38 0,0 0 38 0,2 0-16 16,-2 0-22-16,0 0 8 0,3 0-33 0,-2 0 26 16,-1 0-18-16,3 0 13 0,-2 0 39 0,1 0-38 15,1 0 37-15,0 0-10 0,1 0-14 16,0 0 2-16,2 0-1 0,-2 0-2 0,5 0-25 16,-3 0 25-16,-1 0-22 0,1 0 7 0,0 0 23 15,0 0-18-15,2 0 11 0,-2 0 8 0,0 0-51 16,3 0 46-16,-4 0-12 0,3 0 10 0,-1 0 36 15,0 0-81-15,2-12 39 0,-2 12-17 0,-1 0-23 16,2 0 61-16,1-12-36 0,-2 12-6 0,2 0 29 16,-2 0-16-16,2-11 10 0,-2 11-1 0,1 0-20 15,0 0 42-15,0 0-23 0,1 0-4 16,-2 0 8-16,-1 0-14 0,4 0 10 0,-4 0-2 0,2 0 27 16,0 0-35-16,0 0 15 0,-2 0 26 15,4 0-53-15,-4 0 36 0,0 0-13 0,1 0-18 16,-4 0 43-16,5 0-39 0,-3 0 30 0,0 0-18 15,1 0 11-15,-4 0-2 0,5 0-11 0,-4 0 16 16,1 0-40-16,0 0 20 0,2 0-25 0,-3 0 35 16,0 0-17-16,3 0 24 0,-2 0-6 0,2 0-21 15,-2 0 24-15,0 0-16 0,2 0 4 0,-1 0 11 16,0 0 6-16,-3 0-25 0,5 0 35 0,-1 0-28 16,-2 0 26-16,2 0-17 0,-3 0-13 0,4 0 27 15,-4 0-56-15,4 0 42 0,-1 0 6 0,0 0-42 16,-1 0 35-16,1 0-6 0,0 0 10 0,1 0-16 15,0 0 45-15,-1 0-52 0,0 0-10 16,1 0 46-16,-4 0-48 0,1 0 53 0,1 0 4 16,0 0-51-16,-2 0 36 0,3 0-33 0,-3 0 13 15,5 0 50-15,-2 0-64 0,3 0 23 0,-2 0 1 16,2 0-1-16,-2 0 29 0,2 0-18 0,-2 0-37 16,3 0 19-16,-3 0-13 0,3 0 17 0,-1 0-4 15,-1 0-7-15,1 0-5 0,1 0 7 0,-1 0 23 16,1 0-32-16,-1 0 37 0,1 0-17 0,-3 0-5 15,3 0 18-15,0 0-32 0,0 0 33 0,-1 0-10 16,1 0 2-16,0 0 10 0,0 0-40 0,0 0 13 16,2 0-4-16,-1 0 29 0,2 0 16 0,-3 0-44 15,3 0 25-15,0 0-48 0,-1 0-2 16,-1 0 72-16,2 0-35 0,0 0 3 0,0 0 39 16,0 0-57-16,0 0-10 0,0 0 51 0,0 0-44 15,-1 0 16-15,2 0 22 0,-2 0-25 0,-1 0-9 16,4 0 8-16,-1 0-3 0,-2 0-11 0,3 0 36 15,-2 0-7-15,0 0 14 0,3 0-20 0,-1 0-9 16,-1 0 13-16,3 0-5 0,-2 0 16 16,-1 0-42-16,2 0 31 0,0 0-5 0,-2 0-3 15,2 0 37-15,0 0-76 0,0 0 5 0,2 0 43 0,-2 0-13 16,0 0 16-16,2 0 19 0,0 0-63 0,2 0 24 16,0 0 46-16,2 0-42 0,-2 0 4 15,2 0-1-15,-2 0-4 0,0 0 21 0,2 0 7 16,-2 0-6-16,4 0-45 0,-3 0-8 0,0 0 43 15,1 0-16-15,0 0 30 0,-2 0 3 0,3 0-23 16,-4 0 24-16,1 0-21 0,-2 0-21 0,1 0 22 16,0 0-23-16,0 0 11 0,-2 0 46 0,2 0-25 15,-2 0 13-15,2 0-2 0,-2 0-31 0,3 0 38 16,-1 0-13-16,0 0-6 0,-1 0-2 16,4 0-44-16,-2 0 30 0,2 0 13 0,-2 0-10 0,4 0 31 15,1 0-33-15,1 0 5 0,-3 0 30 16,6 0-11-16,-2 11-9 0,-1-11 2 0,3 0-12 15,-2 0-27-15,1 12 37 0,2-12-14 0,-1 0 16 16,1 12 6-16,-3-12-44 0,1 0 17 0,-2 0-16 16,0 11 38-16,1-11 11 0,-4 0-7 0,-1 0-4 15,2 9-21-15,-2-9-22 0,2 0 12 0,-3 0 21 16,0 0 13-16,1 11 3 0,-2-11 9 0,0 0-12 16,0 0-19-16,2 0 22 0,1 0-32 0,-3 0 12 15,2 13-17-15,0-13 21 0,-1 0-8 0,4 0-15 16,-4 0 43-16,4 0-30 0,-4 0 22 0,4 0 6 15,-1 0-38-15,-2 0 1 0,1 0 22 0,-3 0-23 16,3 0 15-16,-1 0 22 0,0 0-64 16,-2 0 54-16,0 0-29 0,0 0 29 0,0 0 38 15,0 0-59-15,-2 0 13 0,2 0-7 0,0 0-36 16,0 0 65-16,2 0-33 0,0 0-35 0,0 0 47 16,0-13-48-16,0 13 52 0,2 0 2 0,-4 0-16 15,2 0 21-15,2 0-9 0,-2-8 18 0,0 8-14 16,1 0-16-16,-2 0 13 0,1 0-6 0,-2 0 20 15,2 0 12-15,-2 0-23 0,0-9 1 0,2 9-28 16,-4 0-2-16,1 0 20 0,0 0-6 0,1-10 20 16,-4 10-12-16,3 0 7 0,-2-9-10 0,-1 9-4 15,2 0 16-15,-2-10-40 0,0 10 29 0,4 0 16 16,-4-9-15-16,0 9 19 0,0-8-28 16,0 8-8-16,3-9 8 0,-4 9 3 0,1-9 14 0,0 9-20 15,-1 0 12-15,0-9 10 0,1 9-25 16,-4 0 27-16,2 0-13 0,2 0-14 0,-2-6 25 15,-2 6-15-15,1 0 14 0,0 0-24 0,0 0 2 16,-2 0-1-16,1 0 3 0,2 0 34 0,-2 0-14 16,1 0 1-16,0-9-25 0,0 9 2 0,0 0 9 15,1 0-2-15,-2 0 8 0,2 0 1 0,2-11-7 16,-2 11 20-16,-2 0-31 0,4 0 31 16,-2-6-24-16,2 6 8 0,0 0 20 0,-2-9-39 15,2 9 33-15,0 0-42 0,-2-9 24 0,2 9-6 16,0 0-7-16,0-7 16 0,-2 7 11 0,4-9-3 15,-1 9-10-15,0 0 12 0,-1-7-35 0,0 7 24 16,0-8 10-16,-2 8-13 0,2-6 9 0,0 6-7 16,-2-9-7-16,1 9 14 0,-2-9 2 0,1 9-10 15,-1-7 10-15,-1 7-2 0,-1 0-10 0,-1-9 5 16,1 9-5-16,-3 0-16 0,2-9 18 0,-3 9-1 16,2 0-6-16,-2 0 9 0,2 0 2 0,1-7 9 15,-3 7-15-15,2 0 16 0,-2 0-11 0,3 0-14 16,3-8 19-16,-3 8-20 0,0 0 5 0,-2 0 13 15,2 0-1-15,1 0 12 0,-2 0-2 0,1 0-18 16,0-6 4-16,0 6-8 0,0 0 11 0,0 0-15 16,0 0 3-16,2 0 12 0,-5 0-14 15,3 0 19-15,-1 0-8 0,-2 0 12 0,3 0-15 16,0-7 9-16,-1 7 9 0,-2 0-27 0,3 0 28 16,0 0-15-16,-1 0 6 0,-2 0-5 0,3 0-11 15,0 0 9-15,0 0 3 0,0 0 0 0,-1 0 6 16,1-8 7-16,3 8-26 0,-3 0 6 0,0 0 3 15,0 0-1-15,1-7 5 0,1 7 18 0,-4 0-15 16,0 0-17-16,2 0 24 0,-4 0-17 0,4-8 9 16,-4 8 13-16,0 0-21 0,0 0 8 0,-1 0-9 15,2 0 0-15,-1 0-4 0,0 0 14 0,-2 0 5 16,2 0 13-16,0 0 17 0,0 0-22 16,0 0 4-16,2 0-13 0,-1 0-6 0,2 0 6 0,-2 0-4 15,2 0 6-15,-1 0-5 0,2 0 3 16,-1 9-7-16,1-9-12 0,-1 0 20 0,-1 7-1 15,1-7-1-15,1 9 6 0,-1-9-14 0,-1 9-2 16,-2-9 3-16,4 7-3 0,-2-7-11 0,0 6-3 16,2-6 8-16,0 8 13 0,2-8 1 0,-2 7 6 15,0-7-12-15,2 0 4 0,-1 9 1 16,-1-9-5-16,2 9 4 0,-2-9-16 0,1 9 10 0,-1-9-8 16,0 5 12-16,-1-5 0 0,3 10 4 15,-1-10 0-15,-1 7 2 0,0-7 2 0,0 0-26 16,-1 7 13-16,0-7-12 0,1 0 3 0,-2 0 26 15,1 8-15-15,3-8 10 0,-5 0-6 0,3 0-5 16,-4 7 8-16,4-7-10 0,-2 0 16 0,2 0-17 16,-4 0 1-16,2 8 10 0,0-8-9 0,1 0 16 15,-2 0-14-15,2 9-2 0,-2-9 9 0,3 0-9 16,-4 9 16-16,4-9-11 0,-2 0-11 0,0 7 13 16,0-7-30-16,-2 9 21 0,0-9 2 0,2 0-2 15,-2 0 31-15,-1 6-25 0,0-6-4 0,0 0-4 16,0 7 1-16,-3-7 16 0,2 0-2 0,0 0-5 15,2 0 3-15,-4 8-22 0,2-8 20 0,-2 0 4 16,0 0-11-16,0 0 10 0,1 0-22 0,-2 0 2 16,-1 0 2-16,2 0 11 0,0 0 8 15,-2 0-7-15,2 0 3 0,-2 0 7 0,3 0-12 16,-3 0 11-16,1 0 3 0,-1 0-13 0,2 0 2 16,1 0-2-16,-2 0-21 0,-1 0 28 0,3 9 1 15,-2-9-8-15,1 0 4 0,-2 9-23 0,4-9 15 16,-4 0 14-16,2 0 11 0,0 0-5 0,-2 0 5 15,0 0-20-15,0 0 7 0,0 0-19 0,0 0-113 16,0 0-77-16,-8 0-136 0,6 11-125 0</inkml:trace>
  <inkml:trace contextRef="#ctx0" brushRef="#br0" timeOffset="155348.66">14424 17200 376 0,'0'0'27'0,"0"0"-3"16,0 0 11-16,0 0-5 0,0 0 1 15,0 0-30-15,0 0 3 0,0 0 9 0,0 0-22 16,0 0-10-16,0 0 23 0,2 0 3 0,2 0-51 16,0 0 73-16,-2 0-55 0,2 0 8 0,0 0 63 15,2 0-54-15,3 0-5 0,-3 0 3 0,1 0 4 16,6 0 28-16,-2-15 5 0,5 15-23 0,0-14 12 16,4 14-11-16,2-12 12 0,4 12-22 15,1-14-7-15,1 14 7 0,3-16 23 0,0 16 28 0,3-13-5 16,-1 13-22-16,2-12-3 0,-3 12-21 0,2 0-9 15,2-14 41-15,-3 14-27 0,-1 0 18 16,1-10-11-16,-1 10-16 0,-2 0 19 0,-1 0-2 16,1 0 13-16,-1 0-20 0,-3 0-15 0,2 0 20 0,-2 0-7 15,2 0 24-15,-2 0-16 0,0 0-12 16,0 0 2-16,0 0 8 0,0 0-3 0,-2 0 7 16,0 0-14-16,0 0-34 0,2 0 47 0,0 0-1 15,-2 0-4-15,2 0 44 0,0 0-46 0,0 0 2 16,2 0 10-16,-2-11-5 0,1 11 22 0,-4 0-49 15,3 0 17-15,0-11-5 0,-2 11-2 0,-2 0 62 16,2 0-30-16,-2 0-49 0,0-9 4 0,1 9 13 16,-2 0 7-16,1 0 37 0,-2 0-14 0,2 0 13 15,-2 0-45-15,0 0 28 0,4 0 21 16,-3-11-48-16,0 11 53 0,1 0-26 0,2 0-25 16,-2 0 9-16,4 0-4 0,-2 0-13 0,2 0 20 0,0 0 31 15,0 0-31-15,2 0 7 0,1 0 22 16,-2 0-67-16,3 0 29 0,-1 0-1 0,-3 0-7 15,1 0 39-15,-1 0-7 0,0 0 0 0,0 0-8 16,0 0-34-16,0 0 14 0,-1 0 21 0,1 0-23 16,0 0 47-16,-2 0-19 0,-1 0-33 0,2 0 8 15,-1 0-30-15,-2 0 38 0,-1 0 5 0,1 0 23 16,1 0-18-16,-3 0-29 0,0 0 27 0,-1 0-10 16,1 0 28-16,3 0 22 0,-5 0-48 0,3 0 7 15,-1 0 4-15,1 0-22 0,-1 0-4 0,1 0 5 16,-2 0-12-16,3 0 31 0,-1 0 26 15,0 0-33-15,0 0 12 0,2 0-16 0,0 0-3 0,3 0 7 16,-3 0 14-16,3 0-36 0,-3 0 27 16,3 0 8-16,0 0-23 0,3 0 15 0,0 0-6 15,-5 0-7-15,5 0-1 0,1 0 27 0,-4 0-14 16,2 0 20-16,0 0-7 0,3 0-30 0,-4 0-1 16,1 0-10-16,2 0 10 0,0 0 25 0,-1 0-3 15,-2 0-8-15,3 0 0 0,-4 0 18 0,0 0-13 16,0 0 4-16,2 0-6 0,0 0-35 15,-2-10 21-15,0 10 39 0,0-10-18 0,0 10 9 0,2-13-15 16,-2 13-23-16,1-9-16 0,-1 9 7 0,1-11 47 16,-1 11-21-16,2-6 32 0,0 6-15 15,3 0-34-15,-4 0 20 0,5 0-4 0,-2 0 16 16,-1 0-13-16,0 0-7 0,1 0-7 0,-1 0 11 16,1 0 21-16,-1 0-24 0,-3 0 25 0,4 0-30 15,-1 0-5-15,-2 0-3 0,2 10 5 0,-6-10 27 16,3 0-13-16,-1 0 24 0,-1 0-23 15,-5 0-29-15,4 0 21 0,-3 0-8 0,-1 0 16 16,-2 0 21-16,2 0-14 0,-2 0 1 0,1 0-10 16,-3 0 0-16,1 0-3 0,-1 0 2 0,1 0-23 0,-5 0 30 15,2 0-8-15,-1 0 3 0,-2 0 18 16,-2 0-23-16,2 0-6 0,-4 0 22 0,4 0-16 0,-4 9 6 16,-2-9 10-16,2 0-17 0,-2 0 3 15,2 0-8-15,-3 0-6 0,1 0-5 0,1 0 36 16,1 0-11-16,-4 0 12 0,1 0 5 0,2 0-32 15,-1 0 8-15,0 0 6 0,-1 0-11 0,4 11 34 16,-4-11-46-16,4 0 12 0,-1 0 23 0,1 11-32 16,-1-11 50-16,3 0-16 0,-3 9-28 0,2-9 32 15,-1 0-30-15,-1 9 7 0,1-9 0 0,1 0-15 16,-3 11 33-16,1-11-30 0,3 0 20 16,-1 0-1-16,0 0-14 0,-3 0 18 0,4 0-19 0,-3 0 10 15,0 0 14-15,2 0-15 0,-1 0 4 0,-1 11 5 16,1-11-24-16,1 0 24 0,-3 0 9 15,6 0-26-15,-6 0 17 0,4 0-36 0,-1 0 6 16,0 0 24-16,0 0 5 0,2 0 4 0,0 0 4 16,-1 0 0-16,1 0-26 0,3 0-7 0,-1 0 4 15,-1 0 7-15,-1 0 6 0,3 0 30 0,-3 0-31 16,0 0-10-16,-1 0 7 0,4 0 11 0,-3 0-5 16,0 0-3-16,0 0-6 0,5 0 4 0,-5 0 28 15,1 0-31-15,-1 0 19 0,4 0-10 0,-4 0-9 16,2 0 2-16,-2 0 5 0,2 0 28 0,-2 0-35 15,0 0 30-15,0 0-12 0,0 0-40 0,0 0 24 16,-1 0 10-16,3 0-2 0,-2 0 0 0,0 0 2 16,-3 0-14-16,3 0-1 0,-1 0 8 15,-2 0 9-15,2 0 2 0,-2 0-19 0,1 0-1 16,-2 0-11-16,0 0 4 0,3 0 16 0,-4 0 6 16,1 0 24-16,0 0-17 0,1 0 3 0,-2 0-23 15,2 0 11-15,-2 0 9 0,3 9-21 0,-1-9 38 16,-1 0-28-16,-1 0-10 0,1 0 14 0,3 12-12 15,-2-12-10-15,2 0 13 0,-2 0 11 0,1 0 0 16,0 0 8-16,0 0 1 0,2 9-13 0,-2-9-6 16,0 0 8-16,2 0-6 0,-2 0-4 0,2 0 10 15,0 0-5-15,-2 10 11 0,2-10 12 0,1 0-26 16,-1 0 6-16,0 0-30 0,0 10 10 0,-3-10 0 16,5 0 34-16,-2 9 2 0,0-9-13 0,0 0 21 15,-2 10-43-15,4-10 34 0,-2 10-20 16,0-10 6-16,0 11-10 0,0-11-6 0,0 9 30 15,1-9-29-15,-1 11 14 0,-3-11 1 0,6 10 2 16,-3-10 16-16,0 0-14 0,-1 10 2 0,4-10-29 16,-3 0 24-16,1 0 1 0,-1 10-9 0,2-10 21 15,-2 0-28-15,0 0-12 0,3 10 33 0,-1-10-26 16,-1 0 22-16,3 10 28 0,-2-10-39 0,2 0-3 16,2 0 1-16,-1 14 10 0,1-14-10 0,-1 0 37 15,-3 11-32-15,4-11-11 0,-2 10 20 0,2-10-28 16,0 13 26-16,-2-13 8 0,5 0-4 15,-2 10 22-15,-1-10-15 0,4 0-13 0,-4 11-7 16,4-11-4-16,-4 0-11 0,0 0-5 0,0 0 34 16,0 0-11-16,-2 0 1 0,2 0 17 0,-1 0-46 15,-1 0 20-15,-1 0 31 0,1 0-21 0,1 0 29 16,1 0-28-16,-5 0 0 0,5 0 4 0,-2 0-22 16,1 0 34-16,-1 0-29 0,4 0 4 0,-4 0 20 15,2 0-3-15,0 0 2 0,0 0 7 0,-1-10-21 16,6 10-17-16,-6 0-17 0,6 0 27 0,-3-9 1 15,1 9-5-15,1 0 61 0,0-10-54 0,1 10 14 16,-1 0-2-16,1-11-34 0,0 11 41 0,-1-9-15 16,0 9 12-16,2-9 10 0,-2 9-28 0,1-11 17 15,0 3-36-15,-1 8 3 0,0-12 11 16,0 3 1-16,2 9 48 0,-2-11-43 0,2 11 15 16,-4-9-23-16,4 9-7 0,-2 0 47 0,0-12-32 15,0 12 20-15,2 0-6 0,-2 0-5 0,3-6 9 16,-1 6-12-16,1 0 4 0,-1 0-17 0,0 0 19 15,0 0-2-15,2 0 1 0,-2 0 19 0,3 0-26 16,-4 0 9-16,4 0-19 0,-4 0 9 0,3-10-3 16,-2 10 3-16,0 0 0 0,3 0-5 0,-4-8-4 15,1 8 8-15,2-10 9 0,-2 10-24 0,2-7 30 16,-3 7-6-16,0-10 5 0,1 1-1 0,2 0-8 16,-3 9-2-16,2-9 3 0,0 1-21 15,-2 0 40-15,1 8-43 0,4-10-2 0,-2 10 50 16,1-9-72-16,-2 1 47 0,3 8 1 0,0-9-13 15,-2 9 28-15,-2-9-6 0,-2 3-27 0,2 6 17 16,-4-9-1-16,3 9-4 0,-5-9 28 0,-1 2-20 16,4 7-6-16,-3-10-8 0,0 10-5 0,1-5 0 15,-1 5 20-15,0 0 0 0,1-9 5 0,-1 9 1 16,0 0-7-16,0 0 5 0,0-6-7 0,-1 6 2 16,1 0-2-16,-1 0-4 0,1 0-11 0,-1 0 21 15,-3 0-21-15,5 0 15 0,-5 0 12 16,-1 0-18-16,2 0 2 0,-4 0 10 0,1 0 7 0,0 0-17 15,-3 0 21-15,2 0-14 0,-2-10-16 16,-1 10 7-16,0-9 18 0,-5 1-57 0,3 0-86 16,-1-1-89-16,-3-2-108 0</inkml:trace>
  <inkml:trace contextRef="#ctx0" brushRef="#br0" timeOffset="158170.99">3483 18018 473 0,'-4'0'1'0,"-1"0"17"16,2 0 10-16,1 0 12 0,0 0 12 0,0 0-32 15,0 0-5-15,2 0-14 0,0 0-12 0,0 0 20 16,0 0-4-16,0 0 2 0,0 0-10 0,0 0-5 16,0 0-4-16,4 0-30 0,-2 0 27 0,0 0-9 15,0 0 26-15,2 0 14 0,0 0 18 0,1 0-20 16,-2 0-28-16,5 0 30 0,2 0-57 0,-2 0 45 16,4 0-3-16,0 0-2 0,4 0-15 0,-2 0 22 15,1 0-5-15,2 12-26 0,-1-12 29 0,0 0 2 16,4 13 10-16,0-13-15 0,0 0 20 15,-2 0-25-15,6 0 22 0,-4 0 30 0,5 0-33 16,-4 0 3-16,4 0-67 0,-4 0 14 0,4 0 13 16,-2 0-28-16,1 0 85 0,1 0-29 0,-2 0-2 15,3 0 17-15,-4 0-57 0,5 0 36 0,-4 0 6 16,3 0 4-16,-1 0-1 0,2 0-3 0,-1 0 5 16,-3 0-8-16,3 0-5 0,-3 0 10 0,0 0-34 15,0 0 21-15,0 0 46 0,-4 0-25 0,4 0 1 16,-1 0-9-16,-1 0-32 0,-2 0-8 0,3 0 25 15,-2 0-12-15,-3 0 23 0,3 0-6 16,-1 0 14-16,1 0 3 0,-4 0-37 0,1-13 35 16,-1 13-23-16,0 0-5 0,1 0 8 0,-1 0 12 15,0 0-6-15,0 0 11 0,-2 0 20 0,2-11-53 16,0 11 20-16,-2 0 28 0,2 0-29 0,0 0 30 16,-3 0-1-16,4 0-44 0,-1 0 20 0,-3-10-12 15,0 10-17-15,3 0 33 0,-2 0 7 0,-2 0-1 16,4-10 15-16,-2 10-34 0,-2 0-18 0,2 0-12 15,-1 0 34-15,0 0 24 0,1 0-6 0,0 0 5 16,0-11-2-16,0 11-38 0,2 0 23 0,-3 0-7 16,4 0 3-16,1 0 29 0,-2 0-39 0,2 0 33 15,0 0-51-15,0 0 3 0,4 0 47 0,-2 0-28 16,0 0 26-16,0 0-27 0,2-13-18 16,-2 13 16-16,0 0 17 0,-2 0 22 0,2 0-4 15,-3 0-19-15,2-9-1 0,1 9-21 0,0 0 49 16,2 0-5-16,-2 0-22 0,0-11-12 0,0 11-33 15,2 0 29-15,-2 0 13 0,0-10 31 0,0 10-27 16,-2 0-25-16,5 0 23 0,-4 0-17 0,1 0 25 16,3-11 23-16,-2 11-58 0,-1 0 23 0,2 0-28 15,-2 0 21-15,2 0 20 0,-2 0 4 0,0 0 29 16,0 0-44-16,1 0 11 0,0 0-9 0,-3 0-24 16,2 0 13-16,-2 0 22 0,0 0-37 0,1 0 23 15,-2 0 26-15,2 0-55 0,-2-15 43 0,-1 15-20 16,2-14-38-16,-2 14 56 0,3 0-26 0,-2-9 40 15,1 9 8-15,-1 0-35 0,0 0 9 16,2 0-32-16,-2 0-8 0,2 0 54 0,-2 0 1 16,-1 0-39-16,3 0 51 0,-6 0-55 0,3 0 7 15,1 0 26-15,-1 0-20 0,-3 0-10 0,1 0-11 16,1 0 24-16,-1 0-5 0,-1 0 1 0,1 0 16 16,-2 0 13-16,1 0-16 0,-1 0 2 0,-1 0 17 15,-1 0-39-15,0 0 9 0,-1 0 34 0,-2 0-54 16,2 0 25-16,-2 0-1 0,0 0-10 15,-1 0 6-15,1 0 5 0,-3 0-4 0,2 9 1 16,-3-9 20-16,0 0-8 0,1 0-8 0,-1 0-6 0,0 0-5 16,0 0 8-16,1 0 13 0,-1 0 8 15,0 0-4-15,0 0 1 0,0 0-7 0,-2 0-8 16,2 0-1-16,0 0-28 0,-3 0 7 0,3 0 8 16,-3 0-3-16,1 0 8 0,-1 13 27 0,0-13-37 15,0 0 16-15,3 0 4 0,-3 0-6 0,2 0 31 16,-1 0-19-16,-1 0-10 0,3 0-10 0,-3 0-3 15,4 0 17-15,-2 0 27 0,-1 0-23 0,2 0-10 16,0 0-7-16,1 0 20 0,-1 0-22 0,0 0 35 16,1 0-12-16,-1 0-44 0,0 0 56 0,1 11-37 15,1-11 17-15,-1 0 22 0,-1 0-32 16,0 0 2-16,1 0-18 0,-1 0 27 0,0 0-21 0,-3 0 44 16,1 0 7-16,2 0-31 0,-3 0 5 0,2 0-16 15,-1 0 2-15,-1 0 1 0,3 0 21 16,-3 0-37-16,2 0 27 0,-1 0 11 0,-1 0-17 15,3 0-5-15,-3 0 9 0,0 0-15 0,1 0 12 16,-1 0 62-16,0 0 9 0,0 0 12 0,0 0 22 16,0 0-16-16,0 0-26 0,0 0-44 0,0 0 36 15,0 0-34-15,0 0 3 0,0 0 31 0,0 0-34 16,0 0 23-16,0 0 7 0,0 0-2 0,0 0-1 16,-4 0-6-16,4 0-35 0,0 0 17 0,0 0-12 15,0 0-5-15,0 0 28 0,0 0-45 0,0 0 9 16,0 0 4-16,0 0-10 0,0 0 24 15,0 0 5-15,-3 0-11 0,3 0-23 0,0 0 29 16,0 0-19-16,0 0 3 0,0 0 13 0,0 0 0 16,0 0-13-16,0 0-5 0,0 0 15 0,0 0-24 15,0 0 5-15,0 0 12 0,0 0-1 0,0 0 7 16,-3 0 11-16,3 0-5 0,-1 0-6 0,1 0-14 16,-2 0 14-16,2 0-24 0,-3 0-53 15,2 0-44-15,1 0-98 0,-3 0-56 0,3 0-49 0,-1 0-34 16</inkml:trace>
  <inkml:trace contextRef="#ctx0" brushRef="#br0" timeOffset="160890.97">7109 17875 663 0,'0'0'14'15,"0"0"15"-15,0 0-32 0,0 0 19 0,0 0-17 16,0 0-12-16,0 0 26 0,0 0 7 0,0 0-25 15,0 0 7-15,0 0 9 0,0 0-48 0,0 0 41 16,0 0-17-16,1 0 21 0,2 0-2 0,0 0-18 16,-3 0-2-16,3 0-32 0,-1 0 41 15,0 0-4-15,1 0 24 0,0 0 4 0,-1 0-23 16,0 0 14-16,0 0-14 0,2 0-15 0,-1 0 23 16,0 0-21-16,-1 0 8 0,0 0 31 0,1 0-21 15,0 0 20-15,1 0-24 0,-2 0-2 0,2 0 0 16,0 0-1-16,2 0-12 0,0 0 34 0,1 0-7 15,0 0-9-15,1 0 52 0,0 0-75 0,2 0 34 16,2 0-38-16,-2 0 29 0,0 0-19 0,2 0 24 16,2 0 19-16,-4 0-75 0,2 0 93 0,-4 0-69 15,2 0 8-15,0 0 44 0,-4 0-44 16,3 0 17-16,-2 0 18 0,-1 0-18 0,2 0-8 0,0 0 16 16,0 0-23-16,0 0 19 0,0 0-5 15,1 0-32-15,-2 0 45 0,-1 0-25 0,2 0 25 16,-2 0 7-16,3 0-14 0,-4 0-14 0,3 0 6 15,0 0 35-15,0 0-23 0,-1 0-19 0,0 0 26 16,0 0-52-16,0 0 23 0,-1 10 36 0,0-10-48 16,0 0 57-16,0 0-25 0,1 0 11 0,-2 0-34 15,1 0-2-15,0 0-3 0,-2 0-10 0,2 0 35 16,0 0-19-16,0 0 15 0,1 0 23 0,-4 11 12 16,5-11-4-16,-2 0-36 0,-2 0-11 15,2 0-11-15,-2 0 18 0,1 0 9 0,-2 0-5 16,1 9 32-16,0-9-36 0,1 0 43 0,-4 0-3 0,3 0-70 15,-2 0 57-15,1 0-15 0,-2 0-19 16,1 0 44-16,2 0-55 0,-1 0 16 0,-2 0 17 16,1 0-19-16,1 0 12 0,-2 0-4 0,-1 0-16 15,2 0 2-15,0 0 19 0,0 0 4 0,-2 0 21 16,4 0-18-16,-2 0 8 0,0 0-17 0,0 0-27 16,2 0 53-16,-2 0-42 0,0 0 3 0,0 0 26 15,1 0-15-15,-2 0 26 0,1 0-10 0,1 0-17 16,-2 0 13-16,1 0-38 0,0 0 27 0,0 15 30 15,-2-15-29-15,4 0 25 0,-4 0-17 0,2 0 3 16,2 0 7-16,-4 0 9 0,4 0-33 16,-2 0 12-16,2 0-18 0,-4 0-16 0,4 0 28 0,-2 0-4 15,1 0-26-15,-2 0 39 0,3 0 13 16,-2 0-49-16,2 11 74 0,0-11-49 0,1 0-32 16,-2 0 31-16,0 0-15 0,0 0 30 0,1 0 3 15,0 0 20-15,0 0-37 0,-2 0-26 0,1 0 52 16,-2 0-28-16,1 0 9 0,2 0-3 0,-1 0-22 15,-2 0 23-15,-1 0-3 0,2 0 32 0,1 0-7 16,-2 0-36-16,-1 0 26 0,2 0 9 0,0 0-25 16,0 0-10-16,-2 0 12 0,3 0 0 0,-2 0-3 15,1 0 26-15,0 0-28 0,0 0-13 0,-2 0 24 16,3 0 0-16,-2 0-1 0,-1 0-1 16,0 0 8-16,0 0-18 0,0 0 9 0,0 0 11 15,0 0-31-15,0 0 24 0,0 0-19 0,0 0 3 16,0 0-4-16,0 0 19 0,0 0 4 0,0 0-7 15,0 0 18-15,0 0-32 0,0 0 25 0,0 0-6 16,0 0-2-16,0 0-7 0,0 0-16 0,0 0-3 16,0 0 19-16,0 0 15 0,0 0 4 0,0 0-26 15,0 0 19-15,0 0-10 0,0 0 2 0,0 0 15 16,0 0-49-16,0 0 46 0,0 0-47 0,0 0 32 16,0 0 44-16,0 0-42 0,0 0 89 15,0 0-12-15,0 0-20 0,0 0-3 0,0 0-11 0,0 0-40 16,0 0 21-16,0 0-11 0,0 0-17 0,0 0 38 15,0 0-18-15,0 0-23 0,0 0-1 16,0 0-2-16,0 0 2 0,0 0 27 0,0 0-24 16,0 0 6-16,0 0-14 0,0 0 16 0,0 0 5 15,0 0-18-15,0 0 32 0,0 0-15 0,-1 0 12 16,-2 0 11-16,3 0-80 0,0 0-99 0,0 0-157 16</inkml:trace>
  <inkml:trace contextRef="#ctx0" brushRef="#br0" timeOffset="164131.4">19977 1512 335 0,'-1'0'-21'0,"1"-9"-63"0</inkml:trace>
  <inkml:trace contextRef="#ctx0" brushRef="#br0" timeOffset="166692.87">19989 1466 640 0,'0'0'0'0,"0"0"5"0,0 0 26 16,-2 0 12-16,2 0 17 0,0 0 0 0,0 0-31 15,0 0-4-15,-1 0-11 0,1 0 19 0,0 0 4 16,0 0-13-16,0 0-8 0,0 0-25 0,0 0 16 16,0 0-8-16,0 0-6 0,0 0 5 0,0 0-21 15,0 0 15-15,0 0 2 0,1 0 5 0,3 0 3 16,-4 0-21-16,0 0 17 0,0 0-6 0,2 0-6 16,1 0 18-16,-2 0 6 0,4 0-8 15,-4 0 4-15,3 0-6 0,1 0-20 0,-2 0 23 16,1 0 10-16,2 0-15 0,0 0 11 0,1 0-23 15,0 0-8-15,1-10 10 0,3 10 6 0,-1-10 2 16,-3 10 9-16,6-13 9 0,-4 4-15 0,3 9-9 16,-1-12 25-16,2 2-11 0,-1 10-1 0,0-13 3 15,4 5-15-15,-2 8-2 0,-2-12 19 0,4 12 12 16,-2-11-22-16,0 11 5 0,-2-12-9 0,2 12 3 16,-2-9-6-16,-2 9 4 0,4-11 9 0,-3 11-3 15,0-10-1-15,-1 10 20 0,0-9-18 0,0 9-6 16,0 0 7-16,-2-10-10 0,0 10 4 0,1 0-5 15,-2-9 23-15,-1 9-20 0,-2 0-10 0,2 0 31 16,-2 0-37-16,1 0 18 0,-1 0 15 16,-1 0-12-16,1 0 18 0,-2 0-3 0,1-11-21 15,-2 11 3-15,2 0-14 0,-2 0 19 0,-1 0-6 16,2 0 0-16,-2 0 13 0,0 0-20 0,0 0 11 16,0 0-15-16,0 0 6 0,0 0-5 0,0 0 23 15,0 0 3-15,0 0-25 0,0 0 24 0,0 0-14 16,0 0-1-16,0 0 26 0,0 0-26 0,0 0 10 15,0 0-19-15,0 0 14 0,0 0 6 0,0 0-15 16,0 0 24-16,0 0-26 0,0 0 12 0,0 0 0 16,0 0 1-16,0 0 20 0,0 0-32 0,0 0 16 15,0 0-11-15,0 0 2 0,0 0-11 16,0 0 4-16,0 0 5 0,0 0-5 0,0 0 26 16,0 0-4-16,0 0-8 0,0 0-18 0,0 0 18 15,0 0-2-15,0 0-14 0,0 0 28 0,0 0-11 16,0 0-15-16,0 0 30 0,0 0-11 0,0 0-27 15,0 0 3-15,0 0 8 0,0 0-29 0,0 0 33 16,0 0 14-16,0 0-22 0,0 0 36 0,0 0-24 16,0 0 2-16,0 0-1 0,0 0-9 0,0 0 12 15,0 0-15-15,0 0-6 0,0 0 11 16,0 0-5-16,0 0 21 0,0 0 7 0,0 0-31 0,0 0 30 16,0 0-31-16,0 0 9 0,0 0 22 15,4 0-30-15,-4 0 22 0,4 0-14 0,-2 0 13 16,2 0-4-16,0 0-23 0,1 0 22 0,-2 0-7 15,4 0 3-15,-4 0-11 0,1 0 13 0,2-9-10 16,-2 9 15-16,2 0 20 0,-2 0-16 0,2 0-28 16,0 0 5-16,2 0 19 0,-2-9-10 0,0 9 19 15,3 0-17-15,-4 0-15 0,1 0 7 0,0 0 7 16,4 0 5-16,-4 0 0 0,1 0-6 0,-4-9 12 16,4 9-11-16,-4 0-1 0,3 0 19 0,1 0-10 15,-4 0-8-15,4 0 9 0,-1 0-11 0,0 0-2 16,1-10 11-16,1 10-9 0,-2 0-22 0,3 0 27 15,-3 0 20-15,1 0-21 0,1 0 18 16,1 0-29-16,-2 0-1 0,2 0 9 0,-2 0 4 16,-1 0 4-16,3-10-14 0,-4 10 24 0,1 0-4 15,0 0-12-15,-2 0 7 0,2 0-21 0,-2 0 11 16,2 0 3-16,0 0 20 0,1 0-14 0,0-9-7 16,-1 9-12-16,1 0-5 0,-1 0 17 0,1 0-6 15,-1-11 30-15,4 11-18 0,0 0 6 0,0 0 2 16,0-9-22-16,0 9 21 0,2 0-23 0,-2 0 14 15,3 0 12-15,-1-9-31 0,-1 9 31 0,-1 0-16 16,3 0 2-16,-3-12-1 0,3 12-6 0,-3 0 16 16,3-10-11-16,-1 10 11 0,-1-10-3 0,-1 10-17 15,1-12 6-15,0 12 6 0,-1-8-5 0,0 8 13 16,0-12 2-16,0 12-7 0,3-9-2 16,-5 9-12-16,0 0-18 0,2-11 33 0,-2 11-1 15,2 0 14-15,-2-11 1 0,2 11-36 0,-2 0 10 16,2-10 7-16,-2 10-10 0,2 0 11 0,-2-11 13 15,2 11-29-15,0 0 29 0,0-12-26 0,-3 12 8 16,3-11-1-16,0 11 13 0,3-11 12 0,-3 11-30 16,0-12 23-16,2 12-28 0,-1-12 12 0,2 12 23 15,0-11-4-15,0 11-22 0,0-10 5 0,0 10-20 16,0 0 3-16,3-14 34 0,-1 14-23 0,-3-9 13 16,4 9-12-16,-3 0 6 0,2-12 27 0,1 12-26 15,0-14 6-15,-1 14-20 0,1-15 13 16,1 15-5-16,-2-11-12 0,-2-1 22 0,1 12-14 15,-1-11 4-15,4 11 13 0,-3-12-10 0,0 3 3 16,2 9-5-16,0-12 2 0,2 12 3 0,-2-11 0 16,0 1 15-16,0 10 9 0,-2-10-18 0,2 10-12 15,0-9 1-15,-2 9-14 0,1-9 10 0,-4 9 5 16,4-11 4-16,-4 11-10 0,1 0 4 0,2-9 1 16,-4 9-17-16,2 0 32 0,1-7 8 0,-3 7-20 15,-3 0 19-15,3 0-26 0,-1 0-9 0,-2-8 11 16,1 8 11-16,-2 0 7 0,0 0-4 15,0 0-20-15,-2 0 8 0,0 0-11 0,1 0 8 16,-2 0 31-16,1 0-34 0,0 0 9 0,1-10-10 0,-4 10 16 16,1 0 15-16,0 0-16 0,3 0 13 15,-5 0-22-15,1 0-19 0,-1 0 29 0,2 0-21 16,-2 0 16-16,2 0 14 0,-2 0-18 0,0 0 10 16,0 0-11-16,0 0 20 0,0 0-26 0,0 0 22 15,0 0-7-15,0 0-17 0,0 0 19 0,0 0-3 16,0 0-14-16,0 0 6 0,2 0 8 0,-2 0-13 15,0 0 9-15,0 0-5 0,3 0 4 0,-3 0 1 16,1 0 19-16,-1 0-12 0,2 0-8 0,1 0-5 16,-3 0 6-16,1 0 16 0,1 0-6 0,0 0-9 15,3 0-5-15,-4 0-10 0,1 0 5 0,0 0 20 16,0 0-21-16,2 10 25 0,-2-10-10 0,2 0-20 16,-1 10 32-16,0-10-21 0,1 11 12 15,0-11 0-15,1 9-11 0,-4-9 4 0,3 11-1 16,-2-11 17-16,2 0-16 0,-2 12-7 0,1-12 10 15,-2 11-15-15,3-11 24 0,-2 11 3 0,1-11-35 16,0 13 31-16,-1-13-23 0,0 11 3 0,2-11 36 16,-2 12-15-16,0-12-1 0,0 15-12 0,2-15 2 15,1 14-13-15,-4-14 12 0,3 15 2 0,1-15-10 16,-4 15 3-16,1-15 12 0,2 14-15 0,-1-14 17 16,-2 11-2-16,4 1-20 0,-4-12 31 0,2 12-19 15,-2-12 11-15,1 11-17 0,1-11 2 16,-2 15-8-16,1-15-21 0,0 10 35 0,3-10-3 0,-4 14 14 15,-1-3 1-15,4-2-11 0,-2-9-5 16,1 13 1-16,-2-1 21 0,4-2-30 0,-4-10 5 16,2 11-4-16,-2-11 0 0,4 14 16 0,-5-14-1 15,1 10 4-15,1-10-4 0,0 0-4 0,0 0-5 16,-2 0 3-16,3 10-19 0,-2-10 32 0,-1 0-5 16,2 0-8-16,-2 0 19 0,0 0-25 0,0 0 15 15,2 0 3-15,-2 0-3 0,0 0 12 0,2 0-9 16,-2 0-15-16,0 0-55 0,3 0-61 15,-2 0-67-15,-1 0-62 0</inkml:trace>
  <inkml:trace contextRef="#ctx0" brushRef="#br0" timeOffset="167311.92">22172 1302 446 0,'9'0'0'0,"-4"7"1"15,1-7-2-15,0 0-11 0,3 0 22 0,-4 11-17 16,1-11 2-16,3 0 27 0,-3 8-40 0,1-8 24 16,-1 0-5-16,2 9-6 0,1-9 8 0,-3 0 8 15,1 0-12-15,1 0-3 0,-2 0 3 0,0 9-3 16,3-9 18-16,-2 0 0 0,-1 0 11 0,2 0-9 15,-2 0 27-15,3 0-2 0,-2-14-14 0,2 2-7 16,-2-2-43-16,1-1 13 0,2-3-6 16,-2 1 37-16,2-3 5 0,-2-1-25 0,3 1 31 15,-4 1-31-15,1 0 5 0,1-1-8 0,-2 5 15 16,-1-2-30-16,0 2 18 0,1 4 17 0,-4-1-20 16,1 1 26-16,2 11-2 0,-3-14-21 0,-2 14-1 15,-1 0 7-15,0-12 1 0,0 12 3 0,0 0 8 16,0-12-26-16,0 12-59 0,0 0-38 0,0-9-101 15</inkml:trace>
  <inkml:trace contextRef="#ctx0" brushRef="#br0" timeOffset="169272.78">20245 2243 551 0,'0'0'-17'16,"0"0"22"-16,0 0-10 0,0 0 29 15,0 0 9-15,0 0-13 0,0 0-11 0,0 0 2 16,0 0 13-16,0 0 5 0,0 0 6 0,0 0-42 16,0 0 21-16,0 0-28 0,0 0 6 0,0 0 24 15,0 0-25-15,0 0 14 0,0 0 15 0,0 0-13 16,0 0 2-16,0 0-29 0,0 0 30 0,0 0-13 16,0 0-9-16,4 0 51 0,-4 0-66 0,0 0 26 15,0 0 2-15,0 0-32 0,0 0 44 0,2 0-12 16,-2 0-6-16,3 0 30 0,-2 0-40 0,-1 0 16 15,0 0-11-15,2 0-10 0,1 0 31 0,1 0 1 16,-3 0 1-16,1 0-28 0,2 0 26 0,-2 0-30 16,2 0 38-16,-1 0 8 0,0 0-39 0,1 0 2 15,0 0-21-15,1 0 22 0,-4 0 7 16,5 0 15-16,0 0-14 0,-2-11 4 0,5 11 1 16,-4 0-2-16,1-12 28 0,0 12-47 0,3-12 18 15,1 12-1-15,-3-12-12 0,1 12 44 0,3-11-62 16,-1 11 22-16,0-14 13 0,1 3-23 0,-1 11 57 15,2-15-24-15,4 2-20 0,-2 13 11 0,5-17-22 16,-2 3 6-16,2 0 29 0,0 2-36 0,1-1 27 16,4-1-6-16,-2 1-1 0,2-2 4 0,2-3-1 15,0 4-12-15,0-2-8 0,0 0 44 16,3 1-65-16,-3-5 47 0,1 5-24 0,-1-2-6 0,0 0 55 16,0-1-69-16,0-1 39 0,-1 1-5 15,-1-3-23-15,-1 6 63 0,-3-2-41 0,2 0-6 16,1 0 24-16,-3 2-12 0,-1 0-16 0,1 1 22 15,-1 0-19-15,-2 2-33 0,2-1 39 0,-2-1-1 16,2 2-9-16,-2-2 24 0,2 3-12 0,-2-1-12 16,-1 0 7-16,0 1 13 0,1 0-7 0,-1 1-9 15,0 1 22-15,-2 9-21 0,2-14 9 0,-3 5-6 16,2 9-29-16,-1-11 22 0,-1 5 0 16,0 6 15-16,-1-11 22 0,-1 11-23 0,2-9-3 15,-1 9-3-15,-1-9 8 0,2 9-11 0,-3-9 8 16,0 9-9-16,2-7-11 0,-1 7 9 0,0 0 3 15,-1-10 9-15,2 10-8 0,-3 0-1 0,4-9 12 16,-3 9-9-16,0 0 14 0,3 0-4 0,-1 0-8 16,-1-11-18-16,1 11-4 0,2 0 25 0,-1 0-5 15,0 0 9-15,0-9 9 0,0 9-17 0,-1 0 9 16,-1-8 5-16,4 8-14 0,-3-7 8 0,0 7-6 16,0-11 1-16,0 11-3 0,-3-9-4 0,0 9-5 15,-1 0 13-15,2-9-4 0,-4 9 7 0,0 0-9 16,-2-8-1-16,1 8 3 0,-4 0-9 0,-1 0 7 15,2 0 13-15,0 0-33 0,-2 0 17 16,0 0 14-16,0 0-8 0,0 0 11 0,0 0-2 0,0 0-12 16,0 0-23-16,0 0 36 0,0 0-11 15,0 0-7-15,0 0 12 0,0 0-4 0,0 0-12 16,0 0 17-16,0 0 7 0,0 0-13 0,0 0 17 16,2 0-25-16,1 0 6 0,-2 0 2 0,-1 0-13 15,3 0 13-15,0 0-20 0,-1 0 17 0,0 0-4 16,3 0-4-16,-4 0 15 0,1 0-3 0,0 0 0 15,3 0 15-15,-4 0-13 0,3 0-10 16,1 0 12-16,-1 0-21 0,-1 8 23 0,3-8 8 0,0 9-17 16,1-9 18-16,-2 9-7 0,1-9-13 15,0 12 9-15,0-4-3 0,0 1-22 0,2-3 34 16,-2 5-18-16,0-4 0 0,0 4 17 0,1-11-23 0,-2 11 4 16,1 0 4-16,0-11-3 0,0 10-9 15,-2-10 16-15,2 14 3 0,-2-14 2 0,0 10-11 16,1-10 16-16,-2 10-17 0,1-10-3 0,0 9 31 15,1-9-38-15,-2 0 6 0,-1 9 8 0,0-9-4 16,2 0 17-16,-2 0 4 0,0 0-16 0,0 9-3 16,-2-9 8-16,3 0-10 0,-3 0 12 0,0 0-1 15,0 0 15-15,0 0 6 0,0 0-4 0,0 0 12 16,0 0-21-16,0 0-12 0,0 0-31 0,0 0-40 16,0 0-42-16,0 0-103 0</inkml:trace>
  <inkml:trace contextRef="#ctx0" brushRef="#br0" timeOffset="169754.53">21930 1651 551 0,'0'0'-6'16,"0"0"7"-16,0 0-24 0,0 0 17 0,0 0 16 16,0 0-11-16,0 0 15 0,4 0-19 0,-2 0-8 15,-1 0 11-15,4 0-2 0,-1 0 10 0,0 0-12 16,0 0 13-16,2 0 2 0,-2 0-26 0,0 0 18 15,0 0-31-15,0 0 18 0,0 0 8 0,1 0 10 16,-2 0 0-16,4 14-13 0,-4-14 28 0,1 0-20 16,2 0 8-16,-2 9-16 0,2-9 2 0,-2 0 5 15,2 0-17-15,-2 0 49 0,4 0-16 0,-1 0-4 16,-2 0 21-16,0 0-44 0,0 0-2 0,1 0 2 16,-1 0 14-16,0 0-2 0,3 0 5 15,-1 0 1-15,0-11 2 0,2-1 38 0,-4 1-19 16,5-2 1-16,1-2-35 0,-6-4 13 0,5 1 1 15,-2-1-17-15,0-1 38 0,0-2-38 0,0 0 22 16,-2 1 16-16,-2 3-40 0,2-2 28 0,-2 3-26 16,-2-1-22-16,1 3 55 0,-3 4-33 0,0-3 18 15,0 5 41-15,0 9-64 0,-6-9-26 16,-1 9-37-16,1 0-129 0</inkml:trace>
  <inkml:trace contextRef="#ctx0" brushRef="#br0" timeOffset="172838.25">21256 2897 436 0,'0'0'0'0,"0"0"14"16,-2 0-33-16,2 0 30 0,-3 0 7 0,3 0-7 15,0 0 19-15,0 0-39 0,-1 0 1 16,1 0-16-16,0 0 22 0,0 0 14 0,0 0-14 0,0 0 14 15,0 0-31-15,0 0 27 0,0 0 2 16,0 0-15-16,0 0-1 0,0 0 13 0,0 0 4 16,0 0-13-16,0 0 43 0,0 0-93 0,0 0 18 15,0 0 40-15,0 0-33 0,0 0 40 0,0 0-5 16,0 0-20-16,0 0 30 0,0 0-13 0,0 0 21 16,0 0-17-16,0 0-17 0,0 0 18 0,0 0-25 15,0 0 24-15,0 0 18 0,0 0-14 0,0 0 19 16,0 0-30-16,0 0 21 0,0 0 2 0,0 0-15 15,0 0 24-15,0 0-29 0,0 0-8 16,0 0 7-16,0 0 0 0,0 0-21 0,0 0 36 0,0 0-21 16,0 0 4-16,0 0 5 0,0 0 3 0,0 0-7 15,0 0-7-15,0 0-9 0,0 0-7 16,0 0 17-16,0 0 4 0,0 0 24 0,0 0-40 16,0 0 10-16,0 0 11 0,0 0-4 0,0 0 38 15,0 0-46-15,0 0 8 0,0 0-6 0,0 0-4 16,0 0 34-16,0 0-27 0,0 0-16 0,0 0 19 15,0 0 9-15,0 0 4 0,0 0 14 0,0 0-20 16,0 0-13-16,0 0 19 0,0 0 12 0,0 0-1 16,0 0-7-16,0 0-25 0,0 0 2 0,0 0-26 15,0 0 30-15,0 0-2 0,0 0 5 0,0 0 9 16,0 0-39-16,0 0 38 0,0 0-28 16,0 0 18-16,0 0 3 0,0 0-5 0,0 0 18 0,0 0 1 15,0 0 0-15,0 0 0 0,0 0-40 16,0 0-2-16,0 0 3 0,0 0 8 0,0 0 24 15,0 0-8-15,0 0 14 0,0 0-8 0,0 0-8 16,0 0 9-16,0 0-31 0,4 0 28 0,-4 0-23 16,0 0 8-16,0 0 31 0,2 0-71 0,-2 0 61 15,0 0-8-15,0 0-29 0,1 0 33 0,-1 0-20 16,0 0 14-16,0 0 14 0,0 0-25 0,3 0 26 16,-2 0-46-16,2 0 31 0,0 0 9 0,2 0-17 15,-3 0 36-15,6 0-35 0,-3 0 5 0,5 0-11 16,-1 0-7-16,1 0 10 0,2 0 6 15,-1-15 3-15,2 15-6 0,0 0 16 0,2-13 0 16,0 13-19-16,0-16 13 0,1 4-13 0,0 12-7 16,-2-14-6-16,3-1 26 0,0 15-11 0,-1-15 6 15,4 2 19-15,-4 13-26 0,3-16 14 0,-2 5-1 16,-1 11-2-16,0-13-9 0,2 0 3 0,0 13-26 16,-2-14 5-16,0 5 21 0,2-3 2 0,-2 12 16 15,3-14-1-15,-2 2-21 0,-1 12-24 16,2-14 35-16,-2 3-2 0,2 11 6 0,-2-13 4 15,3 13-40-15,-4-12 20 0,1 12-14 0,0-14 35 0,0 5-3 16,-2 9-1-16,2-11 2 0,0 11-27 16,-1-12 18-16,-4 12-13 0,3-12 30 0,-2 12-17 15,-2-11 9-15,2 11-5 0,1-11-22 0,-6 11 16 16,1-10-20-16,0 10-1 0,0-11 24 0,0 11 1 16,0 0 13-16,-2-12-7 0,0 12-8 0,-2 0-9 15,2-9-1-15,-2 9 7 0,2 0-9 0,0 0-3 16,-2 0 6-16,0 0-8 0,1-11 16 0,0 11 3 15,0 0 4-15,0 0 18 0,0 0-35 0,1 0 12 16,-1-11-19-16,1 11 7 0,0 0 24 16,3-9-16-16,-4 9 12 0,1-9-16 0,3 9-31 0,-4 0 42 15,3-11-15-15,0 11-7 0,-2-12 23 16,3 3-34-16,1 9 15 0,-3-11 18 0,3 11-10 16,-1-13 16-16,-2 3 4 0,5 10-5 0,-4-10 18 15,2-1-41-15,-1 11 10 0,-2-9-10 0,3 9 0 16,0-12 26-16,-4 12-27 0,3-11 11 0,-2 11-15 15,2-9 14-15,-2 9 20 0,0 0-2 0,-1-10-2 16,1 10-14-16,-1 0-9 0,1 0-8 0,0-9 1 16,-3 9 15-16,2 0-3 0,0 0 10 0,0-12 16 15,1 12-26-15,-4 0 7 0,5-9-9 0,-2 9-10 16,0 0 17-16,0 0-5 0,-2-11 3 0,2 11-5 16,3 0-8-16,-4 0 12 0,1 0-5 0,3 0 12 15,-4 0 10-15,1 0-11 0,0 0 10 0,-2 0-11 16,2-10 1-16,3 10-18 0,-3 0-20 0,-1 0 29 15,1 0-13-15,0 0 30 0,1 0 0 0,-1 0-9 16,1 0 7-16,-1 0-18 0,-2 0 25 16,2 0-23-16,1 0 0 0,-4 0 9 0,1 0-17 15,1 0 17-15,-4 0-14 0,3 0 11 0,1 0-4 16,-4 0-1-16,3 0 19 0,-2 0-12 0,2 0 0 16,2 0 4-16,0 0-29 0,1 0 27 0,-1 0-7 15,1 0-2-15,2-11 18 0,-4 11-25 0,4 0 14 16,-2 0-14-16,-1 0 13 0,4 0-17 0,-1 0 16 15,-4 0-2-15,1 0 10 0,0-9 20 0,3 9-32 16,-4 0 18-16,1 0-35 0,-2 0 10 16,2 0 18-16,-1-9 5 0,0 9 10 0,0 0-23 0,-4 0-17 15,3 0 7-15,-2 0-3 0,2 0 17 16,1 0 13-16,-4 0-32 0,2 0 25 0,-2 0-19 16,-1 0-3-16,3 0 28 0,-1 0-4 0,-2 0 6 15,1 0-10-15,-1 0-14 0,3-14-1 0,-2 14-3 16,-1 0-10-16,0 0 9 0,2 0 3 0,-2 0 7 15,0 0 41-15,0 0-19 0,0 0-23 0,3 0 19 16,-3 0-25-16,0-11 18 0,0 11 7 0,0-13-17 16,1 13 18-16,-1-11-9 0,0 11 5 15,0-14 17-15,0 4 1 0,0 10 10 0,0-11-18 0,0 11 3 16,0-11-20-16,0 11-6 0,0-12 17 16,-1 12-21-16,-4-11-3 0,4 11-6 0,-2-12 13 15,2 12 1-15,-4-13 18 0,1 13 0 0,3-14-24 16,-5 2 8-16,1 12-4 0,1-14-3 0,3 3 18 15,-4 11-26-15,0-20 23 0,0 7-20 0,1 2-4 16,1 11 31-16,-1-15-41 0,-1 1 39 0,1 14-14 16,3-15 1-16,-4 15 10 0,1-12-36 0,3 12 29 15,-4-14-16-15,4 14-5 0,-4-11 29 0,1 11-22 16,3 0 1-16,-4-12 30 0,4 12-9 0,-2 0 2 16,2 0 3-16,-1-12-22 0,-2 12-14 0,1 0 10 15,3 0-4-15,-1 0 12 0,1 0 10 16,0 0-22-16,-2 0-27 0,-1 0-22 0,3 0-31 15,0 0-18-15,-1 0 32 0,-2 15-29 0,3-1 3 16,0 2-26-16,0 3-39 0</inkml:trace>
  <inkml:trace contextRef="#ctx0" brushRef="#br0" timeOffset="173348.79">22564 2060 226 0,'0'0'9'0,"0"0"1"0,0 0 6 16,0 0 9-16,0 0-20 0,0 0-8 15,4 0 12-15,1 0-4 0,-1 0 49 0,-1-14 9 16,6 0-18-16,-4-1-4 0,5 0-46 0,1 0 4 0,-1-2-2 16,-3 0 3-16,3 0 6 0,3 0-13 15,-2-1 6-15,0 3 13 0,-1-3-2 0,1 2 5 16,4-1-28-16,-4 1 5 0,-1 2-7 0,5 2 6 15,-5 0 20-15,0 3-27 0,-3-1 20 0,3 10-11 16,-1-10 10-16,-4 10 2 0,1 0-13 0,0-11 12 16,-2 11 11-16,1 0-13 0,-4 0 4 0,2 0-6 15,-2 0-19-15,1 0 13 0,-2 0-6 0,3 0 8 16,-2 0-15-16,-1 0 7 0,5 0 41 0,-4 0-37 16,3 0 26-16,1 0-1 0,-1 0-38 0,2 0 17 15,-2 0 6-15,2 14 21 0,1-14-25 16,2 11 19-16,-2-11-12 0,2 12-18 0,1-12 5 15,-2 13 9-15,1-13 1 0,1 0 0 0,3 14 27 16,-3-14-15-16,2 0-8 0,-1 12-4 0,-1-12 6 16,3 0-16-16,-1 14-126 0</inkml:trace>
  <inkml:trace contextRef="#ctx0" brushRef="#br0" timeOffset="176878.75">21248 3646 638 0,'-2'0'15'15,"-3"0"-1"-15,2 0 11 0,-1 0-6 0,0 0 0 16,-1 0 21-16,1 0-29 0,3 0 31 0,-4 0-1 16,4 0-19-16,-1 11 13 0,0-11-34 0,-3 0-11 15,5 0-6-15,-1 0 28 0,-1 0-1 0,2 0-3 16,-3 0 32-16,3 0-43 0,0 0 34 15,0 0-5-15,0 0-5 0,0 0 34 0,0 0-21 16,0 0 15-16,0 0-29 0,0 0-13 0,0 0-8 16,0 0 3-16,0 0 11 0,0 0-7 0,0 0 8 15,0 0-26-15,0 0 16 0,0 0 3 0,0 0-8 16,0 0 12-16,0 0-11 0,0 0-26 0,0 0 23 16,0 0 3-16,0 0-11 0,0 0 11 0,0 0-15 15,0 0 18-15,0 0-21 0,0 0 18 0,0 0-9 16,0 0 7-16,3 0-1 0,-3 0 7 0,2 0 18 15,-1 0-45-15,-1 0 39 0,5 0-2 0,-5 0-16 16,2 0-5-16,1 0 11 0,0 0-18 0,0 0 16 16,1 0-9-16,-1 0-6 0,0 0 19 0,1 0-17 15,2 0 17-15,-1 0-20 0,0 0 13 0,0 0 5 16,0 0 8-16,1 0 3 0,1 0-10 0,-1 0-7 16,1 0-17-16,2 0 26 0,-2 0-7 15,3 0 2-15,-1 0 18 0,2 0-27 0,0 0-6 16,-1 0-10-16,1 0 27 0,4-11-14 0,-5 11 16 15,1 0 8-15,4-12-28 0,-4 12 40 0,4-12-38 16,-1 12 10-16,0-12 14 0,-1 12-23 0,0 0 19 16,0-14-4-16,0 14-14 0,-1 0 16 15,-1-11 10-15,4 11-19 0,-4 0 14 0,2-12-22 0,-1 12 6 16,-1-11 7-16,-1 11-27 0,1 0 3 0,-1-12 23 16,0 12 13-16,-2-12-7 0,2 12-2 15,0-11-2-15,2 11-30 0,0-12 32 0,-2 12 10 0,2-12-43 16,0 12 43-16,0-11-13 0,0 11-1 15,0-12-8-15,2 12 9 0,-2-14 1 0,0 4-3 16,5 10 19-16,-6-14-25 0,4 2-2 0,-2 3 5 16,1 9 5-16,0-14-14 0,0 2 25 0,3 1-26 15,-6-1 17-15,5 12-1 0,-2-14 5 0,2 3-2 16,0 2-28-16,-1 9 13 0,-4-12 10 0,5 1 6 16,-2 11 9-16,1-12 9 0,1 12-30 0,-5-12 11 15,4 12-2-15,-4-11-9 0,4 11 1 16,-4-12-5-16,-1 12 9 0,2 0-1 0,1-12-4 15,-2 12 12-15,-1-11-12 0,0 11 24 0,2-11-14 16,-2 11-13-16,0-9 6 0,2 9-20 0,1-12 20 16,-2 12 0-16,-1-12-7 0,5 12 10 0,-5-11 14 15,1 11-8-15,4-14 7 0,-4 14-13 0,4-15 2 16,-4 15 12-16,5-11-6 0,-2 11-12 0,-2-13-4 16,2 13-13-16,-2-12 23 0,2 12-2 0,-2-13 0 15,4 13 0-15,-3-15 3 0,0 15 8 0,1-15-26 16,0 15 28-16,1-14-16 0,-2 2-3 0,1 12 9 15,1-11-21-15,-4 11 8 0,1-14-7 0,-2 14 30 16,0-16 10-16,0 5-24 0,0 11 15 0,0-15-15 16,0 15-5-16,0-14 7 0,2 14 0 15,2-15-6-15,-2 15 8 0,1-15 10 0,0 15-19 0,-3-17 16 16,4 17-19-16,-2-14-26 0,2 14 48 16,-2 0-19-16,1-15-9 0,1 15 33 0,-2-14-29 15,2 14-5-15,-1-14 32 0,0 14-19 0,0-15-6 16,1 3 22-16,-2 12-20 0,1-14 21 0,-1 2 6 15,2 12-21-15,-3-15-8 0,1 4 20 0,1 11-26 16,0-12 3-16,-3 12 24 0,3-14-34 0,0 4 35 16,0 10-5-16,-2-12-36 0,1 12 36 0,1-13-16 15,-1 13 0-15,-1-14 31 0,3 14-36 0,-1-12 16 16,-1 12 0-16,-1-14 2 0,4 14 7 0,-4-11-30 16,2 11 32-16,0-10-16 0,2 10-4 0,-4-14 18 15,4 14-29-15,1-11 7 0,-5 1 0 16,4 10 21-16,-3-14-19 0,1 5 19 0,0 9-10 0,3-12-8 15,-3 0 9-15,0 12-5 0,0-12 3 16,2 2-14-16,-1 10 20 0,0-13-7 0,2 2 5 16,-3 11 15-16,2-12-22 0,1 2-1 0,-2 10-4 15,0-13-1-15,4 4 2 0,-4 9 12 0,2-11-13 16,0 0-3-16,0 11 17 0,-2-9-14 0,0-2 11 16,-2 11-9-16,0-9-4 0,2 9 2 15,-1-11 12-15,-2 11 14 0,1-10 4 0,1 10-9 16,-4-9-15-16,3 9-15 0,-2 0-6 0,-1 0 37 0,-2-11-20 15,-1 11 18-15,0 0 4 0,-2 0-47 16,2-9 29-16,0 9-17 0,-2 0 0 0,0 0 28 0,1-11 4 16,-2 11 6-16,1 0-5 0,0 0-18 15,0-9-7-15,0 9 15 0,0 0-15 0,0 0 22 16,0-9-5-16,1 9-10 0,-2 0 9 0,-1-9-16 16,3 9 12-16,-4 0-2 0,1 0-11 0,-1-11 14 15,4 11-1-15,-3 0 6 0,0-12 3 0,-1 12-9 16,2 0-11-16,1-9-7 0,-2 9 7 0,1-11 17 15,0 11 16-15,-1-10-12 0,3 10 11 0,-5-11-26 16,1 11-6-16,-1-12 27 0,2 12-11 0,-2-8-1 16,0 8-4-16,0-12 1 0,0 12 10 15,-3-13 17-15,-4 4 6 0,1 9-3 0,0-13-12 0,2 5-5 16,0 8-15-16,-2-14-12 0,0 4 23 16,-1 10-2-16,-2-11 6 0,3 1-2 0,-2 10-23 15,2-14-10-15,-1 3 15 0,0-1 1 0,1 1 21 16,-2 11 3-16,3-15-15 0,0 4 2 0,-2 11-25 15,4-15 2-15,-4 1 10 0,4 14-11 0,-3-12 21 16,1 12 0-16,0-14 7 0,-2 2-9 0,2 12 7 16,0-12 2-16,1 12-23 0,-3-14 37 0,1 14-20 15,-3-15-12-15,4 4 14 0,0 11-34 0,1-15 20 16,-1 15 23-16,-2-11-4 0,2 11-5 0,0-14-7 16,-2 14-7-16,1-15 5 0,0 15 4 0,-2-15-3 15,-1 15-10-15,2-11-2 0,-2 11 10 16,2-12-2-16,-1 12 13 0,0 0 1 0,2 0-4 15,2 0-13-15,-2-12-2 0,-1 12 1 0,4 0 1 16,-1 0 8-16,1 0 2 0,2 0-4 0,-1 0-4 16,2 0 0-16,-3 0-64 0,3 0 1 0,0 0-32 15,0 0-39-15,0 0 25 0,0 0-25 0,5 0-56 16,-1 0-30-16</inkml:trace>
  <inkml:trace contextRef="#ctx0" brushRef="#br0" timeOffset="177413.38">23381 2075 604 0,'0'0'18'15,"0"0"9"-15,0 0 2 0,0 0-12 0,0 0-14 16,0 0-18-16,0 0 14 0,0 0-2 0,0 0 11 16,0 0 9-16,0 0-13 0,3 0-10 15,0 0 1-15,-1 0 4 0,0 0 10 0,1-18 20 16,2 3-48-16,-4-1 14 0,6 1-10 0,-1-3-4 15,-2 4 37-15,2 0-16 0,0-1 5 0,0 1-1 16,0 4-2-16,-1-1 1 0,2 11-12 0,1-15 9 16,-4 1-19-16,0 14 27 0,2-11-22 0,-2 11 2 15,-1-12 22-15,2 12-49 0,0-11 37 0,-2 11 3 16,5 0-12-16,-4-12 25 0,2 12-16 0,-1-12 5 16,2 12 6-16,-1-12-21 0,2 3-13 0,2 9 26 15,-5-13-19-15,5 13 33 0,-1-12 17 0,-2 12-72 16,3-9 58-16,1 9-32 0,-6 0 13 15,4 0 23-15,-1-11-34 0,-2 11 21 0,4 0-14 16,-2 0-8-16,-3 0 4 0,2 0 0 0,-1 0 3 16,0 0 24-16,1 0-16 0,0 0-13 0,1 0-12 15,0 0 2-15,0 0 7 0,4 0 30 0,3 0-10 16,-4 0 7-16,1-9 5 0,2 9-26 0,-2 0 16 16,1 0 4-16,0 0-7 0,0 0 3 0,-3 0-47 15,1 0-90-15,-1 0-55 0</inkml:trace>
  <inkml:trace contextRef="#ctx0" brushRef="#br0" timeOffset="180089.42">20783 4571 573 0,'-3'0'10'0,"3"0"-26"0,-3 0 9 16,2 0 7-16,1 0-18 0,0 0 17 0,0 0 4 15,0 0-21-15,0 0 5 0,0 0 10 0,1 0 3 16,3 0 21-16,1 0-23 0,0 0 9 0,1 0-10 16,-1 0-37-16,0 0 33 0,4 0 16 15,-2 0-6-15,-1 0 12 0,3 0-20 0,-1 0-2 16,-1 0 4-16,-1 0 24 0,3 0 0 0,-3 0-26 16,1 0 1-16,2 0-30 0,-1 0 42 0,-1 0-15 15,3 0-2-15,1 0 24 0,0 0-35 0,-1-11 23 16,5 11-2-16,-1 0-7 0,-1-14 15 0,4 3 2 15,2 11-7-15,0-13 3 0,2 2 5 16,0 11-9-16,3-15 16 0,-1 2-17 0,2 1 6 0,1 0 1 16,0 0-10-16,-1 0 23 0,1-2-23 0,3 2-15 15,-1-2 38-15,0 0-24 0,1-2 17 16,-3 2-4-16,5-1-10 0,0-1 13 0,0 1-33 16,-1-2 39-16,1 3-48 0,0 1 40 0,0-2 11 0,2 0-32 15,1-1 22-15,-3 2-33 0,7-1 28 16,-5 0 4-16,1 0 17 0,-2 0-25 0,4-4-6 15,-1 1 10-15,-4-1-7 0,1-1 30 0,0-4-36 16,0 0 37-16,1-2-19 0,-4 0-24 0,4 0 52 16,-2-3-56-16,0 3 30 0,-1-3 6 0,2-1-27 15,-2 2 31-15,2-2-40 0,-2 2 16 16,-1-2 5-16,1 2-10 0,0-1 3 0,0 3-1 16,-2-1 3-16,2 1-13 0,-4 3 14 0,3-1 1 0,-2 1-20 15,-2 0 31-15,1 0-25 0,-3 3-2 16,1 2 3-16,-2 0 2 0,4-1 14 0,-3 1 1 15,0 0 19-15,2 1-27 0,-4 0 3 0,4 1 5 16,-4 0 4-16,4 1-15 0,-4-1 13 0,4 0-6 16,-3 2-17-16,2-1 26 0,-2 1-27 0,2 0 19 15,-2-1-5-15,2 3-1 0,-2 0 19 0,0-1-18 16,-1 1 5-16,2 0 0 0,-3 0-15 0,2 0 6 16,-2-2 11-16,2 2-8 0,-2-2-6 0,2 0 14 15,-4-1-28-15,5 0 12 0,-2 3 39 0,0-2-16 16,2 3 7-16,-3-3 3 0,4 1-32 0,2 13 10 15,-4-17-2-15,4 3 1 0,0 2-18 16,0-2 16-16,-3 1-4 0,3 1-10 0,0-2 54 16,0-2-37-16,1 1 22 0,-3-2-8 0,2 1-29 15,-2 0 3-15,0-1 15 0,0 1-28 0,-3 2 11 0,1-4-1 16,-3 4 1-16,-1-1 34 0,2 2-13 16,-4 0 16-16,0 1-19 0,0 1-10 0,-2-1-8 15,1 3-9-15,-4-2 17 0,4 5-5 0,-4-3 8 16,4 0 9-16,-4 9-12 0,1-11-5 0,2 0 29 15,0 2-13-15,0 9-3 0,3-11 12 0,-1 2-38 16,-1 0 29-16,3 9-7 0,-2-11 5 0,1 1 21 16,0 10-35-16,-1-11-2 0,0 2 15 0,0 0-16 15,-2 2 17-15,1-3-2 0,-2 1-18 0,1 0 27 16,-1 1-3-16,-2-1 20 0,1-2-21 0,1-1-1 16,-1 0-11-16,-1 1-25 0,-1-3 37 15,2-1-12-15,-2 1-1 0,3 2 18 0,-6-6-3 16,3 4 12-16,-1-1-14 0,-2-2-12 0,3 3 4 15,-1-1-29-15,-4 0 39 0,1 3 43 0,0-2-3 16,-2 5 57-16,1-2-11 0,-1 11-25 0,-3-10-17 16,1 10-34-16,1 0-34 0,-3 0-7 0,0-11 28 15,0 11-35-15,0 0 27 0,0 0 1 0,0-12-19 16,0 12 26-16,0-13-6 0,0 13 28 0,-5-13-41 16,5 2 31-16,-4 0-2 0,3 2-30 0,-4 9 24 15,4-20-23-15,-2 7 4 0,1 0 11 16,1 1 16-16,-2 0-10 0,2 12-4 0,-2-15-4 15,1 1-16-15,-2 14 6 0,3-15 19 0,-4 4-9 16,1 11-3-16,3-15 15 0,-4 4-20 0,-1-2 12 16,2 2 0-16,3 1-8 0,-5-3-13 0,2 1-3 15,-2 2 8-15,-1 0 9 0,1 1 22 0,-1 9-10 16,2-14 5-16,0 3-15 0,-1 11-4 0,-1-9 4 16,1 9 2-16,0-12-1 0,0 12 0 0,1-9-4 15,-1 9-12-15,0-11 28 0,2 11-15 0,-2-9 4 16,-1 9 16-16,1-11-19 0,2 11 11 0,-2-9-13 15,0 9-9-15,0-9 8 0,2 9 0 0,-2-11 20 16,2 11-2-16,0-10-18 0,1 0 5 16,-2 10-14-16,0-12 12 0,0 12-1 0,-1-9-6 15,2 9 14-15,-2-12-15 0,2 12 8 0,-2-9 13 16,2 9-5-16,-2-9-3 0,0 9 8 0,1 0-23 16,0-9-5-16,1 9 15 0,3 0-6 0,-4 0 7 15,4 0 4-15,-2-8 5 0,1 8-12 0,2 0 6 16,-2 0 5-16,2 0-29 0,0 0 15 0,-2 0 21 15,2 0-38-15,0 0-12 0,0 0-56 0,0 0-55 16,0 0-9-16,0 0-86 0,0 0 34 0</inkml:trace>
  <inkml:trace contextRef="#ctx0" brushRef="#br0" timeOffset="180763.99">24111 1825 639 0,'0'0'7'0,"0"0"-7"0,-2 0 22 15,0 0-13-15,2 0 2 0,0 0 18 0,0 0-35 16,0 0 26-16,0 0-19 0,0 0-14 0,0 0 29 15,0 0-21-15,0-10 11 0,0 0-2 0,0-1-26 16,0-1-7-16,2 0 24 0,0-1-16 16,0-3 37-16,-2 2 4 0,2 2-18 0,1-1 15 0,-2 1-45 15,1-1 24-15,0 4-28 0,-2-2 15 16,0 11 33-16,2-10-5 0,-2 10 10 0,0-10-8 16,0 10 0-16,0-7-34 0,0 7 36 0,0 0-19 15,3 0-6-15,-3-9 15 0,0 9-15 0,0 0 10 16,1-9-8-16,-1 9 2 0,0 0-7 0,2-8 11 15,0 8 9-15,-2-8 2 0,2 8-3 0,2-9 3 16,-2 9-10-16,1-5-12 0,0 5 2 0,1-9 3 16,0 9 4-16,0-7 29 0,1 7-14 0,-2 0-7 15,-1-8-17-15,3 8-10 0,-4 0 23 16,4 0 12-16,-4 0 12 0,3-6-28 0,-2 6 5 16,2 0-14-16,0 0-6 0,1 0 32 0,-4 0-26 15,5-9 4-15,0 9 9 0,-2 0-16 0,2 0 32 16,-2 0 2-16,2 0-12 0,3 0-11 0,-4 0 1 15,1 0 2-15,3 0 10 0,-2 0 26 0,3 0-45 16,-1 0 1-16,-2 0-2 0,6-8-3 0,-4 8 30 16,1 0 3-16,0 0 2 0,3-9-22 0,-6 9 3 15,3 0-8-15,0 0 7 0,2 0 23 0,-2-6-16 16,-2 6-21-16,2 0-82 0,-2-8-91 0</inkml:trace>
  <inkml:trace contextRef="#ctx0" brushRef="#br0" timeOffset="205198.79">11669 18704 565 0,'0'0'3'15,"0"0"-14"-15,0 0 31 0,0 0-15 0,0 0 6 16,0 0 14-16,0 0-25 0,0 0 1 0,0 0-10 16,0 0 29-16,0 0-35 0,0 0 25 0,0 0-25 15,0 0 10-15,0 0 12 0,0 0-11 0,1 0 39 16,2 0-41-16,1 0-9 0,-2 0 36 15,1 0-1-15,0 0-38 0,1 0 55 0,0 0-33 16,0 11-22-16,0-11 52 0,3 0-12 0,-2 0-18 16,1 0 22-16,0 0-5 0,0 0-42 0,0 13 40 15,1-13-28-15,0 0 16 0,-3 0 45 0,2 0-26 16,-2 0-15-16,2 0 7 0,-2 0-14 0,2 0 21 16,-2 0 28-16,-2 0-33 0,6 0-22 0,-6 11-20 15,4-11 8-15,-2 0-8 0,0 0 31 0,2 0 1 16,-2 0 31-16,2 0-12 0,0 0 5 0,0 0-11 15,2 10-45-15,2-10 45 0,-2 0-15 16,0 0-10-16,4 0 43 0,-2 12-39 0,0-12 13 16,0 0 40-16,2 0-26 0,1 9 24 0,-2-9-32 15,-1 0 10-15,5 0-47 0,-4 14 21 0,1-14 4 16,2 0-25-16,2 12 44 0,-2-12-33 0,-2 0 22 16,4 9-12-16,-2-9-5 0,2 0 14 0,0 13-17 15,0-13-6-15,0 0 21 0,2 0-7 0,-2 11-4 16,3-11 21-16,-2 0-8 0,-1 0-4 0,4 0-7 15,0 0-4-15,2 10-4 0,-2-10 26 0,0 0-13 16,1 0 12-16,0 0-9 0,-2 0-5 0,0 0-1 16,-1 0 0-16,0 0 14 0,2 0-18 0,-4 0 34 15,4 0-18-15,-4 0-38 0,3 0 14 16,-2 0-4-16,2 0 2 0,-2 0 13 0,0 0 13 16,-1 0-40-16,1 0 22 0,-1 0 10 0,3 0-14 15,-6 0 19-15,4 0-8 0,-1 0-8 0,-3 0-5 16,3 0 4-16,1 0 0 0,-4 14 20 0,3-14-13 15,1 0-1-15,-1 0 5 0,0 0-13 0,0 0 0 16,-2 11 17-16,2-11-8 0,0 0-10 0,0 0 5 16,1 0 2-16,-2 0-5 0,0 0-7 0,4 0 6 15,-3 0-7-15,0 0 14 0,1 0 25 0,-1 0-12 16,1 0-1-16,-1 0-29 0,2 0 0 0,0 0 6 16,-2 0 7-16,1 0 20 0,2 0-11 0,-3 0-12 15,1 0 13-15,-1 0-25 0,1 0 8 0,2 0 40 16,-2 0-53-16,2 0 43 0,-2-11-23 15,1 11-9-15,2 0 16 0,-3 0-12 0,2-9 25 16,-2 9-12-16,-2 0 7 0,1 0-14 0,1 0-10 16,-6 0 17-16,5-10-19 0,-2 10 22 0,2 0 0 15,0 0-15-15,0 0 22 0,3 0-20 0,-2 0 1 16,2 0-8-16,-2 0 16 0,1 0-19 0,0 0 12 16,0 0 8-16,0 0-7 0,2 0 16 15,0 0-4-15,-2 0-10 0,2 0-22 0,2 0 14 16,-2 0-5-16,0 0 8 0,0 0 28 0,0 0-22 0,2 0 12 15,-2 0-17-15,0 0 3 0,0 0 11 16,-2 0-16-16,2 0-1 0,0 0 3 0,-4 0-5 16,3 0 4-16,-2 0 0 0,2 0-2 0,-3 0 14 15,1 0-12-15,2 0 5 0,-2 0 0 0,-1 0-16 16,2 0 24-16,0 0-9 0,0 0-11 0,0 0 10 16,1 0-2-16,1 0 2 0,-3 0 18 0,3 0-9 15,0 0-22-15,2 0 10 0,1 0-15 0,-4 0 6 16,5 0 27-16,-4 0-2 0,2 0 5 0,0 0-3 15,2 0-10-15,-4 0-5 0,2 0-9 0,1 0 11 16,0 0-7-16,0 10 1 0,-1-10 12 0,-1 0-6 16,1 0-1-16,-2 0 17 0,0 0-15 0,1 0-16 15,-1 0-1-15,-3 0 6 0,3 0 6 16,0 9-6-16,-4-9 20 0,5 0-10 0,-3 0 7 0,1 0 0 16,0 10-4-16,-2-10-4 0,3 0-4 15,0 0 14-15,-1 0-4 0,-2 10 6 0,4-10-5 16,-3 0 2-16,-2 0-6 0,4 0-10 0,-1 10-13 15,0-10 15-15,-2 0 9 0,3 0-18 0,1 0 35 16,-3 0-17-16,2 0-12 0,-1 0 25 0,4 0-30 16,-3 0 10-16,4 0 1 0,-2 0-14 0,4 0 25 15,-2 0-9-15,2 0 10 0,-2 0-5 0,3 0-4 16,-1 0-11-16,0 0 4 0,3-10-1 16,0 10 3-16,-5 0 6 0,7 0-15 0,-3-10 13 15,1 10 5-15,0 0-1 0,0 0 4 0,-2 0 5 0,3 0-14 16,-4 0-3-16,2 0 12 0,0 0-17 15,-2 0 13-15,0 0 9 0,0 0-9 0,0 0 8 16,0 0-14-16,0 0 0 0,-1 0 7 0,-2 0-24 16,3 0 14-16,-2 0-6 0,1 0 7 0,-2 0 24 15,3 0-27-15,0-14 17 0,-2 14-8 0,2 0-18 16,-1-9 23-16,1 9-11 0,-1 0-6 0,1 0 20 16,0-8-6-16,0 8-9 0,0 0 16 0,-1 0-19 15,1 0-3-15,-3 0 4 0,1 0-5 16,1 0 11-16,-2 0 6 0,1 0 19 0,-2 0-14 15,2 0 2-15,-2 0-14 0,3 0-3 0,-4 0 2 16,2 0-4-16,-1 0-4 0,0 0-15 0,-4 0 14 0,1 0 15 16,1 0 5-16,0 0 16 0,1 0-20 15,-3 0-7-15,1 0 13 0,-2 0-24 0,2 0 14 16,0 0 3-16,-2 0 1 0,2 0-1 0,-2 0 8 16,2 0-20-16,-2 0 0 0,2 0 25 0,-2 0-29 15,2 0 9-15,-2 0 6 0,3 0 2 0,-4 0 4 16,4 0 8-16,-1 0-17 0,1 0-1 0,0 0 2 15,-1 0 5-15,2 0 2 0,-3-9-14 0,2 9 16 16,0 0-16-16,2 0 1 0,-4 0 4 0,2 0-17 16,-2 0 28-16,2 0-8 0,-4 0 13 0,0 0-10 15,-3 0-8-15,0 0 5 0,-1 0-6 0,-2 0 19 16,0 0-13-16,-2 0 4 0,-2 0-16 16,-2 0 13-16,0 0-7 0,-2 0 9 0,0 0 10 15,-2 0-22-15,0 0 30 0,0 0-13 0,0 0-6 16,-4 0-1-16,0 0-25 0,2 0 5 0,-1 0-54 15,-2 0-81-15,1 0-97 0,1 0-151 0</inkml:trace>
  <inkml:trace contextRef="#ctx0" brushRef="#br0" timeOffset="207811.84">19075 18860 756 0,'-4'0'-16'15,"2"0"5"-15,-2 0-2 0,1 0-19 0,2 0 24 16,-1 0 3-16,2 0 10 0,0 0 8 0,0 0 19 15,0 0-30-15,0 0 11 0,0 0-6 0,0 0-20 16,0 0 37-16,3 0-12 0,1 0 17 0,-1 0-13 16,0 0-21-16,0 0 6 0,-1 0 1 0,-1 0 7 15,3 0 21-15,-1 0-22 0,0 0 10 16,4 0-18-16,-4 0 6 0,4 0 34 0,2 0-30 16,0 0 30-16,1 0-9 0,1 0-37 0,2 0 5 15,-1 0-23-15,-1 0 27 0,5 0-4 0,1 0 31 16,-1 0 6-16,2-9-28 0,0 9 28 0,1 0-6 15,4 0-6-15,0 0-18 0,2-7-2 0,1 7-3 16,0 0 16-16,2-9 8 0,0 9-21 0,2 0 8 16,0 0-8-16,-2-10 0 0,5 10 7 0,-6 0-19 15,3 0 12-15,-1-11-17 0,0 11 15 0,1 0 10 16,-1-9-22-16,0 9 28 0,-3 0-29 0,0-6 11 16,0 6 20-16,-2 0-16 0,-2 0 11 0,-2 0-31 15,2 0 27-15,-4-9-19 0,2 9 15 16,-2 0 2-16,-2 0-30 0,2 0 24 0,-3 0 4 0,1-11-2 15,-1 11 8-15,-3 0-5 0,4 0-17 16,-2 0 15-16,2 0-12 0,-1 0-7 0,0 0 32 16,1 0-24-16,0 0-13 0,0-9 32 0,0 9-40 15,3 0 20-15,-4 0 27 0,1 0-43 0,4 0 13 16,-4 0 19-16,2 0 0 0,2 0 11 0,-1 0 1 16,-2 0-13-16,3 0-10 0,0 0-15 0,-1 0 17 15,-2 0-8-15,3 0 8 0,1 0 2 0,-4 0-5 16,2 9 0-16,-3-9-7 0,1 0 17 0,-3 11-28 15,2-11 24-15,0 0-14 0,-2 9 2 16,2-9 37-16,-1 0-27 0,0 0 12 0,3 10-20 16,-1-10-3-16,-1 0-3 0,1 0 9 0,-2 9 1 15,0-9 22-15,4 0-3 0,-3 0-34 0,1 0 44 16,-1 0-31-16,0 0-19 0,4 0 31 0,-4 0-10 16,4 0-9-16,-4 0 33 0,3 0-9 0,-2 0-12 15,-1-9 3-15,3 9-6 0,-3 0-3 0,0 0-2 16,-1-9-3-16,0 9 15 0,1 0-12 15,-2 0 7-15,-1 0 5 0,1 0-9 0,1 0 20 0,-4-7-16 16,2 7-10-16,0 0 10 0,0 0 1 0,0 0 15 16,-3 0 1-16,5 0-16 0,-4-9 4 0,2 9-10 15,-1 0-3-15,2 0-13 0,-2 0 14 0,-1 0 5 16,5 0 7-16,-1 0 12 0,-3 0-13 16,4 0-1-16,0 0-11 0,-3 0 5 0,6 0 14 15,-3 0-13-15,0 0 24 0,2 9-41 0,-2-9 6 16,0 0-14-16,1 7 14 0,-1-7 22 0,1 0 3 15,-1 9 10-15,0-9-43 0,2 0 20 0,-6 0-19 16,4 9 14-16,0-9 31 0,2 0-24 0,-3 0 7 16,2 0-2-16,1 0-16 0,-1 0 33 0,2 0-27 15,-3 0-5-15,2 0 21 0,-2 0-17 0,0 0 28 16,0 0-22-16,-2 0 9 0,1 0-30 0,-2 0 6 16,1 0 26-16,-2 0-58 0,2 0 54 0,-2 0-12 15,-1 0-26-15,2 0 75 0,-1 0-28 16,1 0-34-16,-3 0 46 0,1 0-48 0,1 0-14 15,1 0 30-15,-3 0-21 0,1 0 36 0,4 11 14 16,-5-11-18-16,1 9 12 0,1-9-22 0,2 0-9 16,-2 10 19-16,2-10-31 0,-2 0 23 0,1 7-15 15,-2-7-1-15,4 0 11 0,-4 0-24 0,1 0 37 16,2 0-4-16,-4 0 12 0,2 0 9 0,-2 9-35 16,3-9 14-16,-3 0 7 0,-3 0-33 0,3 0 30 15,-4 0 7-15,3 0-35 0,-4 0 25 0,1 0-10 16,0 0 8-16,0 0-13 0,-2 0-15 0,0 0 44 15,-2 0-18-15,1 0-4 0,-2 0 15 0,1 0-44 16,0 0-20-16,0 0 60 0,-2 0 25 0,0 0 6 16,3 0-17-16,-3 0-17 0,0 0-12 0,0 0-21 15,0 0 38-15,0 0-12 0,0 0-21 16,0 0 17-16,0 0-14 0,0 0 38 0,0 0 11 16,0 0-25-16,0 0 12 0,0 0-2 0,0 0-35 15,0 0 32-15,0 0-12 0,0 0-9 0,0 0 13 16,0 0-2-16,1 0 2 0,4 0-35 0,-4 0 35 15,-1 0-16-15,3 0 14 0,-2 0 13 0,1 0-14 16,1 0 4-16,-2 0-4 0,-1 0 5 0,3 0-15 16,-2 0-5-16,-1 0 21 0,2 0-18 0,-2 0 11 15,3 0 23-15,-3 0-22 0,0 0-16 0,0 0 21 16,1 0 2-16,-1 0-10 0,0 0 28 16,0 0-18-16,0 0-16 0,0 0 4 0,2 0 6 15,-2 0-4-15,0 0 16 0,0 0-3 0,0 0 4 16,0 0-4-16,0 0 2 0,0 0-11 0,0 0 1 15,0 0-5-15,0 0 4 0,0 0 10 0,0 0-19 16,0 0 5-16,0 0-2 0,0 0 5 0,0 0 0 16,0 0 12-16,0 0-12 0,0 0-5 0,0 0 20 15,0 0-2-15,0 0-3 0,0 0 14 0,0 0 4 16,0 0-3-16,0 0 13 0,0 0-4 0,0 0-19 16,0 0-12-16,0 0 6 0,0 0-13 0,0 0 19 15,0 0 12-15,0 0-18 0,0 0 2 0,0 0-31 16,0 0 13-16,0 0-3 0,-3 0 20 15,3 0 8-15,0 0-9 0,0 0-1 0,0 0-12 16,0 0 4-16,0 0 14 0,0 0-14 0,0 0 15 16,0 0-9-16,0 0-24 0,0 0 21 0,0 0-13 15,0 0 3-15,0 0 12 0,0 0-5 0,0 0-6 16,0 0 9-16,0 0-6 0,0 0 4 0,0 0 11 16,0 0-7-16,0 0-3 0,0 0 7 0,0 0-2 15,0 0-7-15,0 0 17 0,0 0-13 0,0 0-9 16,0 0 15-16,0 0-21 0,0 0 7 0,0 0 5 15,0 0-9-15,0 0 19 0,0 0-5 16,0 0-4-16,0 0 10 0,0 0 9 0,0 0 0 0,0 0-2 16,0 0-9-16,0 0-8 0,0 0-3 0,0 0 14 15,0 0-11-15,0 0 2 0,0 0 6 0,0 0-20 16,0 0 13-16,0 0-16 0,0 0 16 16,0 0-5-16,0 0 16 0,0 0-14 0,0 0-3 15,0 0 8-15,0 0-16 0,0 0 21 0,0 0-12 16,0 0 9-16,0 0-2 0,0 0-4 0,0 0-1 15,0 0-12-15,0 0 12 0,0 0 0 0,0 0-6 16,0 0 33-16,0 0-25 0,0 0 0 16,0 0 2-16,0 0-35 0,0 0 30 0,0 0-4 0,0 0 12 15,0 0 12-15,0 0-20 0,0 0 11 0,0 0-10 16,0 0-11-16,0 0 14 0,0 0 9 16,0 0-8-16,0 0 14 0,0 0-14 0,0 11-2 15,0-11-3-15,0 0 8 0,0 0 2 0,0 0-5 16,0 0-7-16,0 0 11 0,0 0-4 0,0 0 3 15,0 0 15-15,0 0-22 0,0 0 4 0,0 9-10 16,0-9 0-16,0 0 1 0,0 0 12 0,0 0-4 16,0 0-16-16,0 0 33 0,0 0-27 15,0 0-1-15,0 0 13 0,0 0-13 0,0 6 3 0,0-6 13 16,0 0 5-16,0 0-14 0,0 0 14 0,0 0 5 16,0 0-26-16,-5 0 0 0,5 0-1 15,0 0 2-15,0 9 25 0,0-9-8 0,-4 0-12 16,3 0-71-16,-2 0-94 0,1 0-64 0,2 9-122 15,-1-9-48-15</inkml:trace>
  <inkml:trace contextRef="#ctx0" brushRef="#br0" timeOffset="211215.66">4836 19604 579 0,'0'0'-7'16,"0"0"8"-16,0 0 27 0,0 0-22 16,0 0 33-16,0 0 0 0,0 0-11 0,0 0 18 15,0 0-1-15,0 0-2 0,0 0-25 0,0 0 30 16,0 0-60-16,0 0 12 0,0 0 7 0,0 0-28 15,0 0 32-15,2 0-30 0,-1 0 9 0,2 0-17 16,1 0 27-16,-1 0 10 0,4 0-17 0,-1 0 30 16,0 0-34-16,4 0 18 0,0 0 27 0,0 0-35 15,3 0 29-15,2 0-31 0,0 0-30 0,4 0 53 16,-1 0-6-16,2 0-7 0,1 11 33 0,2-11-41 16,3 9-23-16,-3-9 55 0,6 0-35 0,-1 0 38 15,0 0-19-15,0 0-1 0,2 0-12 0,-1 0 5 16,2 0 6-16,1 0 1 0,-2 0 19 15,-1 0-12-15,4 0-9 0,-4 0 1 0,4 0 15 16,-1 0-24-16,-2 0 25 0,0 0-25 0,1 0-18 16,-2 0 14-16,-1 0-12 0,0 0 24 0,1 0 15 15,-2 0-37-15,-1 0 42 0,0-9-36 0,3 9-3 16,-6 0 22-16,3 0 2 0,0-8 0 0,0 8-15 16,0 0 28-16,1 0-32 0,0-12 3 0,-1 12 18 15,0 0-49-15,0 0 8 0,0 0 9 0,0 0-22 16,0 0 34-16,0 0 16 0,0 0-13 0,-3 0 23 15,0 0-12-15,-3 0-11 0,2 0 1 0,-2 0-13 16,0 0 25-16,0 9-11 0,1-9 14 0,0 11 9 16,-1-11-25-16,2 9 9 0,-2-9 1 15,3 9-13-15,-5-9-4 0,2 12 5 0,-3-12 8 16,3 0 15-16,-4 12-6 0,1-12-1 0,-1 0-18 16,0 8-3-16,-3-8 13 0,4 0-13 0,-5 0 14 15,-1 0 3-15,4 11-20 0,-4-11 21 0,-2 0-16 16,1 0 3-16,0 0 13 0,0 0-6 0,-3 0-3 15,2 0-16-15,-2 0 12 0,-1 9-21 0,4-9 38 16,-3 0 3-16,-1 0-17 0,-3 0 19 0,4 0-23 16,-4 0 2-16,1 9 11 0,1-9-7 15,-1 0 4-15,0 0-17 0,-1 0 5 0,0 0 1 16,-1 0-20-16,-1 11 54 0,2-11-14 0,1 0-1 0,-2 0 18 16,-1 0-32-16,2 0 15 0,1 9 8 15,-2-9-22-15,-1 0 8 0,4 0-4 0,-3 0-17 16,1 9 3-16,0-9 3 0,0 0-2 0,0 0 9 15,-3 0 11-15,4 0 1 0,-4 0-10 0,2 11-1 16,-1-11-19-16,2 0 8 0,-3 0 1 0,2 0-8 16,0 0 35-16,-2 0-24 0,0 0 12 0,2 0-3 15,-1 0-19-15,-1 0 13 0,0 0-5 0,3 0 7 16,-3 10-10-16,2-10 11 0,0 0-2 0,-2 0-10 16,2 0 31-16,-1 0-21 0,2 0-4 15,-3 0 19-15,2 0-19 0,-1 0-14 0,-1 9 33 0,3-9-38 16,-3 0 20-16,1 0 14 0,-1 0-25 15,0 0 39-15,0 0-19 0,0 0 18 0,0 0 4 16,0 0 6-16,0 0 1 0,0 0 6 0,0 0 6 16,0 0-16-16,0 0-3 0,0 0-7 0,0 0-12 15,0 0 3-15,0 0 10 0,0 0-14 0,0 0 7 16,0 0-12-16,0 0 13 0,0 0-11 0,0 0-1 16,0 0 11-16,0 0-5 0,0 0 4 0,0 0 11 15,0 0-20-15,0 0-9 0,0 0 14 0,0 0-13 16,0 0 8-16,0 0 0 0,0 0-9 15,0 0-11-15,0 0 18 0,0 0-20 0,-4 0-29 0,3 0-87 16,-1 0-139-16,-1 0-195 0,0 0-49 0</inkml:trace>
  <inkml:trace contextRef="#ctx0" brushRef="#br0" timeOffset="-213761.98">11987 19755 762 0,'-4'0'-10'0,"-2"0"15"16,2 0-20-16,2 0 4 0,-2 0-18 0,4 0 3 15,0 0 25-15,0 0 12 0,0 0 29 16,0 0-34-16,0 0 7 0,6 0-16 0,-2 0-22 16,-2 0 34-16,2 0-33 0,0 0 12 0,2-11 18 15,0 11-25-15,2 0 41 0,2-12-21 0,-2 12 8 16,2-12 32-16,0 12-41 0,3-8 32 0,0 8 8 16,1-12-5-16,1 12 17 0,2-12 0 0,-1 12-15 15,3-9-8-15,-2 9 13 0,3-14-8 0,2 14-30 16,2-11 9-16,-2 11 20 0,4-12-19 0,1 12 28 15,0-13-9-15,-1 3-15 0,2 10 6 0,2-12 20 16,0 12-22-16,1-14-13 0,0 14 16 0,-2-11-32 16,4 11 15-16,-1-10-15 0,3 10-10 15,-4 0 18-15,1-12 5 0,1 12 15 0,0 0-4 16,-2-11-12-16,0 11 6 0,1 0-4 0,1 0-17 16,-1-11 10-16,1 11-5 0,0 0-3 0,-1-11 28 0,0 11-21 15,2 0-15-15,-1-13 18 0,0 13-23 16,-1 0 26-16,4 0 12 0,-3-11-14 0,4 11 11 15,-3 0-7-15,2 0-6 0,0 0-2 0,0 0 13 16,-3 0-7-16,3 0 9 0,-1 0-10 0,-1 0-11 16,0 0 5-16,-3 0-9 0,4 0 12 0,-3 0 5 15,-1 0-24-15,1 0 25 0,-1 0-5 0,-3 0 10 16,1 0 11-16,-2 0-42 0,1 0 24 0,0 0-36 16,-2 0 38-16,-1 11 6 0,-2-11-17 0,1 11 18 15,1-11-17-15,-4 0 6 0,4 13-4 0,-6-13 14 16,5 0-13-16,-4 11-3 0,2-11 6 0,-2 0-7 15,2 0-8-15,1 11 15 0,0-11 2 16,0 0-13-16,0 0 6 0,2 0 21 0,1 0-34 16,-5 0 13-16,5 12 21 0,0-12-36 0,-1 0 39 15,0 0-4-15,1 0-9 0,-1 0 10 0,-2 10-21 16,3-10-3-16,0 0-2 0,0 0-3 0,-2 0 10 16,1 11 26-16,-2-11-35 0,0 0 10 0,0 0 10 15,-3 0-39-15,3 11 53 0,-4-11-27 0,1 0 6 16,0 0 8-16,-1 0-14 0,-2 9 10 15,2-9-5-15,-2 0 5 0,-1 0-13 0,0 0 11 0,0 0-16 16,1 11 14-16,1-11-10 0,-3 0-16 16,1 0 32-16,0 9-17 0,-1-9 20 0,0 0 24 15,1 12-32-15,-1-12 9 0,-1 0-12 0,3 12-5 16,-2-12 5-16,-1 0 8 0,-1 11-15 0,2-11-1 16,-1 0 5-16,0 0 2 0,-1 11 15 0,0-11 6 15,0 0-18-15,0 0-12 0,0 9 15 0,-3-9-4 16,3 0 14-16,0 0 7 0,-3 0-15 0,3 12-4 15,0-12 5-15,0 0 6 0,0 0-1 0,2 0-4 16,-1 9-10-16,-2-9-6 0,2 0 4 16,-4 0 9-16,2 10-5 0,-1-10-1 0,4 0 4 0,-3 10-8 15,0-10 16-15,2 0-19 0,2 9 9 16,-3-9 2-16,2 10-7 0,-1-10 20 0,0 10-35 16,-2-10 20-16,2 0-15 0,-2 9 9 0,-2-9 19 15,4 0-38-15,-2 9 37 0,-2-9-26 0,2 0 12 16,0 0 21-16,0 0-33 0,-2 11 17 0,2-11 2 15,1 0-13-15,-2 0 15 0,-1 0-7 0,2 0-9 16,-2 0 17-16,0 0 0 0,0 0 0 0,0 0-8 16,0 10 17-16,2-10-12 0,-2 0 6 0,0 0 11 15,0 0-14-15,4 0-9 0,-4 0 0 0,2 0 11 16,-2 0-22-16,4 0 20 0,-2 0-9 0,2 0 3 16,2 0 1-16,-4 0-4 0,4 0 19 0,0 0-32 15,-2 0 15-15,2 0 11 0,3 0-18 0,-4 0 8 16,3 0-14-16,-2 0 1 0,1 0-5 15,0 0 14-15,-1 0-1 0,0 0-1 0,4 0 9 16,-4 0-11-16,3 0 9 0,-2 0-8 0,-1 0 6 16,4 0-10-16,-1 0 7 0,1 0 11 0,-3 0-20 15,5 0 25-15,-3 0-16 0,1 11-4 0,0-11 12 16,0 0-12-16,-1 0-3 0,1 0-7 0,3 0 4 16,-4 0 8-16,1 0 3 0,3 7 4 0,-1-7-12 15,-1 0 5-15,1 0 14 0,-2 0-15 0,0 0 17 16,0 0-26-16,1 0-1 0,-1 0 14 0,-3 0-14 15,3 0 29-15,-1 0-16 0,-2 0 7 0,2 0-6 16,-3 0-11-16,1 0 13 0,-1 0-19 0,-1 0 19 16,0 0-2-16,1 0-7 0,-3 0 3 0,3 0-8 15,-3 0-7-15,1 0 9 0,2 0 20 16,-3 0 4-16,0 0 1 0,3 0-3 0,-1 0-18 16,-3 9-17-16,1-9 27 0,0 0 0 0,0 0-2 15,2 0-4-15,-4 0 0 0,2 0-6 0,0 0 6 16,0 0 9-16,-1 0-23 0,-1 0-4 0,-1 0 12 15,3 0 0-15,-3 0 11 0,0 0 17 0,-1 0-28 16,4 0 11-16,-6 0 1 0,2 0-16 0,-2 0 19 16,0 0-14-16,-1 0-6 0,1 0 13 0,-2 0-12 15,1 0 18-15,-4 0-16 0,1 0 6 16,0 0 16-16,-1 0-14 0,0 0 5 0,-2 0-1 16,0 0-17-16,0 0 9 0,0 0 11 0,0 0-13 15,0 0 17-15,0 0-5 0,0 0-9 0,0 0 7 16,0 0-16-16,0 0 11 0,0 0 2 0,0 0-5 15,0 0 19-15,0 0-16 0,0 0-3 0,0 0 6 16,0 0-19-16,0 0-15 0,-4 0-48 0,0 0-79 16,0 0-71-16,-2 12-70 0,0-12-46 0,-3 12-20 15</inkml:trace>
  <inkml:trace contextRef="#ctx0" brushRef="#br0" timeOffset="-212081.43">19474 19767 791 0,'0'0'4'0,"-1"0"-3"16,-1 0 6-16,2 0-9 0,0 0-18 0,0 0 16 16,0 0-8-16,0 0 8 0,0 0 18 15,0 0 5-15,0 0-41 0,0 0 21 0,0 0-15 16,0 0-16-16,0 0 68 0,0 0-39 0,3 0 3 16,0 0 3-16,1 0-10 0,1 0 13 0,-1 0 8 15,3 0-10-15,-1 0-7 0,6 11 15 0,-2-11 3 16,1 10-13-16,2-10-20 0,0 10-10 0,2-10 21 15,1 6 31-15,2-6 0 0,-2 0 5 0,4 0-15 16,0 0-27-16,4 0 7 0,-2 0-7 0,0 0 10 16,1 0-9-16,4 0 21 0,-5 0 3 0,4 0-31 15,-2 0 35-15,2-7-5 0,-2-1 14 0,2 8 0 16,2-11-31-16,-2 6 0 0,2 5 16 16,0-10-9-16,-2 2 18 0,5 8 4 0,-5-8-47 15,-1 8 29-15,3-9 14 0,-2 9-34 0,3-6 3 16,-6 6-14-16,6-9-7 0,-4 9 16 0,0 0 20 15,1-9 17-15,-3 9 3 0,3 0-3 0,0-7-29 16,0 7-3-16,0 0-7 0,-2-8 15 0,2 8 42 16,-4-7-42-16,1 7 12 0,-1 0 14 0,-1 0-35 15,1 0 46-15,1 0-46 0,-2 0 11 0,1 0 3 16,-2 0-33-16,5 0 32 0,-4 0-20 0,0 0 31 16,-1 0 9-16,1 8-4 0,-2-8 2 0,-2 9-42 15,4-9 21-15,-4 9-12 0,2-9-5 0,-2 9 37 16,0-9-12-16,1 8-11 0,-3-8-5 0,1 6 14 15,0-6-9-15,-1 0 6 0,0 0 14 16,1 8-19-16,-1-8 6 0,3 0 29 0,-5 0-23 16,3 0-20-16,0 0 35 0,1 0-36 0,-1 0 21 15,2 0-11-15,-4 0-9 0,2 0 18 0,0 0-39 16,0 0 43-16,-1 0-32 0,0 0 30 0,1 0 18 16,-1 0-37-16,-2 0 29 0,0 0-15 0,3 0-16 15,-3 0 38-15,-1 0-24 0,-1 13-17 0,-1-13 31 16,1 0-32-16,-1 0 15 0,-5 0 18 0,4 0-26 15,-2 7 4-15,0-7 4 0,-1 0-19 0,-2 0 12 16,2 0 13-16,-2 0 3 0,2 0 7 0,-3 0 19 16,4 0-18-16,-1 0-18 0,-2 0-10 0,-1 0-7 15,0 0 34-15,1 0-31 0,0 0 54 0,-2 0-52 16,0 0 12-16,-1 0 38 0,-1 0-36 0,3 0 27 16,-1 0-26-16,-2 0 12 0,0 0-14 15,0 0-64-15,0 0-109 0,-5 0-71 0</inkml:trace>
  <inkml:trace contextRef="#ctx0" brushRef="#br0" timeOffset="-210115.34">3169 20544 592 0,'-2'0'8'0,"2"0"-1"0,-2 0 24 0,0 0-6 15,0 0-8-15,2 0 6 0,0 0-30 0,0 0 13 16,-2 0-20-16,2 0 5 0,0 0 14 15,0 0-9-15,0 0 10 0,0 0 4 0,0 0-15 16,0 0 7-16,4 0-20 0,0 0 14 0,2 0-1 16,-2 0 4-16,2 0 27 0,4 0-35 0,-2 0-1 15,0 0 34-15,2 0-17 0,0 0-14 0,2 0 25 16,2 0-36-16,-2 10 19 0,-1-10-2 0,4 0 19 16,-1 0-17-16,0 0 17 0,2 0-10 0,0 0-21 15,2 0 20-15,-1 0-16 0,0 0 31 16,2 0 6-16,-2 0-9 0,3 0-15 0,0 0 8 0,-2 0-20 15,2 0-3-15,0 0-13 0,2 0 14 0,1 9 22 16,-2-9-9-16,1 0 22 0,0 0-5 0,-2 0-50 16,4 0 24-16,-2 0 16 0,2 0-16 15,-2 0 32-15,0 0-13 0,2 0-13 0,2 0 2 16,-2 0 1-16,0 0 6 0,4 0-8 0,-2 0 22 16,2 0-12-16,1 0 17 0,-2 0 11 0,3 0-40 15,2 0 6-15,-2 0-26 0,2-9 15 0,-2-1 23 16,0 10-20-16,2-11-1 0,0 11-8 0,-2-9-16 15,-1-2 42-15,0 11-9 0,0-9-2 0,1 9 30 16,-3-11-27-16,-1 11 18 0,3-9-20 0,-6 9-30 16,3-9 42-16,-1 9-23 0,-4 0 2 15,4-11 25-15,-5 11-35 0,3 0 11 0,-3 0 33 16,3-10-22-16,-3 10-6 0,-1 0 2 0,1 0-5 16,0 0-3-16,2 0 20 0,-2 0-6 0,0 0 0 15,1 0 12-15,0 0-42 0,-2 0 30 0,3 0-28 16,-4 0-2-16,2 0 50 0,-1 0-62 0,0 0 29 15,1 0-14-15,-2 0 16 0,2 0 8 0,-2 0 4 16,4 0 28-16,-2 0-30 0,2 0 37 0,2 0-41 16,-2 0 0-16,2 0-20 0,1 0 10 0,-2 0-12 15,1 0 20-15,0 0 22 0,3 0-37 0,-4 0 53 16,3 0-38-16,0 0-9 0,0 0 40 0,2 0-29 16,-4 0 23-16,2 0-6 0,-2 0 0 0,2 0-8 15,0 0 0-15,-2 0-8 0,1 0-19 0,-2 0 6 16,1 0-8-16,1 0 9 0,-2 0-2 15,1 0 5-15,2 0-2 0,-1 0 21 0,-2 0-11 16,1 0 15-16,1 0 11 0,-2 0-14 0,3 0-2 16,0 13-13-16,-3-13-25 0,3 0 13 0,0 0 13 15,-3 0 7-15,3 0 26 0,-2 0-42 0,2 9 17 16,-1-9 1-16,1 0-3 0,-3 0-4 0,1 0-8 16,2 0-25-16,-4 0-8 0,1 11 34 15,-1-11 23-15,-1 0 12 0,1 9-9 0,1-9-15 0,-3 0-26 16,3 12 2-16,-3-12 30 0,2 0 4 15,1 0-22-15,-3 0-3 0,-1 9-5 0,1-9-14 16,0 0 35-16,-1 0-4 0,1 0 4 0,-1 0-4 16,1 0-22-16,0 0 11 0,0 0-12 0,1 0 10 15,-1 0 13-15,0 0 7 0,0 0-13 0,0 0 9 16,-1 0-6-16,0 0-11 0,-2 0 12 0,0 0 1 16,-1-9-4-16,0 9-5 0,-3 0 14 0,2 0-15 15,-3 0 10-15,0 0 8 0,2 0-28 0,-5 0 21 16,1 0-11-16,0 0 1 0,-1 0 26 0,1 0-28 15,-3 0 3-15,0 0 23 0,-1 0-29 0,0 0 10 16,1 0 11-16,0 0-17 0,-1 0 19 0,-2 0-12 16,2 0 10-16,-2 0-25 0,-2 0 11 0,2 0 19 15,-1 0-40-15,0 0-50 0,1 0-76 0,-2 0-89 16,-1 0-66-16</inkml:trace>
  <inkml:trace contextRef="#ctx0" brushRef="#br0" timeOffset="-209976.66">7197 20510 1232 0,'-6'0'-27'0,"0"0"-49"0,-1 0-76 0,7 0-156 16</inkml:trace>
  <inkml:trace contextRef="#ctx0" brushRef="#br0" timeOffset="-207943.53">24159 18834 531 0,'-5'0'29'0,"-4"0"-23"0,3 10 4 0,0-10-8 15,1 7-27-15,0-7 58 0,0 0 26 0,0 11 20 16,1-11-23-16,2 0-27 0,0 0-16 0,0 0-2 16,2 0 20-16,0 0-36 0,0 0 22 15,0 7-20-15,0-7 1 0,0 0 24 0,0 0-34 0,0 0 23 16,0 0-17-16,0 0 7 0,0 0 2 0,0 0 3 15,0 0 27-15,0 0 17 0,0 0 19 16,0 0 27-16,0 0-28 0,0 0-30 0,0 0-9 16,0 0-31-16,0 0 16 0,0 0 17 0,0 0-20 15,0 0-7-15,0 0-10 0,0 0-26 0,0 0 28 16,0 0 6-16,0 0-1 0,0 0 33 0,0 0-43 16,4 0 17-16,-2 0 9 0,4 0-10 0,2 0 36 15,2 0-15-15,1-7 1 0,4-4-6 0,3-1 5 16,5-2-6-16,3-8 11 0,1-2 10 0,5-5-7 15,7-6-7-15,3 0-18 0,4-7 12 0,1-6-14 16,5 0 20-16,6-1-32 0,2-4-18 16,2 1 16-16,3-2-18 0,-1 3 28 0,-2-2-6 15,0 7-5-15,-2 0-4 0,-2 2 9 0,-5 3 8 16,-1 3-2-16,-6 4 5 0,-1 2 1 0,-5 3 1 16,-4 8-15-16,-6 1 3 0,-4 2-11 0,-3 4-50 15,-2 3-17-15,-10 11-23 0,2 0-36 0,-6 0-38 16,-7 0-53-16,0 0-99 0</inkml:trace>
  <inkml:trace contextRef="#ctx0" brushRef="#br0" timeOffset="-207586.89">25144 17697 1141 0,'0'-9'13'0,"-4"9"-4"0,-1 0-17 16,5 0-14-16,0-9 4 0,6 9 4 0,3 0 15 16,-1-11 17-16,1 11-36 0,4-12 7 15,1 0 11-15,2 3-22 0,2 9 37 0,2-14-1 16,1 2 2-16,2-2-1 0,3 4-14 0,0 0-45 15,2-2 26-15,-2 0 33 0,2 12-11 0,-2-11 61 16,0 11-52-16,-3 0-8 0,0 0-12 0,-1 0-7 16,-6 0 29-16,-2 0-5 0,-1 0 7 0,-6 18-18 15,-1 2 3-15,-6 2-1 0,0 2-8 0,-6 5-11 16,-1 3 0-16,-6 3 2 0,0 2 34 0,0 1 3 16,-3 3-8-16,2 2-66 0,-2 1-56 0,0-2-94 15,2 1-99-15</inkml:trace>
  <inkml:trace contextRef="#ctx0" brushRef="#br0" timeOffset="-206378.42">25821 16704 984 0,'-5'0'-38'0,"0"-11"-2"15,1 11 19-15,-1 0-12 0,3 0 32 16,2 0 11-16,0 0-3 0,0 0-9 0,0 0 10 15,0 0 10-15,4 0-7 0,0 0-16 0,-1 0 19 16,4 0-8-16,-1 11-25 0,3 5 67 0,1 3-44 16,1 3 19-16,-1 5 10 0,5 1-22 0,-4 5 21 15,4-2-27-15,-4 2-8 0,1-1-8 0,2-3 5 16,-2-3 12-16,1-1 12 0,-3-4-40 16,1-1 23-16,1-5 11 0,1-1-40 0,-2-1 80 15,4-13-41-15,-4 10-31 0,1-10 48 0,2 0-24 16,1 0-5-16,-4 0 14 0,5 0-23 0,-2 0-24 15,2 0 58-15,-1 0-9 0,-2-14 2 0,1 5 31 16,2-5-84-16,-3 2 25 0,-2-2 40 0,4 4-62 16,-4-4 3-16,-1 14-71 0,0-11-58 0,-2 11 1 15,0-11-68-15,-2 11 44 0</inkml:trace>
  <inkml:trace contextRef="#ctx0" brushRef="#br0" timeOffset="-205899.62">26467 16784 750 0,'1'-14'50'15,"-1"3"24"-15,0 11 9 0,0-9-22 0,0 9-28 16,-6 0 21-16,1-11 11 0,-1 11 29 0,-1 0-52 16,1 0-36-16,-1 0-2 0,-2 0-12 0,-1 0 19 15,3 0 10-15,-2 0-16 0,-1 0-16 0,0 0 33 16,4 13-21-16,-2-4-6 0,0-9 4 0,3 15-2 15,0-4 3-15,1-2 6 0,-2 4-9 0,5-13 3 16,1 14-2-16,0-3-6 0,0-11 20 0,0 15-10 16,5-5-11-16,1-10 10 0,0 12 11 0,0-12-10 15,2 9 8-15,0-9-12 0,0 0-1 0,2 0-4 16,0 0 4-16,1 0-8 0,-1 0 8 16,1 0 8-16,1 0-9 0,1 0 23 0,-3 0-9 15,1 0-36-15,-1-14 37 0,0 2-8 0,-2-2-16 16,2 3 38-16,-2-2-24 0,-2 2 6 0,0 1 5 15,-2 0-10-15,1 0-16 0,-4 10 1 0,2-14 9 16,-2 14 4-16,-1-9 18 0,0 9-30 0,0 0-3 16,0-11 2-16,0 11 9 0,0 0 24 0,0 0 7 15,0 0-15-15,0 0-14 0,0 0-1 16,0 0 1-16,0 0-5 0,0 0 0 0,0 0 1 0,0 0-1 16,5 0 12-16,-4 0 1 0,5 0 1 0,-2 0-16 15,2 0 24-15,3 15-15 0,1-4-6 0,-3-2 8 16,6-9-15-16,-2 17 15 0,0-5 11 15,0-1-3-15,2-11 0 0,-1 14-59 0,-2-2-47 16,1-12-37-16,1 13-39 0,-2-13 9 0,-2 10 16 16,3-10-71-16</inkml:trace>
  <inkml:trace contextRef="#ctx0" brushRef="#br0" timeOffset="-205432.86">26788 16656 976 0,'-1'0'-10'0,"1"0"-7"0,-5 0 16 15,5 0 21-15,0 0-7 0,0 0 14 16,0 0-28-16,0 0-13 0,0 0 18 0,0 0-31 16,5 0 43-16,1 0 13 0,1 0-4 0,1 0 35 15,2 19-13-15,2-1-22 0,-2 2 28 0,5 2-2 16,-4-1-40-16,3 6 38 0,-2-1-51 0,1 1-8 16,-1 3 11-16,-1-1-16 0,-1 2 11 0,0 2 2 15,3-3 26-15,-6-3-36 0,2 1 12 0,-2-3-1 16,-1-4 9-16,-2-1 5 0,2-5 8 0,-2-1-2 15,1-14-24-15,-4 11 5 0,2-11 37 0,-1 0 30 16,-2 0 8-16,0 0-12 0,0 0-42 0,-5 0-24 16,-1 0-10-16,1 0 9 0,-4-16 11 15,-1-5-9-15,-2-2 2 0,-2-7-3 0,-2-4-4 0,-1-2-5 16,-3-6-3-16,-1 0 8 0,1-4 6 0,0 2 6 16,0 0-7-16,3 2 14 0,2 5-11 15,1 2-9-15,4 1 16 0,3 4-2 0,1 2-11 16,1 3 6-16,5 4-2 0,0 1-2 0,0 3 10 15,0-1-6-15,6 4 12 0,0 3-13 0,3 11 10 16,-2-19 11-16,6 6-26 0,-3 13 10 0,1-13-20 16,1 13 2-16,2 0 20 0,-2 0-4 0,-2-14 9 15,3 14-13-15,-2 0 3 0,0 0-3 0,-1 0-2 16,0 0 7-16,-3 15-3 0,2-15-1 0,-4 19 10 16,0-4-15-16,-1 0-8 0,-3 2-2 0,4 0-8 15,-5-1 11-15,0 3-42 0,0-1-8 0,0 0-45 16,0 0-46-16,-5-1-24 0,1-3-46 0,3 0-65 15</inkml:trace>
  <inkml:trace contextRef="#ctx0" brushRef="#br0" timeOffset="-205033.37">27258 16416 1125 0,'4'0'47'15,"-4"0"-17"-15,0 0 23 0,0 0 7 0,0 0-48 16,-5 0 10-16,-1 0-3 0,-3 0-15 0,2 0 9 16,-2 0 13-16,-2 0-20 0,1 0-17 15,0 0 17-15,0 14-8 0,-5-1 0 0,5 0 37 16,0 1-43-16,3-1-3 0,-3 2 15 0,1-2-22 16,3 2 29-16,2-1-13 0,3-1-2 0,1 0 17 15,0-13-32-15,0 15 20 0,0-2-9 0,5-13 8 16,1 11 2-16,3-11-13 0,-2 14 7 0,2-14-15 15,1 0 18-15,0 0 19 0,-3 0-15 0,7 0 10 16,-4 0-8-16,2 0-8 0,1 0 2 16,-1 0-14-16,-2-18 17 0,1 2 9 0,-1-1-17 15,0-2 26-15,0-1 4 0,1 0-13 0,-6-3 7 0,0 2-10 16,0 1-24-16,-2 3 21 0,-3-1 8 16,0 7 2-16,0 11 12 0,-8-18-18 0,0 7-1 15,1 11-31-15,-3 0 15 0,3 0 15 0,-3 0-20 16,0 0 27-16,0 0-41 0,2 0-35 0,0 0 12 15,-2 0-49-15,5 0-30 0,1 0-3 0,3 0-12 16,1 16-10-16,0-2-58 0,5-4 13 0</inkml:trace>
  <inkml:trace contextRef="#ctx0" brushRef="#br0" timeOffset="-204211.43">27480 16250 1113 0,'0'-11'32'15,"0"11"22"-15,-7 0 20 0,1 0-23 16,0 0 5-16,-1 0-12 0,1 0-18 0,-1 0 14 16,1 0-22-16,-1 0-8 0,6 0-18 0,-4 0 28 15,1 0-29-15,4 0-3 0,0 0 22 0,0 0-17 16,0 0 5-16,4 0 1 0,2 11 3 0,1 3 8 16,1-2 20-16,0 1-7 0,0 1-19 0,2 0 0 15,0-14-24-15,0 18 19 0,1-1-10 0,-1-3 12 16,-1-1-8-16,-2-13 13 0,3 16 14 0,-3-4-37 15,-4-12 36-15,2 14-30 0,-4-14 6 16,-1 0 10-16,3 0 12 0,-3 0-12 0,0 0 9 16,0 0 2-16,0 0-33 0,-4 0 34 0,-2 0-13 15,2 0-3-15,-4 0 1 0,1 0 0 0,2 0-1 16,-3-17 12-16,2 1-8 0,-2 0-29 0,2-1 21 16,0 2-24-16,2-3 29 0,1 2-10 0,3 0 4 15,0-1-3-15,4 0 2 0,2 2 22 0,3-1-29 16,1 1 4-16,2 0-33 0,3 4-32 0,0 0 10 15,1 11-35-15,4-10 0 0,-2 10 11 0,6 0-19 16,-4 0 25-16,1 0 2 0,0 0 37 0,-1 0-18 16,1 0 42-16,-2 0 29 0,-2 0-28 0,2 0 42 15,-3 0-12-15,-2 0-34 0,2 0 17 16,-2 0-8-16,-5 0-14 0,1 0 17 0,-1 0-4 0,-3 0 59 16,0 0 40-16,-4 0 29 0,0 0-10 15,-2 0-35-15,0 0-29 0,0 0-4 0,0 0 6 16,-8-12 15-16,3 12 8 0,-2-13-31 0,-1 13 14 15,-2-10-8-15,0 10-21 0,0 0 31 0,0 0-10 16,-2-12-14-16,2 12 14 0,0 0-34 0,0 0 22 16,2 0-26-16,-2 0-10 0,0 0 6 0,4 0-15 15,-2 0 5-15,1 15 17 0,4-15 1 0,-1 13-23 16,1-13 22-16,3 11 3 0,0 0-17 0,7-11 33 16,-1 15-25-16,0-1-9 0,2-14 16 0,1 15-16 15,1-4 17-15,3-11-9 0,-1 15 6 0,2-15-1 16,-1 12-12-16,4-12 15 0,1 0-14 15,-2 0-4-15,0 0 13 0,-1 0-6 0,2 0 11 16,-1 0 6-16,-4 0 0 0,0 0-11 0,-2-13 7 16,2 13-2-16,-4-15-15 0,-2 1-12 0,1 14 12 15,-4-13 0-15,1 1 12 0,-1 0 13 0,-2-2-15 16,-1 3-5-16,0-2-9 0,0 2 4 0,0 1 10 16,0 0 5-16,-1 10-13 0,1-10 14 0,-5 10-14 15,3 0 2-15,0-10 13 0,2 10-28 0,0 0 12 16,0 0-6-16,0 0-6 0,0 0 35 0,0 0-3 15,0 0-21-15,4 0 21 0,1 0-10 0,-4 0-17 16,5 0 37-16,1 0-23 0,0 0-8 0,-1 0 18 16,3 0-23-16,0 0 18 0,-1 0 2 15,2 0 1-15,-1 10-1 0,0-10-64 0,-1 0-15 16,1 11-12-16,-2-11-64 0,0 0 57 0,0 0-36 16,-1 10-34-16,0-10 34 0,-2 0-40 0,2 0-35 15,0 0 21-15</inkml:trace>
  <inkml:trace contextRef="#ctx0" brushRef="#br0" timeOffset="-203849.35">28173 16026 924 0,'0'0'16'0,"2"0"-9"0,0 0-6 0,-2 0-10 16,2 0-10-16,1 0 15 0,-2 0 5 0,1 0 6 16,0 0-3-16,3 0-3 0,-2 0 8 0,3 0 2 15,1 0-13-15,0 0 15 0,2 0-17 0,1 0 1 16,-3 0 16-16,6 15-24 0,-6-6 12 0,3 2 10 15,-1 2 1-15,1-2 6 0,-3 0-5 0,2-11-2 16,-2 14-4-16,-1-4-19 0,-2-10 13 0,0 11-13 16,1-11 5-16,-2 0-1 0,-1 0 31 0,-2 0 17 15,0 0 29-15,0 0 31 0,0 0-58 0,0 0-7 16,0 0-30-16,0 0-24 0,-4 0 14 0,0 0 9 16,2 0 13-16,-2 0-19 0,0-15 42 0,2 4-43 15,1-1-39-15,-4 1 46 0,5-1-36 0,-2 3 36 16,2-2-18-16,0 11 20 0,0-14 27 15,7 4-69-15,-1-1 93 0,-1 2-74 0,3-2 8 16,0 11 56-16,1-15-71 0,1 6 26 0,1-2-50 16,1 11 61-16,-2 0-13 0,4-9 5 0,-2 9 21 15,2 0-47-15,-2 0 13 0,2 0 16 0,1 0-4 16,-4 0-14-16,1 0 12 0,2 20 15 0,1-6-89 16,-4 2-101-16,5-2-146 0</inkml:trace>
  <inkml:trace contextRef="#ctx0" brushRef="#br0" timeOffset="-203329.57">29162 15475 1118 0,'-9'14'-15'0,"4"-14"-16"0,-1 12 46 0,1 1-10 16,4 0 27-16,1 2 5 0,0 3-62 15,6 1 30-15,1 2-24 0,2 3 1 0,1-2 40 16,1 2-31-16,4 2 10 0,-1 0 5 0,2-1-31 16,0-1 34-16,0 3-16 0,2-4 23 0,-2 2-21 15,-3-1 3-15,3 0 7 0,-2-2-19 0,-1-2 63 16,-1 2-63-16,-2-3 34 0,-3-2-20 0,2-1-2 16,-3-2 39-16,-2-2-51 0,0 2-33 0,-2-3-71 15,-2-11-39-15,0 9-59 0,0-9-14 0</inkml:trace>
  <inkml:trace contextRef="#ctx0" brushRef="#br0" timeOffset="-203051.79">29130 15507 879 0,'-7'-12'18'16,"6"-2"-4"-16,-4 14 0 0,4-15-2 0,1 3-49 15,0 12 24-15,6-17 5 0,-1 0 11 0,8 3 20 16,-1-1-25-16,-1 0-9 0,5 3 28 0,0-2 1 15,3 2 4-15,-2 1-24 0,3 11-9 0,0-11-8 16,-1 11 24-16,-1 0 30 0,-3 0-25 0,1 0 8 16,-1 0-33-16,-4 0 5 0,2 20-6 0,-6 0 24 15,2 0-4-15,-2 0 4 0,-2 1 17 0,-5 2-22 16,0 1 18-16,0 1-20 0,-6 1-34 16,-3 1 1-16,0-4 20 0,1 6 12 0,-4-5 15 15,-1 2-1-15,2-4-30 0,-4-1 21 0,4-2-33 16,-1-3-3-16,2-2-33 0,2-1-77 0,-3-6-49 15,6-7-16-15</inkml:trace>
  <inkml:trace contextRef="#ctx0" brushRef="#br0" timeOffset="-202494.22">29600 15530 961 0,'-9'0'29'0,"4"0"11"0,-3 0-1 16,0 0 20-16,2 0-32 0,2 0 2 0,-1 0-11 15,4 0-27-15,-1 0 13 0,2 0-14 0,0 0 29 16,0 0-16-16,6 19 8 0,0-7-13 0,0-12-1 16,4 16-13-16,-3 1 14 0,6-2 6 0,-1 0-42 15,-1 1 45-15,4-1-11 0,-3 0 13 0,0 2 13 16,2-3-27-16,-2 4-1 0,0-3 8 0,0 2-2 15,-2-2-4-15,-2 3 13 0,0-2-19 0,-2 1 16 16,-2 1 17-16,2-3-41 0,-4 1 18 0,-1-3-14 16,2-2 30-16,-3 1 10 0,0-12-51 15,0 0-17-15,0 0-58 0,-4 0-32 0,-2 0 15 16,0 0 31-16,0 0 41 0,-2 0 13 0,0-17 12 16,-2-1 20-16,-2-5-8 0,2 0 18 0,-4-3 1 15,2-3-22-15,0-1 4 0,0 2 17 0,2-1 42 16,-3 0 24-16,3-1-22 0,0 7 4 0,4 0-23 15,1 3-20-15,-1 1 25 0,4-1-7 0,0 4-42 16,2-2 0-16,0 6 4 0,0-2-5 0,4-1 23 16,2 1 24-16,-1 3-17 0,6-3-6 0,-1 0 10 15,4 1-33-15,0 0 12 0,4-1-21 16,0 1 26-16,0 0 0 0,3 13-14 0,-2-14 22 16,-2 14-57-16,-1-10 31 0,1 10 12 0,-3 0 1 15,-2 0 8-15,0 0-9 0,-5 0 27 0,3 0-24 16,-1 0 28-16,-3 0-18 0,-2 18-33 0,-2-3 15 15,-2 2-4-15,0 1 24 0,0 2-16 0,-6 1 12 16,-4 2-22-16,0 0-15 0,0 0 28 0,-4 2-3 16,2 1 20-16,-6-3-16 0,2-2 1 0,-2-1-23 15,2-1-30-15,-2-4-11 0,1-4-58 0,6-11-37 16,-4 15-85-16</inkml:trace>
  <inkml:trace contextRef="#ctx0" brushRef="#br0" timeOffset="-202057.23">30150 15290 1029 0,'0'-10'-5'0,"0"10"-25"0,-4 0 32 16,4 0-5-16,-1 0 20 0,1 0 6 0,0 0-33 15,0 0 0-15,0 0-3 0,1 0 26 0,5 0-7 16,-2 20 25-16,4-2-14 0,-1 0 11 0,3 6-10 16,-3-2-32-16,5 1 8 0,-4-2-8 0,2 4 17 15,0-3 6-15,2 1-6 0,-2 0-5 0,0 0-5 16,0-3-6-16,0 1 36 0,0 0-23 16,-1-5 14-16,-3 4 8 0,1-5-21 0,-1 3-14 15,1-4 5-15,-1-2 8 0,-1-1-7 0,0-11-33 16,0 12-32-16,0-12-57 0,-4 0 9 0,3 0-27 15,1 0-55-15</inkml:trace>
  <inkml:trace contextRef="#ctx0" brushRef="#br0" timeOffset="-201733.41">30322 15275 1229 0,'-6'0'11'0,"0"-11"14"0,1 11 12 0,0 0-30 16,-1 0 25-16,2 0-42 0,3 0 22 15,-2 0 25-15,1 0-50 0,2 0 25 0,0 0-38 16,0 0 22-16,5 17-21 0,0-1 33 0,1 3-15 16,0 0 12-16,4 0 18 0,-1 0-42 0,2-1 44 15,4 2-19-15,-4-2 6 0,4-3 17 0,-2 0-44 16,1-2 5-16,5-13 1 0,-6 17-11 0,1-5 43 16,2-12-39-16,-2 0 6 0,1 13-16 0,1-13 12 15,-5 0 7-15,1 0-10 0,1 0 49 0,0 0-30 16,0 0 14-16,-2 0 9 0,1-18-28 0,-2 2-7 15,0 2 1-15,-1-6 26 0,-2 0-16 0,1 0 28 16,-3-1-19-16,-4 1-13 0,-1-4 17 16,0 4-36-16,-10-2 16 0,0 0-12 0,-1 3-1 15,-4 1 0-15,-2-1 11 0,-2 3-40 0,-3 5-25 16,2 11-49-16,-4-12-70 0,1 12-69 0,-2 0 1 16</inkml:trace>
  <inkml:trace contextRef="#ctx0" brushRef="#br0" timeOffset="-194413.57">27989 17083 500 0,'8'0'11'0,"2"16"18"16,-2-16 19-16,2 17 33 0,-2-4-19 0,0-13-18 15,0 16-28-15,-2 2-47 0,-2-5 19 0,2-13 8 16,0 15 21-16,-2-15 22 0,-2 18-35 0,0-18-2 16,0 16 11-16,1-16-25 0,-3 15 19 15,1-15 11-15,-1 0 7 0,0 14 1 0,0-14 19 16,2 0-25-16,-2 0-27 0,0 15 6 0,2-15-11 0,-2 0-15 16,0 0 16-16,0 0 37 0,0 0-23 15,0 0 23-15,0 12-43 0,0-12-35 0,0 0 58 16,0 0-14-16,0 0 29 0,0 0-11 0,0 0-24 15,2 0 39-15,-2 0-24 0,2 0 15 0,0 0-8 16,0 0-32-16,2 0 28 0,0 0 3 0,4 0-2 16,0 0 21-16,0 0-27 0,2-12 10 0,2-2 2 15,0-1-27-15,2 1 3 0,1-2 4 0,-2 0 17 16,1-2 8-16,2-2 15 0,0 3-5 0,-2-1-42 16,1 1-3-16,-2 3-8 0,0-1 9 0,-2 3 28 15,1 12-9-15,1-17 39 0,-6 17-17 16,2-12-14-16,-4 12 11 0,0 0-20 0,-2 0-6 0,-1 0 0 15,3 0-18-15,-4 0-39 0,-1 0-57 16,0 0-61-16,0 0-51 0</inkml:trace>
  <inkml:trace contextRef="#ctx0" brushRef="#br0" timeOffset="-193273.76">27411 17630 839 0,'-2'0'-6'0,"2"0"44"16,-2 0-9-16,2 0 24 0,-2 0-8 0,2 0-37 16,0 0 17-16,0 0-39 0,0 0 24 0,0 0-37 15,0 0-1-15,0 0 30 0,0 18-20 16,0-1 71-16,0 6-10 0,0 3-33 0,0 0 22 16,0 5-41-16,0-1 30 0,0 2 19 0,0 0-38 0,0-3 9 15,0-3-17-15,0 0-6 0,0-3 30 16,-6-2-9-16,4-1 3 0,-3-1-5 0,4-3 20 15,-4-2-46-15,1 1 30 0,1-15-11 0,-1 16-38 16,0-16 74-16,2 15-40 0,-1-15 1 0,0 0 40 16,0 0-36-16,2 0-2 0,-3 0 21 0,2 0-7 15,-1 0 8-15,-1 0 2 0,1 0-15 0,0 0-12 16,0-25-33-16,1 4 25 0,-3-4 6 0,4-5 1 16,1 0 6-16,0-4-8 0,0 4 19 0,0-3-26 15,0 1 7-15,4 0 10 0,2-1-7 0,0 5-9 16,2-2 34-16,-1 1-35 0,4 1-4 15,-1-2 16-15,0 4-4 0,1 1 10 0,2 0 0 16,-1 2 14-16,-1 2-13 0,4 1 6 0,-4 3-13 16,2 3-15-16,-1 14 6 0,-2 0 1 0,-2-14 10 15,1 14 22-15,-2 0-21 0,-4 0-19 0,2 0 22 16,-3 0 11-16,1 0-13 0,-3 0 46 0,0 14-13 16,0 4-33-16,-5-1 5 0,-1 7 5 0,0-2 8 15,-3 8-10-15,2-1 7 0,-3 2-46 0,-3-1-6 16,2-1 30-16,-4 0 18 0,4-2-8 0,-4 1 5 15,4-5-27-15,1 0 33 0,-5-5-9 16,8-1-85-16,-2-1-18 0,4-6-105 0,0-10-24 16,5 14-37-16</inkml:trace>
  <inkml:trace contextRef="#ctx0" brushRef="#br0" timeOffset="-192433.96">27777 18045 704 0,'-4'0'-4'0,"2"0"-9"0,-1 0 22 15,3 0 16-15,0 0-19 0,0 0 2 0,0 0-31 16,0 0 1-16,7 0 18 0,-1 0 11 0,0 0 11 15,1 0-19-15,3-15 1 0,2 0 8 0,-3 1-4 16,1-3 27-16,-2-1 4 0,4 1-30 0,-2-3 11 16,0 1-52-16,-2-1 2 0,1 0 62 0,-4 5 7 15,-1 1 31-15,-3 2 31 0,-1 2-49 0,0 10-4 16,0-13-27-16,-5 13-19 0,-5 0-27 0,2 0 26 16,0 0 37-16,-2 0-36 0,1 0 48 15,-4 0-47-15,1 0 0 0,2 0 11 0,0 0-16 16,-3 0-19-16,6 14 42 0,0-1-21 0,-5 3 8 15,7 0 28-15,-5 2-60 0,4-2 50 0,0-1-21 16,2 2 7-16,-2-2 13 0,4-1-42 0,0-14 21 16,2 14-20-16,0-14-4 0,0 16 31 0,5-16-38 15,0 12 33-15,0-12-2 0,0 0-5 0,1 13 27 16,-1-13-30-16,2 0 19 0,1 14-11 0,-1-14 11 16,2 0 11-16,-1 0-21 0,4 0 4 0,-2 0 13 15,1 0-29-15,1 0 7 0,1 0 15 0,-2-16-14 16,1 2 22-16,-3-1-3 0,3 0-23 0,-2 1 2 15,-2-2-11-15,0 2 2 0,0-1 12 0,-1 1 5 16,-2 2 5-16,0 12 4 0,-4-14-7 16,1 14-15-16,-1 0 19 0,-1-11-30 0,0 11 24 15,0 0-23-15,0 0 17 0,0 0 28 0,0 0-27 16,-3 0 14-16,2 0-10 0,1 0-1 0,-3 0 1 16,1 0 4-16,2 0 0 0,-2 0-7 0,0 0-1 15,2 0 23-15,-1 0-30 0,1 0 7 0,-3 0 27 16,1 0-23-16,2 0 31 0,-2 15-30 0,0-4-21 15,-1-11 33-15,2 18-44 0,-1-3 28 0,2-2 23 16,-2-13-40-16,2 15 43 0,-2-15-8 16,2 14-9-16,0-14-5 0,0 0-18 0,0 0-10 15,0 0 21-15,0 0-7 0,0 0 14 0,0 0 15 16,2 0-13-16,0 0 12 0,1 0 4 0,2 0-4 0,-1 0-34 16,0 0 6-16,0-11-18 0,2-3 1 15,2 2 18-15,-3-2 15 0,4-2 17 0,-1 0-12 16,1 2 3-16,0 0-16 0,-1 1-25 0,2 3 27 15,-1 10 3-15,-2-13-20 0,1 13 42 0,0 0-30 16,-2-12 4-16,0 12 13 0,0 0-18 0,1 0 11 16,-6 0 3-16,3 0-14 0,1 0-5 0,-4 0 16 15,-1 0-26-15,2 14 47 0,0-1-10 0,-2 1-8 16,0 3 21-16,0-1-47 0,0 2 13 0,0 0 14 16,0 0-1-16,0 2 5 0,0-4 0 0,0 0-16 15,0 1-9-15,0-5-27 0,4 0-26 16,3-12-45-16,-4 14-49 0,4-14 7 0,0 0-62 15,0 0 3-15</inkml:trace>
  <inkml:trace contextRef="#ctx0" brushRef="#br0" timeOffset="-192145.7">28218 17899 804 0,'0'0'-3'15,"0"0"-23"-15,1 0 16 0,-1 0 18 0,0 0-14 16,2 0 47-16,1 0 3 0,-3 0-21 0,1 0 57 15,1 0-15-15,0 12 14 0,3 0 31 0,-2 0-50 16,4 4 11-16,-2 2-24 0,0 3-19 16,-2-2 40-16,1 1-21 0,0 4 1 0,1-3 8 15,-4 4-18-15,-1-1 9 0,0-2-17 0,0 2-19 16,0-3 2-16,0 2-13 0,-4-6 20 0,-2 3-8 16,0-5-28-16,0-1 25 0,1-14-6 0,-4 15 16 15,3-15 1-15,-4 13-15 0,2-13-3 0,-2 0-1 16,-2 0 29-16,0 0-7 0,-2 0-41 0,-2 0 12 15,0 0-47-15,0 0-14 0,1 0-21 0,-1 0-21 16,-1-15-50-16,3-1-26 0,0-1 9 0,6-3-55 16,-1-4-8-16,4-1 8 0</inkml:trace>
  <inkml:trace contextRef="#ctx0" brushRef="#br0" timeOffset="-191984.97">28267 17644 778 0,'0'0'-11'0,"0"0"25"16,-4 0-50-16,2 0 34 0,2 0-1 0,0 0-21 15,0 0 56-15,0 0-77 0,4 0-19 0,1 0-19 16,0 0-51-16,1 0-13 0</inkml:trace>
  <inkml:trace contextRef="#ctx0" brushRef="#br0" timeOffset="-191598">28415 17679 987 0,'0'14'-1'0,"2"-14"11"0,1 15-17 16,-3-3 33-16,0 2 39 0,1-2-11 0,2 2 29 16,-2-1-8-16,-1-1-67 0,5-2 7 0,-4-10-28 15,3 17-1-15,1-5 4 0,-4-12 6 0,5 0 26 16,-2 12-11-16,2-12 22 0,4 0-36 0,-1 0 14 15,-3 0-7-15,1 0-6 0,1 0 32 16,2 0-21-16,1 0-51 0,0 0 20 0,-1-21 4 0,2 1 6 16,1 0 15-16,-2 0 18 0,1-3-37 15,1 0 7-15,-3 1 9 0,0 0 0 0,-3 1 24 16,2 7 1-16,-6 2 12 0,1 12-42 0,0-14-16 16,-2 14-15-16,1 0 12 0,-3 0 24 0,0 0 29 15,0 0 2-15,0 0-8 0,0 0-15 0,0 0-9 16,0 0-3-16,0 0 18 0,0 0-14 0,-5 0 4 15,1 0-13-15,3 17-9 0,-4 0 20 0,4 1-8 16,-4 2 15-16,4 1-13 0,-2 1 5 0,2-1 5 16,1-1-20-16,0 0 40 0,0 1-11 0,0 0-27 15,5-3 28-15,1-3-66 0,4 0-50 16,0-1-8-16,0-2-68 0,1-12 17 0,4 13 39 16,-3-13-12-16,4 0-16 0,-2 0-6 0</inkml:trace>
  <inkml:trace contextRef="#ctx0" brushRef="#br0" timeOffset="-191168.65">28884 17734 1255 0,'-6'0'15'0,"2"0"15"0,-5 0 11 0,3 0 30 16,0 0 16-16,-2 0-13 0,1 0-6 16,-4 0-33-16,1 0-20 0,2 0-2 0,-1 0 2 0,0 0 19 15,-1 0-25-15,0 0 24 0,3 12-14 0,-2-12-19 16,1 14 13-16,1-14-26 0,2 14-3 15,-1-14 8-15,2 11 17 0,3-11-16 0,1 0 30 16,0 10-17-16,4-10-15 0,3 0 4 0,-1 0-12 16,3 0 23-16,-2 11-3 0,3-11 17 0,3 0-7 15,-2 0-7-15,1 0 8 0,1 0-10 0,3 0-10 16,-3 0 11-16,1-17-1 0,2-1-8 0,0 2 24 16,-2 1-21-16,1-2-1 0,-4 2 14 15,1-3-18-15,-4 4-8 0,3 3 5 0,-6-1-8 16,1 12 33-16,-2-14-9 0,-2 14 10 0,1 0-6 15,-3 0-41-15,0-11 30 0,0 11-17 0,0 0 23 16,-5 0 15-16,1 0-8 0,1 0-18 0,-1 0-23 16,1 0 2-16,0 0 6 0,-1 0 24 0,-1 0 1 15,1 11-5-15,-2-11-13 0,2 17 15 0,3-3-4 16,-4 3 1-16,4-1-2 0,1 1-4 0,-3-1 19 16,3 0 5-16,0 1-12 0,0-1-3 0,4-3-14 15,1-1-3-15,-4 2 23 0,5-3-22 0,1-11-28 16,0 14-19-16,-1-14-45 0,4 12 4 0,-1-12-41 15,1 0-27-15,1 0-11 0,-1 0-55 0,2 0-26 16</inkml:trace>
  <inkml:trace contextRef="#ctx0" brushRef="#br0" timeOffset="-190929.73">29106 17226 1196 0,'0'0'2'0,"-2"0"1"15,2 0 4-15,0 0 5 0,0 0-5 0,0 0-9 16,0 0-7-16,0 0-15 0,0 0 2 0,0 0 44 16,2 0 19-16,-1 0 22 0,3 0 19 0,-2 19-31 15,1 0-38-15,-2 1-17 0,4 5 14 0,-1 2-28 16,0 2 28-16,-1 6 5 0,1 0-30 16,1 0 13-16,-4 3 7 0,4-1-2 0,-1 1 2 0,-3-1-10 15,4-1-40-15,-4-2-19 0,3 1-29 0,2-2-37 16,3-4-9-16,-3-3-21 0,-1-3 0 0,4-4-47 15,-2-4 27-15</inkml:trace>
  <inkml:trace contextRef="#ctx0" brushRef="#br0" timeOffset="-190157.12">29410 17676 1413 0,'0'0'21'16,"-9"0"32"-16,6 0 12 0,-5 0 0 0,2-11-20 15,-3 11-26-15,3 0-2 0,-4 0-3 0,0 0 9 16,3 0-2-16,-2 0-10 0,-1 0-2 16,0 0 7-16,-1 11-9 0,2 1-7 0,-1-1-15 0,3-11 10 15,-2 15 6-15,2-1-10 0,1-3 27 16,2-11-17-16,0 13-9 0,4-13 14 0,0 12-30 16,0-12 9-16,0 11 5 0,5-11 11 0,1 0 13 15,3 14-19-15,1-14 15 0,-3 0-4 0,3 0 4 16,3 0 6-16,0 0-9 0,0 0 3 0,-1 0 3 15,2 0-9-15,0 0-8 0,-2-14 8 0,2 2-9 16,-2-2 12-16,-1-1-4 0,2 0-2 0,-1-1 15 16,-2 0-19-16,0-1 14 0,-3 3-24 15,0 2 12-15,1 1-7 0,-7 11 16 0,3-12-4 16,-1 12-17-16,-1 0 16 0,-2 0-1 0,0 0 1 0,0 0 6 16,0 0-3-16,-5 0-22 0,1 0 15 15,3 0-10-15,-5 0 13 0,4 0 7 0,0 0-14 16,-3 0 10-16,4 0-19 0,-3 0-3 0,2 14 9 15,-1-1-5-15,2-2 8 0,-1 3 10 0,2 0-4 16,0 2 0-16,0 1-4 0,3-1-11 0,2 3 34 16,0-3-20-16,2 0 14 0,1-2-14 0,-3 0-57 15,6-3-26-15,-3-11-43 0,2 14-18 0,2-14 5 16,-1 0-6-16,2 0 1 0,0 0 15 0,2 0 1 16,-4 0 15-16,4-20 41 0,1 0-23 0,-4-2 61 15,0-1 8-15,0 0 3 0,-2 0 44 0,0-1-51 16,-2 4 32-16,-2-1 33 0,0 5 2 15,0 2 37-15,-4 0 38 0,0 3-57 0,-1 11 62 16,-1 0-18-16,0-10-12 0,0 10 28 0,0 0-46 16,0 0 3-16,0 0-41 0,0 0 35 0,0 0-34 15,0 0-26-15,0 0 4 0,0 0-26 0,0 0 22 16,0 0-4-16,0 0 4 0,0 14-24 0,0-3-2 16,-3 5 6-16,-1-1 34 0,0 6-17 0,0-2-2 15,2 1 18-15,-1-1-32 0,2 1 13 0,-1-2 9 16,0-4-9-16,0 0 13 0,0-1 4 0,2-13-26 15,0 11 35-15,0-11-19 0,0 0 3 16,0 11 0-16,-2-11-7 0,2 0 12 0,0 0-7 16,0 0 4-16,0 0-17 0,-2 0-11 0,2 0 13 15,0 0-5-15,0 0 21 0,0 0-9 0,0-15-12 16,4 0 18-16,2-1-2 0,0 2 0 0,0-2 5 16,2 0-17-16,2 1-18 0,-1 1 28 0,1 4-26 15,0 10 22-15,1-14-10 0,-1 14-18 0,0-12 18 16,0 12 13-16,0 0-8 0,-2 0 3 0,2 0 15 15,2 0-15-15,0 0-9 0,0 0-36 0,0 0-78 16,0 0-93-16,-2 18-79 0,0 0-7 0</inkml:trace>
  <inkml:trace contextRef="#ctx0" brushRef="#br0" timeOffset="-189517.21">28371 16110 1438 0,'0'0'19'16,"0"0"-9"-16,0 0-3 0,0 0 3 0,0 0-11 15,-3 15 14-15,-2-2 1 0,1 0 2 16,-2 7-18-16,0 2 21 0,1 3-5 0,-2 2-1 16,-1 8-12-16,3 0-6 0,0 2-24 0,-1 1 5 15,2 0 35-15,3-1-42 0,-4 4 33 0,1-1 10 16,3-5-16-16,-4 0 37 0,4-2 8 0,-4-3-55 15,5-3 22-15,-2-3 5 0,0-2-23 0,2-4 42 16,-1-3-36-16,1-1-49 0,0-14-12 0,0 12-87 16,0-12-68-16,0 0-76 0,0 0-37 0</inkml:trace>
  <inkml:trace contextRef="#ctx0" brushRef="#br0" timeOffset="-189181.27">28183 16735 800 0,'-4'0'11'16,"2"0"32"-16,-2 0 14 0,4 0 3 15,-1 0 16-15,-4 0-18 0,5 0-10 0,-4 0 12 0,3 0-50 16,-2 0-8-16,1 0-6 0,-2 0-12 0,0 0-6 16,1 15 17-16,-2 0-3 0,3 1-19 15,-1 2 25-15,0 2 0 0,1-1 21 0,0-2-17 16,2 1 18-16,0-5-9 0,0 0-47 0,7-13 55 16,-2 13-18-16,3-13-22 0,2 0 49 0,0 0-11 15,3 0-22-15,0 0 33 0,5 0-1 0,0 0-27 16,5 0 41-16,-4-17-42 0,5 0-90 0,1-1-86 15,0 1-156-15</inkml:trace>
  <inkml:trace contextRef="#ctx0" brushRef="#br0" timeOffset="-187848.01">27986 17988 814 0,'0'0'18'0,"0"0"1"0,-3 0 49 0,3 0 23 16,-2 0-15-16,2 0-19 0,-4 0-28 0,3 0-23 16,-4 0-17-16,3 0 24 0,-3 0-22 0,2 0-5 15,-4 12 27-15,3-12-25 0,-5 15 16 0,-4-2 5 16,4 2-24-16,-3-1 0 0,-3 3 2 0,1 3 2 16,-3 5 33-16,-2 1-13 0,2 4-27 15,-4 0 39-15,0 4-41 0,1 3 30 0,-4 2 7 16,0 1-23-16,0 0 11 0,-4 1-5 0,2 2 1 15,-3 0-13-15,3 0 9 0,-4-3 11 0,4 2-24 16,0-2-6-16,0-3 32 0,0 0-19 0,3-4 24 16,0 1 16-16,2-7-36 0,0 1 20 0,6-3-13 15,-1-4-4-15,4-2 5 0,-1-3 1 0,6-2 10 16,3-3-28-16,-1-11-64 0,4 11-38 0,1-11-72 16,0 0-17-16,6 0-13 0</inkml:trace>
  <inkml:trace contextRef="#ctx0" brushRef="#br0" timeOffset="-187380.93">27200 18925 508 0,'-1'9'-12'0,"-3"1"1"16,-1 0 13-16,0 4-28 0,-4 1 49 0,3 2 8 16,0 3-10-16,1 2 46 0,-4 0-20 0,3 2-43 15,-1 1 4-15,-2-1-22 0,4-1 26 0,-1 0 26 16,0-2-5-16,-1-3-18 0,4-2-46 0,-1-4 3 16,2-12 27-16,-1 14-17 0,3-14 25 0,0 15 7 15,0-15-34-15,6 0 27 0,0 11-32 0,1-11-6 16,0 0 33-16,2 0 4 0,3 0 2 0,-2 0 6 15,1 0-30-15,4 0 27 0,0 0 6 16,0 0 9-16,1-12-4 0,0 12-20 0,-1-14 3 16,0 14-12-16,1-11 10 0,-2 11-53 0,-1 0-15 15,1 0-106-15,-3-10-11 0</inkml:trace>
  <inkml:trace contextRef="#ctx0" brushRef="#br0" timeOffset="-185952.33">25732 19290 631 0,'-2'0'26'0,"2"0"52"0,0 0-9 0,-2 0 13 16,2 0-2-16,0 0-82 0,0 0-16 0,0 0 13 16,-2 0 2-16,2 0 7 0,0 15 35 0,-3-1-36 15,3 7-12-15,0-1-24 0,0 7 6 0,0 0 5 16,0 3-7-16,-1 0 39 0,1 1-5 0,0-2-14 16,-2 0 15-16,2-3 31 0,0 2-30 0,-2-4 31 15,2-2-49-15,-2-3-2 0,2-2-6 0,0-2 10 16,0-6 36-16,0-9-5 0,0 12 10 15,0-12-15-15,0 0-30 0,0 0-6 0,0 0 12 0,0 0-2 16,0 0 36-16,0 0-24 0,0 0 6 16,4 0-8-16,-4-12-7 0,0-2 11 0,0-7-17 15,0 1 15-15,0-4-5 0,2-5 4 0,-1-2 16 16,2-4-14-16,1 5-20 0,-1-5 7 0,4 0 0 16,1 1 25-16,0 3-5 0,7 1 17 0,-4 1-39 15,1 2-6-15,2-1 0 0,-1 4-41 0,2 2 63 16,1 2-27-16,-2 1 16 0,0 3 25 15,-1 1-31-15,0 4 5 0,-1 11-1 0,-2 0 7 0,3 0 14 16,-8 0 7-16,1 0-13 0,0 0-13 16,-2 0-18-16,1 0 14 0,-5 0 30 0,1 22-13 15,-1-2 24-15,0 3-5 0,-6 3-17 0,-1 4 8 16,0 3-17-16,0 1 3 0,-6-2-41 0,1 5 57 16,1-2-49-16,-6 0 22 0,3-6 44 0,-3 1-66 15,3-5 67-15,-1-4-40 0,3-3 2 0,0-4-1 16,3-4 2-16,2-10 10 0,1 0-11 0,4 0 14 15,2 0 2-15,0 0-26 0,0 0 11 0,4 0 13 16,2 0-41-16,-1-15 25 0,2-3 2 0,2 3-17 16,1 0 27-16,3-1-9 0,-3-2 4 0,3 2-2 15,2 0 3-15,-1 2-4 0,0-1-9 0,0 4 11 16,-2 11-9-16,3-13-6 0,-4 13 7 16,-1-12-43-16,2 12 22 0,0 0 33 0,-4 0-13 15,1 0 17-15,-4 0 2 0,1 0 2 0,-3 0-6 16,4 0 9-16,-2 0-11 0,-2 0-32 0,-1 0 7 15,3 12 43-15,-5 1-35 0,1-2 28 0,-1 4-25 16,0 1 0-16,0-1 14 0,-6 5-25 0,2-2 52 16,-2 2-20-16,-1 1 13 0,0-1-22 0,0 0-9 15,-2 0-30-15,1-1 6 0,-4-3 55 0,5 4-11 16,-5-5-15-16,5 0-3 0,0 0 0 0,-3-5-42 16,3-10-3-16,1 12-25 0,2-12-31 0,0 0 16 15,4 0-9-15,0 0-68 0,0 0 6 16</inkml:trace>
  <inkml:trace contextRef="#ctx0" brushRef="#br0" timeOffset="-185431.1">26164 19617 794 0,'-6'0'23'0,"2"0"-28"0,-2 0 27 16,2 0-2-16,-2 0-19 0,0 0 15 0,2 12-21 0,-2-12 1 16,-2 12 1-16,5-12 13 0,-4 13-18 0,4-2 12 15,-2 0-2-15,1-2-12 0,0 5 25 16,2-2-29-16,0 0 26 0,0 2-6 0,2 1-24 16,0-3 33-16,0 2-27 0,0-2 32 0,4 2-14 15,1-5-10-15,-4 2 6 0,3-11 4 0,1 12 7 16,0-12-1-16,0 9-3 0,2-9-23 0,-1 0-5 15,0 0 11-15,2 0 9 0,1 0 23 0,-3 0-9 16,4 0-3-16,0 0 6 0,-3 0-29 16,3 0 33-16,0-16-16 0,2-3-5 0,1 2 17 15,-3-3-3-15,1-4-11 0,-1 4-13 0,0-2-16 16,0 0 8-16,-2 5 11 0,-2 3 11 0,2-1 23 16,-4 4-12-16,1 11-37 0,-4 0 35 0,1-9-35 15,1 9 6-15,-3 0 42 0,0 0-55 0,0 0 13 16,0 0-2-16,0 0 7 0,0 0 6 0,0 0 4 15,0 0-17-15,0 0 20 0,0 0-1 0,0 0 10 16,0 0-4-16,0 0-21 0,0 0 32 0,0 11-30 16,0-2 10-16,0 1 9 0,0 0-21 0,0 3 12 15,0-2 17-15,0 3-14 0,1-2 6 0,3 2-6 16,1 1 9-16,-2 0-30 0,1-1 13 0,0 0-2 16,2 0-8-16,0-5 72 0,-2 4-72 0,2-2 43 15,-2-11-6-15,5 11-95 0,-3-11 52 0,-1 0-68 16,4 9-24-16,-2-9 2 0,2 0-76 15,-3 0 28-15</inkml:trace>
  <inkml:trace contextRef="#ctx0" brushRef="#br0" timeOffset="-184951.35">26493 19499 612 0,'0'0'-4'0,"1"0"13"0,-1 0-18 16,0 0 24-16,0 0 28 0,0 0-29 0,0 0 61 15,0 0-19-15,0 0-49 0,0 20 25 0,0-5-18 16,0 0-13-16,0 5 26 0,0 0-22 16,0 4-27-16,-4-4 52 0,1 4-50 0,-1-4 15 15,1 0 20-15,1-3-39 0,-2-3 53 0,3-3 8 16,1-11-28-16,-5 13-4 0,5-13-5 0,0 0-31 16,0 0 29-16,0 0 5 0,0 0 11 0,0 0 2 15,0 0-20-15,6 0-2 0,-3 0-18 0,0 0 34 16,1 0-11-16,0 0 8 0,2-13 20 0,0 2-29 15,3-3 24-15,-2 0-14 0,1-1-26 0,3-2 3 16,0 3 15-16,-1-1-2 0,5 0 12 0,-4 4-16 16,-1 0-7-16,5-2 21 0,-5 13 12 0,-3-9-10 15,2 9 3-15,-4 0-6 0,1 0-29 16,-2 0 42-16,1 0-16 0,-5 0-30 0,0 0 22 16,0 0 17-16,0 0-6 0,-9 18 21 0,3-1-14 15,1-2-29-15,-1 3 2 0,-3-2 4 0,2-1 12 16,-3 0-5-16,1-2-10 0,3-1 11 0,-2-2-13 15,2-10 22-15,0 10 6 0,5-10-27 0,-4 0-17 16,5 0 27-16,0 10-3 0,0-10 9 0,0 0 22 16,5 0-43-16,-2 0-10 0,4 0 39 0,-1 0 1 15,4 0-24-15,-3 9 42 0,7-9-31 0,-2 0-18 16,2 0 53-16,5 0-43 0,-3 0 3 0,0 0 33 16,1 0-75-16,2 0-3 0,1 0-64 15,-3-9-21-15,3 1 22 0,1-1-14 0,-4 0-7 0</inkml:trace>
  <inkml:trace contextRef="#ctx0" brushRef="#br0" timeOffset="-184572.03">26973 19658 893 0,'-5'0'10'0,"1"0"27"0,1 0-20 15,-4 0 17-15,1 0 16 0,0 0-23 0,1 0 7 16,-4 0-11-16,3 0-24 0,-4 0 12 0,0 0-9 15,3 0-1-15,-2 14-3 0,-1-4-21 0,0 1 32 16,4-1-13-16,1 1 4 0,-1-2-26 16,1-9 4-16,4 12 16 0,1-12 9 0,0 11 24 0,0-11-7 15,6 0-22-15,0 0-19 0,-1 9 38 16,4-9-3-16,2 0-10 0,0 0 18 0,0 0-44 16,4 0 1-16,-4-11 40 0,5-1-22 0,1-3 38 15,-4-2-24-15,2-4-14 0,0 1 11 0,0 0-3 16,-1 0 0-16,-5-1-12 0,5 3 5 0,-5 2-16 15,-2 6 1-15,-1 10 15 0,-2-14 15 0,1 14 9 16,-4 0 23-16,3 0-5 0,-4 0 5 0,0 0-37 16,0 0-2-16,0 0-3 0,0 0-30 15,0 0 29-15,0 0 9 0,0 0 4 0,0 0-4 16,-5 14 2-16,5-4-33 0,0 1 7 0,0 3 12 16,0 1 10-16,0 0 17 0,5-1-42 0,0 0-22 15,2 1-76-15,2-3-92 0,1 2-67 0,1-3-20 16</inkml:trace>
  <inkml:trace contextRef="#ctx0" brushRef="#br0" timeOffset="-184113">27425 19323 862 0,'0'0'-23'0,"-3"0"57"0,3 0 7 0,0 0-43 16,0 0 54-16,0 0-40 0,0 0-66 0,0 0 88 16,0 0-28-16,0 0 3 0,0 0 74 0,0 0-37 15,0 11-18-15,0 6 18 0,0 1-28 0,0 7 19 16,5 3 1-16,-4 3-54 0,-1 4 22 0,0 0-2 15,3 1-2-15,-1 0 7 0,-2-1 9 0,2-1-14 16,0-4 17-16,-1 3 12 0,2-6-51 16,-1 0 7-16,-1-4-12 0,3-2-3 0,-1-1 23 0,-1-2 10 15,-1-7-7-15,4 2-20 0,-3-13-33 16,1 0-109-16,2 0-44 0,-1 0-90 0</inkml:trace>
  <inkml:trace contextRef="#ctx0" brushRef="#br0" timeOffset="-183901.57">27417 19459 665 0,'-5'0'8'0,"5"-10"-25"0,0 10 26 16,0-11-20-16,0 1-20 0,0-3 44 0,6 2-12 16,1 0 2-16,-1-3 17 0,1 0 9 0,3-2-15 15,3-1-3-15,-1 1-16 0,-1 2-16 16,5 0-8-16,0 1 40 0,1 13 11 0,1-16-13 15,-2 6 6-15,-1 10-23 0,0 0 14 0,1-14 10 16,-2 14-25-16,-2 0-34 0,-2 0 5 0,-2 0-93 16,-2 0-36-16</inkml:trace>
  <inkml:trace contextRef="#ctx0" brushRef="#br0" timeOffset="-183738.01">27479 19547 347 0,'0'0'-14'0,"0"0"28"16,0 0-30-16,4 0 28 0,2 0-1 0,0 0-11 16,2-13 26-16,-1 6-43 0,2-2 37 0,1-4-13 15,2 2-6-15,-1 0 31 0,4-2-22 16,0 2 2-16,1 1-22 0,-1-1-104 0</inkml:trace>
  <inkml:trace contextRef="#ctx0" brushRef="#br0" timeOffset="-183207.75">27853 19444 820 0,'-1'0'34'0,"-4"0"8"0,0-9-1 0,0 9 12 15,-2 0-7-15,2 0 1 0,-3 0 10 0,0 0 11 16,0 0-25-16,-2 0 0 0,2 0 2 0,0 0-16 16,0 0-30-16,-2 0-4 0,0 0-13 0,0 14-11 15,0-4 31-15,0 5-24 0,-1-4 13 0,1 3 9 16,0-1 5-16,6 0 13 0,-3 1-14 0,1-4-19 16,2 1 5-16,-1-11-4 0,5 13 7 15,0-13 23-15,0 11-16 0,9-11 11 0,-3 11-27 16,1-11 14-16,0 0 9 0,0 0-21 0,3 13 34 15,1-13-23-15,-1 0-4 0,0 0 42 0,-2 0-16 16,2 0-3-16,0 0-7 0,0-14-33 0,-1 2 39 16,1-1 4-16,3 1-43 0,-3-2 23 0,0-2-34 15,-2 0 29-15,0-1 21 0,2 2-9 0,-7 4 7 16,4 0-60-16,-4-2 47 0,-3 13 18 0,3-9-3 16,-1 9 28-16,-2 0-57 0,0 0 5 0,0-11-25 15,0 11 49-15,-5 0 12 0,5 0-5 0,0 0 8 16,-3 0-68-16,3 0 45 0,-2 0-33 15,2 0 8-15,0 0 22 0,0 0-12 0,-2 0 3 16,2 0 9-16,0 13-8 0,0-1 24 0,0 1-32 0,0 1-7 16,0 2 31-16,0 0-42 0,0-1 40 15,4 1 3-15,-1-1-24 0,2-2 24 0,-3-2-13 16,3 0-12-16,0-11-16 0,-1 13-34 0,1-13-30 16,2 10 5-16,1-10-21 0,-1 0-8 0,0 0-15 15,-1 0-19-15,2-14-39 0</inkml:trace>
  <inkml:trace contextRef="#ctx0" brushRef="#br0" timeOffset="-182709.57">27973 19279 668 0,'0'0'-20'0,"0"0"28"0,0 0-12 0,0 0 62 16,0 0 23-16,0 0-26 0,0 0 44 0,0 15-61 15,0 1 20-15,3 2 1 0,-3 3-22 16,0 5-10-16,0 1-32 0,0 1 27 0,0 1-24 15,0 2 11-15,0-2 4 0,-5-3-25 0,3 2 3 16,-3-3 19-16,4-4-2 0,-1-3 0 0,2-4-17 16,-2-1-9-16,2-13 10 0,0 10 18 0,0-10 27 15,0 0-35-15,0 0 16 0,0 0-20 0,0 0 15 16,4 0-4-16,-3 0 9 0,4 0-20 0,-1 0-3 16,2-15 16-16,1 1-25 0,0-3 21 0,2-2-1 15,1-3 0-15,1-1 13 0,1-1-18 16,1-2-10-16,-2 4 21 0,4-2-17 0,-5 0 28 15,1 4-5-15,-1 0-33 0,2 3 27 0,-5 2-10 16,5 3-16-16,-7 12 26 0,0-11-29 0,-2 11 11 16,-3 0 27-16,0 0 4 0,0 0-11 0,0 0-2 15,-6 0-28-15,-1 20-10 0,-2-1 19 0,-1 2-11 16,-2 5 5-16,0-3 29 0,-2 3-6 0,0-5-42 16,0 2 18-16,1-4-6 0,0-2-15 0,1-1 66 15,2-3-32-15,4-4-8 0,-1-9 14 0,3 10-11 16,-1-10 0-16,5 0 19 0,-2 0-34 0,2 0-18 15,0 0 27-15,0 0-11 0,4 0 18 0,0 10 8 16,-1-10 14-16,4 0-6 0,-2 0-12 16,0 0 25-16,1 0-42 0,3 0 15 0,0 8 25 15,-1-8-5-15,2 0-11 0,0 0-21 0,5 0 22 16,-5 11-11-16,1-11 53 0,4 0-17 0,-4 0-21 16,4 0-30-16,-4 0-70 0,1 0-36 0,1 0-46 15,-3 0-48-15,1 0-30 0</inkml:trace>
  <inkml:trace contextRef="#ctx0" brushRef="#br0" timeOffset="-181543.76">28306 19279 998 0,'-3'0'15'15,"1"0"21"-15,2 0-19 0,-2 0 36 0,0 0-12 16,2 0-36-16,0 0 35 0,0 0-32 0,0 0 13 15,0 0 41-15,0 0-23 0,0 0-19 0,0 0-8 16,0 0-29-16,0 0 10 0,0 0 16 0,0 0-3 16,0 0 0-16,0 15-10 0,0 3 17 0,4 1-5 15,-2 1 2-15,-2 4 5 0,3-1-39 0,-3 2 23 16,1 1-3-16,-1-1 13 0,0-2 25 0,0-1-31 16,0-1 8-16,0-1-3 0,0-2-14 0,0-1 13 15,0 0-47-15,0-5 14 0,0 1-45 16,0-13-50-16,0 12 22 0,0-12-56 0,0 10 13 15,0-10 42-15,0 0-8 0,0 0-9 0,0 0 54 16,0 0 20-16,0-12 32 0,0-2 29 0,0 3-35 16,-1-2 17-16,-4-1 5 0,1 3 17 0,0 0 78 15,1-1-45-15,-2 3-9 0,1 9 38 0,3-12-31 16,-4 12 6-16,1-11 45 0,3 11-24 0,1 0-50 16,-3-9 23-16,1 9-62 0,2 0 23 0,0 0 14 15,0 0-59-15,0 0 40 0,0 0-46 0,0 0 32 16,0 0 38-16,0 0-34 0,5 0 39 0,-2 0-40 15,4-15-24-15,-2 15 43 0,3-11-34 16,2 11-7-16,0-15 62 0,0 6-33 0,4 9-5 0,1-13 40 16,-4 13-28-16,5-13-1 0,-4 13-1 0,1-14-32 15,-2 14 5-15,-1 0 10 0,0-12 22 16,-2 12-4-16,-1 0-14 0,-1 0 0 0,-2 0-23 16,-1-9 27-16,1 9-19 0,-4 0 21 0,2 0 15 15,-2 0-15-15,0 0 24 0,0 0-48 0,0 0 12 16,0 0-2-16,0 0 25 0,0 0 52 0,0 0-29 15,0 0-10-15,0 0-23 0,0 0-57 0,0 0 29 16,0 9 25-16,0 3 2 0,0 0 7 16,0-1 7-16,0 4-10 0,0 0-2 0,0-4 13 0,0 3-32 15,0 0 10-15,0-2 17 0,0-3-17 0,2 2 22 16,3-11-16-16,-4 13-15 0,4-2 46 16,-4-11-20-16,3 11-6 0,2-11 1 0,-2 13-10 15,2-13-6-15,-2 0 19 0,2 0-20 0,0 10 15 16,3-10-7-16,-4 0 3 0,1 0 41 0,0 0-49 15,4 0 25-15,-1 0-6 0,1 0-25 0,-3-14 28 16,2 0-16-16,1-1 22 0,0 0-24 0,-4-1 19 16,1-2-16-16,0 2-9 0,-1 0 11 0,0 2-40 15,-2 2 21-15,-3 12 21 0,-1-13 9 0,0 13 7 16,0 0-10-16,0 0-20 0,0 0 9 0,0 0-8 16,0 0 23-16,-1 0-16 0,-3 0-29 0,4 0 46 15,0 0-46-15,-3 0-4 0,3 0 62 16,0 0-75-16,0 0 56 0,0 0 4 0,0 0-43 15,0 0 49-15,0 0-28 0,0 10 11 0,0 3 2 16,4-2-25-16,0-1 50 0,1 1-16 0,-1-1-30 16,-1 4 47-16,1-2-64 0,0 0 28 0,2-1 25 15,-1 0-12-15,0-11 31 0,1 10-18 0,-2-10-19 16,1 11-8-16,-1-11 11 0,-1 0-19 0,3 0 10 16,-2 0-3-16,2 0-37 0,-2 0 27 0,5 0 15 15,-3 0-22-15,-2 0 5 0,-1-15-17 16,1-2 11-16,0-3 7 0,-2 2 21 0,1-2 40 15,-3-1-48-15,1 2 24 0,-1 3-7 0,0 2-39 16,0 2 29-16,0 12-9 0,0-14-9 0,0 14-12 16,0 0 35-16,0 0-10 0,0 0 3 0,0 0 23 15,0 0-33-15,0 0 27 0,0 0-27 0,0 0-6 16,0 0 21-16,3 0-28 0,-1 0 33 0,2 0 18 16,-3 0-19-16,-1 15-10 0,5 0-4 0,-4 1-9 15,2 2 23-15,-2-1-10 0,1 1 1 0,1-1-7 16,-3-2-4-16,1 0 45 0,-1-1-26 0,0-3 6 15,0-11 3-15,3 9-23 0,-2-9 16 0,-1 0 16 16,0 0-16-16,0 0-6 0,0 0 7 0,0 0 4 16,0 0 0-16,0 0 5 0,0 0-2 15,0 0-17-15,0 0 31 0,0 0-31 0,0 0 32 0,0-9-18 16,0-4-42-16,0 0 32 0,0-1 1 16,0-3-26-16,0-1 44 0,0 1-7 0,0-3-21 15,6 1 32-15,0-2-29 0,4 2 7 0,4-1-28 16,-2 0 26-16,4 2-11 0,3 0 13 0,-2 2-25 15,2 2-108-15,-2 1-59 0,-1 13-89 0,1-11-30 16</inkml:trace>
  <inkml:trace contextRef="#ctx0" brushRef="#br0" timeOffset="-180923.98">26114 20059 813 0,'-8'0'20'0,"3"0"-5"0,-4 0 39 16,3 0 8-16,2 0-20 0,0 0-3 0,2 0-40 16,1 0-10-16,-2 0 8 0,3 0 7 0,0 10-7 15,0 4 20-15,0 1-13 0,4 2-39 0,0 2 35 16,0 4-43-16,0 2 39 0,0 5 9 0,5-2-10 16,-4 4 45-16,5-4-38 0,1 2 17 0,-4 2 7 15,3 0-23-15,0-1 18 0,0-2-4 16,2 1-23-16,-2-2 12 0,0-1-46 0,3 0-37 15,-6-5-54-15,3 4-87 0,0-8-27 0</inkml:trace>
  <inkml:trace contextRef="#ctx0" brushRef="#br0" timeOffset="-180425.26">26369 20293 941 0,'1'0'13'0,"-1"0"6"16,0 0-20-16,0 0 18 0,0 0 8 0,0 0-8 15,0 0 37-15,0 0-34 0,0 0-6 0,0 0-21 16,0 11 2-16,2 1 15 0,-2 0-16 0,0-1 30 16,3 3 0-16,-3 1-19 0,0 0 7 0,0-4-14 15,1 1-9-15,-1 1 27 0,3-3-32 0,-2-10 27 16,-1 14-4-16,5-3 4 0,-5-11 24 0,1 13-30 15,-1-13 1-15,3 11-37 0,-2-11 9 0,-1 0-8 16,2 0 1-16,1 0-8 0,-3 0 0 16,0 0 9-16,0 0 3 0,0 0 41 0,0 0 14 15,0 0-3-15,0-14-35 0,1-1 24 0,-1-2-9 16,2-1-46-16,0 1 33 0,-2-1-3 0,2 1-14 16,1-1 59-16,-2 3-10 0,4 0-46 0,-4-1 23 15,3 2-7-15,2-1 3 0,0 4 15 0,-2 11-25 16,2-15 17-16,3 15-14 0,-4-15-9 0,1 15 6 15,3-11-11-15,-2 11 39 0,2 0-1 0,1 0-20 16,-5-12 0-16,3 12-41 0,0 0-3 0,1 0 50 16,-3 0-4-16,0 0 4 0,-1 0 40 0,0 0-34 15,0 0-33-15,0 0 29 0,0 0 0 0,0 14 13 16,-2 1 28-16,1 0-10 0,0-1-42 0,1 6 24 16,-1-1-13-16,-1 0 4 0,1-1 0 15,1 1-27-15,-4-1 25 0,5-2-5 0,-2-2-4 0,5-1-23 16,-4 0-33-16,1-13-40 0,4 11-16 15,2 0-47-15,-2-11-43 0,4 0 27 0</inkml:trace>
  <inkml:trace contextRef="#ctx0" brushRef="#br0" timeOffset="-179489.37">26917 20226 1074 0,'0'0'40'0,"-9"0"9"0,3 0 1 0,0 0 13 15,-1 0-12-15,-2 0-20 0,-1 0-10 0,0 0-16 16,3 0-23-16,-2 0 17 0,-1 0 2 0,0 0 6 16,0 0-6-16,3 14-33 0,-2 0 13 15,2 1 10-15,-2 3 2 0,1-1 21 0,2 0 2 16,5-1-15-16,-4-2-17 0,5-1-4 0,0 0-3 16,0-13 26-16,6 15 3 0,3-15 1 0,-2 12 20 15,2-12-22-15,-2 0 3 0,1 0 17 0,2 0-26 16,2 0-24-16,1 0 30 0,-1 0 16 0,-1 0-17 15,3-20 39-15,-2-5-13 0,-2 4-11 0,5-4-26 16,-5-4 2-16,0-1-1 0,0 2-4 16,-3-2 23-16,2-2-18 0,-5 4-9 0,-1 1-1 0,0 1 3 15,-3 1 0-15,0 1 11 0,0 0-3 16,0 4 8-16,-6 2-4 0,2 2 0 0,-5 3-13 16,6-1 11-16,-1 14 8 0,-2-10-17 0,2 10 8 15,-1 0-16-15,4 0 6 0,-2 0 13 0,2 0 0 16,1 0 3-16,-2 0-10 0,2 0-2 0,0 0 5 15,0 0 1-15,0 0-3 0,0 0 1 0,0 0-4 16,0 0 16-16,0 0-11 0,2 0 4 0,-1 0 32 16,2 10 1-16,-2 3-23 0,1 1 7 0,1 2-55 15,-2 1-8-15,2 1 43 0,-2 0-32 0,4 3 51 16,-4 2 0-16,2-3 1 0,0 0 29 0,0 3-42 16,3-2-12-16,-5-1 10 0,3 4-26 15,2-4 23-15,-1-3 4 0,0 3-26 0,1-2 27 16,1 3-8-16,0-5 37 0,-1 3-12 0,3-3-5 15,-2-1 4-15,3 0-37 0,-1-1-4 0,1-5 3 16,0-9-57-16,0 11-17 0,-3-11 20 0,3 0-51 16,0 0 42-16,-1 0 32 0,-2 0 8 0,-1 0 32 15,3 0 12-15,-2-11 10 0,2-2-6 0,-4-1 6 16,1-1-23-16,-2 1-19 0,2 1 5 0,-1-1 17 16,-4 2 14-16,3-1 24 0,1 13-23 0,-5-15 11 15,1 15-12-15,-1-11-20 0,0 11 9 0,0 0-11 16,0 0 46-16,0-12 38 0,0 12 19 0,0 0 8 15,0 0 18-15,0 0-25 0,0 0-31 16,0 0-8-16,0 0-45 0,0 0-22 0,0 0 42 0,0 0-30 16,0 0 8-16,0 0 5 0,0 14-16 15,0-1 8-15,0 2-11 0,0-1 6 0,-1 2-24 16,1 0 33-16,0 2 0 0,0-2-1 0,0-3-3 16,0-2-11-16,0-11-2 0,0 14 8 0,1-14 19 15,6 11-10-15,-4-11 3 0,1 0-14 16,2 0 3-16,0 0 18 0,1 0-1 0,0 0 0 0,2 0 9 15,-2 0-24-15,3 0 17 0,-1 0 6 0,1-18-25 16,-3 0 24-16,3 0-21 0,-4-1-13 0,1 0 37 16,-1-2-15-16,-3 6-12 0,1-1 37 0,-4 1-28 15,3 15-7-15,-3-14 34 0,0 14-38 0,0-15 2 16,0 15-4-16,-7 0 5 0,6 0-9 16,-1 0 18-16,-1 0-23 0,2 0-28 0,-1 0 49 0,2 0-20 15,0 0 16-15,0 0 4 0,0 0-20 16,0 0 0-16,0 0 12 0,0 0 9 0,0 0-7 15,3 0-8-15,2 15-6 0,-4-3 6 0,3-1-8 16,1 4 26-16,0 0 8 0,0-3-15 0,1 2 16 16,-1 0 2-16,1-3-4 0,1 4-15 0,0-15-80 15,2 15-33-15,-2-15-84 0,2 11-22 0,-2-11-2 16,3 0-38-16</inkml:trace>
  <inkml:trace contextRef="#ctx0" brushRef="#br0" timeOffset="-179181.19">27484 20164 774 0,'0'0'26'0,"0"0"-2"0,0 0-31 0,0 0 28 16,0 0-38-16,0 0 27 0,0 0 31 0,0 0-27 16,0 0-11-16,0 0 31 0,3 0-11 0,-1 0 32 15,2 0 31-15,-2 0-63 0,0 0 5 0,1 15-42 16,2-3 3-16,-3-12 2 0,1 17 11 0,3-6 8 15,-1-11-10-15,0 15 5 0,0-1-8 0,0-14-4 16,2 13 21-16,-4-13-1 0,2 11-11 0,-4-11 3 16,4 0-1-16,-1 0-19 0,0 0 32 15,0 0 4-15,-1 0-30 0,2 0 27 0,0 0 3 16,1 0-14-16,1 0 11 0,-1-13 6 0,1-3-19 16,-1-1 24-16,1-1-10 0,3 1-17 0,-2-3 13 15,-3-1-22-15,4 3-16 0,-3 0-52 0,0 3-48 16,2 3-38-16,-2-1 5 0,0 13 21 0,0 0-30 15,-2 0-4-15</inkml:trace>
  <inkml:trace contextRef="#ctx0" brushRef="#br0" timeOffset="-178932.14">27801 20044 1104 0,'-4'0'46'0,"0"0"23"0,0 0 8 16,-1 0-41-16,4 0-39 0,-1 14-8 0,1-14-16 16,-2 0 50-16,1 14-15 0,2-14-16 0,-2 17 8 15,2-2 19-15,0 3-33 0,-2-2 26 16,2-1-7-16,0 3-29 0,0 0 51 0,0 1-27 16,4-3 9-16,1 0 6 0,-4-2-22 0,2 1 22 15,2-1-17-15,-1-1-11 0,2-13 16 0,-2 13-18 16,0-13-48-16,0 15-44 0,2-15-66 0,-3 0-66 15,2 0-37-15</inkml:trace>
  <inkml:trace contextRef="#ctx0" brushRef="#br0" timeOffset="-178784.01">27773 20034 660 0,'-5'0'11'0,"5"0"-13"0,-1 0-8 0,1 0 24 0,0 0-31 15,0 0 12-15,6 0 2 0,1 0-85 0,-3 0-8 16,6 0-62-16</inkml:trace>
  <inkml:trace contextRef="#ctx0" brushRef="#br0" timeOffset="-178269.71">28123 20083 1036 0,'-3'0'17'0,"-2"0"21"0,0 0 18 16,0 0 18-16,0 0-32 0,-2 0 13 0,1 0-7 16,0 0 3-16,-1 0 36 0,-2 0-39 0,1 0-18 15,0 0-5-15,2 15-12 0,-2-15-3 16,2 15 9-16,-1-4-30 0,0-11-2 0,4 18 12 0,-2-3 10 16,1-2 13-16,4-13-27 0,0 17-5 0,0-5 3 15,0-12-16-15,4 14 33 0,2-14 9 16,-2 11-14-16,4-11 4 0,-2 0-1 0,2 14-34 15,1-14 22-15,-2 0 20 0,2 0-3 0,2 0 31 16,-1 0-19-16,0 0-11 0,0 0-20 0,0-19 7 16,-1-1-11-16,0 0-13 0,-1 0 4 0,-2-3-27 15,3-1 0-15,-6-1-13 0,0 0 20 0,-2 2 11 16,-1 3-14-16,0 0 43 0,-6 0-14 16,-2 3-4-16,0 2 20 0,3 2-6 0,-4 2-8 0,2 0 16 15,-2 11-2-15,1-12-5 0,2 12 12 0,2 0-20 16,-2 0 1-16,3 0 10 0,0 0-18 15,1 0 19-15,0 0-9 0,2 0-20 0,0 0 18 16,0 0-3-16,0 0-5 0,0 0 18 0,0 0-3 16,0 0-1-16,4 0-9 0,-1 0-17 0,-2 0 10 15,3 0 21-15,0 0 7 0,0 0-2 0,0 0 7 16,2 12-21-16,0 0-5 0,1 2 28 0,-3-3-16 16,3 2 12-16,-2 2 24 0,0 1-27 0,0-1 7 15,0 2-11-15,1 1 8 0,-1-1-11 0,-4 3 7 16,3 0-13-16,1 2 25 0,-4-6 0 0,1 7 5 15,0-2 8-15,3-1-48 0,-4 0-15 16,1 1-16-16,0-1-67 0,3 1-43 0,-4 2-55 0,4-2-76 16,-4 0 29-16</inkml:trace>
  <inkml:trace contextRef="#ctx0" brushRef="#br0" timeOffset="-177896.22">28373 20097 1111 0,'-5'0'29'0,"0"0"14"0,1 0 21 0,3-10-29 16,-4 10-5-16,4 0-7 0,-4 0 10 0,3 0 9 16,0 0-12-16,2 0-15 0,-1 0-32 15,1 0 28-15,-3 0-26 0,1 0 35 0,2 13-7 16,0 2 2-16,0-1 9 0,0 0-32 0,0 0 16 15,0 0-10-15,5 0-5 0,-2-2 18 0,1-12-1 16,0 15-21-16,2-15 17 0,0 14-12 0,0-14 4 16,2 0 27-16,1 0-11 0,-2 0 9 0,3 0-7 15,0 0-15-15,2 0 19 0,1 0-18 0,-3 0-17 16,1-13 8-16,-1-2-4 0,1 1 20 0,-1 0-12 16,-5 1 12-16,1-1-19 0,0 0-19 0,-2 14 44 15,1-11-18-15,-5 11-5 0,0 0 18 16,0 0-23-16,0 0 9 0,0 0 13 0,0 0-6 15,-3 0-27-15,3 0 31 0,-2 0-7 0,2 0-13 16,0 0 48-16,0 15-59 0,0 1-43 0,6-1-83 16,0 0-99-16,2 2-122 0</inkml:trace>
  <inkml:trace contextRef="#ctx0" brushRef="#br0" timeOffset="-177032.08">28538 17955 872 0,'-10'0'13'0,"1"0"1"0,3 0 43 0,-4 0 1 16,4 0-8-16,2 0-2 0,0 0-15 0,1 12-14 16,0-12-22-16,2 0 6 0,1 0-13 0,0 0 7 15,0 0 37-15,0 0-22 0,0 0-15 0,0 0 13 16,4 0-31-16,-1 0 16 0,1 0 5 15,0 13-7-15,2-13 22 0,4 0-6 0,0 10-5 16,5-10 23-16,-2 0-8 0,7 14 8 0,0-14 22 16,6 14-29-16,0-14-12 0,4 15 0 0,2-3-21 15,3-12 39-15,2 14 12 0,3 1-1 0,2 0 6 16,0-1-7-16,3-2 0 0,1 2-7 0,0-3 11 16,-3 4-30-16,3 0-2 0,-1 1 20 0,-2 2-18 15,-1-3-11-15,1 3 18 0,-4-1-15 0,2 3 7 16,-4-2 24-16,3 1-37 0,-4-1 17 0,1 3-4 15,-1-1-9-15,0 0 6 0,-2 0 2 0,-1 0-6 16,-2-2-17-16,-3-1 17 0,0-3-23 0,-2 2 16 16,-5-2 8-16,2-1 7 0,-3 0 10 0,-4-4-25 15,2-9 10-15,-2 15 7 0,-4-4-14 16,3-11 18-16,-4 9-1 0,-1-9-17 0,-2 0 3 16,0 11-2-16,-2-11 1 0,0 0-10 0,0 0 13 0,1 0-5 15,-4 0-2-15,3 13 29 0,-2-13-13 16,0 0-2-16,-2 0 7 0,0 0-16 0,3 0 3 15,-5 0-6-15,0 0-56 0,0 0-92 0,0 0-67 16,0 0-84-16,-5 0-46 0,-2 0 26 0</inkml:trace>
  <inkml:trace contextRef="#ctx0" brushRef="#br0" timeOffset="-176688.99">30078 18309 806 0,'-2'0'33'0,"2"0"0"0,-3 0-14 16,3 0 22-16,0 0-62 0,0 0 19 0,0 0-10 16,0 0-10-16,0 0 36 0,0 0-22 0,3 0 45 15,1 0-28-15,0 0-24 0,2 0 23 0,1 15-43 16,0 0 6-16,3-4 56 0,0 1-17 0,-2-12-13 15,2 17 31-15,0 0-43 0,-2-3-19 0,0-1 73 16,0 0 6-16,-2 1 11 0,3 1 23 0,-6-1-33 16,3 1-15-16,-4 0 8 0,3 0-35 15,-5 2 8-15,0 1 22 0,0 0-23 0,-7-1 23 16,1 3-28-16,0 0-38 0,-1 1 34 0,-3-1 8 16,-1 0 10-16,-1 4 17 0,2-4-47 0,-4 0-2 15,2 0-13-15,0-3 2 0,0 1 2 0,2-3-85 16,0 0-55-16,0-1-159 0,2-3 17 0</inkml:trace>
  <inkml:trace contextRef="#ctx0" brushRef="#br0" timeOffset="-174436.7">30083 19158 718 0,'0'0'4'16,"-3"0"6"-16,1 0 18 0,2-13-5 0,-2 13-11 15,2 0 13-15,0 0-38 0,0 0 61 0,0 0-22 16,0 0-24-16,0 17 22 0,7 0-55 0,-6 4 45 16,3 5 27-16,1 5-43 0,-2 1 38 15,3 4-37-15,1 2-35 0,-4 3 83 0,1-1-60 16,0 0 37-16,0-5 17 0,2 0-38 0,-3-5 13 16,2-1-21-16,2-3 14 0,-4-2-23 0,4-5 20 15,-2-2-17-15,-1-4-34 0,3-2-75 0,-2-11-44 16,0 11-38-16,0-11-23 0</inkml:trace>
  <inkml:trace contextRef="#ctx0" brushRef="#br0" timeOffset="-174185.16">30040 19264 506 0,'-5'0'5'0,"2"0"4"16,-1 0 3-16,2 0-1 0,0-14-18 0,2 14 18 16,0-16-35-16,0 4 34 0,6-1 3 0,-1-1-12 15,7 2 28-15,-2-2-46 0,1-3 18 0,1 2-1 16,2-1 0-16,4 0-19 0,0 1 10 0,-2 0 6 16,4 2 6-16,-4 0 30 0,4 13-15 15,-4-9-12-15,-1 9-2 0,-4 0 4 0,1 0-11 16,-2 0-42-16,-4 0-52 0,1 0-56 0</inkml:trace>
  <inkml:trace contextRef="#ctx0" brushRef="#br0" timeOffset="-174010.11">30074 19483 351 0,'0'0'10'0,"0"0"-50"0,4 0 28 0,1 0 1 16,0 0-4-16,1 0 32 0,2 0-3 0,2-18-44 15,-2 3 25-15,4 2-6 0,2-2-16 0,0-1 38 16,2-1 1-16,0 3 13 0,2-3-6 16,0-1-12-16,0 6-26 0,0 0 26 0,-2 12-2 15,4-13-68-15</inkml:trace>
  <inkml:trace contextRef="#ctx0" brushRef="#br0" timeOffset="-173531.39">30502 19303 791 0,'-6'0'-8'0,"2"0"20"15,-2 0 33-15,-2-15-16 0,0 15 46 0,0 0-28 0,-2 0-9 16,2 0 16-16,-2 0-45 0,0 0-2 16,0 0-15-16,2 0-4 0,0 16 11 0,3-3 2 15,-4 1-12-15,3 0 3 0,0 0-5 0,2 2 2 16,0 3 5-16,2 1 14 0,2-1-34 0,0 1 35 15,0 0-15-15,5-1-3 0,0-3 31 0,1 1-18 16,0-2-13-16,3-3 5 0,-4-12-2 0,3 15-8 16,0-15 9-16,2 11 20 0,0-11 6 0,-2 0-15 15,2 0 23-15,3 0-32 0,-3 0 9 0,0 0-1 16,1 0 10-16,1-23-16 0,1 2-11 16,-2-2 23-16,1-3-18 0,1-1 30 0,-2-2 15 15,-1 0-24-15,-2-2-31 0,0 5 30 0,-2 0-53 16,0 3 7-16,-3 4 71 0,-2 1-45 0,-1 3 18 15,0 15 5-15,0-13-37 0,0 13-6 0,-4 0 44 16,-2 0-12-16,2 0 11 0,1 0-4 0,-1 0-43 16,-1 0 47-16,4 0 0 0,-4 0-1 0,3 0 6 15,0 0-9-15,1 0-49 0,-4 0 18 0,4 15 38 16,-2 2-45-16,3-1 63 0,-1 1-30 0,1-1-19 16,0 2 22-16,0 1-13 0,0-3 0 0,0 4 11 15,4-3-15-15,-1 1-15 0,1-1 28 0,2-2-5 16,-2 0-12-16,2-1 26 0,3 1-8 0,-4-1-1 15,1-14 18-15,0 17-20 0,3-8-36 0,-4-9-67 16,1 15-60-16,4-15-47 0,-1 0-57 0</inkml:trace>
  <inkml:trace contextRef="#ctx0" brushRef="#br0" timeOffset="-172827.9">30759 19090 809 0,'-6'0'43'16,"-1"0"10"-16,4 0-11 0,-2 0 15 0,1 0-43 16,3 0 5-16,-4 0 21 0,5 0-21 0,0 0-22 15,0 0 7-15,0 19-52 0,0 0 42 16,0 1 41-16,0 1-34 0,0 5 29 0,5-1-39 0,-4 3-16 15,2-1 10-15,0 0-9 0,1-1 35 16,1 4-21-16,-1-2-14 0,-3-1 77 0,4-1-47 16,-4 0 13-16,3-3 21 0,-4-3-54 0,5-1 32 15,-5-3-29-15,1-5-18 0,-1-11 30 0,0 13-17 16,0-13 38-16,0 0 19 0,0 0-35 0,0 0 7 16,0 0-15-16,0 0-6 0,5 0 32 0,-1 0-24 15,2-13 11-15,-2-3 5 0,2-3-25 0,-1-3 16 16,1-1-16-16,3-3-24 0,-2-4 3 15,3 1-1-15,0 3 32 0,0-1 38 0,2 4-27 16,1 0 17-16,-2 3-44 0,-1 5 16 0,2-2-15 0,-2 17 17 16,-1-11 6-16,-3 11-25 0,-1 0 47 15,0 0-33-15,-4 0-10 0,-1 0 19 0,0 0-12 16,0 0-13-16,0 0 48 0,0 0-58 0,-6 0 42 16,2 0-24-16,-2 15-10 0,0 0 39 0,-2-2-31 15,1 2 37-15,-4-1-16 0,1 3-31 0,0-1 7 16,3 0-15-16,-2-4 14 0,4-12 23 0,-1 15-22 15,2-15 24-15,-1 14-21 0,5-14 9 0,0 0 14 16,0 14-12-16,0-14 17 0,5 0 2 0,-1 12-13 16,2-12-33-16,1 14 22 0,2-14 18 0,-2 15 8 15,1-15 33-15,2 14-35 0,2-14-31 0,1 12-3 16,-1-12 35-16,-1 13-20 0,3-13 8 0,1 0 6 16,-4 0-42-16,5 11 34 0,-4-11-33 15,2 0-97-15,1 0-22 0,-4 0-49 0,2 0-72 16</inkml:trace>
  <inkml:trace contextRef="#ctx0" brushRef="#br0" timeOffset="-171997.35">31203 18964 1073 0,'-5'0'12'0,"1"0"49"0,1 0 20 0,-1 0 5 16,1 0-36-16,1 0-57 0,1 0 3 15,-2 0-13-15,3 0 25 0,0 0 15 0,0 0-25 16,0 0 21-16,0 16-14 0,0-2-5 0,0 4 33 16,0-1-10-16,0 3 12 0,0 4-13 0,3 0-12 15,-2 2 0-15,4-1-12 0,-4 1 21 0,2-2-42 16,-1 2 3-16,2-2 7 0,-3-2 10 0,2-2 9 16,-1 2 0-16,-1-3 12 0,-1-1-22 15,3-2 26-15,-2-1-2 0,-1-1 2 0,0-2-40 16,0-12-41-16,0 15 11 0,0-15-88 0,0 0 28 15,0 0-60-15,0 0-12 0,0 0 24 0,-4 0-16 16,3 0 97-16,-4 0 4 0,1 0 47 0,1-19 27 16,-1 0-4-16,-1-4-3 0,1 3 23 0,-2 3-11 15,2-1 3-15,1 2 26 0,-1 4 14 0,0 12-10 16,-1-15 26-16,4 15-8 0,-1 0-41 0,-1-13 62 16,2 13-41-16,-2 0-35 0,3 0 40 0,-1-14-63 15,1 14 29-15,0 0 4 0,0 0-29 0,0 0 17 16,0 0-21-16,5-13 34 0,1 13-13 0,0 0 3 15,3-14 0-15,1 14-14 0,0-14 10 0,1 0 5 16,2 14 10-16,3-13-41 0,-3 13 41 0,6-15-4 16,-3 2-15-16,0 13 44 0,2-14-34 0,-2 14-8 15,-3-11 4-15,2 11 1 0,-4-15-11 0,2 15 17 16,-3 0-8-16,-3-10-8 0,-1 10 4 16,3 0-5-16,-8 0 16 0,4 0-2 0,-3 0-11 15,0 0 3-15,-2 0 12 0,0 0 18 0,0 0 36 16,0 0-20-16,0 0-13 0,-4 0-26 0,-1 0 7 15,4 0 28-15,-4 0-18 0,4 0 39 0,-2 0-43 16,0 0 8-16,0 0-29 0,-1 13-14 0,3-13 12 16,-4 21 2-16,4-2 26 0,1-1-9 0,-2 1-10 15,-1-3-7-15,3 2-3 0,0-2 4 0,0-1 2 16,0-2-24-16,0-13 15 0,5 16-19 0,-1-16 42 16,-1 15-19-16,4-15 30 0,-4 15-6 0,4-15-19 15,-4 0 20-15,4 0-21 0,-1 0 1 0,0 0 15 16,1 0-23-16,2 0 24 0,1 0 7 15,-3 0-7-15,2 0 17 0,1-18-26 0,-2 0-12 16,1 0-20-16,0-2 35 0,-3 0-26 0,-1 2 46 16,1 1-39-16,1-3-22 0,-4 5 16 0,2 1-21 15,-3 14 9-15,0-12 33 0,-2 12-18 0,0 0 5 16,0 0 66-16,0 0-68 0,0 0 40 0,0 0-3 16,0 0-46-16,0 0 30 0,0 0-19 0,0 0-24 15,0 0 19-15,0 0-20 0,0 0 10 0,0 0 35 16,0 0-16-16,0 0 23 0,0 0-23 0,0 21-14 15,0-7 43-15,0 5-23 0,1-3-11 16,2-1 27-16,-1-15-23 0,0 17 22 0,1-3 12 0,0-14-30 16,-1 19-1-16,-1-19-43 0,3 13-31 15,2-13-71-15,-1 0-67 0,0 0-12 0,0 0-47 16</inkml:trace>
  <inkml:trace contextRef="#ctx0" brushRef="#br0" timeOffset="-171618.89">31771 19009 1020 0,'-5'0'51'0,"2"0"2"16,-1 0 29-16,0 0 9 0,-1 0-42 16,4 0-6-16,-3 0-19 0,-1 0-33 0,4 0 15 15,-1 0-21-15,0 14 12 0,0-14 14 0,-1 17-20 16,3-4 26-16,-1-2-51 0,1 4 28 0,0-1 12 15,0 2-29-15,0-1 39 0,0 0-42 0,0-2 6 16,0-13 28-16,1 20-6 0,-1-5 37 0,5-15-33 16,-5 13 6-16,0-13-2 0,0 0-9 0,0 0 19 15,0 18-32-15,0-18 17 0,0 0 8 0,0 0-4 16,0 0 27-16,0 0-21 0,0 0-10 0,-5 0 7 16,4 0-8-16,-1 0-2 0,-2 0-14 15,2-14-21-15,-2 14 4 0,1-17 7 0,0-1 15 16,1 3 21-16,0 0-15 0,-1 1 8 0,3 2-17 0,0-2 12 15,5 3 10-15,0 11 1 0,0-16 3 16,0 4-36-16,4 12 23 0,-2-13-13 0,6 13 0 16,-3-13 0-16,2 13-35 0,-1-11-33 0,4 11-26 15,-1 0-29-15,0-11-23 0,2 11-7 0,2-12-64 16,-2 12 20-16</inkml:trace>
  <inkml:trace contextRef="#ctx0" brushRef="#br0" timeOffset="-171095.08">32161 18638 959 0,'-4'-13'24'0,"1"13"30"0,-2 0 30 0,3 0 38 0,-3 0-24 16,5 0-50-16,-1 0-22 0,1 0-63 16,0 0 31-16,0 0-1 0,0 0 9 0,0 0 36 15,0 0-50-15,0 0 57 0,0 0 16 0,1 0 1 16,4 14 42-16,-3 2-53 0,3 3-15 0,-4 2-9 15,3 8-33-15,1 1 8 0,-4 1 0 0,5 3-15 16,-2 0 17-16,1-3 8 0,0 3-9 0,0-2 25 16,0 1-12-16,0-1-9 0,-2-3-3 15,1-1-3-15,0-1 4 0,1-3-1 0,-4-3-2 16,1-5 4-16,0-2-14 0,0-14 28 0,1 15-17 16,-3-15-11-16,0 0 20 0,0 0 0 0,0 0 3 15,0 0-5-15,0 0 7 0,0 0-14 0,0 0-3 16,0 0-2-16,0 0-21 0,-5-20 4 0,3-4-1 15,2-2 15-15,-2-3 7 0,1-3-19 0,1-2 19 16,0 1-11-16,0 1 8 0,0-2 3 0,0 4 5 16,0 2-2-16,3 0-8 0,1 3 8 0,0 3-8 15,2 0-5-15,0 2 6 0,0 5-4 16,1-1 2-16,-2 1-9 0,3 4-4 0,0-2 9 0,2 2-4 16,0 11 15-16,0-12 6 0,1 0-30 0,-1 12 15 15,0-11 1-15,-3 11-15 0,2 0 43 16,-4 0-26-16,1 0 11 0,3 0-3 0,-8 0-7 15,4 0-1-15,-4 0-5 0,1 0-2 0,0 0 14 16,-2 0 10-16,0 0-1 0,0 0 10 0,-4 15-16 16,-2-4-2-16,0 7 7 0,1-1-11 0,-4 3 6 15,1 2 10-15,-1-1-18 0,-1 0-7 0,-3-2-41 16,3-3-40-16,0-1-52 0,0 0-4 0,1-4-67 16,0-11-20-16,1 12-60 0,5-12-8 0</inkml:trace>
  <inkml:trace contextRef="#ctx0" brushRef="#br0" timeOffset="-170353.94">32443 18759 1362 0,'0'0'11'0,"0"0"-25"0,-1 0 24 16,-3 0-3-16,-1 0-14 0,4 0 13 0,-4 0-6 15,0 0-7-15,0 0 11 0,0 0-5 0,-1 0-16 16,-3 15 20-16,3-15-22 0,1 14 24 0,-2-2-5 16,1-1-3-16,3 1 9 0,-6 0-2 0,5 1-5 15,0 2-31-15,2-3 54 0,1 3-12 0,1-1-3 16,0-1 22-16,0-1-33 0,5-12-2 16,1 14 11-16,3-14-7 0,-3 14-4 0,-1-14 7 15,1 0 7-15,3 13-15 0,-2-13 10 0,2 0 2 16,-2 0-16-16,1 0-13 0,-2 0 5 0,3 0-19 15,-2 0 27-15,-1 0 42 0,2 0-21 0,-2-16-15 16,-1 1 1-16,0 1 11 0,0 4-30 0,-4-3 48 16,3 1-26-16,-2 3-35 0,1 9 51 0,-3-12-37 15,0 12 26-15,0-11 23 0,0 11-13 0,0 0-11 16,0 0-7-16,0 0-11 0,0 0 16 0,0 0 8 16,0 0-3-16,0 0-10 0,0 0 2 15,0 0 25-15,0 0-9 0,0 0 18 0,0 0-60 0,0 0 11 16,1 0 36-16,4 0-27 0,-1 15 18 0,2-4-11 15,-3 4-35-15,4-4 32 0,-2 4 4 16,1-2 1-16,3-1-4 0,-2-12-55 0,2 15-35 16,-2-15-15-16,2 14-35 0,-4-14 11 0,3 0 45 15,0 0 20-15,-2 0 54 0,0 0 13 0,-2 0 6 16,2 0-19-16,-2-16-27 0,1 1 39 0,-4 1-10 16,2-1 27-16,-2 4 13 0,-1-2-10 0,0 4 37 15,0 9-17-15,0-12 19 0,0 12 4 0,0 0-36 16,0-10 49-16,-4 10-26 0,3 0 25 0,-2 0-8 15,3 0-37-15,0 0-7 0,0 0-57 0,0 0 11 16,0 0 5-16,0 0 11 0,0 0 33 16,0 0 11-16,4 0-17 0,-1 0 42 0,0 0-18 15,4 16 11-15,-1-3 11 0,-1 2-38 0,1-2 16 16,3 4 16-16,-2 1 35 0,3 4-18 0,0-1-1 16,-1 0-13-16,-3 2-40 0,-1 2 31 0,1 0-5 15,3-1-22-15,-8 2-8 0,-1-4-7 0,0 0 6 16,0 0-13-16,0-2 10 0,-8 0-33 0,0-2 5 15,0-1 11-15,1-2-6 0,-6 0 43 0,1-1-15 16,1 1 4-16,-4-15-6 0,-1 15-7 16,5-15 9-16,-5 0-19 0,-1 0-9 0,4 0-44 0,-3 0-54 15,0 0-54-15,1 0-12 0,0 0-24 16,0-18-4-16,4 1 19 0,-2-4-42 0,5-6-39 16,-2-4 33-16</inkml:trace>
  <inkml:trace contextRef="#ctx0" brushRef="#br0" timeOffset="-170187.35">32635 18693 936 0,'0'0'31'0,"0"0"-16"16,0 0-21-16,0 0-20 0,0 0-6 0,0 0 19 16,0 0 28-16,0 0 18 0,0 0-31 0,0 0-1 15,4 0-47-15,1 0 14 0,-2 0-12 0,4 0-63 16,-1 0 10-16,1 0-112 0</inkml:trace>
  <inkml:trace contextRef="#ctx0" brushRef="#br0" timeOffset="-169267.94">32883 18805 1314 0,'-3'0'-7'0,"0"0"-8"0,2 0 44 16,-4 0 19-16,4 0 20 0,-2 0 16 15,-1 0-40-15,1 0-12 0,-4 0-8 0,1 0-22 16,0 14 14-16,-1-14-1 0,-2 12-15 0,1-12 1 0,0 15-12 16,0-1 2-16,1-5 3 0,1 6 27 15,2 0-35-15,-2-1 23 0,1 2-8 0,5-2-10 16,0 0 13-16,0 0-7 0,0 0 7 0,5-5-4 16,1-9 25-16,1 15-36 0,1-1 23 0,1-14-7 15,0 0 0-15,1 12 7 0,-2-12-19 0,2 0 22 16,2 0-17-16,-2 0 2 0,0 0 6 0,0 0-3 15,0 0 3-15,2 0 15 0,1-15-38 0,-6 0 11 16,3 2 8-16,0-1-12 0,-1 0 25 0,-3 0-16 16,-1-2-4-16,0 0-7 0,-4 0 20 0,2 2 0 15,-3-1-5-15,0 2-7 0,0 1-3 16,0 2 2-16,-4 10 2 0,-1-13-11 0,1 13 8 16,0 0 2-16,1-11-2 0,0 11 26 0,2 0-15 15,-1 0-23-15,-1 0 17 0,3 0-30 0,0 0 22 16,0 0 8-16,0 0-36 0,0 0 20 0,0 0-15 15,5 0 15-15,-1 0 30 0,-3 0 11 0,4 15-15 16,-1 0-10-16,2-4-2 0,0 3 15 0,-1-1-3 16,5 0 20-16,-4 0-19 0,4-2-5 0,-1-11-16 15,-2 15-22-15,3-15-11 0,0 14-45 0,-1-14 55 16,-2 0-21-16,2 0-11 0,1 0 26 16,-4 0-61-16,1 0 44 0,2-14 20 0,-4-1 16 15,1 0 22-15,-2-6-9 0,2 1 8 0,-2-4 5 0,1 1-4 16,-4 1 0-16,4-2-6 0,-5 3-8 15,0 1 0-15,0 1 13 0,0 3-29 0,0 0 40 16,0 3 1-16,0 3-37 0,0 10 54 0,0-12-3 16,0 12 3-16,0 0 15 0,0 0-19 0,0 0-28 15,0 0 4-15,0 0 3 0,0 0 5 0,0 0-10 16,0 0 3-16,0 0 1 0,0 0 37 0,0 0 16 16,0 0-5-16,0 17-26 0,0 1-38 0,0-1-1 15,0 3 21-15,0 0 11 0,0-1 18 0,0-3-13 16,0-1-33-16,0 0 14 0,0-15-6 0,0 14 3 15,0-14 9-15,0 0-10 0,4 0-13 0,-4 11-4 16,4-11 5-16,-1 0-11 0,1 0 12 16,1 0 31-16,-1 0-18 0,3 0 20 0,-1 0-9 0,3 0-48 15,1-13 20-15,0 0-15 0,4-1 34 16,-2-1 10-16,2 0-3 0,2-3 21 0,0 0-19 16,-2 1-31-16,2-1 22 0,-3 3-20 0,2 1-6 15,-4-1 52-15,2 4-40 0,-6 11 26 0,2 0-18 16,-3-9 15-16,-2 9 17 0,-3 0-37 0,-1 0-1 15,0 0-32-15,-5 0 42 0,-4 0 2 0,3 18 2 16,-4-1 11-16,-1 3-35 0,-4-1 38 0,4 2-4 16,-5-3-26-16,0 3 1 0,2-5-2 15,-1-1 9-15,-1-1-18 0,6-2 20 0,0-12-26 0,3 9 25 16,-2-9 11-16,8 0 16 0,-3 0 3 16,4 0-24-16,0 0 25 0,0 0-46 0,0 0 13 15,4 0 8-15,2 0-22 0,-2 12 12 0,2-12-9 16,-1 0 2-16,1 0 37 0,4 0-13 0,0 12 14 15,2-12-19-15,1 0-49 0,-2 11 31 0,4-11-18 16,-4 0 30-16,4 14 24 0,-4-14-45 0,4 14-72 16,-4-14-87-16,-1 15-162 0</inkml:trace>
  <inkml:trace contextRef="#ctx0" brushRef="#br0" timeOffset="-168651">30759 19929 892 0,'-21'0'-5'0,"1"0"37"0,-1 0 17 0,-2 13 38 15,4-13-15-15,-6 0-37 0,5 13 4 0,-1-13-29 16,0 15 22-16,3-3-12 0,-1 1-1 0,0 1-30 16,2 2 35-16,-2 1-14 0,5 0-46 15,1 1 42-15,-2 0-53 0,5 2 66 0,4-1-15 0,1-1-2 16,0-2 17-16,5-2-41 0,0 0 25 0,6-2 7 16,3 4-34-16,-2-2 39 0,3-1-5 15,4 1-4-15,1 2 2 0,1-1 13 0,0-2-13 16,1 1 14-16,-1-14 5 0,3 16-28 0,-2-16 19 15,-1 14-60-15,2-14 52 0,-2 0-41 0,-1 0-1 16,1 0-48-16,-2 0-46 0,-3 0-35 0,4 0-80 16,-4 0 7-16</inkml:trace>
  <inkml:trace contextRef="#ctx0" brushRef="#br0" timeOffset="-168337.84">30733 20185 835 0,'-3'0'22'15,"1"0"-3"-15,2 0 25 0,-4 0-34 0,4 0-33 16,0 0 17-16,0 0-28 0,0 0 39 16,6 0 19-16,-3 0-30 0,-2 0 15 0,3-16-33 15,1 16 20-15,-2 0 10 0,1 0-14 0,0-16 36 16,1 16-60-16,0 0 4 0,0-11 16 0,1 11 9 16,-2 0 25-16,-3 0 0 0,4 0-8 0,-1 0-41 15,-3 0 18-15,4 0-2 0,-4 0 0 0,3 0 32 16,1 0 16-16,-1 11-16 0,-1-11 6 0,1 20 12 15,1-2-49-15,-4 3 19 0,2-5-24 0,-2 4 1 16,1-1 26-16,-2 0 4 0,0-1-4 0,3 0-18 16,-3-1 5-16,0-3-21 0,1 1 13 0,2-4 7 15,-2-11-24-15,4 15 17 0,-4-4 25 16,4-11-3-16,0 0 15 0,1 13-4 0,3-13-38 0,-3 0-34 16,-1 0-24-16,4 0-73 0,-2 0-13 0,3-14-42 15</inkml:trace>
  <inkml:trace contextRef="#ctx0" brushRef="#br0" timeOffset="-167002.54">30965 20127 917 0,'0'0'32'0,"0"0"-46"0,0 0 10 16,0 0 4-16,0 0-16 0,0 0 54 0,0 0-23 15,0 0-1-15,0 0 4 0,0 0-21 16,0 11 9-16,1-11 6 0,4 19-20 0,-4-19 17 0,2 16-11 15,1-2 8-15,-1-14 9 0,1 17-21 16,2-17 34-16,3 15-41 0,-3 0 2 0,-1-15 19 16,1 17-20-16,3-5 26 0,-2-12-1 0,2 15 12 15,-2-15-30-15,1 15-5 0,-2-15 10 0,0 0-30 16,3 0 47-16,-4 0 13 0,1 0-38 16,3 0 38-16,-3 0-20 0,-1 0-16 0,1 0 38 0,0 0-30 15,3 0 5-15,-4 0 26 0,1-19-28 16,-2 4-1-16,2-1-16 0,-1 1-9 0,-1 1 3 15,0-1 10-15,-2 3 22 0,-1-2 2 0,3 14 10 16,-4-14-23-16,3 14-7 0,-3-15 10 0,0 15-23 16,0 0-3-16,0 0 45 0,0 0-62 0,0 0 50 15,0 0 12-15,0 0-68 0,0 0 53 0,0 0-27 16,0 0 11-16,0 0-1 0,0 0 14 0,0 0 5 16,0 0-9-16,0 0 11 0,0 0-37 0,0 0 3 15,0 0 27-15,0 15 4 0,0-15-3 0,2 18-1 16,-1-4-11-16,3-14 13 0,-2 17-2 0,1-2 21 15,-2-1-17-15,4-14-30 0,-1 17 47 0,-3-4-51 16,4-13 29-16,-1 0 23 0,0 14-13 0,2-14 0 16,0 0-49-16,-2 0-23 0,-1 0-38 0,4 0-1 15,-4 0-46-15,4 0 41 0,-4 0-7 0,2-13 15 16,0-1 71-16,0-2-23 0,-1-3-7 16,-3 5 35-16,4-2-10 0,-4 0 45 0,-1 5-3 15,3 11-1-15,-3-14 18 0,0 14-33 0,0-13 85 16,0 13-39-16,0 0 19 0,0 0 11 0,0 0-36 15,0 0 31-15,-4 0-32 0,4 0-3 0,0 0-25 16,0 0 20-16,0 0 12 0,0 0-6 0,0 0-1 16,0 0-78-16,0 0 29 0,0 0-16 0,0 17 16 15,0-2 53-15,0 0-40 0,0-1 4 0,-5 2 3 16,5-2-21-16,0 0 19 0,0 0 5 0,0 0 8 16,0-1-18-16,0-13-5 0,0 15-2 0,0-15 11 15,0 13 7-15,0-13 12 0,0 0 3 0,0 0-31 16,0 0 8-16,0 0-1 0,0 0-6 0,5 0-10 15,-5 0 9-15,1 0 7 0,-1 0 10 16,4 0-2-16,-1 0 18 0,0-16-26 0,2-3 4 16,-1 3 13-16,0-2-18 0,2 2-30 0,0 0 15 15,0 2 3-15,-2-1 11 0,2 0 26 0,-1 4-9 16,0 11-6-16,0-15-27 0,0 15-15 0,1-11-25 16,-2 11 17-16,-3 0 36 0,4 0 11 0,-4 0 20 15,-1 0 4-15,3 0-48 0,-2 0 17 0,-1 0-14 16,5 0 11-16,-5 0-28 0,1 0 35 15,3 0 14-15,-1 15-36 0,-1-4 68 0,-1-11-45 16,4 18-27-16,0-18 29 0,0 18-37 0,-4-4 30 16,3-14 26-16,2 14-35 0,-1-14 13 0,0 0 13 15,0 16-19-15,0-16 21 0,4 0 3 0,-3 0-41 16,2 0-21-16,0 0-11 0,-3 0 3 0,4 0-25 16,-2 0 45-16,0-19-6 0,-1 2 19 0,0 2 21 15,0-3-23-15,0 4 11 0,-2 0-17 0,-3 2 29 16,2-3 7-16,-1 15-41 0,-2-14 29 0,0 2-29 15,0 12 18-15,0 0 43 0,0-9 16 0,-5 9 23 16,4 0-3-16,-3 0 16 0,2 0-37 0,-1 0 7 16,2 0-7-16,-4 0-20 0,4 0-20 0,-2 0-2 15,0 0-27-15,-1 0 4 0,0 0 27 0,-1 0-22 16,2 15 22-16,1 0-11 0,-3-4-16 16,5 3 9-16,0-14 21 0,0 19-20 0,0-6 26 15,0-13 8-15,5 12-37 0,0-12 15 0,0 0-20 16,0 0-8-16,0 0 37 0,0 0 8 0,1 0-29 15,3 0 10-15,-3 0-23 0,-1 0 15 0,1 0 26 16,-1 0-9-16,0-11 11 0,0-2-4 0,-3-3-27 16,1 1 7-16,0 1-16 0,-1 2-3 0,-2 12 27 15,0-13 8-15,0 13 1 0,0 0-2 0,0 0-22 16,0-12-9-16,0 12 4 0,0 0 5 0,-5 0 19 16,5 0-14-16,0 0 5 0,0 0-42 0,0 0 26 15,0 0-8-15,0 0-22 0,0 0 53 0,5 0-11 16,-1 20 24-16,2-3 16 0,0 3-44 15,2-1-15-15,-1 2-11 0,2-1 20 0,-2 1 48 0,3 2-5 16,0 3 16-16,-1 3-1 0,-2-3-34 16,0 6 36-16,1 1-39 0,-3-1-8 0,0 1 18 15,-4-3-37-15,-1 5 43 0,0-6-18 0,0 2 3 16,-3-3 15-16,-5-3 5 0,2-1-9 16,-3-3 4-16,-1-2 0 0,1-3-19 0,-3-4 15 0,0 1-13 15,0-13 3-15,-2 9-8 0,-2-9-58 0,2 0-33 16,-5 0-26-16,3 0-29 0,0-16 27 0,-1-1 24 15,3-5-6-15,-1-2 19 0,2-1 8 0,3-2 17 16,4 1-25-16,2 0 24 0,4 2-13 0,0 2-12 16,4 2 32-16,2 1 0 0,1-1 24 15,8 0-2-15,-4 3-49 0,5-1-24 0</inkml:trace>
  <inkml:trace contextRef="#ctx0" brushRef="#br0" timeOffset="-166489.16">31805 20062 813 0,'0'0'47'0,"0"-14"13"16,0 14 23-16,-4 0 35 0,-2 0-55 0,0 0 10 15,0 0-12-15,-1-9-28 0,2 9 8 16,-1 0-57-16,-2 0-2 0,1 0-22 0,0 0 51 0,1 0 25 16,-1 0-13-16,1 0-4 0,3 0-54 0,-1 13-11 15,1-13 30-15,0 17 5 0,1-3 39 16,2 1-19-16,0-1-17 0,0-2 13 0,0-12-39 15,4 14 70-15,2-14-13 0,-1 19 12 0,1-19-14 16,3 0-24-16,1 13-8 0,-2-13-11 0,4 0 20 16,0 0-32-16,0 0 25 0,-3 0 9 0,4 0 4 15,-3 0 2-15,0 0 16 0,0-17-22 0,0 2-7 16,-2 4 1-16,-2-4-7 0,-1 0 6 0,4 1 6 16,-3 0 25-16,-2 3-30 0,0-1 11 0,-2 12-6 15,-1-12-11-15,-1 12 7 0,0-15-15 0,0 15 20 16,0 0-4-16,0 0 25 0,0 0 0 15,0 0-30-15,0 0 11 0,0 0-4 0,0 0 19 16,0 0-44-16,0 0 44 0,0 0-25 0,0 0-36 16,3 0 80-16,-1 0-70 0,0 0 14 0,1 18 39 15,4-1-33-15,-4 1 45 0,6 2-12 0,-3 2-28 16,-2-1 37-16,0 1-14 0,2-2-28 0,-2 0 24 16,1 0-40-16,-2-3 19 0,-1 3 44 0,0-2 17 15,-2-1 18-15,0 1-10 0,0-2-30 0,-4 0-17 16,-2-2 0-16,0-3-8 0,-2 4 17 0,2-6-7 15,-4-9 4-15,0 15 5 0,-2-15-17 0,2 11 18 16,0-11-23-16,-2 0-27 0,1 0 4 0,-1 0-69 16,2 0-4-16,1 0 8 0,-1 0-6 15,2 0-18-15,-1-20-3 0,6 5-29 0,-1 0-30 0,4 0 29 16,0-4-62-16</inkml:trace>
  <inkml:trace contextRef="#ctx0" brushRef="#br0" timeOffset="-166031.17">32079 19990 1101 0,'0'0'9'16,"0"0"3"-16,0 0 30 0,0 0-12 0,0 0 19 15,0 0-1-15,0 0-25 0,0 0-1 0,0 0-34 16,0 0 15-16,0 0-22 0,0 0 1 0,0 0 29 15,0 0-26-15,0 14 3 0,4-4 14 0,0 4-10 16,1 1 21-16,-2 0 8 0,-1-1-24 0,4 1-8 16,0-1 1-16,-2 0 20 0,4-14 20 0,-4 17-25 15,0-17 10-15,4 16-33 0,-3-16-3 0,2 0 30 16,1 13-9-16,-1-13 2 0,-2 0 19 0,1 0-25 16,2 0 13-16,0 0 18 0,2 0-19 15,-2-17 11-15,0 2-15 0,1-1 13 0,-2-2-1 16,2 0-48-16,-4 0 37 0,1-2-40 0,0 5 3 15,-2-1 59-15,-2 3-65 0,0 2 32 0,-2 11 29 16,0-12-10-16,0 12 12 0,0-11-4 0,0 11-60 16,0 0 7-16,0 0 2 0,0 0 34 0,0 0 33 15,0 0-35-15,0 0 4 0,0 0-47 0,0 0 14 16,0 0 34-16,0 0-18 0,0 0 1 0,0 0 8 16,0 0-4-16,5 0-8 0,-4 0 33 0,1 16-46 15,4 0 31-15,-4-1 7 0,3 1-8 0,0-1 14 16,1 0-7-16,0-2 5 0,0-13-39 0,0 16 26 15,2-16-78-15,1 12-20 0,-3-12 19 0,-1 0-70 16,3 0 12-16,-1 0-34 0,-2 0-51 16</inkml:trace>
  <inkml:trace contextRef="#ctx0" brushRef="#br0" timeOffset="-165655.84">32391 19878 776 0,'0'0'-7'0,"0"0"22"0,0 0-26 15,0 0 22-15,0 0 6 0,0 0-13 0,2 0 39 16,1 0 26-16,-2 0-20 0,4 11 11 16,-1 3-9-16,-1-2-57 0,1 2 13 0,0 1 1 15,1 2-27-15,0 0 10 0,0-2 6 0,-4 1-10 16,4-1 0-16,-1-2-3 0,-1-2 35 0,0-11-7 0,-2 14 34 16,3-14-16-16,-2 0-40 0,1 0 18 15,-2 0-15-15,-1 0 27 0,0 0 8 0,0 0-6 16,0 0 1-16,0 0-27 0,2 0 8 0,0 0-5 15,-2-16-13-15,2-2 29 0,1 1-8 0,-2-1-35 16,4-2 32-16,-2 0-16 0,4 1-10 0,-4 0 33 16,4 3-6-16,-1 2 4 0,1 1-32 0,-1 0 39 15,2 2-26-15,-2 11-9 0,0-10 41 0,1 10-50 16,-1 0 19-16,-1 0 20 0,0 0-20 0,1 0 9 16,-2 0 3-16,2 0-1 0,-2 0 11 0,2 0-29 15,-1 0-1-15,1 16 11 0,3-2-8 16,-2 3 32-16,2-3-17 0,1-1-33 0,1 4 9 15,-1-3-47-15,2-2-22 0,-2-12 16 0,4 14-61 16,1-14 29-16,-4 0 20 0,1 0-88 0,1 0 63 16</inkml:trace>
  <inkml:trace contextRef="#ctx0" brushRef="#br0" timeOffset="-165200.02">32809 19723 1122 0,'-4'0'34'0,"-2"-11"-1"16,1 11 5-16,-1 0 17 0,-3-12-33 0,2 12 16 15,-3 0-3-15,1 0-26 0,2 0 9 0,-2 0-19 16,1 0-16-16,1 0 20 0,-2 0-36 0,2 17 23 16,1-2 11-16,-1-1-4 0,4 2 20 0,-2-2-40 15,1 3 21-15,4-2-9 0,0-1-7 16,0 0 36-16,4-2-18 0,2-1-7 0,0 3 25 16,3-14-3-16,1 14-5 0,1-14 17 0,-1 0-10 15,5 11-19-15,-4-11 16 0,4 0-12 0,-4 0-12 16,4 0 15-16,-4 0-20 0,-1 0 17 0,0-18 15 15,0 4-20-15,-4 2-1 0,3 1-18 0,-3-1 9 16,-5 3 16-16,2 9-1 0,-2-12 18 16,-1 12-15-16,0 0-13 0,0 0 19 0,0-11-25 15,0 11 14-15,0 0 2 0,0 0-20 0,0 0 20 16,0 0-18-16,0 0 12 0,0 0 0 0,0 0 0 16,0 0 1-16,0 0-3 0,0 0 6 0,2 0-2 15,1 14 32-15,-2-2 17 0,2 2 19 0,-1 1 7 16,2 3-22-16,-3-1-3 0,4 3-8 0,-5 0-3 15,0 4-10-15,0-4-22 0,0 2 10 0,-5 0-2 16,1 0 9-16,-2-2 14 0,0-1-28 0,-2-2-2 16,-2 1 6-16,2-4-16 0,-2-3 42 0,-1-11-29 15,-4 15-1-15,4-15 25 0,-2 0-40 0,1 14 6 16,-2-14-27-16,2 0-77 0,-2 0-36 0,0 0 24 16,2 0-56-16,1 0 43 0,0-17 3 0,1 0-52 15,5-1 35-15,-1 0-18 0,2 0-43 16,4-1 28-16</inkml:trace>
  <inkml:trace contextRef="#ctx0" brushRef="#br0" timeOffset="-164374.61">33057 19694 773 0,'9'0'52'0,"-3"-11"59"0,-2 11 22 0,-1 0 2 16,-3-11-44-16,0 11-33 0,0 0-31 0,-6 0 46 15,0 0-7-15,1-9-30 0,-4 9 7 0,2 0-51 16,-2 0 23-16,2 0-13 0,-2 0 16 0,2 0-9 16,-2 0-39-16,4 0 33 0,-4 0-22 15,2 0 25-15,1 11-13 0,-1-1-16 0,1 3 32 16,5-1-30-16,-4 2 32 0,5 2 2 0,0 0-39 16,0-2 38-16,5 4-17 0,0-3-20 15,1-2 22-15,0 0-26 0,3-2 29 0,1-11 13 0,-3 14 14 16,3-14-4-16,0 11-21 0,3-11 15 0,-1 0-39 15,-2 0 37-15,1 0-2 0,2 0-11 0,-1 0 25 16,-2 0-24-16,1 0 4 0,-1-11 7 0,1 1-30 16,-1-4 26-16,-5 3-19 0,4-3-2 15,-3 0 23-15,-2 2-29 0,-2-2 16 0,-2 2 11 0,0-2-6 16,0 3 1-16,0-2 10 0,-5 4-32 16,0 9 10-16,-1-13 5 0,1 13-2 0,1-13 20 15,1 13-25-15,-1 0 1 0,0 0-8 0,2-7 9 16,-1 7 12-16,2 0-2 0,1 0-27 0,0 0 0 15,0 0 9-15,0 0-2 0,0 0 18 0,0 0-8 16,1 0-10-16,4 0 7 0,-4 0 4 16,3 11 1-16,1 0 11 0,0 2-9 0,1-1 3 0,3 1-3 15,-3 1 9-15,2-2-8 0,-1 3 9 16,4-4 14-16,-1 0-28 0,-2-11-8 0,-1 13-21 0,4-13-43 16,-3 0 11-16,2 10-38 0,-2-10 8 15,0 0 3-15,-1 0-13 0,-1 0 14 0,3 0 16 16,-3-17 20-16,-1-1 21 0,1-1 33 0,-2 1-9 15,-1-1 6-15,-1-1-11 0,-2 1 29 0,0 3-17 16,0 1 14-16,0 2 27 0,-5 2-5 0,0 11 52 16,0-14 14-16,4 14-16 0,-3-10-4 0,-1 10-26 15,4 0-56-15,-1 0 20 0,-1 0-50 0,3 0 26 16,0 0 37-16,0 0-21 0,0 0 31 0,0 0-37 16,0 0-2-16,0 0-33 0,5 0 20 0,-4 0 33 15,4 0-1-15,-1 10 25 0,-3 1-22 0,4 1-4 16,-4 3-22-16,3 0 5 0,1 1 18 0,-1-1-25 15,-2 1 6-15,2-1 29 0,-3-3-24 16,2-3 2-16,-1-9 31 0,-1 14-50 0,2-14 20 16,-3 0-7-16,0 12 8 0,0-12 8 0,0 0-10 15,0 0 12-15,0 0-39 0,0 0 48 0,0 0-15 16,0 0 11-16,1 0-1 0,-1-15-58 0,5 1 27 16,-4-3-3-16,3 0 10 0,1-2 40 0,1-1-9 15,-1 0-35-15,1 0 1 0,3 3-1 0,1-1-29 16,-3 3 52-16,2 4-4 0,1 0-40 0,-2 11 31 15,1-13-33-15,0 13 4 0,1 0 51 0,0 0-33 16,-3 0 12-16,3 0-24 0,0 0 5 0,0 0 37 16,0 0-19-16,1 0 21 0,-1 13-9 0,1 2-23 15,-1 1-103-15,3 1-137 0,-3 5-77 0</inkml:trace>
  <inkml:trace contextRef="#ctx0" brushRef="#br0" timeOffset="-161123">31835 20405 420 0,'-2'-11'-15'16,"2"11"21"-16,0 0-33 0,0 0-5 0,0 0 34 16,0-8-27-16,0 8 10 0,0 0 8 0,0-12 18 15,0 12-25-15,0-10 41 0,0 10 15 0,0-9-43 16,0 9 70-16,0 0 15 0,0 0-50 0,0 0 19 15,0-11-33-15,0 11-51 0,2 0 67 0,-2 0-24 16,0 0-10-16,0 0 46 0,3 0-65 0,-3 0 18 16,0 0 10-16,3 0-31 0,-1 0 11 15,-2 0 15-15,0 0-6 0,0 0 13 0,2 0-7 0,-2 0-24 16,0 0 2-16,0 0-10 0,0 0 17 16,0 0-5-16,0 0 42 0,0 0-25 0,0 0 15 15,0 0 1-15,0 0-59 0,0 0 68 0,0 0-48 16,0 0 25-16,0 0 17 0,0 0-28 0,0 0 33 15,0 0-38-15,0 0 10 0,0 0-23 0,0 0 16 16,0 0-7-16,0 0-9 0,0 0 33 0,0 0-4 16,0 0 35-16,0 0-20 0,0 0-28 0,0 0 17 15,0 14 10-15,2-2 25 0,-1 2 8 0,2-1-18 16,-1 4-5-16,-2 3-22 0,2 0 8 0,3 4 1 16,-4 0-41-16,1-2 41 0,-1 2-1 0,4-4-27 15,-3 0 45-15,0 1-48 0,-1-2 17 0,2-3 14 16,1-2-19-16,-4 0 23 0,2-3-43 0,-1-1 20 15,-1-10 3-15,3 11 17 0,-1-11-9 16,-2 9 8-16,0-9-1 0,0 0-22 0,0 0 20 16,0 0-3-16,0 9 5 0,0-9-10 0,0 0-9 15,0 0-82-15,0 0-37 0,0 0-83 0,0 0-30 16</inkml:trace>
  <inkml:trace contextRef="#ctx0" brushRef="#br0" timeOffset="-160654.91">31662 20713 438 0,'0'0'-4'0,"0"0"24"16,0 0-48-16,0 0 46 0,0 0-14 0,0 0-6 15,0 0 21-15,5 0-38 0,-5 0 39 0,1 0-55 16,2 11 43-16,-1-11-21 0,0 0 16 16,0 10-11-16,-1-10 20 0,-1 10 2 0,5-1-34 15,-5-9 77-15,2 10-35 0,-2 0 19 0,2 0 1 16,-1-2-47-16,-1-1-11 0,5 4 24 0,-5-2-10 15,1-1 2-15,4-8 31 0,-3 12-36 0,1-3 15 16,2-9-7-16,-1 9-16 0,0-9 12 0,0 0-15 16,-1 8 19-16,3-8 15 0,-1 0-53 0,0 0 42 15,0 0 1-15,0 0-28 0,2 0 51 0,1 0-33 16,0 0-15-16,2 0 4 0,0 0 24 0,-1 0-25 16,4 0 59-16,1-11-46 0,2-2-6 15,-1 0 11-15,-1 0-49 0,8 2 83 0,-8-3-55 16,8 3 45-16,-3-1-15 0,1 0-27 0,-2 4 13 15,-2 8-15-15,0-9 38 0,-4 9 5 0,-1 0 2 16,1 0-5-16,-2 0-52 0,-6 0-49 0,5 0-91 16</inkml:trace>
  <inkml:trace contextRef="#ctx0" brushRef="#br0" timeOffset="-155480.84">30848 21154 499 0,'-6'-13'7'0,"5"13"47"0,-4 0 21 15,1 0 4-15,4-13-7 0,-1 13-45 0,1 0-24 16,0 0 28-16,0 0-11 0,0 0-40 0,0 0 11 15,0 0-27-15,0 0 22 0,0 0 36 0,0 0-24 16,0 19 28-16,0-3-14 0,0 5-16 16,0-1 10-16,1 0-20 0,3 4 2 0,1-1 16 15,-2-1-12-15,1-1 12 0,2-3-38 0,2-3 36 0,-2-2 9 16,0-13-19-16,0 13 37 0,1-13-37 16,-1 0 7-16,-1 0-14 0,1 11 23 0,0-11 7 15,3 0 6-15,-4 0 3 0,4 0-41 0,-2 0 19 16,3 0-15-16,-1-20 43 0,-2-1 14 0,3 0-36 15,-1-2 16-15,1-2-57 0,-3 2 25 0,-1-1-16 16,3 0 38-16,-4-1 13 0,1 5-5 0,0 2 4 16,1 0-41-16,-4 1-6 0,0 3-24 0,-2 2 48 15,1 12-11-15,1-12 23 0,-3 12 18 0,0 0-54 16,0 0 50-16,0 0-62 0,0 0 22 0,0 0 35 16,0 0-54-16,0 0 50 0,0 0-22 15,0 0-11-15,0 0 26 0,0 0-32 0,0 0-17 16,0 0 15-16,1 17 26 0,-1-3-16 0,0 2 7 15,3 1 27-15,-2 1-52 0,-1 0 73 0,5-1 0 16,-5 2-34-16,1-1-4 0,4 0-29 0,-4 1-17 16,2-3 50-16,1 2-8 0,-1-4 17 0,1-1 35 15,1 0-60-15,-1-13 27 0,2 14-60 0,-2-14-51 16,-1 0-33-16,4 12-43 0,-1-12-6 0,0 0 17 16</inkml:trace>
  <inkml:trace contextRef="#ctx0" brushRef="#br0" timeOffset="-155129.22">31312 21078 662 0,'-3'0'23'0,"-1"0"9"0,0 0-4 15,-2 0 18-15,2 0-28 0,-2 0-24 16,1 0 0-16,0 0-2 0,-1 0 1 0,0 0 9 0,-1 13 20 15,1-13-41-15,5 15 19 0,-4-15 8 16,1 13-22-16,3-13 27 0,1 0-7 0,0 0-10 16,0 13-11-16,0-13 30 0,4 0-27 0,0 11 18 15,-1-11 10-15,2 0-29 0,0 0-3 0,1 15-7 16,3-15 12-16,-4 0-1 0,1 0 12 0,3 14 1 16,-3-14-6-16,2 0 8 0,-2 14 10 0,0-14-6 15,0 14 0-15,-2-1 1 0,0-13 14 0,-1 16-8 16,0-1 6-16,-2-2-18 0,-1-2-8 0,0 4 7 15,0-4-3-15,0 3 17 0,-5 0-2 0,-4-2 8 16,3 3-8-16,-1-4-25 0,-2-2-4 0,2-9 33 16,-1 15-21-16,2-15-19 0,-3 0-50 0,2 0-66 15,1 0-22-15,-2 0-19 0</inkml:trace>
  <inkml:trace contextRef="#ctx0" brushRef="#br0" timeOffset="-154620.9">31475 21178 683 0,'-4'0'0'15,"2"-10"25"-15,-1 10 2 0,-1 0-12 0,3 0-27 16,-1 0 20-16,-1 0 1 0,2 0 9 0,-3 0 32 15,2 0-75-15,-1 0 21 0,2 0 5 16,-4 0-24-16,4 0 59 0,-3 0-39 0,2 15 0 16,-2-2 29-16,1-2-43 0,2 3 12 0,-4 0 8 15,5-1-30-15,0 3 27 0,0-4-12 0,0-12 8 16,5 14 24-16,-4-14-22 0,3 13 21 0,2-13-22 16,1 0 4-16,-1 0 0 0,0 11 12 0,0-11 0 15,-1 0-13-15,4 0-5 0,-2 0 11 0,3 0 4 16,-1-17-5-16,-2 3 4 0,3-3-28 0,0-1-9 15,-1-3 10-15,-2 3 41 0,2-2 0 0,-2 3-3 16,2-1-1-16,-3 1-28 0,-1-1 4 16,0 5 10-16,-3 1-4 0,1 0-6 0,0 12 6 0,-1-11-6 15,-2 11 10-15,0 0-2 0,0 0-11 0,0 0-7 16,0 0-6-16,0 0 13 0,0 0-38 16,0 0 50-16,0 0-9 0,0 0 12 0,1 13 34 15,-1 2-45-15,0 0 0 0,3-1-10 0,-2 5 16 16,-1-3-2-16,5-1 8 0,-4 3-5 0,2-1-15 15,-1-3 6-15,3 3 10 0,0-3-1 0,0-1 3 16,0-1 16-16,1-12-15 0,-2 14 10 0,2-14-14 16,-1 11 4-16,4-11-24 0,-3 0-33 0,0 0-25 15,-1 0-61-15,2 0 17 0,1 0-20 0,-4-20 8 16</inkml:trace>
  <inkml:trace contextRef="#ctx0" brushRef="#br0" timeOffset="-154251.1">31759 21016 490 0,'1'13'6'16,"-1"5"10"-16,0-3-8 0,0 2 19 0,0 1-1 16,0-1-8-16,0-3 8 0,0 1-47 0,0 0 7 15,-1 1 30-15,1-3-17 0,0-13 9 16,0 15-10-16,0-4-36 0,0-11 28 0,0 11 34 15,0-11-24-15,0 0 15 0,4 0 4 0,-2 0-20 16,2 0 6-16,0 0-8 0,-1 0-4 0,2 0 22 16,0 0-5-16,2 0-24 0,1 0-6 0,0-13 2 15,0 13 28-15,-3-13 23 0,4 13-9 0,1-14-25 16,-3 14 4-16,5-12-17 0,-5 12 10 0,0-11-8 16,6 11-8-16,-3 0 39 0,-2 0-39 0,2 0 32 15,-2 0 18-15,1 0-28 0,-5 0 0 0,3 0 8 16,1 0-32-16,-1 0 25 0,-2 0 8 0,1 0-20 15,2 17 17-15,-3-2-12 0,2-1 32 0,1 1-4 16,-2 0-27-16,4-4-28 0,0 3-32 16,-2-3-25-16,2-11-5 0,0 0 18 0,2 0-3 15,-2 0-11-15,2 0 29 0,-2 0-5 0</inkml:trace>
  <inkml:trace contextRef="#ctx0" brushRef="#br0" timeOffset="-153912.89">32167 21174 473 0,'2'0'41'0,"-2"0"1"0,0 0 6 0,0-11 37 15,0 11-27-15,0 0-15 0,0 0 21 0,0 0-55 16,-4 0 18-16,0 0-9 0,0 0-16 0,1 0 29 16,-2 0-25-16,-2 0 30 0,2 0-26 0,1 0 1 15,-1 0-4-15,-2 0-19 0,1 11 18 16,0-11-14-16,0 14 5 0,0-14-8 0,4 15 15 0,-1-5-21 16,-2-10-1-16,5 0 32 0,-2 14 3 0,2-14-28 15,0 0-9-15,0 12 8 0,7-12-9 16,-4 0 42-16,5 0 2 0,-2 0-23 0,0 0 2 15,0 0-4-15,2 0-4 0,0 0 18 0,0 0 5 16,2 0 16-16,-1-15-12 0,0 2-12 0,-1 0-2 16,1 2-35-16,1 11 2 0,-6-15 9 0,3 4-33 15,-1 11 63-15,-2-10-4 0,1 10-1 0,-4 0 19 16,-1 0-44-16,2 0 18 0,-2 0-15 0,0 0 3 16,0 0-2-16,0 0 21 0,2 0-1 0,-2 0 19 15,0 0-5-15,2 0-25 0,2 0 31 16,1 0-38-16,-2 12 40 0,1-12-5 0,2 15-43 15,2 0 1-15,1-15-80 0,0 16-12 0,-1-2-54 16,4-14-71-16</inkml:trace>
  <inkml:trace contextRef="#ctx0" brushRef="#br0" timeOffset="-153245.31">32613 20673 570 0,'-5'0'13'0,"0"0"17"15,4 0-5-15,-3 0 17 0,1 0-48 0,1 0-10 16,2 0 24-16,-1 0-11 0,1 14 20 0,0-2-18 15,0 4-24-15,-5 2 11 0,5-1 4 0,0 1-1 16,0 5 20-16,0-2 12 0,0 1-17 0,0 0 15 16,0 0-1-16,0-1-67 0,0-1 63 0,0 4-6 15,0-2-6-15,0 0 34 0,0-5-6 0,0 3-11 16,-2-6-9-16,0 5 0 0,1-8-36 0,-2-11 46 16,1 14-10-16,2-14-3 0,-1 0 7 15,-2 0-43-15,3 0 33 0,-1 0 15 0,1 0-3 16,0 0 19-16,0 0-9 0,0 0-33 0,0 0 4 15,0-14-27-15,0-1 11 0,0-3 16 0,0-3 12 16,1-4 5-16,3-1-4 0,1 2-17 0,-2-2 0 16,4 1 19-16,-1 1-28 0,-2 4 19 0,2 3-14 15,-1 2-7-15,1 1-5 0,0 3 31 0,-2 2-23 16,5-1 4-16,-3 10 17 0,-1-9-21 0,0 9-9 16,1 0 36-16,-2 0-21 0,-3 0-6 0,4 0 14 15,-4 0 0-15,3 0 0 0,-4 0 8 0,2 0 42 16,-2 0-56-16,0 0 27 0,0 0-15 15,0 0-26-15,0 0 49 0,-6 9-22 0,2 2 11 16,-2-1-5-16,0 4-19 0,0-3 19 0,-2 2-8 16,1-2 6-16,-2 0 7 0,2 1-16 0,-2-2 4 15,3-10-2-15,1 11-31 0,-1-11 26 0,-1 11 8 16,4-11-14-16,0 0 24 0,1 0-46 0,2 0 20 16,-1 0-5-16,1 0 10 0,0 0 30 0,0 9-26 15,3-9 14-15,0 0-13 0,0 0 5 0,4 11-16 16,-6-11 20-16,5 0-6 0,-2 10-22 0,2-10 14 15,3 0-33-15,-3 9-1 0,-1-9 22 16,4 0 24-16,-3 0 5 0,-1 10 34 0,1-10 2 16,3 0-46-16,-3 10 29 0,-1-10-55 0,1 0 38 15,3 11 4-15,-3-11-66 0,-1 11-40 0,1-2-122 16,0-9-12-16</inkml:trace>
  <inkml:trace contextRef="#ctx0" brushRef="#br0" timeOffset="-151837.48">32906 20989 384 0,'7'-9'12'15,"2"-2"18"-15,-6 3 20 0,1 8 18 0,-1-13 6 16,-2 13-56-16,-1-9 18 0,0 9 1 0,-5-9-32 16,-1 9 42-16,-3 0-20 0,3 0-31 0,-4 0 31 15,5 0-26-15,-1 0 12 0,-3 0 9 0,2 0-28 16,-2 0 22-16,1 0-62 0,2 0 45 0,-1 0-11 16,1 13 15-16,-1-2 40 0,4-11-65 0,-1 13 23 15,-1-2-26-15,5-11 13 0,-1 11 1 16,1-2 33-16,0-9-23 0,0 14-12 0,6-14 12 15,-2 12-19-15,2-12 10 0,-1 9 10 0,1-9 27 16,0 11-25-16,-2-11 17 0,5 0-2 0,-3 13-19 16,-1-13 11-16,4 0 2 0,-2 0-2 0,3 0-24 15,2 0 23-15,1 0 3 0,3 0-1 0,0-15-7 16,-1 0-24-16,1-3 29 0,0-2-26 0,3 0 40 16,-3-6-23-16,0 2-32 0,-5-2 30 0,4 2-27 15,-4-2 28-15,-1 1 0 0,-1 1-31 0,-3 4 22 16,-1 3 11-16,0-1 4 0,-4 3 24 0,2 4-16 15,-2 2 7-15,-1 9-36 0,0-11 23 0,0 11-3 16,0 0-26-16,0 0 76 0,0 0-49 16,-4 0 25-16,4 0 23 0,-1 0-58 0,1 0 30 15,-5 0-24-15,5 0-1 0,-1 0 9 0,1 0-13 16,-3 0-2-16,2 11-8 0,1-2 12 0,-5 2 18 16,5 2-20-16,-1 2 42 0,-3 1-35 0,2 4-7 15,-2-1 21-15,-1 1-17 0,4 0 16 0,-3 2-14 16,-1-3 33-16,4 1-35 0,-5-2-22 0,2-1 32 15,1-1-23-15,0-3 7 0,0-2 15 0,2-2 9 16,-4-9-11-16,1 12 16 0,3-12 12 16,-4 0-29-16,4 11 7 0,-2-11-6 0,2 0 18 15,-1 0-9-15,-1 0 2 0,2 0-10 0,1 0-10 16,-3 0-31-16,0 0 15 0,0 0-9 0,3 0 7 16,-1 0 52-16,1-11-33 0,0-1 6 0,0 1 12 15,0-1-30-15,0 2 13 0,0-1 8 0,4 0-33 16,2 2-1-16,-5 0 19 0,4 9-2 0,-1-11 24 15,2 2 5-15,-2 9-18 0,2-11-10 0,-1 2-14 16,4 9 6-16,1-10 18 0,-3 2 5 0,4 8 14 16,-1-12-8-16,1 12-6 0,2-6-8 0,-1 6 0 15,-1 0 5-15,4 0 11 0,-4 0-23 0,4 0-1 16,-4 0-16-16,3-9-20 0,-2 9 37 0,1 0-12 16,-1 0-5-16,-2 0 6 0,0 0 28 0,-2 0 8 15,-2 0 8-15,0 0 1 0,0 0-30 16,-5 0-10-16,3 0 13 0,-4 0-13 0,3 0-2 15,-3 0 20-15,0 0-8 0,0 0 12 16,0 0-20-16,0 0 19 0,0 0 3 0,0 0-7 0,0 0 3 16,0 0-27-16,-7 0 36 0,6 0-6 0,-4 0 4 15,1 0 17-15,-2 0-11 0,5 0 24 0,-4 0 12 16,0 0-32-16,0 0-5 0,0 0-52 0,0 0 31 16,0 0 8-16,-1 0-21 0,0 0 37 0,2 0-21 15,-2 0 4-15,2 0 7 0,-2 0-10 0,1 10 12 16,1-10-51-16,3 9 29 0,-1-9 6 0,-1 9-5 15,3-9 34-15,0 10-28 0,0-10-1 16,0 0-13-16,0 10 8 0,5-10 26 0,-4 0 0 0,3 9-1 16,-2-9-7-16,2 0-25 0,1 0 13 15,-1 0-8-15,-3 0 20 0,5 0-4 0,1 0-1 16,-4 0 9-16,6 0-11 0,-3 0 9 0,-1 0-5 16,1 0-7-16,3 0 18 0,1-13-13 0,-3-1-15 15,3 5 25-15,-1-2-9 0,-3 1-12 0,4-1 12 16,-5 0-14-16,0 11 2 0,1-9 24 0,-5 9 6 15,2 0-23-15,-2-9-7 0,-1 9-16 0,0 0 11 16,0 0 7-16,0 0 8 0,0 0-8 0,0 0 3 16,0 0-17-16,0 0 5 0,0 0 25 15,0 0-28-15,0 0 31 0,0 0-8 0,0 11-31 16,0-2 28-16,0-9-19 0,0 13-1 0,0-2 48 16,0-2-56-16,0 0 32 0,0-1-6 0,5-8-9 15,-4 13 27-15,3-13-22 0,1 11 6 0,-1-11 12 16,2 11-6-16,0-11 4 0,-2 0-2 0,2 9-34 15,-1-9-18-15,1 0 18 0,1 0-34 0,1 0 2 16,0 0 17-16,-1 0-19 0,-1-15 32 0,3 4 18 16,-3 0-5-16,4-2-7 0,-4 2 10 0,-1-2-17 15,1 3 29-15,-2 0-11 0,1 3-10 0,-1 7 21 16,-3-9-6-16,4 9 16 0,-5 0 24 0,1-9-42 16,-1 9 31-16,0 0-7 0,3 0-7 0,-3 0 2 15,0 0-14-15,0 0 8 0,0 0 9 0,0 0 39 16,0 0 2-16,0 0-23 0,0 0-39 15,0 0 5-15,0 0-48 0,0 0 32 0,0 0 34 16,0 0-29-16,0 0 24 0,0 9-2 0,0-9-11 16,0 10 12-16,0-4 9 0,0-6-26 0,0 15 22 15,0-6-27-15,0-9-9 0,0 11 14 0,0-11 7 16,0 9 10-16,0-9-17 0,6 0-41 0,-6 11-54 16,1-11-4-16,2 0 11 0,-1 0-3 0,-1 0-39 15,3 0-20-15</inkml:trace>
  <inkml:trace contextRef="#ctx0" brushRef="#br0" timeOffset="-151437.83">33728 20482 511 0,'0'7'18'0,"0"-7"13"0,-5 13 5 16,5-2 18-16,-3 4-18 0,1 1-3 15,-3 3 4-15,2 1-8 0,-1 4-17 0,0 1 12 16,-4 1 13-16,1 0-9 0,2 1 12 0,-1 0-37 15,1-2-20-15,0 0 20 0,0-4-16 0,0-1 27 16,0-5 8-16,4-1-26 0,1 0 14 0,0-4-1 16,0-1-12-16,6-9-13 0,-2 8 25 0,-3-8-33 15,5 0 4-15,1 0 46 0,-1 0-38 0,1 0 31 16,6 0 10-16,-1 0-18 0,-1 0-3 0,4-9 1 16,3-3 1-16,1-2-17 0,1-1 35 15,-1 0-15-15,1 1 2 0,-2-1 0 0,-1 2-22 0,-3 2-32 16,1 3-75-16,-5 1-68 0,0 7-73 15</inkml:trace>
  <inkml:trace contextRef="#ctx0" brushRef="#br0" timeOffset="-149457.14">31397 21419 348 0,'0'18'24'0,"0"4"22"0,0 2 4 16,-7 5-15-16,4-3-26 0,-1 5-15 0,-1-1-23 16,1-1 12-16,3-3 23 0,-4 1 10 15,1-1 9-15,1-4 23 0,-1-2-35 0,1-5-28 16,2 3 14-16,-4-7-13 0,4 2 10 0,1-13 6 16,0 11-3-16,0-11 11 0,0 9-21 0,0-9 23 15,0 0-26-15,0 0-15 0,0 0 49 0,0 0-37 16,0 0 35-16,1 0-7 0,-1 0-32 0,5 0 33 15,-5 0-33-15,0 0 44 0,0 0-6 0,0 0-23 16,0 0 42-16,0 0-76 0,0 0 36 0,0 0 12 16,0 0-18-16,0 0 34 0,0 0-16 0,0 0-8 15,0 0 6-15,0 0-3 0,0 0-15 0,0 0 24 16,0 0-25-16,0 0 13 0,0 0 18 0,0 0-36 16,0 0 35-16,0 0-33 0,0 0 39 0,0 0 21 15,0 0-48-15,0 0 29 0,0 0-35 16,0 0 9-16,0 0 12 0,0 0-5 0,0 0-16 15,0 0 0-15,0 0 26 0,0 0-1 0,0 0-24 16,0 0-2-16,0 0 2 0,0 0-28 0,0 0 36 16,0 0 22-16,0 0-17 0,0 0 30 0,0 0-22 15,0 0-48-15,0 0 34 0,0 0 4 0,0 0 6 16,0 0 27-16,0 0-50 0,0 0 24 16,0 0 2-16,0 0-4 0,0 0 39 0,0 0-60 0,0 0-67 15,0 0-103-15</inkml:trace>
  <inkml:trace contextRef="#ctx0" brushRef="#br0" timeOffset="-148991.12">31136 21887 265 0,'3'20'3'0,"-1"0"-22"0,-2 0-4 0,1-1 40 16,2-3-18-16,-2-1 22 0,4-4 20 0,-4-11-47 15,4 13 12-15,-1-13 16 0,0 11-58 16,-1-11 42-16,6 0-4 0,-2 0-6 0,2 0 23 15,-1 0-33-15,4 0 2 0,-1 0-18 0,4 0 29 16,-1-15 7-16,3 3-16 0,-1-2 40 0,4-4-20 16,1 4-6-16,-1-3 7 0,1 2-21 0,-2-2 14 15,-2 4 12-15,-1 3 7 0,0 10-56 0,1-11-46 16</inkml:trace>
  <inkml:trace contextRef="#ctx0" brushRef="#br0" timeOffset="-147205.33">30488 22121 469 0,'0'0'-48'16,"0"0"35"-16,0 0-8 0,0 0 4 0,0 0 47 15,0 0-36-15,0 0 15 0,0 0-23 0,0 0 23 16,0 0 26-16,0 0 20 0,0 0-11 0,0 0 0 16,0 0 12-16,0 0-34 0,0 0 16 0,0 0 9 15,0 0-45-15,0 0 1 0,0 0-5 16,0 0 5-16,-3 21-14 0,3-1 12 0,-5 6 34 16,3 3-66-16,0 1 34 0,1 4-17 0,-4-2-15 15,5 3 41-15,-4 0-34 0,4-2 40 0,-1-3-7 16,1-3-35-16,-3-2 45 0,3-4-39 0,0-3 17 15,0-3 13-15,0-4-30 0,0-11 1 0,0 0 3 16,0 9 16-16,4-9-1 0,-1 0 12 0,-2 0-10 16,4 0-9-16,-4 0 12 0,3 0-4 0,2 0 18 15,0-15-29-15,3-3 24 0,1-1-7 0,0-2-15 16,-3-5 33-16,5 1-46 0,1-2 28 16,-2 0-9-16,-1-1-10 0,0 2 23 0,2-1-13 0,-2 6 16 15,-1 2 7-15,-2-2-13 0,0 9-40 16,-1 12 7-16,-5-14 21 0,5 14 10 0,-3 0 40 15,-3 0-17-15,1 0-14 0,-1 0-13 0,0 0-11 16,0 0-2-16,0 0 10 0,0 0 12 0,0 0-4 16,0 0 2-16,0 0-8 0,-4 0 8 0,2 0 23 15,-3 0-19-15,2 0-36 0,0 0 30 0,-1 0-25 16,-1 15-16-16,0-4 63 0,-1 4-49 0,0-1 1 16,-1-2 44-16,1 0-37 0,0 2 3 0,2-14 8 15,0 11-14-15,1-11-3 0,0 10 17 0,1-10-3 16,2 0 2-16,0 0-27 0,0 0-24 0,0 14 31 15,5-14-5-15,-4 0 56 0,3 11-3 16,1-11-38-16,1 12 17 0,-1-12-26 0,1 11-7 16,3-11 35-16,-3 14 4 0,1-14 5 0,1 10 16 15,-2-10-51-15,4 0 23 0,0 11 3 0,-1-11-1 0,0 0 22 16,4 14-45-16,-3-14-5 0,0 0 29 16,0 0-21-16,1 0-22 0,1 0-31 0,1 0-53 15,-3 0 9-15,2 0-23 0,-1 0 24 0</inkml:trace>
  <inkml:trace contextRef="#ctx0" brushRef="#br0" timeOffset="-146070.5">30903 22291 886 0,'-5'0'-1'0,"1"0"9"0,3 0 7 0,-5 0-22 16,-1 0-23-16,1 11 13 0,0-11-3 0,0 14 7 15,-2-2 19-15,2 0-1 0,2 2-26 0,1-2 14 16,-2 1 27-16,1 1-54 0,3 0 35 0,1-3 21 16,0 0-61-16,0-11 63 0,0 12-32 0,0-1-2 15,0-11 37-15,0 10-44 0,0-10 27 0,5 0-19 16,1 0 18-16,0 0-21 0,3 0 10 0,1 0 1 16,-3 0 8-16,3 0 6 0,0 0-19 0,3 0 15 15,-1 0-13-15,-2-13 12 0,1 1 13 16,1-2-15-16,1 2-18 0,-3-2 40 0,-3 0-45 0,2 3 30 15,1-3-23-15,-4 2 8 0,-5 12 44 16,3-13-33-16,1 13 23 0,-5-14-35 0,0 14-12 16,0-12-11-16,0 12 26 0,0 0 2 0,-5 0 14 15,1-11 0-15,3 11-14 0,-4 0-44 0,5 0-36 16,-1 0-16-16,1 0 8 0,0 0 38 0,0 0 26 16,0 0 2-16,1 0-14 0,4 0 32 0,-1 0-19 15,2 0-1-15,-2 0 14 0,2 0-16 0,-2 0-1 16,2 0 65-16,0 0-32 0,-2 0-4 0,2 0 30 15,-5 0-45-15,3 0-11 0,1 0 8 0,-4 0-5 16,4 0-1-16,-4 0-2 0,2 0 4 16,-2 0 2-16,-1 0 3 0,3 0 23 0,-1 0 28 15,-2 0-34-15,1 0 11 0,2 0-18 0,-2 0-21 16,-1 0 3-16,2 0 17 0,-2 0 12 0,3 0 14 16,-3 0 0-16,0 0-12 0,0 0 21 0,0 0-30 15,0 0 20-15,1 15 24 0,-1-4 10 16,0 0-39-16,3 3-2 0,-1-1-30 0,-2 1-22 0,1 0 46 15,2-1 8-15,-3-2-16 0,0-2 12 0,1-9-16 16,-1 11 1-16,0-11 17 0,3 0-14 0,-3 0 0 16,0 0-29-16,2 0 20 0,-2 0-18 0,0 0 24 15,1 0 33-15,-1 0-25 0,3 0 32 16,-2 0-28-16,4 0 18 0,-1-12-29 0,2-1-7 16,0-1 13-16,2-5-32 0,-1 2 27 0,4-3 5 15,-3 2-7-15,4-3 19 0,-5 4-11 0,2 0-12 16,1 2 6-16,-5-2 10 0,5 7-2 0,-4 10 14 15,0-14-9-15,-2 14-41 0,1 0 18 0,-1 0-7 16,-3 0 18-16,4 0-7 0,-5 0-11 0,1 0 20 16,-1 0-23-16,0 0 32 0,0 0 22 0,0 0-47 15,0 0 44-15,0 0-18 0,0 0 8 0,0 21 10 16,0-3-30-16,0-1 4 0,0 0-29 16,0 0 16-16,0-3 9 0,-3 0-13 0,3-3 3 0,0-11-4 15,0 11 0-15,0-11 31 0,0 0-8 0,0 10 35 16,3-10-26-16,2 0-19 0,0 0 17 15,0 0-37-15,0 0 36 0,4 0-5 0,-2 0 14 16,3 0-6-16,0 0-66 0,1 0 3 0,0-12-24 16,2-1-16-16,0-1 27 0,0-3 27 0,-2-1-6 15,4 2 29-15,-4 0 51 0,0 0-77 0,-1 2 25 16,0 0-8-16,0 3-36 0,-4 11 47 0,-1-14-3 16,1 14 33-16,-2 0-13 0,-1-12 61 0,-1 12-37 15,-1 0 29-15,-1 0 25 0,0 0-66 16,0 0 29-16,0 0-41 0,0 0-4 0,0 0 1 0,-3 0 26 15,-1 0-19-15,0 0 21 0,2 0-34 0,-2 0 34 16,2 0-13-16,-2 0-3 0,1 0 54 16,2 0-104-16,-4 0 55 0,4 0-33 0,-3 0 8 15,2 0 23-15,-1 0-32 0,3 0-7 0,-1 0 8 16,-2 0-9-16,3 12 21 0,0-12 15 0,0 14-50 16,4-14 41-16,1 11-6 0,0-11 2 0,0 15 11 15,1-6-14-15,-2-9-13 0,2 14-17 0,-1-14 39 16,0 12-21-16,1-12-2 0,-2 12 29 15,0-12-28-15,-2 0 6 0,0 0 14 0,1 12-2 0,-3-12-23 16,0 0 33-16,0 11-21 0,0-11 18 0,0 0-14 16,0 14 9-16,-3-14 0 0,-4 12-37 0,2-12 48 15,0 14-23-15,-1-14 16 0,2 14-13 0,-2-14 34 16,1 11-51-16,-1-11 25 0,0 0 30 0,0 10-69 16,-1-10 12-16,4 0-66 0,-1 0-17 15,2 0 17-15,0 0 5 0,0 0-3 0,-1 0-10 16,3 0-6-16,0 0-21 0</inkml:trace>
  <inkml:trace contextRef="#ctx0" brushRef="#br0" timeOffset="-145024.99">31560 22222 351 0,'0'0'30'0,"0"0"-27"16,0 10 16-16,0-10-25 0,0 17 6 0,0-5 15 16,0 3-22-16,0 0 59 0,0 1-57 0,0-1 27 15,3 2 8-15,-2-2-37 0,2-1-11 0,0 1 18 16,0-1-8-16,-1-4-1 0,2-10 25 0,-3 13-46 16,4-13 22-16,-1 10 9 0,0-10-21 0,-2 0 37 15,2 0 1-15,0 0-20 0,-1 0 28 0,2 0-15 16,0 0-39-16,0 0 36 0,0 0 6 0,1 0-12 15,1 0 20-15,-1-14-6 0,1 0-17 0,2 0 16 16,-2 0 23-16,2-2-68 0,-3 0 31 16,-1 2-5-16,1-1-21 0,1 4 38 0,-1 1 9 15,-2 10-20-15,-1 0 3 0,0-14 13 0,-1 14-27 16,-2 0 2-16,2 0 0 0,-2 0-13 0,0 0 17 16,0 0 0-16,0 0-26 0,0 0 45 0,0 0-9 15,0 0 6-15,2 0 13 0,-2 0-15 0,0 0-12 16,0 0 1-16,0 0-13 0,0 0 10 0,1 18-23 15,-1-4 21-15,0-2 8 0,0 3-12 0,0-1 22 16,3-2-26-16,-1 2 7 0,-2-3 5 0,0-2-12 16,1-9 25-16,-1 14-19 0,3-14 3 0,-1 10 36 15,0-10-28-15,0 0 25 0,-1 0-23 0,4 0-37 16,-1 0 37-16,0 0-11 0,0 0-3 16,-1 0 47-16,3 0-63 0,-1-12 24 0,0-2 5 15,4-2-20-15,-1-1 43 0,0-3-10 0,0 0-3 16,-2 3-5-16,0-1-14 0,0 6-7 0,0-2 6 15,-2 14 16-15,-3-12-28 0,4 12 21 0,-5 0 8 16,2 0-14-16,-2 0 7 0,0 0 8 0,0 0-32 16,2 0 18-16,-2 0 41 0,0 0-37 0,0 0 25 15,0 0-26-15,0 0-12 0,0 0 20 0,0 0 8 16,0 12-18-16,0-3 15 0,-4 5-28 16,4-2 10-16,-5-1-7 0,0 1-25 0,3 2 24 15,0-3-14-15,0 2 57 0,-3-3-13 0,5-10-1 16,-1 12-6-16,-1-12-45 0,0 9 19 0,2-9 2 15,0 0 9-15,0 0 22 0,0 0-15 0,0 0 10 16,0 0-19-16,0 0 11 0,0 0 8 0,0 0-18 16,0 0 13-16,0 0-26 0,4 0 23 0,-3 0 13 15,4 0-20-15,-1-11 17 0,0-1-19 0,-1-2 2 16,4 2 7-16,-4-1 1 0,4-1-8 0,-2 0-12 16,-1 3 11-16,1 0-13 0,0 11 20 0,2-12-11 15,-4 12-13-15,4 0 6 0,-2-12-8 0,-4 12 24 16,1 0-7-16,-1 0-16 0,2 0 33 0,-1 0-13 15,-2 0 16-15,2 0 15 0,-2 0-25 16,0 0-21-16,0 0 3 0,2 0 7 0,-2 0-8 0,1 0 23 16,-1 0-19-16,0 15-5 0,0-15 10 15,3 14-1-15,-1-3 18 0,-2-11-1 0,2 12-32 16,-2-12 26-16,2 9-7 0,-1-9 16 0,-1 0 20 16,3 0-40-16,-3 0 8 0,2 0-2 0,-2 0 5 15,2 0-14-15,-2 0 0 0,0 0 16 0,5 0-36 16,-4 0 56-16,2 0-8 0,2 0-37 0,0 0 50 15,2 0-32-15,-1 0-2 0,2-9 28 0,0 9-36 16,-1-13 5-16,2 0 4 0,-1 13-30 0,0-14 6 16,0 14 17-16,0-12 9 0,-1 12-6 0,-4 0-3 15,3 0 4-15,-4-11-7 0,1 11 22 0,0 0-16 16,-1 0 4-16,0 0-5 0,-2 0 8 16,0 0 10-16,0 0-20 0,0 0 8 0,2 0-1 15,1 0 14-15,-3 0-5 0,3 0-2 0,-3 16-18 16,2-3 9-16,-2-1-26 0,2-1 37 0,1 1-5 15,-3 2 17-15,1-3 6 0,1-1-41 0,-1 1 8 16,4-11-20-16,-3 14-21 0,3-2-38 0,-2-12-26 16,4 11-51-16</inkml:trace>
  <inkml:trace contextRef="#ctx0" brushRef="#br0" timeOffset="-144264.97">32249 22339 372 0,'3'0'15'0,"-3"0"-12"16,0 0 5-16,1 0-33 0,-1 0 15 0,2 0-16 15,0 0 22-15,-2 0 25 0,2 0-47 0,1 0 45 16,-2 0 1-16,3 0-10 0,1 0 16 0,-4 0-2 16,4 0-42-16,0 0 14 0,1 0 12 0,-2-13 4 15,2-1 1-15,0 0 0 0,-2 3 10 0,2-3-41 16,-2 2 43-16,1-2-19 0,-4 3-22 0,-1-2 43 15,0 13-27-15,0-15 28 0,-6 15 30 16,2-14-31-16,-2 14-1 0,2 0-15 0,-2-11-11 16,0 11 22-16,1 0-6 0,-2 0 12 0,-1 0-45 15,2 0 10-15,1 0-10 0,0 0-27 0,0 0 52 16,0 0-17-16,3 14 15 0,-1 1-7 0,-2-4-5 16,4 2 15-16,-2-13-3 0,1 13-1 0,2-1-14 15,0-12-10-15,0 15-13 0,0-4 44 0,5-11 12 16,-4 11-17-16,4-11 13 0,-2 15-44 0,-1-15 23 15,3 9-17-15,-2-9 25 0,4 0 10 0,-4 11-50 16,4-11 37-16,-1 0-29 0,-1 0 32 0,1 0 12 16,3 0-8-16,-4 0 34 0,3 0-25 0,0 0-28 15,2 0 20-15,-4-14-28 0,4-1 2 16,-4-2 51-16,3 5-46 0,1-2 13 0,-4 0 1 0,-1 3-16 16,0-2 13-16,-2 13-16 0,1-15 26 15,-1 15-3-15,-2-11-17 0,-1 11 9 0,0 0-23 16,0 0 7-16,0 0 8 0,0 0 27 0,0 0-42 15,0 0 34-15,0 0 13 0,0 0-25 0,0 0 56 16,0 0-55-16,0 0-11 0,0 0 2 0,0 0-14 16,0 0 9-16,0 0 15 0,0 0-9 0,0 15 17 15,0-4 1-15,0-11 4 0,0 15 7 16,0-4-45-16,0 1 16 0,0-12 1 0,0 14-25 0,0-5 60 16,0-9-33-16,0 12-2 0,0-12 5 0,0 11-3 15,0-11 5-15,0 0-11 0,0 0 29 16,0 0-5-16,0 0-23 0,-4 0 26 0,4 0-11 15,0 0-41-15,0 0 51 0,0 0-29 0,0 0 27 16,0 0 11-16,4 0-24 0,1-11 18 0,-1-1-19 16,-1 1 4-16,3-1 18 0,1 0-31 0,-2-1-8 15,1 0 17-15,3 2-19 0,-3 11 26 0,-1-15-7 16,1 6-16-16,0 9 32 0,0-12-43 0,0 12 20 16,-2 0 13-16,0 0-73 0,0-10 91 0,1 10-39 15,-4 0 9-15,1 0 39 0,1 0-25 0,-3 0 5 16,4 0-23-16,-4 0 24 0,1 0-44 15,-1 0 24-15,2 0 24 0,1 10-5 0,-2-10 3 16,1 15 11-16,0-3-35 0,3-1-23 0,-4 3 43 0,1-2-50 16,0 0-39-16,3-1-70 0,1-1-39 15</inkml:trace>
  <inkml:trace contextRef="#ctx0" brushRef="#br0" timeOffset="-143936.78">32857 21842 396 0,'3'-10'-12'0,"-2"10"-7"15,-1 0 23-15,2 0 29 0,1 0 19 0,-3 0 22 16,0 0 20-16,0 0-24 0,0 0-2 0,0 0-9 15,0 0-55-15,0 0 37 0,-5 0-26 0,4 11-12 16,-3 0 27-16,-2 4-17 0,1 3 10 0,0 2-15 16,-4 2-33-16,2 2-23 0,-2 5 38 0,2-3 12 15,-2 3 28-15,4-3-4 0,-4-1-25 0,2-2 8 16,1-1-17-16,-3-2 18 0,5 0-11 0,0-5 6 16,1-2 18-16,0-13-20 0,1 13-9 0,2-13-25 15,0 0-45-15,0 0 12 0,0 0-8 0,6 0 9 16,-1 0-5-16,-1 0-76 0,-1 0-11 15</inkml:trace>
  <inkml:trace contextRef="#ctx0" brushRef="#br0" timeOffset="-142993.55">32867 21982 575 0,'3'16'-2'16,"-2"0"6"-16,-1 3 1 0,0-1-24 0,0 0 24 15,0 1-8-15,0-3 8 0,0 2 1 0,0-2 8 16,0-1-9-16,0-2-1 0,0-2 21 0,-4 0-27 16,4-11 7-16,-1 13 4 0,-4-13-7 0,5 0-1 15,-1 0 3-15,1 0-32 0,0 0 10 0,-3 0-18 16,3 0-5-16,0 0 31 0,0 0-3 0,0 0-11 15,0-15 26-15,0 3 3 0,0 0-23 0,3 1 34 16,-2-1-15-16,1 12-22 0,1-12 25 0,-3 12-20 16,1-9 15-16,-1 9 17 0,0 0-13 0,3 0-4 15,-3 0 13-15,0-11-6 0,0 11-11 0,1 0 21 16,-1 0-37-16,0 0-1 0,0 0 20 0,0 0-2 16,0 0 3-16,0 0-11 0,0 0-12 15,0 0 11-15,2-11 3 0,1 11 11 0,-2 0 35 16,4-10-18-16,0 10 3 0,4 0-8 0,-2-14-16 15,3 14 3-15,0-9 16 0,0 9-8 0,1-9 13 16,-1 9-4-16,0 0-29 0,0-11 6 0,0 11 19 16,0-10-10-16,0 10 1 0,-3-12 21 0,3-1-43 15,-1 4-16-15,1-3-15 0,-3-2-23 0,3 0 18 16,-4-1 9-16,3 0 0 0,-2-2 25 0,0 1-24 16,-1 1 22-16,0 3 57 0,-2-3-32 15,-1 7 16-15,1 1 0 0,-1 7-15 0,-1-11 50 0,-1 11 35 16,-1 0 12-16,0 0-43 0,0 0 3 15,0 0-36-15,0 0-9 0,0 0 31 0,0 0-47 16,-6 0 39-16,5 0 10 0,-3 0-10 0,2 0 13 16,-1 0-30-16,2 0-40 0,-4 0 15 0,5 0-23 15,-1 0 18-15,-2 11 30 0,3-11-11 0,-1 13 8 16,-1 1-18-16,-1-2-25 0,3 4 10 0,-1 2 18 16,1-1 4-16,-3 1 4 0,2 2-8 0,-1-1 2 15,2 0-4-15,0-1 8 0,0 2 4 16,0-2-28-16,0-1-13 0,0-3-2 0,0-2 31 15,0-12 8-15,0 14 22 0,0-14 17 0,0 0-42 0,3 0 3 16,0 0-7-16,-3 0-47 0,1 0 51 0,2 0 5 16,-1 0-25-16,-2 0 41 0,1 0-58 15,2 0 28-15,-2 0-22 0,4 0 30 0,1 0 8 16,-1 0-19-16,1 0 15 0,3-17-20 0,1 2 21 16,-3-2-21-16,2 4 17 0,1-2 9 0,0 0-28 15,0 2 24-15,-3-2-7 0,2 1-19 0,-2 3 9 16,2 0-15-16,-4 1 26 0,0 10 13 0,-1-9-28 15,-1 9 17-15,0 0-9 0,-2 0-34 0,-1 0 54 16,0 0 4-16,0 0-27 0,0 0 38 0,0 0-29 16,-6 0-29-16,2 0 26 0,1 10-11 0,-4 3 12 15,0-1 13-15,-2 1-18 0,3-1-3 16,-1 2-19-16,-1 0 40 0,2-2-8 0,-3-12 15 16,3 13-23-16,2-13-27 0,3 0 26 0,-1 12-6 15,-1-12 4-15,3 0 20 0,0 0-42 0,0 0 10 16,5 0 46-16,-1 0-59 0,-3 10 26 0,4-10-3 15,-1 0-15-15,2 0 47 0,0 0 1 0,-2 0-24 16,2 0-10-16,1 0 3 0,2 14-12 0,1-14 22 16,0 0-2-16,0 0-44 0,0 0-11 0,0 0-16 15,2 0-18-15,-1 0 1 0,-1 0-13 0,3 0-44 16,-1 0-4-16</inkml:trace>
  <inkml:trace contextRef="#ctx0" brushRef="#br0" timeOffset="-142356.86">33402 21779 670 0,'0'0'-3'0,"0"0"1"0,0 0 6 0,0 0-2 16,0 0 25-16,0 0 12 0,0 0-15 0,0 0 18 16,0 0-10-16,0 0 6 0,0 0-19 0,0 0-6 15,0 0-20-15,0 14-5 0,0-5 36 0,-4 6-9 16,-1-4 13-16,4 6-45 0,-1 0-1 0,-1 1 33 15,2 0-44-15,-2 2 41 0,3 0-5 0,0-1-21 16,0 1 51-16,-1-3-33 0,1 2-2 0,0-4 4 16,0 0-7-16,0-1 14 0,0-3-5 15,0-11-5-15,0 13-13 0,0-13 20 0,0 0-8 16,0 0-13-16,0 0 29 0,0 0-7 0,0 0 3 16,0 0 3-16,0 0-32 0,0 0 2 0,0 0 12 15,1 0 6-15,6 0-4 0,-4 0-1 0,2 0-11 16,0-12-31-16,1 1 48 0,3 2-4 0,-3-3 1 15,4 1 27-15,-5 2-44 0,4-3-23 0,-2 1 25 16,0 1 3-16,1 10 20 0,-3-11 7 16,1 11-24-16,1-9-4 0,-4 9-22 0,2 0 34 15,-1 0 12-15,0 0 9 0,-2 0 4 0,-1 0-30 16,2 0-29-16,-2 0 35 0,-1 0-25 0,0 0 21 16,3 0 38-16,-3 0-41 0,0 0-3 0,2 0 22 15,-2 0-43-15,1 0 4 0,-1 0 45 0,3 0-32 16,1 0 26-16,-2 9 11 0,-1-9-39 0,2 14 13 15,-1-3-1-15,-1-11 14 0,3 10 11 0,-1-10-13 16,-1 15-1-16,2-15-27 0,0 11 16 0,-1-11 0 16,4 0-24-16,-1 0 28 0,-3 0 10 15,6 0-18-15,-5 0 31 0,2 0-28 0,0 0-31 0,-1 0 45 16,1 0-17-16,3 0-18 0,-5 0 38 0,2-11-46 16,-2 11 29-16,0-9 4 0,-1 9-27 0,2 0 34 15,-4 0-26-15,4 0-8 0,-3-11 23 16,0 11-3-16,-2 0-10 0,1 0 15 0,-1 0 2 0,5 0 0 15,-5 0 34-15,0 0-38 0,0 0 2 16,0 0 2-16,2 0-41 0,-2 0 60 0,2 0-43 16,-2 0-10-16,0 0 46 0,0 0-34 0,0 0 70 15,0 0-28-15,1 11-9 0,-1-11-1 0,3 14-42 16,-1-2-20-16,-1-1-72 0,2-11-52 0,-2 12-41 16</inkml:trace>
  <inkml:trace contextRef="#ctx0" brushRef="#br0" timeOffset="-142207.77">33686 21808 500 0,'-4'0'-9'0,"4"0"4"0,-2 0 2 0,2 0 9 15,0 0-45-15,6-9-81 0</inkml:trace>
  <inkml:trace contextRef="#ctx0" brushRef="#br0" timeOffset="-141890.18">33811 21767 169 0,'0'11'17'0,"0"-3"4"0,0 2 5 16,0 2 40-16,5 0-27 0,-1 2-3 0,-4 4 11 15,1-1-36-15,-1 3 11 0,3-1-11 0,-1 2 15 16,-2-3-5-16,0-1 9 0,0 1 0 0,2-3-3 16,-2-4-14-16,0 2-17 0,0-13-17 0,2 11 20 15,-1-11-32-15,2 0 36 0,-3 0 47 0,0 0-47 16,2 0 46-16,-2 0-72 0,0 0 10 0,0 0-24 16,1-13-1-16,-1-1 74 0,3-3-51 0,-1-1 44 15,2-2 6-15,-3-1-38 0,2 0-9 16,-1 2 3-16,0 4 8 0,0-2-20 0,-1 5 47 15,4 1-33-15,-3 0 10 0,3 2 4 0,-2-3-15 16,1 6 27-16,2-2-31 0,0-1 32 0,-1 1-1 16,7 1-37-16,-3-1-63 0,5 1-85 0</inkml:trace>
  <inkml:trace contextRef="#ctx0" brushRef="#br0" timeOffset="-118133.02">8608 20263 554 0,'-5'0'19'0,"1"0"24"0,1 0 13 0,0 0-4 16,-1-12 25-16,1 12-19 0,0 0 7 0,2 0 33 16,-2 0-42-16,0 0 20 0,3 0-39 0,-3 0 7 15,3 0-15-15,-1 0-8 0,1 0 0 16,-2 0-35-16,2 0-12 0,0 0 9 0,0 21 7 16,0 0-12-16,0 4 55 0,0 5-66 0,6 1 15 15,-3 8 42-15,1 0-48 0,1 0 32 0,-1 2 25 16,0-4-47-16,-1 1 18 0,0-4 17 0,0-4-34 15,-3-2 28-15,3-4 1 0,-2 0 3 0,-1-5-15 16,3-3-14-16,-3-5-51 0,2-11-61 0,-1 11 0 16,-1-11-24-16,0 0 19 0,3 0 30 0,-3 0-29 15,0 0-40-15</inkml:trace>
  <inkml:trace contextRef="#ctx0" brushRef="#br0" timeOffset="-117811.35">8520 20478 108 0,'0'0'-7'0,"4"0"34"16,2 0-30-16,-2-15 6 0,2 1 2 0,1 3-31 15,2-4 38-15,1 0-2 0,0 1-15 0,2-1 27 16,-1-2-25-16,5-1 10 0,-2 2 7 0,2-3-51 16,0 3 34-16,0-3 15 0,3 6-3 0,-3 0 13 15,-1-1-21-15,1 14-27 0,0-11 14 16,-3 11 16-16,3 0-18 0,-5 0 91 0,0 0 26 15,-1 0 24-15,0 0 25 0,-2 0-50 0,-2 0-35 16,1 0-24-16,-2 20 4 0,-1 0-31 0,0 5 12 16,2 5-17-16,-4 1 10 0,0 4-11 0,-2 3-1 15,0-2 16-15,0 2-21 0,-8-1 12 0,2-2-12 16,0 0-13-16,-1 0 8 0,0-4-2 0,-2-1 1 16,-1-1-14-16,0-3 25 0,3-2-12 0,-2-4 9 15,-1 2 34-15,0-4-36 0,3-7-16 0,-2 4-69 16,3-15-38-16,-1 9-48 0,1-9-68 0</inkml:trace>
  <inkml:trace contextRef="#ctx0" brushRef="#br0" timeOffset="-117537.09">8944 20693 466 0,'1'0'12'0,"-1"0"3"0,0 0 26 0,0 0 9 16,0 0-7-16,0 0 3 0,0 0-21 0,0 0 2 15,3 0-38-15,-3 0 8 0,0 0-2 16,0 0-42-16,1 0 59 0,-1 0-12 0,0 0 16 16,0 0 8-16,0 0-37 0,3 11 0 0,-3 2-13 15,2-2 28-15,-1 5 3 0,2-1 26 0,-3 4-33 16,1-3 25-16,2 2 5 0,-3-1-23 0,0 1 31 15,0-1-57-15,2-2-11 0,-2 1-42 0,1-3-41 16,-1-2-58-16</inkml:trace>
  <inkml:trace contextRef="#ctx0" brushRef="#br0" timeOffset="-117405.92">9020 20563 264 0,'0'0'22'16,"1"0"-38"-16,2 0-34 0,-3 0-16 16</inkml:trace>
  <inkml:trace contextRef="#ctx0" brushRef="#br0" timeOffset="-117066.27">9112 20519 1112 0,'0'0'11'0,"0"0"-8"0,-4 0 9 0,0 0-15 16,-1 0-12-16,2 0-7 0,-4 0-20 15,1 0 66-15,3 14-27 0,-1-3 8 0,1-1 17 16,0 1-42-16,1-11 34 0,0 14-14 0,2-5 4 16,0-9 3-16,0 14-32 0,6-14 49 0,-2 12-34 15,2-12-23-15,0 9 32 0,2-9-22 0,-2 0 25 16,1 11 6-16,2-11 4 0,1 0-14 0,0 0 17 15,-4 10-5-15,1-10-2 0,2 0-1 0,-1 0-16 16,-5 0 15-16,4 0-6 0,-4 0-14 0,0 10-14 16,0-10 15-16,0 0 6 0,-3 10 22 0,0-10 38 15,0 9-42-15,0-9-3 0,0 15-10 0,-4-2-22 16,-1-1 29-16,2-1 16 0,-4 2-41 16,4 0 56-16,-4 0-38 0,0-2-3 0,1-2 36 15,0-9-67-15,2 11 12 0,-2-11-62 0,2 13-59 16,0-13-20-16,2 0-41 0,-2 0-3 0</inkml:trace>
  <inkml:trace contextRef="#ctx0" brushRef="#br0" timeOffset="-116763.08">9282 20333 1087 0,'0'0'-9'16,"0"0"-6"-16,0 0 4 0,0 0 1 0,0 0-12 16,0 0-12-16,0 0 37 0,0 0-8 0,0 11 7 15,0 3 19-15,0-1-27 0,0 2-13 0,0-2 23 16,3 7 12-16,0-5-44 0,1 5 27 0,-1 1 23 16,0-1-25-16,1 0 31 0,-1 2-6 0,4 0-49 15,-5 1 18-15,1-2-13 0,-2 4 27 0,1-4 9 16,-1 3-8-16,-1-4 39 0,0 4-43 0,0-4 2 15,0 0 5-15,-3-3-51 0,-1 1 42 16,2-3 2-16,-2-2-13 0,1-4-10 0,2-9-73 16,-1 9 2-16,2-9-67 0,-4 0 23 0,1 0-35 15</inkml:trace>
  <inkml:trace contextRef="#ctx0" brushRef="#br0" timeOffset="-116081.1">9240 20711 512 0,'0'0'35'0,"0"0"-18"0,3 0-1 16,0 0-13-16,1 0-10 0,-2 0-13 0,2 0 20 16,2-9-4-16,1 9 1 0,0-9 26 15,2 9-19-15,1 0 22 0,0-10-47 0,5 10 34 0,-4-10-7 16,-1 10 8-16,3 0-7 0,-1-6-25 16,1 6 37-16,-4 0-43 0,1-11 44 0,0 11-11 15,-2 0-21-15,2-9 40 0,-2 9-24 0,0 0 6 16,-2-10-11-16,1 10-9 0,-2 0-20 0,-1-8 16 15,-3 8 18-15,2 0 10 0,-1 0 45 0,0 0 0 16,-2 0 15-16,0 0-5 0,2 0-25 0,-2 0 27 16,0 0-55-16,0 0-2 0,0 0 21 0,0 0-27 15,0 0 14-15,0 0-16 0,-4 0 5 0,2 0-41 16,-2 0 19-16,4 0 18 0,-2 12-20 16,2-4 38-16,-2-8-12 0,2 14-11 0,0-5-15 0,0-9 17 15,0 12-7-15,4-3 1 0,-3-9 29 0,2 11-27 16,1-11 1-16,-2 14 4 0,2-14-12 15,-4 10 4-15,4-10-10 0,-4 0 20 0,2 10 5 16,-2-10-15-16,0 0 31 0,0 0-20 0,0 0-2 16,0 0-1-16,0 0-2 0,0 0-12 0,0 0 16 15,0 0 8-15,0 0-16 0,0 0 16 0,0 0-28 16,0 0-17-16,0 0 35 0,0 0-3 0,0 0-1 16,0-10 7-16,0 0 5 0,0 10-30 0,0-14 2 15,4 3 11-15,-1 2-24 0,2 9 24 0,-1-15 25 16,4 4 14-16,-2 1-53 0,0 0 32 15,0 1-9-15,2-1-21 0,-2 10 34 0,4-12-20 16,-4 3-7-16,4 9 16 0,-4-10 2 0,4 10-11 16,-2-9-9-16,0 9-4 0,0 0-8 0,-2 0 22 15,0 0 6-15,0 0-9 0,0 0 22 0,-2 0-4 16,2 0-12-16,-2 0-17 0,0 0 13 0,0 0-9 16,-2 0 27-16,2 0 9 0,-4 0-30 0,2 0 2 15,-2 0-9-15,3 0 12 0,-3 0 10 0,0 0-22 16,0 0-14-16,0 0 13 0,0 0 2 0,0 0 14 15,0 13-21-15,0-3-4 0,0 2 39 0,0-3-15 16,0 2 36-16,0 1-36 0,0 0-41 16,0-1 32-16,0 1 8 0,0 0 37 0,0-1-22 0,0 0-13 15,0-2-13-15,0 4-6 0,3-2 20 0,-1-2 11 16,0-9 1-16,2 14-21 0,-2-4 34 16,2-10-62-16,-1 10-50 0,-2-10-4 0,1 0-71 15,2 7-8-15,-2-7-48 0</inkml:trace>
  <inkml:trace contextRef="#ctx0" brushRef="#br0" timeOffset="-115924.53">9692 20379 793 0,'0'0'4'0,"0"0"-12"0,0 0 30 0,-4 0-24 16,4 0-16-16,0 0-6 0,0 0-34 0,0 0-13 15,4 0-16-15,0-15-78 0</inkml:trace>
  <inkml:trace contextRef="#ctx0" brushRef="#br0" timeOffset="-115423.84">9752 20265 610 0,'0'0'25'16,"0"0"33"-16,4 16-22 0,-2-3-11 15,2 2-12-15,-2 0-12 0,0 0 26 0,0 3 12 16,2-1-30-16,-2 1-6 0,0 1 17 0,0-1-41 16,2 2 47-16,0 0-20 0,1 4-27 0,-2-2 39 15,1 2-37-15,0 1 15 0,1-1 20 0,-2 0-9 16,1-2 27-16,-1 2-38 0,-2-4-4 0,1 1-1 16,1-5-28-16,-2 0 41 0,-1-3-6 0,3-3 26 15,-3-1-2-15,0-9-7 0,0 0-5 0,0 11-10 16,1-11 7-16,-1 0-8 0,0 0 2 0,0 0-2 15,0 0-13-15,0 0 14 0,0 0 8 0,0 0-11 16,0 0-3-16,0 0-10 0,0 0-4 0,0 0 23 16,0 0 15-16,2-11-1 0,2 1-18 15,0 0 1-15,-2-2-20 0,4 0 13 0,-2 1 22 16,0-4-10-16,1 5 17 0,0-4-41 0,0 3-11 16,0 0 4-16,1-2 26 0,4 2 27 0,-4 2-7 15,3 2-7-15,-2 7-21 0,-1-9-7 0,2 9 13 16,-2 0-8-16,0 0 4 0,0-10-6 0,-2 10 19 15,0 0 11-15,-2 0-26 0,2 0 60 0,-1 0 3 16,-2 0-8-16,-1 0 26 0,0 0-39 0,0 11-21 16,0-1-10-16,0 0 2 0,-4 3-2 0,0 1 8 15,-2-2 8-15,2 6-12 0,-2-3 3 0,-4-2-37 16,4 2 35-16,-1 0-18 0,-2-3 6 0,-1-4 46 16,4-8-42-16,-4 12 34 0,2-12-3 0,0 0-53 15,0 8-3-15,2-8-39 0,0 0-38 0,0 0-9 16,1 0-1-16,0 0 0 0,1 0 5 15,4 0 33-15,0-11-26 0,0-2-45 0</inkml:trace>
  <inkml:trace contextRef="#ctx0" brushRef="#br0" timeOffset="-114959.45">9954 20612 795 0,'3'8'4'0,"-2"-8"12"0,-1 12-8 16,4-3-8-16,-2-1 8 0,1 5-40 0,-2-3 19 15,3 2 9-15,2 1-7 0,-4-2 41 0,5 0-25 16,-4 1 10-16,5 0-1 0,-2-2-36 0,0 0 23 16,3-2-2-16,-2-8-13 0,1 12 17 0,0-4 18 15,0-8-28-15,-2 7 21 0,4-7-2 0,-4 0-37 16,3 0 25-16,-2 0-9 0,1 0 24 0,0 0 24 15,2 0-26-15,-2 0 2 0,2 0-18 0,-2-9-3 16,0 1 17-16,1-5-2 0,-2 2 19 0,-1-2-33 16,0 2 14-16,1-3-26 0,-4-1 7 0,1 4 7 15,-1-4-4-15,-2 4 16 0,-1 0-24 16,0 3 7-16,0 8 14 0,0-11-17 0,0 11 24 16,0 0 29-16,-4-9 4 0,4 9 28 0,0 0-52 15,-1 0 11-15,-2 0-35 0,3 0 11 0,0 0 23 16,0 0-39-16,0 0 11 0,0 0-7 0,0 0 2 15,0 0 5-15,0 0 4 0,0 0-19 0,0 0-13 16,0 0 13-16,0 0 7 0,0 0-1 0,4 0 20 16,-1 0-3-16,0 13-25 0,1-2 33 0,1 0-24 15,-1-1 13-15,-1 1-4 0,4-2-3 0,-4 2 6 16,4-11-43-16,-4 13-8 0,1-13-56 0,1 7 7 16,0-7-9-16,1 0-9 0,-2 0 3 0,1 0-22 15,-1 0-26-15</inkml:trace>
  <inkml:trace contextRef="#ctx0" brushRef="#br0" timeOffset="-114215.48">10294 20392 799 0,'3'0'14'0,"-2"0"12"0,2 0-6 0,-1 0 0 16,-1 0-17-16,-1 0-29 0,0 0 49 0,3 0 25 15,-2 0 22-15,1 0 35 0,1 11-45 0,1 0-25 16,-1 4-15-16,1 1-15 0,0 3-13 0,2 4 6 15,0 0 11-15,-2 0-5 0,-2 1 17 0,1-2-21 16,-2 6 18-16,2-6-17 0,-3 3 19 16,0-3 12-16,0 1-26 0,0-4 1 0,0-1-6 15,0-4-24-15,-4-1-5 0,1-3 10 0,0-10-5 16,0 10 41-16,0-10-32 0,3 0-14 0,-3 0-43 16,-1 0-9-16,1 0 24 0,0 0 16 0,-1 0 30 15,2-15-21-15,-2 4 43 0,-2-3-13 0,2-1 17 16,1 4-9-16,-1-2-35 0,1 2 25 0,1 1-28 15,1 0 28-15,-2 10 9 0,3-9 9 0,0 9-26 16,0-9 15-16,0 9-30 0,0 0 12 0,0 0 11 16,0 0-19-16,4 0 17 0,-2 0-21 0,1 0 39 15,-2 0-3-15,2-8 4 0,0 8-15 16,3 0-2-16,-2 0 18 0,2 0-28 0,4 0 42 0,0 0-21 16,0 0-9-16,0 0 15 0,2 0-5 15,2 0 26-15,-1 0-27 0,0 0-4 0,1 0-31 16,1 0 5-16,-2 0 9 0,4 0-13 0,-4 0-8 15,3 0-27-15,0 0 9 0,-2 0 48 0,-2 0 9 16,2 0-22-16,-1 0-4 0,-1-10-6 0,-1 1-7 16,-1 0 20-16,0 1 16 0,-4 8 2 0,0-11-6 15,1 3 31-15,-4 8-5 0,1 0-1 0,-1-9 60 16,-1 9-14-16,-1 0 31 0,-1 0 3 0,0 0-42 16,0 0-4-16,0 0-25 0,-6 0 8 0,2 0-33 15,1 0 22-15,-4 0-16 0,4 0-13 16,-4 0 8-16,0 0-15 0,-2 0-2 0,2 0-9 15,-2 0 21-15,-1 15 8 0,0-2-13 0,3-1 5 16,-2 3 3-16,2 2-8 0,1 0 8 0,-1 1 2 16,4 0-13-16,0-2-10 0,-1-1 21 0,4-1-16 15,0-4 18-15,0 1-6 0,4 0-6 0,1-2 3 16,0-9-2-16,4 0 1 0,-2 9 3 0,3-9 19 16,0 0-36-16,0 0 35 0,0 0-12 0,2 0-16 15,-2 0 37-15,0-11-17 0,0-2-4 0,0-3 19 16,0 1-14-16,-1-2-11 0,-2-1-12 0,-2-2 20 15,-1 3-4-15,-3-1-7 0,-1 4 27 0,0-1-30 16,0 4 12-16,-4 2 9 0,-2 9-3 0,1-10-8 16,-4 10-8-16,2 0-7 0,-3 0 7 15,1 0-10-15,-1 0 2 0,3 0-22 0,-2 0-3 16,3 0-22-16,0 13-38 0,2-2-8 0,0 3-45 16,4-2 8-16,0-3-6 0,0 2 1 0,7 2-28 15</inkml:trace>
  <inkml:trace contextRef="#ctx0" brushRef="#br0" timeOffset="-113884.93">10778 20603 1128 0,'0'0'28'0,"0"0"11"0,0 0-26 0,0 0 36 15,0 0-47-15,0 0-2 0,3 0 18 0,-3 0-39 16,2 0 26-16,-1 0-31 0,-1 0 25 0,4 0-5 15,-1 11-3-15,0 2 17 0,4-2-5 0,-4 3 3 16,4-2-1-16,-1 2-2 0,0 1-2 0,-2 0 9 16,-1-1-4-16,1 0 6 0,1-2-12 0,-4-1-1 15,2-2 18-15,-3-9-38 0,2 13 22 0,-2-13-7 16,0 10-17-16,0-10 55 0,0 0-8 0,0 0-15 16,0 0-12-16,-5 0-21 0,5 0-3 15,-3 0 14-15,0 0 32 0,3 0-5 0,-4 0 14 0,3 0-21 16,-1 0 1-16,2 0 13 0,-3 0-57 15,3-13 53-15,0 1-26 0,0 0 1 0,0 1 22 16,0-4-3-16,6 4-12 0,1-2 2 0,-1-1 7 16,4 0-16-16,0 2-67 0,3-3-69 0,0 3-96 15,3-2-95-15</inkml:trace>
  <inkml:trace contextRef="#ctx0" brushRef="#br0" timeOffset="-112655.53">11199 20864 476 0,'0'0'4'0,"0"0"4"0,0 0 10 15,0 0 8-15,0 0-26 0,0 0 25 16,0 0-49-16,0 0 16 0,0 0 4 0,0 0-13 15,0 0 55-15,0 0-18 0,0 0 32 0,0 0-15 16,0 0 3-16,0 0-28 0,0 0 20 0,0 0-2 16,0 0-1-16,0 0 5 0,0 0-42 0,0 0 15 15,0 0-7-15,0 0 14 0,0 0-9 0,0 0-12 16,0 0-12-16,0 0 17 0,0 0 8 0,0 0 13 16,0 0-1-16,0 0-25 0,0 0-5 0,0 0 14 15,0 0-15-15,0 0 19 0,0-11 7 0,0 11-26 16,0 0 14-16,0 0-11 0,0-10-4 0,0 10 4 15,0 0 24-15,0 0-23 0,0 0 20 0,0 0-10 16,0-9-16-16,0 9 36 0,0 0-29 16,0 0 3-16,0 0 5 0,0 0-9 0,2-10 21 15,0 10-27-15,1 0 10 0,-3 0-25 0,3-10 25 16,-1 10 33-16,0 0-25 0,1-9 27 0,0 9-19 16,0 0-33-16,0-7 24 0,1 7 11 0,-1 0-20 15,2 0 9-15,-3-10-30 0,1 10 16 0,0 0 4 16,1 0 51-16,-2 0 8 0,2-10-38 0,-1 10 22 15,2 0-36-15,0 0-2 0,0 0-71 0,0 0-46 16,2 0-35-16,-1 0-72 0</inkml:trace>
  <inkml:trace contextRef="#ctx0" brushRef="#br0" timeOffset="-112189.02">11347 20463 643 0,'-7'0'10'0,"0"0"28"16,3 0 11-16,-2 0-11 0,4 0-4 0,-2 0-6 16,1 0-31-16,3 0 8 0,0 0-9 0,0 0-60 15,0 0 53-15,0 0 12 0,0 0-12 0,3 0 46 16,1 0-32-16,-2 0-36 0,2 0-1 0,2 0 26 16,1 0-26-16,2 12 56 0,3-12-13 0,0 0-35 15,0 0 63-15,4 9-36 0,0-9 2 0,2 0 7 16,2 0-34-16,-1 0 4 0,4 0 23 15,-1 0 9-15,4 0-4 0,1 0-28 0,-1 0 25 16,3 0 8-16,1 0-28 0,0 0 48 0,-2 0-33 0,2 0-16 16,0 0 25-16,-2-15-17 0,-2 15 26 0,2-11-27 15,-2 0 5-15,-2 2 10 0,0 9-12 16,-4-13 49-16,2 13-23 0,-6-11-39 0,2 11 41 16,-3-11-49-16,-4 11 39 0,1 0 21 0,-2 0-31 15,-1 0 33-15,-4-11-1 0,1 11-30 0,-2 0-45 16,-2 0-48-16,-2 0-153 0</inkml:trace>
  <inkml:trace contextRef="#ctx0" brushRef="#br0" timeOffset="-111816.92">11973 20133 744 0,'0'0'23'16,"-3"0"11"-16,0 0 3 0,-1 0-40 0,4 0-12 15,0 0-8-15,0 0 15 0,0 0 36 0,4 0-29 16,2 0-8-16,2 11-15 0,-2-11-8 0,4 0 57 16,0 0-11-16,2 0 9 0,1 15 10 15,-2-15-56-15,4 0 13 0,1 0-35 0,-3 12 26 16,1-12 3-16,2 0 18 0,-2 0 7 0,1 14-5 15,-2-14 20-15,1 0-20 0,-4 0 8 0,2 12-37 16,-4-12 8-16,-2 0 20 0,0 0 16 0,-2 11 17 16,-2-11-36-16,-2 16 11 0,0-2-10 0,0 0-5 15,-3 3 29-15,-4 2-48 0,1 2 30 0,-1 0 14 16,-3 2-26-16,-1 3 28 0,1-1-20 0,-4-1-19 16,2 2 24-16,-2-2-8 0,2 2-18 0,-3 3 18 15,2-3-41-15,1-2-6 0,1 2-40 0,-2-3-73 16,5-2-13-16</inkml:trace>
  <inkml:trace contextRef="#ctx0" brushRef="#br0" timeOffset="-107738.77">12611 20092 782 0,'-4'0'6'0,"1"0"27"0,0 0 15 0,-1 0-17 16,2 0 11-16,1 0-55 0,1 0-2 16,0 0 1-16,0 12-8 0,0 2 29 0,0 3-7 15,3 1 8-15,1 7-25 0,-1 1 20 0,0 3-7 16,1 1 11-16,-1 1 33 0,0-1-38 0,1 3 3 16,-2-4-9-16,1-1-40 0,-2-4 23 0,-1-2 13 15,3-4-19-15,-3-1 50 0,0-3 29 0,2-14-31 16,-2 13 33-16,0-13-59 0,0 0-32 0,0 0 33 15,0 0 3-15,0 0 40 0,0 0-22 0,0 0-21 16,0 0-15-16,-5-18-10 0,1 3 26 0,1-7-16 16,-1-2 24-16,-1-5 15 0,1 1-19 0,1-3 14 15,0 0-5-15,2 5-16 0,-2 2 14 16,3 4 4-16,0 0-30 0,0 5 7 0,7 1 4 16,-1 14-28-16,0-16 29 0,1 4 12 0,0-1-7 15,3 1 13-15,0 12-14 0,-1-16-35 0,1 4 29 16,4 12 33-16,-2-15-19 0,-2 15 28 0,4-11-28 15,-2 11-7-15,-2 0 2 0,0 0-31 0,0 0 33 16,0 0-29-16,-4 0 39 0,1 0 17 0,-1 0-39 16,-3 0 41-16,0 0-38 0,-2 20-17 0,2-4 55 15,-3 0-74-15,0 1 46 0,0 1 1 0,0 2-25 16,-7 1 65-16,4 1-32 0,-1-3 11 16,-1 0-28-16,0-1-12 0,0-4 8 0,-2 1 6 15,4-15 16-15,-1 11-37 0,1-11 22 0,3 0-1 16,-3 0-25-16,3 0 64 0,0 0-38 0,0 0 18 15,6 0-16-15,-2 0-11 0,2-14 18 0,1 14-49 16,0-16 48-16,2 4-40 0,-2-1-2 0,2 13 43 16,1-15-19-16,-3 15 32 0,3-15 16 0,0 15-33 15,-1-12-1-15,3 12-12 0,-4 0-41 0,2 0 59 16,-2 0-11-16,0 0 9 0,-1 0 21 0,-1 0-38 16,1 0-2-16,-4 0 13 0,0 0-17 0,-3 0 40 15,0 0-14-15,0 0 7 0,0 0 11 0,-6 16-28 16,2 2 32-16,-2 1-28 0,-4 2-4 15,2 0-18-15,-3 1-3 0,1 0 0 0,0-2 21 0,-3-3 8 16,3 0 31-16,-3-3-19 0,2-1-15 16,-1-13 6-16,2 11-37 0,1-11 17 0,2 0 7 15,0 0-56-15,1 0-8 0,2 0-38 0,3 0-33 16,1 0 21-16,0 0-59 0</inkml:trace>
  <inkml:trace contextRef="#ctx0" brushRef="#br0" timeOffset="-106104.33">13042 20199 785 0,'0'0'-36'0,"0"0"19"16,0 0-1-16,-3 0-2 0,-1 0 57 0,1 0-39 15,0 0 0-15,2 0 3 0,-2 0-26 0,0 0 33 16,3 0-7-16,-3 14-8 0,3-14 9 0,0 13-7 15,0-13 5-15,0 14 20 0,0 0-1 0,5-14-25 16,-1 15-12-16,0-1-13 0,3-14-1 0,-2 13 25 16,-1 0 23-16,2-13-8 0,-2 13 8 0,2-13-7 15,0 13-3-15,0-13-5 0,-1 0-49 0,2 13 53 16,-1-13-1-16,0 0 14 0,0 0 38 0,0 0-56 16,-1 0 15-16,4 0-12 0,-3 0 11 15,2 0 7-15,-2 0-13 0,1-18-5 0,0 2-9 0,2 0 0 16,-2 1-9-16,-1-1 28 0,0 1-16 15,0 1 15-15,-1 2-13 0,-2 12-13 0,0-14 8 16,0 14-1-16,-1 0-5 0,0-14 27 0,-2 14 12 16,2 0-10-16,-2 0 26 0,0 0-2 0,0 0-36 15,0 0 6-15,0 0-11 0,0 0 10 0,0 0 5 16,0 0-27-16,0 0 20 0,0 15-29 0,0-4 12 16,0 3 17-16,0-1-24 0,0 1 13 0,0-1-6 15,4 5-14-15,-2-5 25 0,2 1-13 0,0 0 22 16,-1-3 16-16,4-11-10 0,-1 14-8 0,0-2 2 15,2-12 4-15,0 0-24 0,0 0-15 16,0 0-51-16,0 0-11 0,2 0-4 0,0 0 18 16,0 0 6-16,-2-23-8 0,0 0 10 0,0 2-12 15,0-3 67-15,-1-1 11 0,-2-1 28 0,-1-1-10 16,2 1-13-16,-2 4-2 0,0 0-36 0,-2 2 43 16,-1 2-4-16,2 4 63 0,1 0 6 0,-4 14-8 15,0 0 10-15,0 0-37 0,2 0 2 0,-2 0 7 16,0 0-16-16,0 0-47 0,3 0 9 0,-3 0-8 15,1 0-25-15,-1 0 19 0,0 0 38 0,0 0-29 16,2 0 30-16,-2 0-8 0,0 14-2 0,1 2-18 16,-1 0 13-16,0 3 18 0,0 0-37 0,0 5 39 15,0-2-17-15,0 1-8 0,-4-2 22 0,-1 4-33 16,1-5-3-16,0-1-10 0,0-2 1 0,2-2 22 16,-1-5 9-16,0-10 34 0,1 0-50 15,0 0 14-15,2 0 5 0,0 0-39 0,0 0 36 16,0 0-11-16,4 0-10 0,-1 0 12 0,2 0-20 15,-1 0 37-15,0 0 19 0,2-19-26 0,0 3 5 16,0 0-16-16,-1-1-68 0,4-1 59 0,-1 3 2 16,1-5 0-16,-2 5 38 0,-1-1-17 0,3 1-26 15,-4 1 18-15,1 14-22 0,-3-15 2 0,4 15 36 16,-4 0-38-16,0 0 24 0,1-11-10 0,-2 11 16 16,1 0-7-16,-3 0-25 0,1 0 3 0,-1 0 15 15,0 0 41-15,0 0-1 0,0 15-1 16,0-2-27-16,0 2-63 0,-4-1 52 0,0 4-1 15,2-2-17-15,-2-1 27 0,-2-2-36 0,3 0-6 16,2 0 31-16,-1-13 3 0,2 13 41 0,0-13-46 16,0 13-5-16,0-13 2 0,3 0-22 0,4 11 45 15,-1-11-18-15,0 0 11 0,2 0-8 0,0 0-23 16,0 0 10-16,4 0-7 0,-2 0 24 0,2 0 44 16,0 0-42-16,2 0 0 0,0 0-42 0,0 0-34 15,1 0 27-15,-2 0-31 0,1-11-6 0,0 11 5 16,-2-15 43-16,2 3 24 0,-2 0-5 0,2 12 42 15,-4-16-55-15,0 5 12 0,-1 11 37 0,3-15-44 16,-5 15 32-16,1-13 2 0,-2 13-47 16,-1 0 45-16,-2-14 0 0,1 14-44 0,0 0 87 15,-4-11-56-15,2 11 17 0,0 0 60 0,-2 0-27 16,0 0 30-16,0 0-44 0,0 0 6 0,-4 0-49 16,-2 0 26-16,2 0-8 0,-2 0-12 0,2 0 61 15,-2 0-92-15,0 0 48 0,-2 0-4 0,-1 0-5 16,2 0 29-16,1 0-21 0,-2 0-35 0,0 14-1 15,0 0 11-15,0-14 3 0,0 17 20 0,2-2-24 16,0-1 6-16,0-14 22 0,2 16-32 0,3-16 32 16,-2 14-31-16,3-14-17 0,0 11 33 0,4-11-14 15,2 0 43-15,0 13-29 0,0-13 8 16,2 0-34-16,2 0-8 0,-2 0 50 0,2 0-45 0,0 0 27 16,1 0 31-16,2 0-48 0,-3 0 44 15,2 0 2-15,-2 0-39 0,3-15 29 0,-4 2-20 16,-1 13-17-16,2-16 40 0,-1 1-27 0,-3 3-8 15,-1 12 3-15,-3-12 11 0,2 12-5 0,0 0 23 16,-2 0 4-16,-2 0-33 0,0 0 0 0,0 0 24 16,0 0 9-16,0 0-6 0,0 0 13 0,0 0-24 15,0 0 14-15,0 0-23 0,0 0 41 0,0 0-28 16,0 0-31-16,0 0 30 0,0 0-31 16,0 0 10-16,0 0 23 0,0 0-12 0,0 0-8 15,0 13-20-15,4-2 17 0,0 0 12 0,-2-11-6 16,1 19 41-16,0-19-26 0,1 16-9 0,2-16 32 15,-2 14-23-15,2-14-8 0,0 0-20 0,1 0-25 16,-4 0 20-16,5 0 16 0,-2 0 18 0,3 0-28 16,-3 0 8-16,1 0-32 0,-1 0 34 0,2-19 19 15,-2 3-18-15,0 0 33 0,2 2-26 0,-2-1-2 16,-2 5 4-16,1 10-22 0,-2-14 22 0,1 14-22 16,0 0 1-16,-2-14 26 0,-2 14-8 0,4 0 8 15,-4 0 13-15,2 0-20 0,-2 0-40 0,0 0 57 16,0 0-33-16,0 0-5 0,2 0 57 0,-2 0-62 15,0 0 47-15,0 0 15 0,0 18-51 16,0-2 46-16,0-1-55 0,0 5 2 0,0-1 26 16,0-3-29-16,0 3 37 0,0-5-15 0,0-1-1 15,0-4 8-15,0-9-1 0,0 13-10 0,0-13 14 16,0 0-9-16,0 0-2 0,0 0 22 0,0 0-11 16,2 0-17-16,1 0 23 0,-2 0-6 0,3 0-24 15,1 0 7-15,-2-18-7 0,1 3 3 0,0 1 33 16,-2 2 21-16,2 1-26 0,2 11 0 0,0-18-22 15,-2 7 10-15,0 11-16 0,2 0-2 0,-2-11 11 16,1 11-29-16,-2 0-5 0,1 0 40 0,2 0-31 16,1 0 43-16,-4 0 8 0,1 0-13 0,2 0 25 15,0 0-32-15,1 11 36 0,-1 4-43 0,-1-1 35 16,3 0-1-16,0 2-103 0,1 0-44 16,-2 4-140-16</inkml:trace>
  <inkml:trace contextRef="#ctx0" brushRef="#br0" timeOffset="-105448.48">14635 19961 883 0,'-5'0'-13'0,"1"0"13"15,1 0 6-15,0 0-10 0,3 0-10 0,0 12 18 16,0-1 5-16,0 0-18 0,0 5 43 0,0 3-15 15,0 5-30-15,3 1 21 0,-1 4-3 0,-1 1-16 16,2 5 14-16,-2 4-5 0,1-3 9 0,1-1-28 16,-2-2 26-16,-1-1-3 0,3-4-13 0,-1-5 28 15,-2 1-18-15,1-6 18 0,2-2-11 16,-2-4-3-16,2-12-16 0,-1 11 32 0,-1-11-28 16,2 0 9-16,-2 0 7 0,1 0-22 0,2 0 42 15,-1 0-28-15,-2 0 16 0,4 0-25 0,-1-16-13 16,-1-1 30-16,4-2-11 0,-4-1 11 0,3-2-2 15,-2-2-28-15,2 1 6 0,-2 2 3 0,2-1 17 16,1 4-10-16,-1-1 2 0,0 3 8 0,0-1-30 16,-1 4 52-16,1-1-26 0,1 3-2 0,1 1 34 15,-3-4-64-15,1 14 48 0,1-14-33 0,-1 2-10 16,-2 12 63-16,2-9-70 0,-3 9 17 0,1 0-30 16,-1 0-39-16,-1 0 30 0,-1 0 2 15,-1 0-31-15,0 0 11 0,0 0-28 0,-6 0-27 0,1 0 22 16</inkml:trace>
  <inkml:trace contextRef="#ctx0" brushRef="#br0" timeOffset="-105292.9">14734 20274 568 0,'-4'0'-6'0,"4"0"-19"0,0 14-19 0,0-14 34 15,0 10 22-15,4-10 6 0,1 11-18 0,0-11 9 16,0 14-21-16,0-4 25 0,4-10 45 0,-2 16-73 16,3-6 15-16,-1-10-20 0,1 14 11 0,0-3 33 15,2-11 16-15,-1 13-7 0,2-13-22 0,0 11 17 16,0-11-43-16,0 0 24 0,3 0-22 0,-2 0-33 15,2 0 2-15,-1 0-41 0,-1 0-29 16,-1 0-16-16</inkml:trace>
  <inkml:trace contextRef="#ctx0" brushRef="#br0" timeOffset="-104224.58">15080 20249 955 0,'-3'0'7'0,"-4"0"26"0,1 0-16 15,-1 0-7-15,1 0 2 0,-1 0-30 0,1 14 23 16,-4-3 6-16,5 4 1 0,-3-1-1 0,1-1-11 16,1 0 10-16,1 0-17 0,0-2 20 0,2 0 0 15,-4-11-40-15,6 13 17 0,-1-13-1 16,2 0 2-16,0 11 31 0,0-11-11 0,7 0-26 0,-1 0 6 16,0 0 4-16,1 11 12 0,0-11-28 15,-1 0 5-15,3 0 24 0,1 0-9 0,-3 0 42 16,2 0-12-16,-1 0-30 0,-2 0 22 0,4-11 2 15,-2-3-42-15,-3 2 23 0,2-1-3 0,-1-1-21 16,0 0 58-16,-2 0-22 0,-1 0 0 0,0-1 22 16,-1 15-22-16,0-15-3 0,-2 15-21 0,0-12-27 15,0 12 10-15,0 0-3 0,0 0 16 0,0 0 23 16,0 0-22-16,0 0-24 0,0 0-23 0,0 0 7 16,0 0 10-16,0 0-26 0,0 0 47 0,0 0-14 15,0 0-6-15,2 12 62 0,-1-12-46 16,4 0 20-16,-3 0 1 0,1 0-4 0,0 0 14 15,0 0-18-15,1 0-16 0,-1 0 35 0,-1 0-4 16,-1 0-22-16,2 0 31 0,-1 0-23 0,0 0-2 16,-2 0 28-16,2 0-8 0,-1 0-30 0,-1 0 28 15,0 0-10-15,3 0-7 0,-3 0 34 0,0 0-20 16,0 0 37-16,0 0 10 0,2 0 4 0,-2 0-12 16,1 0-33-16,-1 15 8 0,0 0-3 0,0-1-10 15,3 0 5-15,-3 2-22 0,0 0-3 0,0-1-6 16,0 3 31-16,0-1 6 0,0-1 0 0,0-3-9 15,0 0-8-15,0-1 4 0,1-2-13 16,-1-10 21-16,0 11-2 0,3-11 12 0,-3 0-24 16,2 0 18-16,-1 0-33 0,-1 0 5 0,5 0 8 0,-3 0 12 15,0 0-10-15,-1 0 1 0,2 0 13 16,1 0-1-16,-1-14 15 0,2 2 3 0,0-2-53 16,1-1-23-16,1 0 46 0,-1 1-29 0,1-1 57 15,-1 0 2-15,1 0-36 0,1 4 24 0,-3 1 0 16,2 10-20-16,-4-14-30 0,3 14 0 0,-1-12 23 15,0 12 26-15,-2 0 32 0,1 0-24 0,2 0-17 16,-2 0-14-16,0 0-37 0,-2 0 35 0,1 0-19 16,0 0 12-16,1 0 57 0,-2 16-23 15,2-1-10-15,-2 1 21 0,2 3-29 0,-3 1-19 16,4 0 21-16,1 1-26 0,-4-1 36 0,1-2 27 16,2-3-39-16,0-1 1 0,2-1-5 0,-1-3-14 15,2-10 8-15,2 9-11 0,0-9-47 0,0 0-11 16,0 0 20-16,1 0-21 0,2 0 21 0,-3 0 7 15,2-16 20-15,-2-1 39 0,0 0 17 0,-3-3-20 16,5-4-4-16,-8 4 6 0,3-1-12 0,-1 1 37 16,0 0-35-16,-2 0-9 0,0 1 16 15,1 1 4-15,-4 5 39 0,1-1 6 0,-2 3 13 0,0 11-5 16,0-15 26-16,0 15 5 0,-6 0-17 0,2-12 4 16,-1 12-37-16,2 0-27 0,-1 0-9 0,0 0-5 15,0 0-15-15,2 0 5 0,-2 0 26 16,1 0-20-16,-2 0 20 0,1 0 13 0,1 12-29 15,0-12-8-15,-1 15 11 0,1-15-9 0,0 11-35 16,3-11 40-16,0 15-35 0,0-15 32 0,3 14 18 16,2-3-22-16,-1-11 35 0,0 13-20 0,0-13-4 15,1 11 6-15,-2-11 3 0,1 15-28 0,2-15 2 16,0 11 28-16,-1-11-19 0,2 0 0 0,-1 12 20 16,0-12-35-16,-2 0 12 0,-1 12-8 0,2-12 10 15,-3 0 25-15,3 10 0 0,-5-10 34 0,0 11-25 16,0-11 31-16,0 10-31 0,0 4-18 0,-9-2 10 15,3 0-49-15,-1 0 13 0,3 2 16 0,-5 1 48 16,3 0-27-16,-2-1-4 0,-1-3 3 0,5 0-53 16,-5-1 9-16,3-10-9 0,-1 11-17 15,0-11-30-15,1 0-10 0,5 0 13 0,-4 0-19 16,5 0-1-16,0 0 14 0,0 0-5 0,5 0-56 16,2-11 33-16</inkml:trace>
  <inkml:trace contextRef="#ctx0" brushRef="#br0" timeOffset="-102567.62">15633 20348 1018 0,'0'0'-22'0,"0"0"-20"16,0 0 13-16,0 0 28 0,0 0 27 0,0 0 16 16,2 0-38-16,-2 0-6 0,0 0-3 15,3 14-22-15,-2 0 17 0,1 0 11 0,0 1-27 16,0 0 45-16,2-1 2 0,-1 1-24 0,0-1 14 15,1-2-17-15,1-3 18 0,0 2-21 0,-3-11-5 16,2 13 16-16,2-13 5 0,-2 11-16 0,-1-11 26 16,4 0-23-16,-2 9-6 0,0-9 30 0,0 0-32 15,-1 0 6-15,3 0-15 0,-1 0 5 0,0 0 32 16,0 0 21-16,2 0-8 0,0 0-7 0,0-15-23 16,1 0-7-16,-2 1 4 0,3-1 13 0,0 0 10 15,-4-1-16-15,2-2 4 0,0 2-16 16,0 0 12-16,-2 2 15 0,0-1-3 0,-2 5-20 15,2 10-9-15,-2-11-1 0,-2 11 13 0,1 0 15 16,-2 0 0-16,-1 0-2 0,2 0-20 0,-2 0-14 16,0 0 37-16,0 0-5 0,2 0 10 0,-2 0 12 15,0 0-41-15,0 13-4 0,0 0-22 0,2 7 27 16,-2-1 19-16,0 0-30 0,3 2 33 0,-2-1 0 16,-1-1-25-16,4-3 38 0,-4 1-10 0,2-3-10 15,2-4-2-15,-2-1-6 0,1-9 8 0,0 11 2 16,1-11 23-16,0 9-13 0,2-9-9 15,-2 0 5-15,2 0-31 0,0 0-3 0,2 0 6 16,-2 0-12-16,0-14 15 0,0 2 1 0,2-3 4 0,-2-2 9 16,0 1-15-16,2-2 25 0,-2 0 3 15,-1 1-11-15,0-1 12 0,-3 3-38 0,2 1 29 16,0-1-10-16,-2 15 3 0,-2-11 34 0,3 11-75 16,-2-11 21-16,1 11 16 0,1 0 1 0,-3 0 33 15,0 0-35-15,0 0 13 0,0 0 0 0,0 0 5 16,0 0 29-16,0 0-24 0,0 0-22 0,0 0 6 15,0 0-1-15,0 11 6 0,0 0-7 0,0 0 2 16,1 2 17-16,-1-2-11 0,0 4-3 0,0 1 3 16,0 0-24-16,0-2-8 0,0 0 17 0,0-5-12 15,0 5 11-15,0-4 13 0,0-10-10 16,0 11 23-16,0-11-9 0,0 11-5 0,0-11 19 16,0 0-25-16,0 0-14 0,0 0 6 0,0 0-17 15,0 0 29-15,0 0 7 0,0 0 4 0,4 0 23 16,-2 0-27-16,2-11 5 0,0 2-16 0,1-5-7 15,0 2 13-15,0-2 0 0,1-3 9 0,-1-1-18 16,1 3 11-16,0 0-5 0,2 0-5 0,-2 1 18 16,0 3-19-16,-2 0 1 0,2 11 19 0,0-11-13 15,-2 11 0-15,1 0-10 0,-1 0-1 0,-3-13 5 16,1 13 5-16,1 0 18 0,-2 0-20 0,-1 0 5 16,0 0-10-16,0 0-1 0,0 0 6 0,0 14 8 15,0-1-3-15,0 2-14 0,0-2 15 0,0 7-20 16,0-5 17-16,0 5 7 0,0-5-26 15,0 0 15-15,0-3-4 0,0 0 26 0,0-12-3 16,0 11-3-16,0-11-5 0,4 0-24 0,-2 9 34 16,2-9-24-16,0 0-13 0,-2 0 10 0,4 0 1 15,-2 0 19-15,2 0-5 0,-2 0 27 0,2 0-62 16,3-15 9-16,-4 4 31 0,1-2-28 0,3-1 40 16,-2 0-10-16,2 0 4 0,-4-1-7 0,1 2 4 15,3-1-21-15,-2 3-4 0,-1 1 1 0,-2 10-11 16,2-10 40-16,-2 10-23 0,0 0 16 0,-2 0-4 15,1 0-6-15,-2 0 12 0,-1 0-24 0,2 0 11 16,-2 0-1-16,3 0-18 0,-3 0 23 16,0 12-16-16,0 1-7 0,1 2 37 0,-1 3-25 15,4-1 5-15,-4 3 14 0,2 0-20 0,1-5 11 16,-2 0 0-16,3-1-26 0,1-3-11 0,0-11-26 16,1 13-40-16,0-13-10 0,0 8-11 0,2-8 5 15,3 0 74-15,-4 0-4 0,1 0-5 0,2 0 11 16,2 0-32-16,-2-15 32 0,0 4 9 0,-1 0 23 15,-2 0 5-15,3 3-2 0,-4 8 15 0,0-11 4 16,-2 11 20-16,0 0 24 0,-2 0 16 0,2 0 11 16,-4 0-20-16,3 0-2 0,-3 0 17 15,0 0-44-15,0 0 25 0,0 0-55 0,0 0-18 0,0 0 19 16,0 0-35-16,0 0 36 0,0 0 0 0,0 0-8 16,3 0-3-16,0 0 11 0,-2 0-27 15,3 0 27-15,-2 0 22 0,2 0-62 0,-2-9 53 16,5 9-30-16,-4-13 11 0,4 1 45 0,-1 2-58 15,0-1 5-15,1 0 1 0,-3-2 13 0,0 2 4 16,-2-3-3-16,2 4 10 0,-4 0-25 0,0 10-15 16,0-10 44-16,-4 10-36 0,-2 0 18 0,2 0 4 15,-2 0-11-15,0 0-21 0,-1 0-12 0,-2 0 57 16,1 0-25-16,2 0 15 0,-1 13 4 0,-2 0-41 16,3 1 16-16,1-4-1 0,0 5 2 15,-1-1 16-15,2 0-15 0,3-2 17 0,-2 3-44 0,1-4 22 16,2 2 24-16,0-2-21 0,5-2 30 15,0 0-6-15,0-9-32 0,1 11 19 0,1-1 29 16,1-10-27-16,2 10-3 0,-2-10 4 0,2 0-30 16,0 0 6-16,0 0 27 0,3 0-6 0,-6 0 11 15,3 0 0-15,-1 0-10 0,2-11 20 0,-2-2-12 16,-2-1-13-16,3-3-9 0,0-1-12 0,2 1 25 16,-2-3-2-16,-1 3 8 0,-2-1-20 0,2 3 12 15,-2 4 6-15,0 2 0 0,-4 9 11 0,0 0-26 16,-2 0 33-16,2 0 1 0,-1 0 11 0,-2 0-20 15,0 0-22-15,0 0 16 0,0 0 0 0,0 0 15 16,0 0-33-16,0 0-3 0,0 0-13 0,0 0 4 16,0 0 46-16,0 0-24 0,0 11 1 15,0-2 0-15,0 5-2 0,0-2-4 0,0 3 2 16,0-3 2-16,0 2-13 0,0 0 5 0,0-5 7 16,1 3 11-16,2-3-5 0,-2-9-15 0,-1 12 6 15,3-12-9-15,-3 0 6 0,2 0 25 0,-1 0-16 16,2 0-2-16,-2 0-8 0,1 0-7 0,1 0 9 15,2 0 3-15,-3 0 8 0,2-12 22 0,2-3-13 16,-2 3 5-16,2-2-19 0,-2 0-16 0,1 2-5 16,1 0-5-16,-5 1 20 0,6 1 7 0,-4 10 13 15,1-11-15-15,1 11-5 0,-1 0 7 0,-3 0-1 16,4 0 4-16,-4 0 8 0,4 0-16 0,-4 0-1 16,3 0-14-16,1 0 2 0,0 11-1 15,0 2-3-15,1 0 10 0,-1 5-10 0,1-1-68 16,1 1-96-16,0 3-59 0</inkml:trace>
  <inkml:trace contextRef="#ctx0" brushRef="#br0" timeOffset="-101981.79">17252 20478 1271 0,'-6'0'-42'0,"0"0"16"0,2 0-5 0,0 0-16 15,2 0 41-15,2 0-3 0,0 0 8 0,0 0 21 16,3-17-12-16,2-4 6 0,0-5-20 0,4 0 8 15,-2-9 19-15,3 0-31 0,3-5 5 0,-1 2 29 16,-1 0-14-16,2 0 26 0,0 3-29 0,0 5-34 16,-3 5 13-16,0 3-3 0,-4 4 25 15,1 3-1-15,-1 15 8 0,-1-9-16 0,-5 9-4 0,2 0 7 16,-2 0-30-16,0 0 20 0,0 0 17 0,0 0-18 16,-4 14 23-16,0 1-29 0,-1-2 9 15,4 4-2-15,-1 3 18 0,2 0 20 0,0 0-23 16,0 3 20-16,0-2-51 0,0 2 7 0,6-2 15 15,0 1-40-15,-2-3 40 0,2 1 1 0,0 0 18 16,0 0 5-16,2 0-12 0,-2-3-24 0,1 2 2 16,0 0 23-16,-1-1 4 0,2 0 15 0,-4 0-23 15,0-1-10-15,0-3-16 0,-1 3-41 0,-3-2-55 16,0-1-17-16,0-5-37 0,0 2 7 0,-5-1-27 16</inkml:trace>
  <inkml:trace contextRef="#ctx0" brushRef="#br0" timeOffset="-101773.79">17279 20379 646 0,'0'-11'-2'0,"5"1"-18"0,-1 10 12 0,-2-9-2 16,3 9 8-16,-2 0 22 0,1-12-18 0,2 12 10 16,0-13 6-16,0 13 1 0,2-10-33 0,4 10 17 15,0 0-15-15,0-11-27 0,1 11 67 0,2 0-2 16,-1 0-4-16,2 0 12 0,4 0-34 15,-4 0-21-15,3 0 19 0,-5 0 20 0,1 0-18 16,-1 0-11-16,-4 0-42 0,2 0-41 0,-4 0-37 0,2 0-30 16</inkml:trace>
  <inkml:trace contextRef="#ctx0" brushRef="#br0" timeOffset="-101252.8">17611 20083 1108 0,'-5'0'3'0,"5"0"-9"0,-2 0 11 0,0 0-13 16,-1 0-1-16,2 0 19 0,-1 12-14 0,2 2 22 16,-2 4-33-16,2-1 0 0,0 3 4 15,0 1-1-15,4 2 31 0,0 3-8 0,0 1 19 0,1-4-29 16,-4 2 9-16,3-1-15 0,-2-2 7 16,0 0 5-16,0-2-4 0,1-5 3 0,-3 0-15 15,3-3 1-15,-3-2-8 0,2-10 11 0,0 0-1 16,-2 0 21-16,2 9-3 0,1-9-3 0,-3 0-9 15,0 0-14-15,0 0 25 0,1 0 8 0,-1 0-11 16,2 0 24-16,0 0-24 0,3 0-12 0,-2-15 9 16,1 4-4-16,0-3-27 0,2-5 24 0,0 4-8 15,0-5 2-15,1 0 26 0,-3 0-14 0,6 0-10 16,-3 2-17-16,1 0 8 0,0 2-2 0,0 2 34 16,0 0 12-16,1 4-6 0,-2 10 0 0,-1-15-38 15,-2 15 20-15,2-11-29 0,-2 11 25 16,-2 0 29-16,0 0-53 0,-2 0 33 0,0 0-21 15,0 0-14-15,0 0 38 0,-4 0-14 0,-2 17 28 16,2 1-20-16,-2-1 4 0,-2 2 15 0,0 0-33 16,-2 1 10-16,2 0-14 0,0 0-27 0,0-5 8 15,-1 0 2-15,6-4 7 0,-4-2 28 0,4-9-33 16,3 0 51-16,0 11-50 0,0-11 15 0,0 0 34 16,3 0-48-16,2 0 25 0,-1 9-20 0,0-9 4 15,0 0 14-15,2 0 14 0,0 0 16 0,0 11-26 16,0-11 4-16,2 0-6 0,1 0-15 15,-2 0 3-15,0 0 21 0,2 0 14 0,-1 0 8 16,2 0 10-16,1 0-61 0,-4 0 11 0,3 0-43 16,-3 0-33-16,5 0-1 0,-7 0-47 0,3 0 15 0,-1-13 6 15,-1 0-50-15,-1-1 5 0</inkml:trace>
  <inkml:trace contextRef="#ctx0" brushRef="#br0" timeOffset="-100844.14">17886 20094 1292 0,'0'0'15'0,"0"0"9"0,0 0-34 0,0 0 18 16,0 0-34-16,0 0 33 0,0 0 30 0,0 0-37 15,0 0-4-15,0 0-18 0,0 15 12 0,2 0 11 16,0 3 9-16,0 1-39 0,1 2 6 16,-2 1-10-16,3 0 42 0,-2 1 2 0,1-3-43 15,-2 0 60-15,1 0-46 0,0-1 10 0,0-3 41 16,2 2-47-16,-4-6 27 0,2 0 2 0,0-12-18 15,-2 11 4-15,0-11-10 0,0 0 6 0,2 0 15 16,-2 0-10-16,0 0 17 0,2 0-19 0,0 0-6 16,-2 0 13-16,5 0-19 0,-4 0 14 0,1 0 5 15,0 0-5-15,3 0-1 0,-4-13-2 0,3 0-10 16,1 1 7-16,-2 2-13 0,3 10 17 0,-2-14-3 16,2 3 11-16,-2 11 22 0,2-11-29 0,-2 11-18 15,0-11 5-15,1 11-7 0,-2 0 28 16,1 0-13-16,0 0 29 0,0 0-6 0,-2 0-2 0,1 0 12 15,-2 0-56-15,1 0 15 0,1 0 1 16,-2 0 4-16,2 0 11 0,-2 12-7 0,4-2-22 16,-4 5 19-16,1-1 13 0,0-3-19 0,0 8 8 15,2-5 16-15,-4 0-31 0,4-2 37 0,-4 3-3 16,2-4-11-16,2 0-12 0,-2-2-53 16,1-9-80-16,-2 11-40 0,3-11-28 0,1 9-53 15</inkml:trace>
  <inkml:trace contextRef="#ctx0" brushRef="#br0" timeOffset="-100624.81">18180 20267 1018 0,'0'0'18'0,"-6"0"1"15,2 0-2-15,2 0 12 0,2 0-32 0,0 0-2 16,-2 0 2-16,0 0-5 0,2 0 15 0,0 0-17 15,0 11 25-15,0 0-13 0,0 0-16 0,4 2 32 16,-2-2-48-16,2 4 25 0,-2-1 12 0,2-3-13 16,0 4 14-16,1-2-71 0,-4-2-75 0,3-2-18 15,1-1-106-15</inkml:trace>
  <inkml:trace contextRef="#ctx0" brushRef="#br0" timeOffset="-100469.24">18158 20104 990 0,'-5'0'-18'0,"-4"0"12"0,3 0 0 0,-2 0-21 16,5 0 27-16,0 0 1 0,3 0-27 0,0 0-25 16,0 0-84-16,6 0-85 0,2 0 5 0</inkml:trace>
  <inkml:trace contextRef="#ctx0" brushRef="#br0" timeOffset="-100159.27">18310 20182 815 0,'0'14'8'0,"0"2"13"0,0-2 5 0,0 0 4 16,0 4-24-16,0-2 14 0,0-1-25 0,0 5-12 15,0-5 29-15,0 2-24 0,0-1 21 0,0-2 11 16,0-1-13-16,0-3-13 0,4 1-3 15,-4-11-7-15,0 0 21 0,3 9-6 0,-3-9 18 0,0 0 0 16,0 0-35-16,0 0 19 0,0 0 12 0,0 0 17 16,0 0-18-16,-4 0 4 0,-1 0-24 15,1-11-12-15,0-2 36 0,-2 2 1 0,3-4-12 16,-4 4 7-16,4-3 11 0,-1 3-24 0,-1 1 5 16,1 10-23-16,4-14 7 0,0 14-19 0,0-11 11 15,0 11 13-15,0-15 2 0,6 15 12 0,1-9-31 16,0 9 44-16,-1-11-31 0,4 11 23 0,4-15 24 15,-2 5-34-15,2 10 9 0,5-14 1 0,-3 14-59 16,1-11-115-16,3 1-95 0</inkml:trace>
  <inkml:trace contextRef="#ctx0" brushRef="#br0" timeOffset="-97924.45">19052 20268 655 0,'-6'-10'34'0,"-1"10"12"16,-2-11 21-16,-1 11-8 0,0 0 6 0,0 0-37 16,0-13-18-16,0 13 39 0,-2 0-57 0,2 0 11 15,-1 0 23-15,1 0-35 0,-2 0 5 0,4 0 52 16,-3 0-42-16,1 0-7 0,0 0 5 16,5 0-25-16,-3 14 1 0,1-3 38 0,1 2-15 15,2-2-22-15,3-1 14 0,-1 1-27 0,2-1 36 16,0 0-1-16,0 3 25 0,3-13-26 0,1 14-8 15,2-3 1-15,1-11-26 0,1 12 40 0,2-12-7 16,0 10 10-16,0-10-2 0,1 0-24 0,2 0 17 16,0 0 7-16,0 0-17 0,0 0 21 0,2 0 8 15,-4 0-48-15,4-16 57 0,-4 1-1 16,2 3-33-16,-3-1 47 0,-3-1-65 0,2 2 11 16,-2-1 3-16,-2 2 10 0,-4 11 19 0,-1-17-17 0,0 17 6 15,-6-13-20-15,0 13 26 0,-4-14-21 16,0 14 10-16,-3 0-29 0,-4-12 7 0,1 12 43 15,0 0-56-15,-4 0 55 0,0-10-22 0,1 10-23 16,0 0 28-16,-1 0-6 0,0 0-8 0,4 0-2 16,-1 0 32-16,3 0-29 0,2 0 2 0,-1 0-13 15,6 0 2-15,1 0 7 0,2 0 5 0,1 0 0 16,1 0-5-16,2 0-12 0,0 0 26 0,0-15 2 16,6 3-6-16,0 0 5 0,3 3-37 0,-1-5 22 15,1 2 13-15,1 1 7 0,0-7 4 0,0 4-11 16,5-1-29-16,-5 0 5 0,1 2 6 0,4 0 5 15,-5-1 21-15,1 2-20 0,-1 1 2 0,0 11 2 16,1-12-9-16,-6 12 6 0,1-11 10 16,1 11-9-16,-4 0-7 0,1 0 42 0,-1 0-28 15,-3 0-9-15,3 0-5 0,-3 0-13 0,5 0 20 16,-5 0-14-16,1 14 51 0,-1-3-46 0,4 4 21 16,-4 0 24-16,3 5-57 0,-1 0 38 0,-1 4-41 15,-1-4 35-15,4 5 35 0,-1-4-27 0,-1 2 16 16,2-2-41-16,0-1-40 0,-1 1-19 0,2-3-67 15,3-1-70-15,-2-1-48 0</inkml:trace>
  <inkml:trace contextRef="#ctx0" brushRef="#br0" timeOffset="-97430.77">19356 20203 813 0,'-6'0'9'15,"3"0"11"-15,-4 0-13 0,2 0 7 0,-3 0-32 16,1 0-5-16,1 0 40 0,1 0-42 0,-1 0 70 16,0 0-25-16,0 0-18 0,-1 0 2 0,4 11-44 15,-3-11 38-15,4 18-32 0,-3-3 62 0,2-1-12 16,1 3-18-16,2 3 43 0,-2 0-70 0,2-1 31 16,0-3 0-16,0 4-25 0,4-3 54 0,2 1-39 15,-2-4 4-15,2-2-4 0,1 1-18 0,-1-2 38 16,3-2-13-16,-1-9 6 0,1 11-11 0,-2-11-5 15,3 0 5-15,0 0-12 0,-2 0 31 0,0 0-3 16,0 0 13-16,2 0-12 0,-2 0 5 0,0 0-11 16,0-15-26-16,-1 1 24 0,2-1 0 15,-3 0-5-15,0-5 31 0,-1 0 4 0,0 0-26 16,-1 0-1-16,-3-1 9 0,2-1-11 0,-3 4 1 16,0 1 8-16,0 3-20 0,-6 1 6 0,2 13-1 15,-2-15-8-15,-1 15-36 0,2 0 5 0,-3 0-50 16,2 0-4-16,2 0 33 0,-2 0-37 0,4 0-35 15,-3 0-3-15</inkml:trace>
  <inkml:trace contextRef="#ctx0" brushRef="#br0" timeOffset="-96987.85">19725 19982 903 0,'-7'0'-14'16,"-2"0"32"-16,-1 0-22 0,-2 0 35 0,0 0-15 16,0 0 8-16,5 0 20 0,-3 11-26 0,-3-11 20 15,4 14-25-15,2-4-31 0,1-10-5 0,0 13 43 16,2-1-28-16,1-12 26 0,0 12 15 15,3-12-60-15,0 15 27 0,0-15-27 0,0 12-10 16,0-12 68-16,0 14-44 0,6-14 40 0,-2 12-18 16,2-12-43-16,3 0 46 0,0 0-10 0,1 0 2 15,2 0 0-15,-3 0-26 0,4 0 32 0,-1 0 9 16,-1 0-10-16,2 0 19 0,-3 0-53 0,0-15 11 16,0 0 25-16,0 1 1 0,-4 3 23 0,0-2-28 15,-2 2-11-15,-1 2-8 0,-3 9 20 0,0-10 8 16,0 10-12-16,0 0-5 0,-3 0-3 15,-1 0 14-15,0 0-25 0,1 0 30 0,-4 0-3 0,4 0-37 16,-4 0 52-16,2 0-41 0,2 0-12 0,-1 0-6 16,4 10-40-16,0-10 5 0,0 15-25 15,4-15 18-15,-1 10 13 0,4-10-9 0,-1 0 8 16,4 10-15-16,-2-10-21 0,2 0-44 0</inkml:trace>
  <inkml:trace contextRef="#ctx0" brushRef="#br0" timeOffset="-96441.27">19986 19973 1210 0,'0'0'22'0,"0"0"-19"0,0 0 1 0,-5 15-14 0,1-4-23 16,-2 4 24-16,1 5 8 0,-1 0 27 16,-1 3 0-16,-1 0-13 0,0 4-2 0,-1-1 5 15,2 5-28-15,0-1 29 0,-2-1-37 0,1 2-16 16,0 2 52-16,2-2-39 0,1-5 40 0,-4 3-17 15,5-3-10-15,-2-4 28 0,4-3-27 0,0-1 19 16,0-4-30-16,2-2 25 0,0-3 28 0,0-9-50 16,6 14-3-16,3-14-39 0,-6 6-35 0,4-6-1 15,0 0 39-15,1 0-20 0,-2 0 4 0,4 0 34 16,0 0-19-16,-1 0 43 0,3 0 6 16,-5 0-6-16,7 0 13 0,-4-9-39 0,2-2 40 0,-2 2 29 15,0 9-3-15,0-10 13 0,0 0-62 16,0 10 20-16,-4-9-15 0,3 1-3 0,-4 8 32 15,1-10-32-15,-1 10 24 0,-2-12 16 0,-1 12 19 16,3-11 34-16,-5 11-5 0,1-7 29 0,-1 7 42 16,0 0-34-16,0 0-6 0,0 0-20 0,0 0-51 15,0 0 12-15,-4 0-2 0,0 0-8 0,1 0-6 16,-2 0-6-16,-1 0-8 0,2 0-13 0,-2 0 3 16,1 0 7-16,0 0 0 0,0 0-9 0,0 0-1 15,1 11 6-15,0-11-18 0,2 11 5 16,1-11 10-16,-2 12-20 0,3-12 8 0,0 12 37 0,0-12-35 15,4 11 21-15,0-11-16 0,2 9-12 0,0-9 7 16,3 0-2-16,2 9 23 0,-1-9 4 16,0 0-6-16,2 0 5 0,2 0-3 0,-2 0-9 15,1 0 18-15,0-13-7 0,0 2-3 0,-2-3-3 16,-1 4 11-16,0-1-14 0,-4 2 23 0,0 9-9 16,-2-11-15-16,1 11 22 0,-5 0-37 0,0-9-29 15,0 9-42-15,-9 0-31 0,-1 0-54 0,0 0-32 16,-2 0-36-16,-2 0-62 0</inkml:trace>
  <inkml:trace contextRef="#ctx0" brushRef="#br0" timeOffset="-94423.2">11453 20469 527 0,'-3'0'7'16,"0"0"-4"-16,-1 0 18 0,-1 0 29 0,2 0-6 15,-1 0-23-15,1 0 4 0,2 0-36 0,-1 0-25 16,2 0 39-16,0 11-26 0,0-11 33 0,0 0-18 16,0 0 23-16,0 0-21 0,0 0-22 0,0 0 56 15,0 0-57-15,0 0 5 0,0 0 36 0,0 0-30 16,3 0 9-16,0 0 33 0,1 0-28 0,-2 0 6 15,2 0 17-15,-2 0-15 0,0 12-12 16,0-12 12-16,-2 0 2 0,3 0 6 0,-2 10 10 16,-1-10-26-16,0 11 9 0,0 0-35 0,0-2-7 15,0 5 63-15,0 1-59 0,0 0 50 0,0 2-9 16,0 3-29-16,0 0 51 0,0 2-20 0,0 4 13 16,0 1-8-16,-4 3-17 0,4 3 6 0,0 2-21 15,-2 2-5-15,2 3 56 0,-4 4-32 0,4 2 11 16,-4-2 7-16,2-1-71 0,2-1 53 0,-4-4 25 15,4-1-10-15,-3-6 13 0,3-1-12 0,-1-3-31 16,1-5-20-16,0-2 13 0,0-5 0 16,0 0 18-16,0-4 18 0,0-11-6 0,0 11-22 0,0-11 1 15,0 9 29-15,1-9 8 0,-1 0-12 0,3 13-36 16,-1-13-13-16,-2 0 9 0,2 0 17 16,-2 0 25-16,2 0-2 0,-1 0-11 0,2 0-13 15,-3 0 32-15,0 10-13 0,2-10-18 0,0 0 18 16,0 0-27-16,2 0-20 0,0 0 49 0,-2 0-28 15,2 0 9-15,2 0 27 0,-2 0-13 0,2 0 33 16,0 0-41-16,2 0 16 0,-2 0-37 0,4 0-10 16,0 0 29-16,2 0-2 0,-2 0-5 0,4 0 26 15,-2 0-36-15,4 0 29 0,0 0 16 0,0 0-26 16,2 12 35-16,-2-12-50 0,0 9 3 0,0-9 4 16,-2 11 14-16,2-11 11 0,0 9 0 0,-2-9-4 15,2 9-33-15,-4-9 22 0,2 0 31 16,2 9 7-16,-2-9-5 0,-2 0-23 0,4 11-31 15,-2-11-53-15,-2 0-43 0,2 0-61 0</inkml:trace>
  <inkml:trace contextRef="#ctx0" brushRef="#br0" timeOffset="-94133.74">11935 21343 568 0,'-4'0'2'16,"4"0"19"-16,0 0-31 0,0 0 20 0,0 0-6 15,0 0-22-15,4 0 31 0,1 0-20 0,0 0-21 16,3 0 36-16,0 0-20 0,4 0 14 0,1 0 33 16,-2 0-45-16,4 0 31 0,-2 0-17 0,3 0-14 15,-2 0 11-15,0 0 0 0,-2 0-6 0,1 15 11 16,-3-4 11-16,-1 0 12 0,-2 2 27 0,-4 4-20 15,1 0 7-15,0 2-27 0,-4 2-43 0,0 4 41 16,0 0-5-16,-8 2-18 0,2-2 62 0,0-1-32 16,-4 2-17-16,4-2-14 0,-2-1-91 0,2-4-47 15,0-3-68-15</inkml:trace>
  <inkml:trace contextRef="#ctx0" brushRef="#br0" timeOffset="-92804.98">12718 21193 801 0,'0'0'-8'0,"0"0"-5"0,0 0-11 15,0 0 32-15,0 0 15 0,0 0-44 0,0 0 38 16,0 0-15-16,0 0-30 0,0 0 44 0,0 0-19 16,0 0-15-16,0 0 28 0,0 0 4 0,0 0-40 15,0 0 34-15,0 14-9 0,3 2 5 0,0 5-18 16,1 3-14-16,-2 5-8 0,-1 3 9 0,-1 3 52 15,3-1-9-15,-2 1-2 0,-1-2-17 0,3-2-6 16,-3-5 8-16,2 0 1 0,-2-3 12 0,1-8 16 16,-1 2-41-16,0-8 17 0,3-9 14 0,-2 11-25 15,-1-11 10-15,3 0-9 0,-1 0-2 16,-1 0 24-16,4 0-10 0,-1 0 14 0,0 0-30 0,-1 0-5 16,4 0 33-16,-4-11-30 0,4 2 7 15,-4-5 5-15,3 0-22 0,1-4 32 0,-1 1 14 16,0-4-34-16,2-2 10 0,0 3-23 0,0-3 21 15,-1-3 17-15,2 2 17 0,1 0 5 0,0 1-59 16,0-2 21-16,-1 4-4 0,1-2-3 0,0 3 13 16,0 0 13-16,0 5-23 0,-1 0 10 15,1 4 15-15,-3 11-20 0,-1-14 9 0,-2 14-37 0,1 0 25 16,-1 0-33-16,-3 0-29 0,2 0 39 0,-3 0-42 16,0 0 38-16,0 0 3 0,0 0 2 0,-4 20 13 15,-2 0-30-15,2 0 40 0,-2-2-28 16,0 1 30-16,-1-1-16 0,-3 2-8 0,4-5 45 15,-1 2-2-15,-1-2 26 0,0-3 4 0,1-1-43 16,1-2 8-16,2-9-11 0,1 12-11 0,0-12 50 16,3 9-63-16,-1-9 36 0,1 11 8 0,0-11-20 15,0 11-2-15,4 1 6 0,2-6-17 0,-2 5-5 16,3-2 19-16,-1 0-17 0,1 1 13 0,1-1 11 16,0-2-1-16,2 4-8 0,0-1 0 0,-1-2-10 15,1 2 10-15,0-10 10 0,3 11 6 0,-1-1-23 16,-1-10 6-16,2 8-61 0,0-8-34 0,2 0 2 15,-1 0-58-15</inkml:trace>
  <inkml:trace contextRef="#ctx0" brushRef="#br0" timeOffset="-92455.35">13231 21442 976 0,'-3'0'8'0,"-1"0"1"0,-2 0-25 0,2 0 17 15,-2 0-15-15,0 9 11 0,-1-9 19 0,1 14-26 16,-1-2-12-16,1-1 12 0,-1 1 17 0,1 0-18 16,3-1 37-16,-1 4-13 0,1-1-52 0,3-2 50 15,-1-3-46-15,1 2 8 0,0-2 47 0,4 2-15 16,0-11 25-16,2 9-11 0,0-9-13 0,1 9-3 16,2-9 11-16,-2 0-19 0,2 0 7 15,1 0 9-15,-2 0-22 0,1 0 31 0,0 0-36 16,-1 0 1-16,2 0 22 0,-1 0-13 0,0-11 17 15,-1-1-6-15,-2 3 10 0,2 0-17 0,-4-1 8 16,0 1-10-16,-2-1-5 0,0 2 7 0,-2 8 9 16,2-12 26-16,-2 12-27 0,0-9-7 0,0 9 18 15,0 0-9-15,0 0 7 0,-4 0-4 0,2 0-25 16,-1 0-53-16,3 0-41 0,0 0-9 0,-1 0 12 16,1 0 24-16,0 0 27 0,0 0 1 0,4 0-21 15,2 0-23-15,-2 0-16 0</inkml:trace>
  <inkml:trace contextRef="#ctx0" brushRef="#br0" timeOffset="-92035.67">13421 21428 365 0,'0'0'23'15,"0"0"-21"-15,0 0 31 0,0 0 18 0,0 0-8 16,0 0 25-16,3 9-25 0,1 2-19 0,1 0-20 15,-2 2 5-15,-2-2-11 0,4 3 2 0,-1 3 3 0,-3-3-11 16,2-1 6-16,1-1 18 0,-2-2-6 0,1-2 7 16,-2-8 13-16,-1 10-13 0,2-10 7 15,0 0-27-15,-2 0-14 0,0 0 7 0,0 0-13 16,2 0 32-16,-2 0-28 0,0 0 11 0,0 0 19 16,0 0-17-16,0 0 12 0,0 0-6 0,0 0-14 15,0 0 14-15,2-10 23 0,0 1-20 0,0-1 1 16,2-1 8-16,2-1-10 0,0 1 3 0,2 2-26 15,-2-3 16-15,4 0 18 0,0 1-22 0,0 0 45 16,0-1-24-16,0 0-33 0,2 4 28 0,-2 8-25 16,0-12-3-16,0 12 7 0,0-9 15 0,0 9 5 15,-2 0-29-15,0 0 29 0,-2 0-18 0,0 0-3 16,-2 0 45-16,2 0-28 0,-2 0 2 16,0 0 33-16,1 14-19 0,-2 1-9 0,1 0-8 15,2-3-15-15,-2 3-6 0,2-2 2 0,-2 2 32 16,2-1-12-16,1 0 19 0,2-3 8 0,-1-1-43 15,0-10-18-15,0 9-34 0,2-9-16 0,0 0 0 16,0 0-4-16,-2 0-51 0</inkml:trace>
  <inkml:trace contextRef="#ctx0" brushRef="#br0" timeOffset="-91264.9">13846 21358 967 0,'-2'0'-28'16,"0"0"5"-16,1 0 12 0,1-9 18 15,-5 9 1-15,4 0 9 0,-2 0 0 0,1 0-17 16,2 0 19-16,-2 0-15 0,0 0-22 0,2 0 10 16,0 0-15-16,0 0-4 0,0 0 31 0,0 0-13 15,4 0 14-15,2 11 7 0,-1-11-25 0,0 13 22 16,1-2-9-16,0 1-21 0,2-1 21 0,0 1-25 16,2-3 24-16,-2 0 10 0,-2-9-22 0,3 13 28 15,-3-1-23-15,-1-12 22 0,1 12 12 0,-2-3-12 16,-2-9 10-16,-2 11-17 0,3-2-10 15,-3-9 7-15,0 13-4 0,0-6 29 0,-5 4-15 16,-3-1-1-16,4 1 24 0,-2 1-26 0,0-3-6 16,0-1 16-16,-2 1-53 0,0 2 16 0,-2-11 8 15,2 9-38-15,0-9 32 0,0 0-44 0,1 9 14 16,1-9-9-16,-1 0-35 0,1 0 39 0,4 0 3 16,2 0 4-16,0 0 23 0,0-14-31 0,0-1 14 15,6 3-30-15,0-2 44 0,3 0-9 0,-2-1-3 16,1 0 53-16,2 1-25 0,2 2 28 0,0-2-18 15,-2 3-23-15,0-2 9 0,0 4 4 0,0-2 4 16,0 11 11-16,-4-8-7 0,2 8-17 0,-2-7 13 16,-2 7 6-16,2 0-11 0,-4 0 35 0,1 0-26 15,-2 0 31-15,1 0 3 0,0 0 9 0,-2 0 19 16,0 0-21-16,0 0-3 0,0 0-4 16,0 0-9-16,0 0 2 0,0 0 7 0,0 0-36 15,0 0 9-15,0 9-11 0,0 0-15 0,0 3 20 16,0-1-17-16,5 3 25 0,-4-1-10 0,3-2-5 15,-2 4 15-15,2-1-32 0,1-2 28 0,-4 2-1 16,3-3-1-16,2 1 6 0,0-2-6 0,0 1-1 16,1-2-2-16,-1-1-7 0,-1-8 26 0,1 12-24 15,4-12-2-15,-4 12-8 0,0-12 15 0,2 0 7 16,-2 8-12-16,3-8 20 0,-2 0-38 0,2 0 9 16,-2 0 46-16,1 0-23 0,-2 0 14 0,3-13-8 15,-2 1-24-15,2-1 24 0,-2 2-12 0,-1-4 4 16,1 1-4-16,-4-1-3 0,3 3-1 15,-2-2 21-15,0 0-29 0,-2 5-15 0,1-3 22 16,-2 12-11-16,-1-9 18 0,3 9 15 0,-3 0-37 16,0 0 16-16,1 0 5 0,-1 0-13 0,0 0 23 15,0 0-21-15,0 0 8 0,0 0 1 0,2 0-11 16,-2 0 6-16,0 0 0 0,0 0-4 0,3 0 13 16,-2 0-12-16,-1 0 8 0,3 0-7 0,-2 13-29 15,1-2 20-15,2-2 4 0,0 2 14 16,1-2 14-16,-2 2-19 0,5-1 1 0,-3-1-22 0,0-9 20 15,1 12 21-15,0-4-7 0,0-8 13 16,1 8-31-16,0-8-29 0,-1 0-47 0,0 0-33 16,1 0 18-16,-1 0-4 0,-1 0-15 0,1 0 5 15</inkml:trace>
  <inkml:trace contextRef="#ctx0" brushRef="#br0" timeOffset="-90673.7">14368 21404 655 0,'0'0'25'16,"0"0"-23"-16,0 0 4 0,0 0 31 0,0 0-38 16,0 9 34-16,0 2-17 0,0 4-18 0,0 0 11 15,0-1-20-15,0 3 15 0,3 1-11 16,-2-1-5-16,1 0 7 0,2-1 15 0,-1-2 1 0,-1 0 5 16,-1-2-5-16,3-3-27 0,-2 0 14 15,1-9 5-15,-2 8-4 0,2-8-1 0,-2 0 9 16,1 0-5-16,-2 0 3 0,4 0 24 0,-1 0-32 15,-2 0 26-15,5 0-23 0,-1 0-8 0,0 0 12 16,0-11-18-16,0 1 30 0,1-4-20 0,0 1 0 16,1-3 6-16,0-1-17 0,-2 2 33 0,0 1-6 15,0-1-19-15,1 2 3 0,-5 0 9 0,3 3-34 16,1 0 16-16,-4 10 19 0,3-11-24 0,-2 11 35 16,2 0-24-16,-1-9 9 0,-2 9 5 0,1 0-20 15,1 0 33-15,-2 0-25 0,-1 0 0 16,3 0 20-16,-3 0-20 0,2 0-8 0,-1 14 19 15,2-2 7-15,-2 2-4 0,1 1 22 0,1 2-28 16,-2 0-11-16,3 0 4 0,-4-2 8 0,2 0 3 16,2-3-29-16,-1-1 26 0,0 0-6 0,1-11-21 15,-1 9 35-15,0-9 3 0,1 0-12 0,1 0 19 16,-1 0-16-16,-1 0-9 0,1 0-2 0,-1 0-12 16,3 0 18-16,0 0-9 0,-1 0 2 0,0 0 17 15,0-14 5-15,1 2-21 0,0-2 9 0,1 0 1 16,-1-1 2-16,1 0-22 0,2-1 30 0,-2 3-9 15,-1 0-42-15,2 0 56 0,1 3-29 16,-2 0 9-16,-1 10 22 0,0-9-11 0,-2 9-17 0,1 0-13 16,-4 0 13-16,3 0-23 0,-1 0 34 15,-3 0 4-15,2 0-3 0,-1 0 10 0,-1 0-21 16,3 0-9-16,-2 15 21 0,-1-1 6 0,3 4 11 16,0-1 0-16,0 3-46 0,-2-2 29 0,1-1-10 15,2 1 4-15,1-1 13 0,-1-4-29 0,0 0 35 16,-1-4 3-16,1 2-36 0,2-11-26 0,0 9-91 15,1-9-1-15,0 0-45 0,-1 0-7 0</inkml:trace>
  <inkml:trace contextRef="#ctx0" brushRef="#br0" timeOffset="-89969.87">14881 21562 498 0,'0'0'20'0,"2"9"-19"0,-1-9 2 15,-1 7 28-15,3-7-14 0,-2 0-2 0,2 9-2 16,-1-9-6-16,2 0-29 0,-1 0 41 0,4 0-15 16,-4 0-20-16,4 0 18 0,1 0-17 0,-3 0 27 15,4 0 10-15,-2-14-30 0,2 4 18 0,-1-4 8 16,-2 1-42-16,1-2 53 0,-2 3-37 0,-1-3-9 16,0 4 45-16,-4 2-12 0,0 9 8 15,0-9-10-15,-7 9-2 0,4 0-47 0,-4 0 31 16,1 0 0-16,1 0-18 0,-3 0 46 0,1 0-34 0,0 0 0 15,1 0-7-15,0 16 18 0,-1-3-4 16,1 2 18-16,-1-3 4 0,4 1-31 0,-1 1 25 16,-2 1-12-16,5-2-6 0,-1-2 19 0,2 3-22 15,0-2 7-15,0-1 14 0,6-1-11 0,0 2-13 16,-2-1 0-16,3-2-16 0,-1-1 19 0,1 1 31 16,1-9-23-16,2 9 16 0,-2-9-8 0,2 0-8 15,-2 0 16-15,2 0-6 0,1 0-35 0,-2 0-18 16,1 0 11-16,-3 0-24 0,3-15 22 0,0 1 16 15,-1-1-16-15,-2 0 43 0,0-1-28 0,-1 0 4 16,1-1 20-16,-1 4-51 0,-1 0 33 16,0-1 10-16,-2 2-27 0,1 1 42 0,-2 4 22 15,-1 7 10-15,-1-11 46 0,0 11-10 0,0 0 0 16,0 0-2-16,0 0-26 0,0 0 15 0,0 0-3 16,0 0-17-16,0 0-3 0,0 0-14 0,-3 0-21 15,3 0-10-15,-4 0-12 0,4 0 23 0,0 0-1 16,0 0-7-16,0 0 7 0,0 13-32 0,0-1 11 15,0-2-2-15,0 5 8 0,0-1-8 0,0-3 8 16,0 4 28-16,0-4-16 0,0 1 17 0,4-4-9 16,-2-8-14-16,-1 12-3 0,2-12-17 0,-3 10 9 15,2-10 3-15,-1 0 13 0,-1 0 28 0,3 0-27 16,-2 0-32-16,-1 0 37 0,3 0-9 16,-3 0-7-16,3 0 29 0,0 0-39 0,1-13 18 15,-1-1 15-15,2 3-39 0,-1 0 39 0,0-2-37 16,-1 1 0-16,1-2 51 0,1 5-57 0,-1-2 28 15,0 11-10-15,2-9-21 0,-3 9 21 0,1-8-23 16,-1 8 22-16,0 0 15 0,2 0-5 0,-1 0 11 16,0 0-10-16,0 0-23 0,-2 0 31 0,2 0-40 15,-1 0 28-15,1 0 4 0,1 0 2 0,-1 13 39 16,0 1-15-16,2 0 8 0,-2-3-26 0,2 3-18 16,0 3-69-16,-2-3-87 0,4-1-114 0</inkml:trace>
  <inkml:trace contextRef="#ctx0" brushRef="#br0" timeOffset="-89507.19">15837 21178 1288 0,'-6'0'-9'0,"-1"0"22"0,0 0-14 0,1 0-5 15,0 0 29-15,0 11-20 0,0 2-16 16,2 1 27-16,-2 1-25 0,0 2-1 0,2 5 25 16,0 0-32-16,2 0 17 0,0 2 18 0,0 1-37 15,1-1 50-15,-2 1-20 0,3 0-52 0,-2-3 53 16,0 2-45-16,0-4 3 0,-1 0 41 0,2 1-10 15,-1-3-4-15,0-4 13 0,0 0-9 0,0-3 17 16,0-11-32-16,0 10-39 0,1-10-41 0,-2 0-76 16,1 0 26-16,2 0 2 0,-2 0 12 0,0-12 2 15,2 0-8-15</inkml:trace>
  <inkml:trace contextRef="#ctx0" brushRef="#br0" timeOffset="-89292.76">15798 21268 432 0,'3'0'-11'16,"-1"0"27"-16,0 0 6 0,2 0 26 0,-2 0 59 16,0 0-9-16,0 0-6 0,2 0-28 0,2 0-41 15,0 11-3-15,2 3 0 0,-2 1-13 0,4 0-2 16,-2 5 2-16,0-2 8 0,2 5 25 0,0-3-14 16,-4 3-11-16,3-2-22 0,-4-1 3 0,3 0-4 15,-4 1 7-15,0-2 13 0,1-3 4 0,-4-4 6 16,1 1 2-16,0-4-23 0,-2-9-11 0,0 9-48 15,0-9-64-15,0 11-16 0,0-11-51 0,-4 0-26 16</inkml:trace>
  <inkml:trace contextRef="#ctx0" brushRef="#br0" timeOffset="-89105.94">15809 21482 641 0,'0'0'11'0,"0"0"-13"16,0 0 4-16,4 0 7 0,-2 0-9 0,2 0-3 15,2 0-9-15,0 0 14 0,0 0-24 16,2 0 38-16,0 0 7 0,2 0-19 0,2 0 34 0,-1 0-20 16,0-10-23-16,3 10 5 0,2 0-9 0,-4 0 24 15,2 0 9-15,2 0-16 0,-1 0 8 0,-4-9-70 16,4 9-1-16,-4-9-57 0,1 2-82 16</inkml:trace>
  <inkml:trace contextRef="#ctx0" brushRef="#br0" timeOffset="-88639.63">16113 21200 856 0,'-4'0'-10'0,"3"0"11"0,-4 0 10 0,4 0 1 16,-2 0-8-16,1 0 2 0,-2 16-3 0,0-3-10 16,4 0 25-16,-2 2-7 0,2 1 2 15,0-1-2-15,0 5 1 0,0 1-5 0,5-1-18 16,-4 0 0-16,5 4-21 0,-2-4 12 0,1 0 26 15,-4 1-12-15,3-3 29 0,-2-4-26 0,2 1-1 16,-2-2 5-16,0-4 5 0,0-9 25 0,-2 11-27 16,3-11 22-16,-2 0-54 0,-1 0 14 0,2 0 13 15,0 0-7-15,0 0 36 0,1 0-24 0,0 0-9 16,1 0-10-16,0 0 22 0,-2-11-20 0,4 2 17 16,-2-2 2-16,2 0-1 0,1-2 27 0,-1-1-37 15,1 0 8-15,-1 2-21 0,1-3-2 0,-1 4 32 16,-1 0-7-16,1 1 12 0,0 2-7 0,2 8 2 15,-6-11-4-15,2 11 2 0,-2 0-25 16,2 0 5-16,-4 0 18 0,0 0-20 0,0 0 55 16,0 0-30-16,0 0-9 0,0 0 4 0,-4 0-35 15,-2 14 31-15,4-3 7 0,-6 1-28 0,5-3 16 16,-1 2-17-16,-1-2 0 0,1-9 20 0,0 11 10 16,1-2-14-16,0-9-3 0,1 9-7 0,0-9-16 15,2 11 3-15,0-11 9 0,0 9 35 0,0-9 11 16,0 9-2-16,0-9-1 0,4 10-32 0,0-10 3 15,1 10 8-15,0-4 0 0,0 5 2 0,0-11 0 16,3 10 6-16,0-1 5 0,-2 1-52 16,4-10-66-16,-1 9-65 0,-2-3-76 0,3-6 24 0</inkml:trace>
  <inkml:trace contextRef="#ctx0" brushRef="#br0" timeOffset="-88196.81">16429 21203 1075 0,'-4'0'0'0,"1"0"-4"0,0 0-22 16,1 10 2-16,1 4-13 0,-2-2 31 16,3 2 24-16,0 3-23 0,0 1 12 0,4 2-3 0,1 1 4 15,1 2 11-15,-2 1 4 0,-1-2-22 16,4 4-2-16,-1 0-14 0,-1-2 31 0,1-1-18 15,0 3 1-15,0-3 39 0,2-2-46 0,-3-4 38 16,1-2-8-16,-1-1-23 0,-3-3 12 0,2-1-38 16,0-10 6-16,-2 0 31 0,1 0-12 0,-2 0 20 15,2 0 12-15,-2 0-42 0,1 0 18 0,1 0-26 16,-2 0 7-16,4 0 21 0,-4-10-23 0,2-1 41 16,0-3-37-16,5-1 15 0,-3 0-10 0,2-1-13 15,0 1 19-15,2 0-12 0,-1-1 26 0,3 3 4 16,-4 1-21-16,3 2 1 0,-2 0 6 0,1 10-34 15,-2-11 19-15,-2 11 10 0,0 0-9 0,-3 0 25 16,2 0-22-16,-1 0-6 0,-1 0 13 16,-1 0-1-16,2 0 3 0,-2 0 6 0,2 0-7 15,0 14 1-15,1 0 27 0,-2 1-30 0,6 0 8 16,-3-1-11-16,1 4-3 0,-2-1 31 0,0 1-31 16,3-1 22-16,-1-2-1 0,0 1-62 0,1-3-31 15,0-2-13-15,2 0-70 0,-2-2 26 0,-1-9 15 16,3 0-70-16</inkml:trace>
  <inkml:trace contextRef="#ctx0" brushRef="#br0" timeOffset="-88041.46">16883 21485 1036 0,'0'0'11'0,"0"0"-6"0,0 0-6 15,0 9 14-15,0 0-31 0,0 2 15 0,0-2-2 16,0 2 5-16,0 2 15 0,0-2 4 0,0 2-5 15,4-1-45-15,1-2-65 0,0 3-76 0,1-6-94 16</inkml:trace>
  <inkml:trace contextRef="#ctx0" brushRef="#br0" timeOffset="-87892.49">16866 21286 1132 0,'-12'0'-13'0,"2"0"-13"0,0 0-6 0,1 0-37 16,2-10-82-16,4 10-49 0,3-8-51 0</inkml:trace>
  <inkml:trace contextRef="#ctx0" brushRef="#br0" timeOffset="-86930.16">17168 21454 723 0,'-2'0'35'0,"-3"0"16"16,4 0-28-16,-4 0 5 0,5 9-30 0,-1-9 7 15,-2 11 14-15,3-11-5 0,-1 9-5 0,1 1-12 16,-2-1 19-16,2 3-17 0,0-3-10 16,0 4 17-16,0 0-18 0,0 1 29 0,0-1-10 15,0-2-29-15,0 3 32 0,0-4-9 0,0-2 10 16,0-8 1-16,0 9-7 0,0-9-1 0,0 0-21 15,0 0 47-15,0 0-9 0,0 0-29 0,0 0 55 16,0 0-71-16,0 0 23 0,0 0 4 0,0 0-22 16,0 0 34-16,0 0-69 0,0 0 68 0,0 0-10 15,0 0-20-15,0 0 45 0,0-9-39 16,0-2 25-16,3 1-1 0,0-4-15 0,1 1 10 0,2-3-8 16,-2-1-11-16,2 0 26 0,1-1-31 0,2 3 0 15,1-1 26-15,0-2-7 0,0 3 4 16,0 4-7-16,2 0-36 0,0 1-61 0,0 10-26 15,0-9-65-15,0 9-27 0</inkml:trace>
  <inkml:trace contextRef="#ctx0" brushRef="#br0" timeOffset="-86358.44">17964 21398 683 0,'-2'0'-15'15,"-2"0"6"-15,-2 0 21 0,5 0 3 0,-4 0 8 16,1 0-13-16,3 0-23 0,-4 0-10 0,3-9 3 15,0-2 15-15,2 2 17 0,-1 1 9 0,1-1-19 16,0 0-11-16,0 9-3 0,5-15 5 0,0 1 23 16,0 5-15-16,1-2-24 0,0 0-6 0,3 2 15 15,-2-1 20-15,3 10 1 0,-1-13 12 16,2 13-24-16,-1-12 22 0,0 12 2 0,0 0-30 16,0 0 8-16,1 0 6 0,-4 0 18 0,1 0 39 15,0 14-10-15,0 1-29 0,-2 0-28 0,0 5-4 16,-2 2-7-16,0 2 7 0,-4 0 40 0,2-1 1 15,-2 0 11-15,0 2 2 0,-6-3-48 0,2 0-1 16,-2-3-13-16,-1-3-8 0,0 2 51 0,-1-6-32 16,0 2 25-16,1-5 12 0,-4-1-18 0,3-8 9 15,1 0-19-15,-2 0-2 0,2 0-8 0,-2 0 12 16,3 0-2-16,1 0 13 0,-1 0-14 0,1 0-18 16,1 0 24-16,0-11-30 0,4 2 11 0,-2 0-4 15,2 1 28-15,0-1-5 0,0 0 0 0,6 1-6 16,-2 8-36-16,2-10 12 0,0 0 17 15,0 2 25-15,2-2-17 0,0 10 20 0,0-9-30 16,2 9 4-16,-2-8 34 0,2 8-37 0,0 0 22 16,0 0-36-16,0 0 20 0,0 0 9 0,2 0-25 15,1 0 59-15,-3 0-56 0,1 0 8 0,4 0 18 16,-4 13-76-16,1-4-26 0,2 0-48 0,-2-3-81 16</inkml:trace>
  <inkml:trace contextRef="#ctx0" brushRef="#br0" timeOffset="-86022">18411 21293 911 0,'-9'0'-3'0,"2"0"5"0,-2 0 25 0,-1 0 3 15,3 0 15-15,-2 0-7 0,-2 0-40 0,2 0 13 16,-1 10-26-16,3-10 12 0,-2 11 33 0,2 2-30 15,0-2 9-15,1 0-7 0,0-2-26 0,2 2 22 16,2-2 10-16,-2 5-2 0,4-2-6 16,0-3-13-16,0 2 12 0,0 2-2 0,4-4-6 15,2-1-2-15,0-8-3 0,0 11 8 0,2-11 34 16,1 9-12-16,-2-9-18 0,2 0 10 0,-2 0-21 16,3 0 21-16,0 0 3 0,0 0-8 0,-1 0-6 15,-2 0-13-15,3-15 30 0,0 2-9 0,-4-2-3 16,0 1 32-16,1 1-5 0,-4-2-15 0,1 1-2 15,-4 0-18-15,0 2-3 0,0-3-33 0,0 6-9 16,-6-2-42-16,1 2-40 0,-1 9 18 0,-1-11 36 16,0 11-42-16,-2 0-47 0</inkml:trace>
  <inkml:trace contextRef="#ctx0" brushRef="#br0" timeOffset="-85412.1">18660 21174 940 0,'0'0'-2'0,"-6"0"10"0,2 0-2 15,-2 0 11-15,2 0 6 0,-2 0-13 0,3 0-7 16,-4 0-11-16,4 0 8 0,0 0-25 0,-1 0 16 15,4 0-1-15,-2 0-14 0,2 0 15 0,0 0 15 16,0 0 5-16,0 0-18 0,0 0 20 16,5 0-19-16,-1 0 12 0,2 0-3 0,-2 0 8 15,-1 0-1-15,3 0-28 0,1 0 26 0,-1 0-28 16,0 0-7-16,-1 0 17 0,5-16 11 0,-4 16 19 16,3-15-10-16,-3 4 5 0,2 1-37 0,-2 10 13 15,1-14 2-15,-1 14 2 0,-2-9 16 0,1 9-22 16,-4 0 49-16,3 0-18 0,-4 0 24 0,0 0 15 15,2 0 10-15,-2-11-22 0,0 11-4 0,0 0-15 16,0 0-32-16,0 0 25 0,-3 0-43 0,-1 0 9 16,-1 0 21-16,4 0-30 0,-3 0 31 15,-1 0 3-15,-1 0-47 0,1 0 59 0,0 0 4 16,0 0-9-16,0 0 20 0,-1 0-32 0,2 0-25 16,0 0 11-16,-2 14-9 0,5-14 4 0,-8 12 17 15,8-12 10-15,-5 12-12 0,1-12 2 0,0 17 17 16,0-6-38-16,0-11 23 0,0 18-3 0,-1-4-16 15,1-4-5-15,0 1 5 0,1-11-6 0,3 15 18 16,-2-4 5-16,1-11-16 0,2 11 12 0,0-11-7 16,0 13 12-16,2-13 9 0,5 0-18 0,-4 0 3 15,4 11 22-15,0-11-21 0,-1 0 8 0,3 0-18 16,-2 0-10-16,3 0 32 0,0 0 0 0,0 0 2 16,0 0 13-16,0 0-46 0,0-12 23 0,1 0 1 15,-1 12-22-15,0-15 40 0,-3 4-57 16,3 11-22-16,-3-15-29 0,-4 5-13 0,1 10 6 15,1-15-14-15,-4 15 9 0,3-10-22 0,-4 10 9 16,2-14 2-16,-2 3-41 0</inkml:trace>
  <inkml:trace contextRef="#ctx0" brushRef="#br0" timeOffset="-85090.4">18912 21086 1179 0,'0'0'0'0,"0"0"9"0,0 0-25 0,-4 0 19 16,2 0-7-16,-2 0 1 0,1 16 12 16,0-4-3-16,-2 0 0 0,-1 2-27 0,2 0 27 15,-4 4-20-15,1-1 14 0,1 3 10 0,1-2-7 16,-1 3 9-16,-3 1-10 0,3 0 6 0,1 0-19 15,-1-2-4-15,0 4 11 0,-1-4-3 0,1 0-6 16,-1 1 24-16,3-1-14 0,-2-2 0 0,1-3 33 16,1-2-29-16,0-1-5 0,2-2-30 0,2-10-30 15,0 9-13-15,0-9-4 0,0 0 18 16,2 0-8-16,2 0 8 0,2 0-7 0,-2 0-13 0,2 0 30 16,4 0-31-16,-4-13-28 0,4 4 5 15</inkml:trace>
  <inkml:trace contextRef="#ctx0" brushRef="#br0" timeOffset="-84810.83">18954 21332 1249 0,'3'0'18'0,"-3"0"-8"16,0 0 1-16,0 0 3 0,0 0-22 0,-4 0-13 16,-1 0 13-16,1 0 3 0,-2 0 8 0,3 0 4 15,-4 15-2-15,1-2-5 0,2 0-32 16,-2-2 35-16,2 1-6 0,1-1-9 0,-1 1 28 15,2-3-25-15,-1 0-7 0,3-9 6 0,0 10 15 16,0-10 3-16,0 7-11 0,5-7 20 0,0 0-15 16,1 0-7-16,0 0 10 0,1 0 7 0,-1 0-10 15,1 0-11-15,-1 0 9 0,3 0-3 0,-4 0-25 16,1 0 41-16,3 0 0 0,-2-8-19 0,-3 8 39 16,2-13-17-16,-2 13-6 0,-1-9-22 0,0 9-9 15,-3 0 10-15,0-7-10 0,0 7 20 0,0 0-35 16,-3 0-79-16,-4 0-91 0,1 0-98 0</inkml:trace>
  <inkml:trace contextRef="#ctx0" brushRef="#br0" timeOffset="-80052.81">25285 16435 524 0,'-6'0'6'0,"-1"0"28"0,1 0 22 16,-1 0 9-16,1 0-9 0,2 0-33 16,1 0 2-16,-1 0-20 0,1 0-28 0,2-14 21 15,1 14-24-15,0 0 8 0,0 0 23 0,0 0-28 16,0 0 14-16,0 0-22 0,1 0 38 0,3 0 4 16,1 0-15-16,0 0 9 0,1 0-43 0,1 0 25 15,2 14-1-15,1 1 46 0,5 0 6 0,-4 6-17 16,4 2 12-16,0 3-56 0,0 5 15 15,2 2 26-15,0 1-17 0,1 3 38 0,-2 2-22 16,-1 2-56-16,6 3 46 0,-3 1-1 0,2 0-4 16,-1 1 7-16,1 3-20 0,3-2 8 0,1 2 31 0,0 1 15 15,0-4-17-15,-2 1-12 0,0-1-39 0,-1-1 19 16,2-3 11-16,-3-1-16 0,-4-4 34 16,2-2 7-16,-2-3-29 0,1-3 14 0,-4-4-3 15,0-4-4-15,-3-3 12 0,-1-3 10 0,-1-4-19 16,-4-11-11-16,1 13 1 0,-2-13-63 0,-1 0-40 15,-2 0-72-15,0 0-68 0</inkml:trace>
  <inkml:trace contextRef="#ctx0" brushRef="#br0" timeOffset="-79127.57">25292 16375 827 0,'3'0'-4'0,"2"0"-12"0,0-16-34 15,5 2 37-15,6 0-5 0,0-2-16 16,9-3 52-16,3-3-36 0,4-2 17 0,6-1 35 16,4-5-30-16,6 1 16 0,4-1-54 0,4-1 20 15,8 0 14-15,2-2 2 0,5 2 6 0,1-2-15 16,0 1 24-16,6-2-47 0,-1 2 58 0,1-1-6 16,4-1-48-16,5 2 45 0,2-3-28 0,4 4 21 15,0-2-16-15,4 3 12 0,1-1 2 0,-3 0-18 16,2 1 27-16,1-1-46 0,-2 3 35 0,-1-1-45 15,2 1 51-15,-1 1 24 0,2 0-68 0,2 2 36 16,-2-1 1-16,-2 3-30 0,1-2 18 0,-4 1 8 16,-3 2-16-16,-2-1 4 0,-2 3 36 0,-2 0-15 15,1 0-8-15,-6 0 4 0,3 0-14 16,-4 0 23-16,-2-1-51 0,-2 1 57 0,-3-3-17 16,-5-3-14-16,-4 1 49 0,-3-3-52 0,-3 1 29 15,-1-4 1-15,-5 2-44 0,-1 3 39 0,0-3-30 16,1 3 17-16,-2-1 14 0,0 4-29 0,0-2 32 15,-2 1-31-15,-2 3 14 0,2 0-7 0,-2 2 3 16,-4 1 12-16,0 1-36 0,-4 2 64 0,2 1-38 16,-4 5-6-16,0-2 48 0,-6 11-64 0,-2-9 22 15,0 9 3-15,-1 0 3 0,-4 0-8 16,-1 0 8-16,-2 0-6 0,-2 0-8 0,0 0 9 0,1 0 9 16,-4 0-7-16,1 0 8 0,1 0-7 0,-4 0-32 15,3 0 22-15,-2 0 14 0,2 0-8 16,-2 9-12-16,0-9 24 0,0 0-45 0,3 0 45 15,-4 11 22-15,1-11-18 0,1 0 7 0,-2 0-47 16,1 0 41-16,-2 0-28 0,4 0-3 0,-3 9 17 16,-1-9-43-16,0 0 33 0,0 0 12 0,-3 0 14 15,2 0-16-15,1 0-8 0,0 9-8 0,0-9 25 16,-1 0 9-16,4 0-13 0,-3 0-7 0,3 0-13 16,1 0 16-16,0 0-7 0,4 0 25 0,-2 0-24 15,2 0 22-15,-2 0-40 0,0 0 13 0,4 0 16 16,-4 0-30-16,3 0 53 0,-3 0-38 0,1 0-4 15,2 0-25-15,-3 0 35 0,-1 0-22 0,3 0 45 16,1 0-4-16,-4 0-41 0,1 12 62 0,0 1-63 16,0-1 45-16,-2 2-3 0,2 2-10 15,0 4-11-15,0 3-3 0,1 3 8 0,1 3-27 16,-3 3 53-16,4 6-16 0,-2 1 2 0,-1 1 8 16,4 3-24-16,-4 1 15 0,0 0 2 0,0 0-4 15,-2-2 7-15,1-1-12 0,-4 2 70 0,-1-4 8 16,1 1-40-16,-1-2 19 0,-2 3-89 0,0-2 11 15,-3 3 40-15,4-2-32 0,-2-2 15 0,2 4 2 16,1-1-15-16,-3-1 4 0,2-4 28 0,1 3-20 16,4-4 11-16,-2-4 9 0,-1 1-93 15,4-4-73-15,1-3-95 0,-1-5-80 0</inkml:trace>
  <inkml:trace contextRef="#ctx0" brushRef="#br0" timeOffset="-78165.19">25658 17694 679 0,'8'0'-6'0,"2"0"14"0,0 0 8 0,4 0 3 16,6-15-13-16,2-2 10 0,7 3-19 0,0-4-19 15,7-3 33-15,4 1-17 0,3 0 10 0,5-1 11 16,-1-3-3-16,4 1-7 0,0 0-12 0,6-2 38 16,-2 1-23-16,4 0-38 0,4-2 43 0,3 1-61 15,2-2 31-15,4 0 34 0,5 0-38 16,2-1 59-16,3 0-36 0,0-1 0 0,5-3 35 16,-4 4-81-16,4-2 56 0,1-2-12 0,0 4-15 15,0-5 37-15,4 4-34 0,1-2 30 0,2 1-24 16,1-1 31-16,-3-3-21 0,4 0-21 0,-3 1 27 15,0-4-17-15,0 0 30 0,0-1-13 0,-2 0-1 16,0-5 21-16,2 3-28 0,3 1 6 0,-4-2-8 16,4-2-27-16,-2 2 51 0,2 0-6 0,-5 2-32 15,0 0 23-15,0 2-38 0,-2 2 12 0,0 0 37 16,-2 3-11-16,0 0 9 0,-3 6-15 0,0 1 19 16,-3 1-23-16,-5 3 2 0,-4 1 8 0,-1 0-42 15,-8 2 51-15,1 1-38 0,-8 2 30 0,-3 0 13 16,-1 1-34-16,-1 1 20 0,-3 0 4 0,0-1-36 15,-6-1 33-15,3 4 14 0,-4-4-33 16,-2 4 33-16,-2-2-13 0,-2 2-32 0,-3 0 44 16,-1 2-10-16,-6 0-24 0,0-2 24 0,-6 11-29 15,1-6 1-15,-5 6 22 0,-1-9 0 0,1 9-31 16,-6 0 55-16,0-9-17 0,0 9-13 0,0 0 28 16,-3 0-32-16,2 0-6 0,-3-7 40 0,-1 7-15 15,1 0-20-15,1 0 7 0,-4 0-5 0,1 0 1 16,-2 0-25-16,1 0 41 0,-2 0-26 0,2 0 14 15,-1 0 39-15,-2 0-95 0,1 0-52 0,-1 0-96 16,3 0-64-16</inkml:trace>
  <inkml:trace contextRef="#ctx0" brushRef="#br0" timeOffset="-77977.59">31193 15701 1263 0,'-6'0'6'0,"-3"0"12"0,3 0-35 0,-4 0 24 16,5 0-25-16,0 0-62 0,4 0-18 0,-1 0-135 16,2 0-71-16</inkml:trace>
  <inkml:trace contextRef="#ctx0" brushRef="#br0" timeOffset="-75564.88">21130 20304 302 0,'0'0'-2'0,"0"0"-10"0,0 0 16 15,0 0-17-15,0 0 22 0,0 0 10 0,0 0-21 16,0 0 20-16,0 0-18 0,0 0-24 0,3-15 35 16,1 15-8-16,-1-11-19 0,0 11 34 0,0 0-32 15,-1-9 0-15,2 9 29 0,-3 0-4 0,4 0-5 16,-4 0-43-16,-1-10-45 0</inkml:trace>
  <inkml:trace contextRef="#ctx0" brushRef="#br0" timeOffset="-75186.35">21329 20510 747 0,'-1'-8'21'0,"-1"8"22"0,-1 0-16 16,3 0 10-16,-1-9 0 0,-1 9-20 0,2 0 38 16,0 0-22-16,-2 0 0 0,2 0-45 0,0 0-16 15,0 0 31-15,0 0-52 0,0 0 74 0,0 11-15 16,0 2-7-16,0 0 18 0,0 1-50 0,0 6 6 16,4-1 19-16,0 1 15 0,-1 0 25 0,1 3-5 15,-1-2-24-15,3-4-14 0,-2 1 16 16,2-2-28-16,-2-1-86 0,2-4-49 0,0-1-120 15</inkml:trace>
  <inkml:trace contextRef="#ctx0" brushRef="#br0" timeOffset="-74770.94">21597 20461 929 0,'0'0'0'0,"-7"0"33"16,1 0 6-16,2 0-11 0,0 0 10 0,-2 0-8 16,2 0 2-16,-1 0-12 0,2 0-4 15,0 0-37-15,0 0 5 0,1 0 26 0,-3 0 17 16,5 0-21-16,-3 0-5 0,1 0-23 0,2 15-10 16,-5-2 42-16,5 2-23 0,-1 5 28 0,1-2-11 15,0 2-1-15,0 0 18 0,0-1-39 0,0 0 6 16,6-1-8-16,-1-1 24 0,2-3 11 0,-1 1-13 15,4 0 7-15,-2-3-29 0,2-1 28 0,1 0-11 16,-2-5 6-16,-1-6 1 0,2 11-3 0,-2-11 14 16,2 0-24-16,-2 0 5 0,0 0 5 0,0 0 2 15,2 0 18-15,0 0-28 0,-2 0-3 0,0 0-1 16,-2-16 29-16,1 1 2 0,-2 0 16 0,-3 1-2 16,0-3-22-16,-2-1-3 0,0 0 3 0,0-1-19 15,-9 1 2-15,2 1 30 0,1 2-24 16,-2 1 22-16,0 4-54 0,-2 10 27 0,3-7-1 15,0 7 6-15,1 0 21 0,0 0-50 0,2 0-9 16,1 0-49-16,0 0-2 0,3 0-28 0,0 0-21 16,0 0-11-16,0 0-78 0</inkml:trace>
  <inkml:trace contextRef="#ctx0" brushRef="#br0" timeOffset="-74351.04">22000 20454 788 0,'-5'0'-4'0,"-2"10"17"0,1-10 24 0,-1 0 16 16,0 11-2-16,-1-11 8 0,2 9-52 0,-2-9-1 15,2 8-9-15,0-8-14 0,0 10 4 0,1 0-19 16,-4-3 26-16,5 4-12 0,-2 1 31 0,0-3 2 15,2 4-5-15,-2 0-3 0,5 3-6 0,-4 0-14 16,1-2-5-16,3 7 8 0,-2-3-3 0,3-2 45 16,0 4-14-16,0-5-3 0,4 0-4 15,2 0-35-15,0-1 23 0,1-3-12 0,0-1-14 16,3-1 30-16,0-9-10 0,0 7 23 0,0-7 19 16,5 0-49-16,-4 0 16 0,1 0-3 0,2 0 6 15,-2 0 4-15,1-11 7 0,-2-1-37 0,4-5 9 16,-5 0 38-16,-3-2-16 0,3-1 34 0,-1-2-6 15,-6 0-36-15,-1 2-7 0,-2 0-19 0,0 3 30 16,0-1 1-16,-5 4 8 0,-5 0 1 0,-1 2-32 16,1 3 21-16,-2 1-9 0,0 8 14 0,0-9-3 15,0 9-16-15,0 0 6 0,2 0-6 16,3 0-17-16,-2 0-43 0,2 0-27 0,2 11-57 16,1-2-97-16</inkml:trace>
  <inkml:trace contextRef="#ctx0" brushRef="#br0" timeOffset="-71923.65">22563 20475 722 0,'-9'-11'9'0,"5"11"-35"0,-2-10 30 15,0 10 12-15,0-11-16 0,-4 11 49 0,0 0-16 16,0 0-3-16,0 0-14 0,0 0 21 0,0 0-48 15,3 0 4-15,-3 0-1 0,1 0-8 0,2 0 43 16,-2 0-44-16,3 14 33 0,1-4-9 16,0-10-50-16,1 13 38 0,2-4-19 0,2-9-4 0,0 13 51 15,0-3-15-15,6-10 6 0,0 12-18 16,3-12-11-16,1 13 32 0,-3-13-15 0,6 10-12 16,-2-10 10-16,4 0-13 0,-2 0 9 0,1 10 22 15,2-10-41-15,0 0 8 0,-2 0 26 0,5 0-29 16,-6 0 46-16,1 9-6 0,1-9-33 0,-4 11 21 15,-1-11-15-15,-4 8-10 0,0-8 28 0,3 12-14 16,-8-2 20-16,3-10-5 0,-4 12-6 0,2-2 18 16,-2 2-24-16,0 0 2 0,0 2 22 0,0-3-24 15,-6 4-3-15,-1 0 16 0,0-1-23 0,-1 1-2 16,-2-2 25-16,0 0-22 0,-4-3 13 16,4 0 16-16,-2-10-19 0,2 0 8 0,-1 9-24 15,1-9 3-15,1 0 25 0,3 0-36 0,2 0 5 0,2 0-37 16,1 0-49-16,1-13 16 0,0 2-10 15,3-3-8-15,1 3 0 0,2-1-26 0</inkml:trace>
  <inkml:trace contextRef="#ctx0" brushRef="#br0" timeOffset="-71538.03">22792 20644 319 0,'7'0'1'0,"-4"9"4"0,4-9 17 0,-4 0 1 16,3 0 19-16,1 0-15 0,-1 0-20 15,1 0-1-15,3 0-15 0,0 0 14 0,0 0 9 16,0-15 7-16,2 0-29 0,-2 1 12 0,0-1 10 16,-1 0-3-16,-2-1 17 0,2-3-11 0,-5 5 3 15,0-1 15-15,-2 2 21 0,-2 3-29 0,0 10-3 16,0-12-7-16,-9 12-14 0,2 0 41 0,-2 0-7 15,2 0-10-15,-2 0 2 0,-1 0-15 0,0 0-32 16,0 0 22-16,0 0-11 0,3 12 7 16,-2-2 21-16,3 1-38 0,1 0 25 0,-4 2-47 0,7-2 14 15,2 0 16-15,0 2-18 0,0-2 35 16,2 0-12-16,7 2 7 0,-4-3-2 0,1 1 9 16,4-2-3-16,-1 0-15 0,2-1 33 0,1-8-45 15,1 10 27-15,1-10 11 0,-1 9-17 0,3-9 28 16,-1 0-12-16,0 0-5 0,1 0-41 0,-1 0-16 15,-1 0-24-15,-1 0-38 0,1-15 9 0,-2 1-13 16,-2-1-25-16,0 0 23 0</inkml:trace>
  <inkml:trace contextRef="#ctx0" brushRef="#br0" timeOffset="-71115.59">23100 20489 933 0,'0'0'-8'15,"0"0"34"-15,0 0-14 0,0 0-9 0,0 0 25 16,0 0-62-16,0 0 20 0,0 0-7 15,0 0 14-15,5 0-4 0,-4 9 9 0,3 5 26 16,2 2-35-16,-1 3 12 0,0 2 13 0,1 4 0 16,3 1-16-16,-1 2 38 0,-2 1-31 0,0-1-9 15,0-1-2-15,-1 1 3 0,0-2 11 0,-1 1-15 16,0-3 22-16,-2-2-3 0,2-3-33 0,-2-3 30 16,-1-5-8-16,-1-1-13 0,0-10 42 0,0 0-7 15,0 0 5-15,0 0 5 0,0 0-21 0,0 0 6 16,0 0-18-16,0 0-4 0,-1 0 9 0,-5-15-17 15,4-2 27-15,-2-1-7 0,0-8-11 16,2-3-3-16,-1-2 15 0,-1-4-8 0,4 0-4 0,0-1 16 16,0 2-28-16,0 3-9 0,0 1 21 15,7 4 1-15,-4 6 10 0,4 2-3 0,-1 3-19 16,-3 4-8-16,4 2-11 0,-4 9 19 0,4-11 17 16,-4 11-14-16,4-13 8 0,-4 13 9 0,3 0 4 15,1-9-11-15,-4 9 21 0,4 0-24 0,-4 0-13 16,2 0 20-16,-3 0-25 0,1 0 33 0,2 0-8 15,-5 0 5-15,1 0 10 0,-1 0-7 16,0 0 12-16,0 0-11 0,0 0-4 0,0 0-16 16,-6 13 15-16,3-2 11 0,-1-2-8 0,-2 2 5 15,2-2-61-15,0 2-47 0,-5-3-34 0,6-8-58 16,-3 11-11-16,2-2-3 0</inkml:trace>
  <inkml:trace contextRef="#ctx0" brushRef="#br0" timeOffset="-70727.75">23477 20611 399 0,'0'0'25'0,"2"0"7"16,-2 0-28-16,2 0 3 0,-1 0-9 0,-1 0-16 15,3 0 45-15,-1 0-14 0,0 0-13 16,1 0-21-16,4 0 6 0,-1 0 12 0,0 0-5 15,0 0 64-15,2-11-60 0,-2-1 25 0,2 3 2 16,-3-2-37-16,2 0 50 0,-4-2-23 0,2 6-20 16,-5-3 34-16,0 0 11 0,0 10-27 0,0-13 49 15,-8 13-36-15,0-6-20 0,-1 6 29 0,2 0-3 16,-3 0 5-16,0 0 6 0,-2 0 1 0,4 0-44 16,-2 0-8-16,-1 0 7 0,1 11-26 0,0-1 29 15,5-1 13-15,-3 0-21 0,4 2 16 0,0-1-35 16,-1 0-8-16,5-1 3 0,0 2 32 0,0 0 12 15,0-1-13-15,7-1 5 0,-1 1-27 0,2 0 28 16,-3 0 8-16,5 0-7 0,0-1 3 0,3 0-3 16,-3-1 16-16,4-8 8 0,0 13-18 15,0-13-1-15,4 7-29 0,-4-7-4 0,0 0-4 16,2 0-34-16,0 0-4 0,-2 0-32 0,2 0-44 16,-6-11-26-16</inkml:trace>
  <inkml:trace contextRef="#ctx0" brushRef="#br0" timeOffset="-70422.46">23687 20504 811 0,'-2'0'21'0,"2"0"-20"15,0 0 19-15,0 0-19 0,0 0-27 0,0 0 29 16,0 0-29-16,0 0 21 0,3 0 28 16,0 0-31-16,-3 0-15 0,4 0 17 0,-2 15 6 15,2-1 9-15,-1 0 16 0,2 1-34 0,-1 0 4 16,0 2 3-16,2-2-9 0,-2-1 31 0,0 0-35 15,1-3 20-15,-4-3 28 0,1-8-20 0,-1 8-28 16,-1-8 19-16,0 0-21 0,0 0 47 0,0 0 32 16,0 0-30-16,0 0 16 0,0 0-32 0,0 0-9 15,-3 0-1-15,2-11-1 0,-4-4-9 0,3 0-14 16,0 1 6-16,-1-3 15 0,3-3-38 0,0 2 39 16,0-3 14-16,0 5-37 0,7-3 31 0,-2 5-6 15,-1-1-22-15,3 6 17 0,1-2 7 0,0 2 2 16,2 9-20-16,0-12-4 0,2 3-44 15,0 9-58-15,2-11-3 0,0 11-26 0,-1-11-38 16</inkml:trace>
  <inkml:trace contextRef="#ctx0" brushRef="#br0" timeOffset="-69877.92">23984 20286 939 0,'0'0'15'0,"-3"0"-6"0,3 0-5 15,0 0-23-15,0 0 22 0,0 0 14 0,0 0-31 16,0 0 37-16,0 0-38 0,0 12-2 16,3 3 48-16,-2 0-28 0,3 1-6 0,1 4-16 0,-4 2-5 15,1 0-8-15,0 2 37 0,-2-2 9 16,2 2 2-16,1 0 23 0,-3-2-52 0,0-2 10 16,0-1 12-16,0-3 4 0,0 2 6 0,-5-6 6 15,1-1-40-15,0-2-10 0,-2-9 21 0,5 8-15 16,-4-8-7-16,1 0 22 0,-2 0-27 0,2 0 30 15,-2 0 18-15,0 0-34 0,-2-14 24 0,0 0-28 16,3-1 15-16,-4 0-1 0,3 0-1 0,2-1-1 16,-2 1-25-16,5 6 32 0,-2-3 3 15,1 4-12-15,2 8 25 0,0-11-18 0,0 2-5 16,6 9 22-16,-3-8-8 0,4 8-10 0,-1 0 11 16,3-9-10-16,-2 9-30 0,3 0 31 0,2 0-13 15,0 0 12-15,0 0 29 0,4-9-48 0,0 9 32 16,2 0-1-16,-2 0 9 0,0 0 26 0,2 0-27 15,-1 0-18-15,-1 0-2 0,1 11-34 0,-3-11 3 16,1 9 17-16,-4-9-37 0,1 11 33 0,-2-11 6 16,-1 0-28-16,-2 9 21 0,-1-9 27 15,1 0-26-15,-6 0 4 0,3 0 44 0,-2 0-45 16,2 0 31-16,-4 0-8 0,2 0-20 0,1 0 29 0,-3 0-33 16,0 0 46-16,0 0-26 0,0 0 6 15,1 0 14-15,-1 0-25 0,0 0 37 0,3 0-41 0,-2 6-1 16,-1-6 28-16,2 0-41 0,1 0 37 15,0 9-33-15,1-9 4 0,0 11-3 0,0-11 15 16,2 9 21-16,0 0-40 0,3-9 35 0,-4 12-18 16,6-3 30-16,-4 0 2 0,1-2 5 0,2 2 5 15,-2-9-94-15,2 12-44 0,-2-5-81 0</inkml:trace>
  <inkml:trace contextRef="#ctx0" brushRef="#br0" timeOffset="-69720.27">24319 20234 1257 0,'-10'0'-19'16,"0"0"6"-16,0 0 1 0,0 0 11 0,4 0 12 16,0 0-90-16,2 0-103 0,3 0-131 0</inkml:trace>
  <inkml:trace contextRef="#ctx0" brushRef="#br0" timeOffset="-68581.52">21432 21059 577 0,'-2'0'13'0,"-1"0"15"0,0 0 32 0,0 0 16 0,3 0-25 15,-1 0-11-15,-1 0-31 0,2 0 12 0,0 0-23 16,0 0 5-16,0 0-10 0,0 0-18 0,0 0 40 16,0 0 2-16,0 0 11 0,0 0 9 15,3 14-20-15,0-14-8 0,-3 24 18 0,2-2-33 16,-1 2 8-16,-1 2 17 0,0 5-29 0,0 4-18 15,0 1 23-15,0 1-31 0,0 4 45 0,0-1-5 16,0-5 7-16,0-1 9 0,0-4-39 0,0-4 33 16,0-6-21-16,0-1 28 0,0-5-38 0,5-5 31 15,-1-9-31-15,0 11-6 0,-2-11 21 0,2 0-8 16,0 0-3-16,0 0 3 0,-1 0-4 0,2-11-12 16,-1-2-1-16,0-4 12 0,-1-2-11 15,2-5 19-15,-1 2 41 0,0-2-62 0,0-2 37 16,0 2-23-16,-2 4 3 0,0 0 31 0,-1 5-27 0,4 1 17 15,-3 4-17-15,1 10 10 0,0 0 2 16,-1-11-28-16,0 11 17 0,1 0-19 0,0 0 8 16,1-11 43-16,2 11-34 0,0-12 7 0,1 12 13 15,3-11-10-15,1-2 10 0,1 0-1 0,-2 0-4 16,4 0-5-16,-2 0-10 0,-2-1 18 0,2-1-18 16,-2 4 7-16,0 1 36 0,0 10-87 0,-2-14 15 15,0 14-83-15,1-11-104 0</inkml:trace>
  <inkml:trace contextRef="#ctx0" brushRef="#br0" timeOffset="-68370.08">21570 21384 312 0,'1'0'4'0,"4"0"7"0,-3 9 0 16,1-9-20-16,0 0 15 0,3 11 7 0,0-3 1 15,0-8 19-15,-1 12-18 0,2-3-8 0,-1 2 13 16,2-1-19-16,-3 3-2 0,5 2 23 0,-3 0-12 16,3 0 11-16,-2 2-5 0,2 0-30 0,3 0 3 15,-2-2-39-15,-1 0-56 0,0-4-10 0</inkml:trace>
  <inkml:trace contextRef="#ctx0" brushRef="#br0" timeOffset="-68024.69">21858 21437 1117 0,'0'-9'-3'0,"0"9"3"0,-4 0 7 0,1 0 13 16,-2 0 10-16,1 0 12 0,-2 0-19 0,2 0-10 16,-2 0 5-16,0 0-34 0,-2 11 31 0,2-2-24 15,0 5-10-15,0-2 43 0,1 2-31 0,0 1-14 16,1 0 36-16,1 1-36 0,2-2-16 0,1 0 50 15,0-4-35-15,0 0 9 0,6-10 32 16,1 11-16-16,0-11 0 0,0 9 29 0,5-9-36 16,-2 0 15-16,-1 0-8 0,3 0-22 0,-2 0 38 15,2 0-13-15,-2 0 13 0,0 0-1 0,0-11-32 16,0-2-13-16,-2 2 34 0,0-4-22 0,-2-1 45 16,0-2 5-16,-2 1-62 0,0-1 54 15,1 1-31-15,-4-1-1 0,1 3 22 0,-2 1-53 16,0 2 47-16,0 3-21 0,0 9-6 0,-3-11-2 15,-2 11-49-15,1 0-21 0,1 0-1 0,3 0-37 16,0 0 3-16,-1 0 35 0,1 0-41 0,0 0 46 16,0 0-63-16</inkml:trace>
  <inkml:trace contextRef="#ctx0" brushRef="#br0" timeOffset="-67611.94">22078 21301 1045 0,'0'0'14'16,"0"0"-5"-16,0 0-27 0,0 0 5 0,-4 0 0 0,3 0 4 15,-2 13 20-15,1 2-3 0,2-1-16 0,-1 1 13 16,-2 0 6-16,3-1-5 0,0 1 1 0,0-4-15 16,0 3 13-16,0-2-4 0,0-3 7 15,0-9-2-15,0 11-32 0,0-11 4 0,3 9 22 16,-2-9-11-16,4 0 40 0,-5 0-5 0,1 0-42 15,1 0 45-15,0 0-33 0,3 0 14 0,-4 0 10 16,1 0-42-16,0 0 12 0,0 0-25 0,2 0 27 16,-2 0 13-16,2-11 20 0,0 0 13 0,1-2-36 15,-4 4 9-15,3-2-13 0,1 0 0 0,0 1 2 16,1 0-15-16,-1 10-12 0,-2-13 21 0,4 13 11 16,-6-11-10-16,5 11 32 0,-2 0-18 15,0 0-11-15,-2 0 20 0,2 0-30 0,-2 0-1 16,2 0 5-16,-2 0 15 0,0 0-9 0,3 0 4 0,-4 0 6 15,1 0-23-15,0 0 34 0,3 15-1 16,-2-4-30-16,1 3 43 0,2-1-47 0,-2 0 13 16,5 2 32-16,-6 0-31 0,1-2 12 0,5 1-48 15,-4-3-44-15,1-2-32 0,3-9-8 0,-2 11 28 16,2-11-9-16,1 0 8 0,-3 0-38 0</inkml:trace>
  <inkml:trace contextRef="#ctx0" brushRef="#br0" timeOffset="-67303.76">22414 21204 1076 0,'-6'0'-17'15,"2"0"24"-15,-2 0-13 0,-2 0 2 0,0 0 9 16,3 14-38-16,-4-1 24 0,2 0 4 0,0-1 11 16,1-2 9-16,0 1 6 0,0 0-27 0,2-11 10 15,3 15-12-15,1-6-19 0,0-9 36 0,0 11-39 16,0-11 17-16,5 11 27 0,1-11-70 0,0 12 56 15,3-12-7-15,-2 10-7 0,1-10 50 0,2 8-50 16,-2-8 8-16,2 0 1 0,-2 12-19 0,0-12 51 16,-1 8-20-16,-1-8-20 0,-1 0 37 0,0 11-16 15,-1-11 14-15,-3 9-4 0,1-9-8 16,-2 9-15-16,0-9 23 0,0 11-1 0,0-2-7 16,-2 2 15-16,-2-1-14 0,-2-1-23 0,1 2 42 15,-1-2-43-15,-1 1 2 0,1-10 34 0,0 10-80 16,0-10 2-16,2 13-39 0,-2-13-50 0,2 0 17 15,0 0 2-15,2 0-52 0</inkml:trace>
  <inkml:trace contextRef="#ctx0" brushRef="#br0" timeOffset="-66887.57">22541 21334 842 0,'0'0'-1'16,"0"0"4"-16,0 0-6 0,0 13 7 0,0-3-4 16,0 0-7-16,0 0-7 0,0 2 9 0,0 1-1 15,0-2 17-15,0 4 8 0,0-1-23 0,3-2 10 16,1 2-24-16,2-1 6 0,0-2 7 0,1-2 1 16,0-1 15-16,2-8-12 0,-2 11-3 0,3-11 15 15,0 9-2-15,0-9-9 0,-1 0 11 0,-2 0-9 16,-1 0-4-16,3 0 0 0,-2 0 15 0,-3 0-10 15,2 0 4-15,-2 0 17 0,2-12-18 0,3-2 8 16,-5 4-29-16,2-2 44 0,-5-1-29 16,5 2 9-16,-3-2 2 0,-2 2-17 0,2 0 6 15,-1 0 5-15,-2 2 4 0,0 9-22 0,0 0-7 16,0-10 2-16,0 10 12 0,0 0 16 0,0 0 25 16,0 0-13-16,0 0-12 0,0 0-13 0,0 0-25 15,0 0 3-15,0 0 22 0,0 0-35 0,0 0 33 16,1 0 10-16,2 0-14 0,0 10 23 0,1 1-3 15,0 0-27-15,1 2 20 0,1 0-12 0,-1 0 27 16,1 1-11-16,3-3-26 0,-2-2-1 0,2 1-67 16,-4-10-8-16,4 10-37 0,1-10-14 15,-3 0-7-15</inkml:trace>
  <inkml:trace contextRef="#ctx0" brushRef="#br0" timeOffset="-66330.43">22904 21303 899 0,'0'0'6'0,"0"0"6"16,-1 0-5-16,-2 0 22 0,3 0-18 0,0 0-30 15,-1 0 33-15,1 16-26 0,0-3 6 0,0-2 16 16,0 4-22-16,0 0 24 0,0 1-12 0,0 2 4 16,0-1-22-16,1 1 6 0,3-1 19 0,-1-2-6 15,-1-1 20-15,-2-1-25 0,1-3-8 0,2-10 25 16,-2 9-15-16,2-9-23 0,-1 0 35 0,-2 0-8 15,1 0 10-15,3 0 11 0,-4 0-20 16,2 0-1-16,2 0 0 0,-1 0 4 0,-1 0 1 16,-1-13-18-16,3-1-2 0,-1 0 24 0,-1-2-25 15,-1 1 27-15,2 0 15 0,-2-1-57 0,2 3 10 16,0 1-1-16,0 0-9 0,-1 1 60 0,-1 11-11 16,3-9-19-16,1 9 2 0,-4 0-24 0,-1-11 16 15,4 11 25-15,-4 0-22 0,5 0 1 0,-5 0 9 16,1 0-39-16,-1 0 12 0,3 0 24 0,-2 0-1 15,2 0 25-15,-1 0-16 0,-1 0-6 0,4 0-8 16,-4 9-27-16,3-9 15 0,1 11 16 16,-4-2-3-16,3-9 22 0,1 13-37 0,-4-13 15 15,3 11-13-15,-2-11-21 0,2 0 50 0,-1 9-48 16,0-9 49-16,0 0 19 0,-2 0-25 0,4 0 16 16,-4 0-30-16,3 0-3 0,1 0 27 0,1 0-24 15,-1 0 0-15,0 0 11 0,0 0-20 0,0-13-1 16,0 2 11-16,1 0-12 0,0 2 16 0,1-1 11 15,-1 10-31-15,0-11 35 0,0 11-20 0,-2-12-1 16,2 12 30-16,-5 0-60 0,3 0 52 0,1 0-29 16,-4 0 5-16,6 0 3 0,-5 0-6 15,-1 0 20-15,4 0-16 0,-3 15 28 0,1-3-16 16,2 0-13-16,-4 2 7 0,3 1 14 0,-1 0-11 16,0 1 7-16,1-2 2 0,-1-2-42 0,0 3-50 15,2-4-33-15,-4 1-57 0,3-6-57 0</inkml:trace>
  <inkml:trace contextRef="#ctx0" brushRef="#br0" timeOffset="-65946.47">23361 21398 625 0,'2'13'-9'0,"-1"-13"-23"0,-1 8 1 0,4-8 18 16,-1 0 1-16,-1 9 30 0,-1-9 12 15,4 0-20-15,-3 0 14 0,1 0-14 0,4 0-12 0,-4 0-3 16,3 0-22-16,1 0 22 0,1 0 6 16,-4 0 12-16,2 0 14 0,-1-11-21 0,0 1 9 15,-1 1-13-15,-2 9 27 0,0-14 16 0,-2 6-37 16,0 8 8-16,0-12 5 0,-7 12-3 0,4-10 22 16,-3 10 0-16,-1 0-41 0,2-11 0 0,-3 11-5 15,0 0 10-15,0 0 29 0,1 0-8 0,0 0-4 16,-2 0-19-16,4 14-25 0,-3-4-19 0,1 1 51 15,4 3-7-15,-1-2-4 0,1-1 21 16,0 2-42-16,3 1 9 0,0-2 24 0,0-1-26 0,0 1-1 16,3-4 13-16,4 1-23 0,-4 0 30 15,4 2 21-15,1-2-6 0,0 0-8 0,0-9 6 16,2 9-15-16,-2-1-5 0,-1-8 17 0,4 9-13 16,-1-9 2-16,0 0 11 0,0 0-29 0,1 0-27 15,-1 0-43-15,1 0-9 0,-1 0-15 0,-2-12-11 16,4-2-21-16</inkml:trace>
  <inkml:trace contextRef="#ctx0" brushRef="#br0" timeOffset="-65574.46">23570 21387 936 0,'0'0'-15'0,"0"0"10"15,0 0 9-15,0 0-9 0,0 0 15 0,0 0-9 16,0 0 1-16,0 0 6 0,0 0-2 0,0 11 8 15,0 3-32-15,5-2 13 0,-3 1 18 0,-2 0-10 16,2 0 22-16,-1 3-26 0,2-3-3 0,-1-2-7 16,2 0 15-16,-3-2-16 0,-1 0 19 0,3-9-12 15,-1 9 7-15,0-9 14 0,-2 0-22 0,2 0 31 16,0 0-34-16,-2 0 32 0,2 0-12 0,-2 0-5 16,2 0-1-16,-1 0-12 0,2 0 15 0,-1-9-25 15,2-2 9-15,-3 2 3 0,4-2 1 0,-3-2 22 16,1 4-18-16,2-2-8 0,1 2-14 15,-4-2-10-15,1 11 41 0,2-9-5 0,-3 9-8 16,1-11 14-16,2 11-13 0,-1 0 10 0,0-9-8 16,-2 9 5-16,2 0-14 0,-2 0-13 0,0 0 37 15,1 0-33-15,-3 0 24 0,0 0 16 0,3 0-20 16,-3 0 11-16,2 12-8 0,-2-1 10 0,2 1-28 16,1-1 15-16,0 1 4 0,1-1-11 0,2 3-12 15,0-2-59-15,0-3-36 0,2 2-58 0,0-1-44 16</inkml:trace>
  <inkml:trace contextRef="#ctx0" brushRef="#br0" timeOffset="-65310.42">24063 21148 1093 0,'0'0'32'15,"0"0"6"-15,0 0 11 0,0 0-16 0,0 0-32 16,0 0 4-16,0 0 2 0,-4 0-23 0,1 0 15 16,0 18-7-16,-1 0-22 0,2 1 42 0,1 1-2 15,-4 1-24-15,4 5 37 0,-2-2-26 0,1 1 1 16,2-1 36-16,-2 0-48 0,0-2 31 16,1-4-9-16,1 2-24 0,0-3 39 0,0-2-5 15,0-2-38-15,0-2 4 0,0-2-88 0,0-9-41 16,0 8-2-16,0-8-28 0,0 0-3 0,5 0-10 15</inkml:trace>
  <inkml:trace contextRef="#ctx0" brushRef="#br0" timeOffset="-65066.91">24093 21073 585 0,'2'0'4'0,"0"0"-6"0,-2 0 24 0,5 0 4 0,-5 0-1 15,1 0-8-15,3 0 11 0,0 14 0 16,0 1 26-16,2-3-27 0,1 2 0 0,-2 1-21 16,1 3-23-16,0-1 46 0,3-2-58 0,-4 3 19 15,0-2 9-15,0 1 10 0,1 1 16 0,-1-1-20 16,-2-2 3-16,1 2-31 0,0-1 26 0,0-2 14 16,1-1 5-16,-4-3-23 0,1 2 19 0,1-4-8 15,-2-8-8-15,-1 11-13 0,0-11-94 0,0 9-34 16,0-9-64-16,0 7 12 0</inkml:trace>
  <inkml:trace contextRef="#ctx0" brushRef="#br0" timeOffset="-64868.44">24109 21367 1059 0,'0'0'-1'0,"0"0"6"0,0 0-16 0,0 0 11 15,0 0-1-15,0 0-16 0,0 0 19 0,0 0-26 16,0-9 8-16,4 9 19 0,-2 0-11 0,1 0 16 15,2-9-1-15,0 9-5 0,0 0 33 0,1-8-25 16,2 8 1-16,0-9 7 0,4 9-30 0,1 0 19 16,-3-10 5-16,1 10-15 0,4 0-41 0,-5 0-27 15,1-8-88-15,-1 8-48 0,5 0-19 0</inkml:trace>
  <inkml:trace contextRef="#ctx0" brushRef="#br0" timeOffset="-64336.29">24357 21053 993 0,'-2'0'18'15,"-2"0"45"-15,3 0 1 0,-2 0-9 0,1 0-11 16,2 0-20-16,-1 0-3 0,-2 0-9 16,2 0-13-16,1 0-4 0,0 0-5 0,0 0 33 0,0 0-4 15,0 0-48-15,0 0 8 0,0 0 12 16,5 0 1-16,-3 20 52 0,1-2-8 0,-2-1-60 15,3 3 33-15,-2 1-34 0,-2 2 8 0,4 1 38 16,-4-2-30-16,2 4 11 0,1-2-21 0,-3-2 12 16,0-1-4-16,0-3 23 0,0-4-16 0,0 0-13 15,0-4 37-15,0-10-42 0,0 0 48 0,0 0-4 16,0 0-23-16,1 0 10 0,-1 0-6 0,3 0-8 16,-2 0 2-16,-1 0 0 0,2 0 0 0,1 0 7 15,-2 0-7-15,3-13-10 0,-2 0 15 0,2 1 16 16,0 0-32-16,1 0 29 0,-2 0-39 15,1-2 5-15,0 3 23 0,1-1-5 0,0 0 0 0,0 1 8 16,1 11 7-16,-1-15 2 0,0 15 6 16,0-11-4-16,0 11-31 0,-4-11 7 0,3 11-21 15,-2 0-15-15,1 0 34 0,-2 0 3 0,-1 0 51 16,0 0-40-16,0 0 20 0,0 0-31 0,0 0-17 16,0 0 42-16,0 0-21 0,-4 0 20 0,2 0-43 15,-2 0 6-15,3 11 13 0,-4-11-18 0,4 11 50 16,-2-11-31-16,2 9-8 0,-4-9 27 0,4 12-34 15,-2-12-2-15,2 0 11 0,1 0-16 0,0 0 26 16,0 0 11-16,0 9-11 0,0-9-33 0,0 0 27 16,0 0 17-16,4 0-14 0,-1 11 27 0,1-11-15 15,0 9-11-15,1-9 15 0,-2 0-15 0,1 11 3 16,5-11 3-16,-4 13 5 0,4-13-28 16,-2 11-65-16,-1-11-59 0,4 11-45 0,-1-3-21 15,-2-8-18-15</inkml:trace>
  <inkml:trace contextRef="#ctx0" brushRef="#br0" timeOffset="-63670.55">24629 20962 1049 0,'-4'-8'26'16,"3"8"40"-16,-2 0-17 0,1 0 14 0,1 0-12 0,-2 0-36 15,3 0 14-15,0 0-15 0,0 0-8 16,0 0-15-16,0 0 14 0,0 0 3 0,0 0-7 16,4 0 9-16,-2 0-11 0,1 9-13 0,-2 6 6 15,3 1 16-15,-2 4 16 0,1 1-8 0,-2 3-1 16,3 1-21-16,-2-1-8 0,2 1 14 0,-1-4 6 16,-2 3 8-16,4-4-18 0,-4 0 19 0,4-1-19 15,-4-3-12-15,-1 2 17 0,3-3-23 0,-2-2 22 16,-1-4 5-16,2 2-1 0,-2-11 20 15,0 0-33-15,0 10 17 0,0-10-13 0,0 0-19 16,0 0 36-16,0 0-8 0,0 0-14 0,0 0 24 16,0 0-20-16,0 0-1 0,4 0 19 0,-1 0-14 15,0 0 2-15,1 0-11 0,1-12 31 0,-4 1-20 16,3 2-9-16,1-1 19 0,-1 10-38 0,-1-13 16 16,1 5 19-16,0 8-8 0,2-13 8 0,0 13-20 15,0 0 12-15,1-9-5 0,-1 9 18 0,0 0 12 16,-2 0-35-16,2 0-5 0,-5 0 9 0,3 0-5 15,1 0 29-15,-4 0-1 0,3 0-15 0,-2 0 4 16,1 0-8-16,-2 0 20 0,4 0-15 0,-4 0 15 16,3 14 3-16,1-2-44 0,-1 1 40 15,-3-3-29-15,4 0 8 0,-4 1 16 0,2 0-17 0,-2-2 5 16,1 0-42-16,2 2-10 0,1-11-19 16,-4 10-17-16,3-10-1 0,2 0-7 0,-2 0-13 15,1 0 12-15,-1 0 20 0,-1 0 20 0,4 0 25 16,-4 0 1-16,3 0 14 0,-2-10 8 0,2-1 14 15,1 0 10-15,-4 2-20 0,4 0 0 0,-4 0 6 16,1 9 7-16,-2-11 12 0,1 0 7 0,-2 11-20 16,2 0 27-16,-1-9-1 0,-2 9 24 0,1 0-19 15,-1 0-17-15,3 0 6 0,-2 0-32 0,-1 0 24 16,0 0-29-16,0 0 42 0,0 0-15 0,3 0 12 16,-3 0 5-16,0 0-67 0,2 0 30 15,-1 0-7-15,-1 0 12 0,3 0 20 0,-2 13-17 0,4-1-1 16,-4 0 3-16,3 2-1 0,-2-1 12 15,2 1-43-15,2-2-61 0,-2 0-60 0,1-1-92 16</inkml:trace>
  <inkml:trace contextRef="#ctx0" brushRef="#br0" timeOffset="-63511.97">24908 21149 1251 0,'-9'0'-1'0,"2"-10"-8"0,-2 10 26 0,3 0-1 15,0 0-34-15,1 0 24 0,0 0 6 16,4 0-33-16,-2 0 29 0,3 0-25 0,0 0-48 16,0 0-21-16,4 0-55 0,1 0-80 0,0 0-56 15</inkml:trace>
  <inkml:trace contextRef="#ctx0" brushRef="#br0" timeOffset="-63189.75">25040 21161 695 0,'2'0'-16'0,"-2"0"-7"0,1 13 28 0,3-13 17 15,-1 13 21-15,0-2 2 0,0 0-31 0,1 1-16 16,-1 0 10-16,2 3 7 0,-4-4 10 16,3 4-20-16,1-1 17 0,0 1-4 0,0 1-46 15,-1-3 30-15,0 1-21 0,-1-2 14 0,2-3 10 16,-4 0 0-16,2-9 13 0,-2 8-3 0,-1-8 34 15,0 0 24-15,0 0-3 0,0 0 28 0,0 0-28 16,0 0-25-16,0 0-29 0,-4 0-43 0,1 0 14 16,-3 0 11-16,2-11 2 0,0-2 6 0,-1 0 7 15,0-2-5-15,0 2-16 0,1-3 9 0,3 3-9 16,1 0-3-16,0 2 15 0,0-2 3 0,0 1-2 16,1 0-5-16,6 1 5 0,-1 0-16 15,0 0 1-15,4 1 22 0,-3 0 0 0,3 10-35 16,0-10-92-16,3 10-106 0,0-12-109 0</inkml:trace>
  <inkml:trace contextRef="#ctx0" brushRef="#br0" timeOffset="-61594.57">20920 20039 632 0,'1'0'6'16,"4"0"12"-16,-1 18 19 0,0 2-13 0,-1 2-13 16,4 6-16-16,-4 2-1 0,3 4 3 0,-2 7 26 15,1 1-2-15,-1 8 0 0,0 3 6 0,-1 4-3 16,-3 2 2-16,3 2-35 0,-3 3 19 15,0 2 0-15,0 2 13 0,-6 1 9 0,-1 0-16 16,4 0-20-16,-4-1 0 0,1 1-1 0,0-4-3 16,1-2 2-16,-1-4 5 0,-3-4 8 0,3-4 7 15,1-7-8-15,0-5-3 0,1-8-11 0,4-2 26 16,-1-8-4-16,1-5-9 0,0-3-7 0,4-4-72 16,0-9-47-16,2 0 9 0,0 0-114 0</inkml:trace>
  <inkml:trace contextRef="#ctx0" brushRef="#br0" timeOffset="-60678.9">20855 20309 718 0,'-6'-11'11'0,"3"-1"8"0,3 0-49 0,0 12 35 16,0-16-15-16,6 1-35 0,0-2 87 0,1 3-60 16,3-2 23-16,5-1 6 0,-1 2-51 15,2-2 41-15,5-1-19 0,0 2 21 0,5-2 19 0,-1 2-49 16,7-3 4-16,1 2-4 0,3-2-9 16,3-1 34-16,2 0 12 0,3 0-16 0,5-2 9 15,3 0-8-15,4 1 13 0,3 0 47 0,6-1-43 16,0 2 12-16,7 2-40 0,0-1-15 0,2 4 51 15,2 0-24-15,0 4 3 0,1 2 5 0,1 1-14 16,-1 8 14-16,1-7 16 0,-1 7-43 0,2 0 8 16,2 0 15-16,1 0-1 0,0 0 28 0,0 0 6 15,-3 0-34-15,4 0-8 0,-6 0-23 0,0 0-10 16,-4 0 28-16,2 0-12 0,-3 0 70 0,0 0-25 16,-2 0-18-16,-3 0 20 0,4 0-47 15,-3 0 46-15,1 0-4 0,-7 0-21 0,1 0 39 16,-5 0-70-16,-4 0 46 0,0 0-4 0,-5 0-20 15,-4 0 9-15,-2 0 4 0,-4 0 18 0,-5 0-8 16,2 0 15-16,-4 0-19 0,-2 0 10 0,-4 0-26 16,2 0 34-16,-4 0-8 0,2 0-42 0,-1 0 19 15,-4 0-13-15,4 0 15 0,-4 0 29 0,-1 0-9 16,2-11-10-16,0 0-13 0,1 1-11 0,-2 2 12 16,0-1 13-16,-1 1-21 0,-3-1 12 0,-1 4-8 15,-2 5 16-15,2-9-14 0,-3 9 36 0,-1-9-13 16,-1 9-12-16,4 0 35 0,-5-8-32 0,1 8-3 15,4 0-13-15,-4 0-5 0,4 0-9 0,-1 0 20 16,-1 0 19-16,6 0-9 0,-2 0 14 0,3 0-13 16,5 8-12-16,-4-8 2 0,5 9 13 15,0-9 5-15,0 11-10 0,3-4 3 0,-2-7-18 16,-1 10-16-16,0-10 32 0,0 10 0 0,0-2-1 16,-3-8 24-16,-1 9-31 0,-5-1-16 0,2-8 37 15,-2 10-18-15,-1-2-3 0,-2-8 24 0,-1 9-27 16,-1-9 23-16,-2 8 12 0,0-8-44 0,0 6 5 15,-3-6-15-15,-1 9 27 0,1-9 18 0,-4 7-19 16,4-7 4-16,-4 9-12 0,2-9 39 0,-4 7 17 16,3 2-21-16,-1 0 18 0,-3 0-27 0,3-1 8 15,-3 5 9-15,3 2-48 0,-1 0 27 0,-2 2-32 16,2 1 25-16,-2 3 16 0,2 2-18 16,-1 2 4-16,-1 2-5 0,3-1-25 0,-1 6 22 15,0-2 12-15,0 1-32 0,-1 1 28 0,4 2-14 16,-4 1-15-16,6 0 13 0,-1 0 10 0,0 4-8 15,0-3-16-15,-1 8 41 0,4-3-20 0,-2 4-2 16,3 0 17-16,1-1-15 0,-1 5-6 0,0-3 15 16,1 4 9-16,-1 1-5 0,3-1 9 0,-3 5-20 15,0-2 21-15,0 2-30 0,0-3 12 16,-1 1-5-16,1-2-31 0,0-3 48 0,1 0-31 16,-3-4 13-16,-1-3 12 0,0-1-25 0,-1-2 16 0,0-1 6 15,-2-2 5-15,-2-2-5 0,-1-1 18 16,-1-3 0-16,0 2-46 0,0-2-45 0,0-3-63 15,-5 0-91-15,0-3-22 0</inkml:trace>
  <inkml:trace contextRef="#ctx0" brushRef="#br0" timeOffset="-59786.05">20791 22192 549 0,'37'0'-33'0,"4"0"16"0,5-15 23 0,9 4-53 15,9 11 86-15,2-18-31 0,7 7 12 16,5-3 44-16,4 2-81 0,6-1 35 0,5-1-35 16,3-2 2-16,2 0 38 0,4 1-38 0,1 0 25 15,-2-1 3-15,4 1-16 0,-2-3 15 0,3 4-42 16,0-2 22-16,2 2 15 0,1-2-15 0,-1 1 31 16,0 4-17-16,0 0-10 0,-3 1 14 0,0-2 14 15,-4 6-6-15,0-1-33 0,-3 0 4 0,-3 7-37 16,3-8 1-16,-3 0 53 0,-5 8-15 15,-2-7 46-15,-2 7-22 0,-5 0-4 0,-4-9 6 0,-3 9-27 16,-2 0 27-16,-1 0-23 0,-8 0 21 16,2 0-13-16,-6 0-3 0,2 0 25 0,-8 15-44 15,2-6 28-15,-3-1-3 0,-5 1-29 0,-1-4 35 16,-4 4-5-16,0-9-5 0,-3 6 12 0,-3-6 13 16,-3 0-22-16,-3 0-19 0,-1 0 44 0,-2 0-48 15,-5 0 18-15,3 0 44 0,-4 0-62 0,-1 0 24 16,1 0-4-16,-6 0-2 0,4 0-6 0,-3 0 29 15,0 0-13-15,-5 0-34 0,2 0 37 0,-1 0-27 16,-1 0-11-16,-2 0 41 0,-2 0-1 0,0 0-19 16,-1 0 20-16,-3 0-18 0,4 0-7 0,-5 0 28 15,-1 0-2-15,-1 0 6 0,3 0-6 16,-3 0-15-16,0 0 9 0,0 0-4 0,0 0-5 0,0 0-4 16,0 0-3-16,0 0 5 0,0 0 3 15,0 0 18-15,0 0-20 0,0 0-1 0,0 0 26 16,0 0-33-16,4 0 3 0,-2 0 14 0,-1 0-29 15,-1 0 17-15,5-9 24 0,-5 1-55 0,1 1-21 16,-1-4-39-16,0 0-112 0</inkml:trace>
  <inkml:trace contextRef="#ctx0" brushRef="#br0" timeOffset="-58217.45">25194 20914 379 0,'0'0'34'0,"0"0"-3"15,0 0-1-15,0 0 17 0,0 0-66 0,0 0 6 16,0 0-11-16,0 0 22 0,0 0 9 0,0 0 2 16,0 0 3-16,3 0-30 0,0 0 13 0,0 0-5 15,1 0-1-15,1 0 7 0,0 0 4 0,1 0-8 16,4 0 29-16,-1 0-7 0,-2 0-19 0,3 0 13 16,0 10 5-16,0-10-43 0,3 0 31 15,-4 0 9-15,4 0-18 0,1 0 35 0,-5 0-14 16,4 0-15-16,-1 8-4 0,-1-8 0 0,-1 0-14 15,0 0 32-15,0 0-3 0,0 0-15 0,-1 7 56 16,1-7-29-16,0 0 19 0,0 9-18 0,0-9-2 16,-1 12-5-16,1-12-34 0,3 9 54 0,-1-9-47 15,-1 12-3-15,2-4 43 0,0-8-33 0,4 12-13 16,-1 0 36-16,4-3-30 0,-1-9 26 0,4 13 6 16,0-1-18-16,3 0-8 0,0-3-14 15,3 1 36-15,1-10-29 0,0 13 23 0,2-2-10 0,3-11-16 16,-2 12 19-16,1-3-16 0,2-9 7 15,0 11 24-15,0-11-14 0,0 0 16 0,-4 14 0 16,4-14-16-16,-4 0-15 0,3 10 1 0,-4-10 14 16,1 0-8-16,0 0 30 0,1 0-6 0,-1 10-16 15,-1-10-7-15,4 0-10 0,-2 10 10 0,2-10 6 16,1 15-12-16,0-15 15 0,0 11-4 0,1-11 6 16,4 9 4-16,-5-9-17 0,1 11 0 0,3-11-16 15,-2 0 26-15,1 14-11 0,-2-14 8 16,2 0 22-16,-3 0-14 0,0 0-13 0,0 0 0 0,-3 0-13 15,2 0 24-15,-3 0 23 0,-1 0-27 16,1 0-11-16,-2 0-6 0,1 0 10 0,0 0 12 16,0 0-3-16,-1 0 18 0,2 0-23 0,-2-11-13 15,0 11 23-15,0-9-31 0,4 9 16 0,-4 0 17 16,4-14-4-16,-2 14 13 0,-2-8-6 0,2 8-24 16,0 0 5-16,0-10-8 0,-1 10 12 0,0-10 14 15,0 10-20-15,0-10-2 0,1-2-8 0,0 12 2 16,-2-11-8-16,1-1 27 0,-4 0 1 0,3 1 4 15,-4 1 8-15,2 0-46 0,-2 0 37 16,0-1-18-16,0 1 6 0,-2-3 18 0,0 4-46 16,-2 1 36-16,3-3-33 0,-4 2 30 0,1-1 4 0,-2 2-5 15,2-1 18-15,-2 1-39 0,0-2 25 16,0 0-17-16,0 1 12 0,2 0 2 0,-3 1 2 16,2-1-22-16,0 0 23 0,-1 0 4 0,0 1-13 15,-1-1 16-15,1 0 10 0,0 0-31 0,3 1-15 16,-1-1 34-16,-2 0-36 0,-3 0 52 0,3 3-27 15,1-5-25-15,-1 2 28 0,0 0-27 0,1 0 39 16,0-2-6-16,0 3 6 0,4-4 1 0,-2 2-18 16,1-1-2-16,-2-3-18 0,3 3 20 0,0-4 11 15,-3 4 18-15,3-4-25 0,-4 0-12 0,4-3 21 16,-4 3-21-16,4-2 31 0,-5-2-38 0,2 2 13 16,-1-1-12-16,-1 0 13 0,1-2 41 15,0 3-36-15,-2-1-1 0,1 1 7 0,-3 0-42 0,-1-1 51 16,0 3 3-16,1 0-36 0,-1 1 27 15,-3-1-28-15,2 2 42 0,-4 1-37 0,4 1 21 0,-4-1 2 16,-1 12-38-16,0-14 38 0,3 0-10 16,-3 0-12-16,0 5 27 0,-1-2 16 0,1 11-26 15,0-14 7-15,0 2-31 0,1 1 8 0,-1-1 34 16,0 1-10-16,1-1-3 0,-1-2 16 0,5-1 1 16,-5 0-10-16,1-1 20 0,-1-2-56 0,3 6-23 15,-3-2 26-15,0 1-5 0,-2 2 17 0,0 2 25 16,0 1-25-16,-3 8 17 0,0-9-16 0,-1 9 3 15,0 0-12-15,-2 0-1 0,-1-9 10 0,2 9-13 16,-1 0 32-16,-2 0-8 0,0 0-6 0,0 0 28 16,0 0-18-16,0 0-17 0,0 0 34 15,0 0-23-15,0 0 6 0,-5 0 20 0,2 0-31 16,1 0-9-16,2 0-2 0,-4 0 18 0,4 0-5 16,-2 0-70-16,2 0-38 0,0 11-76 0,0-11-76 15</inkml:trace>
  <inkml:trace contextRef="#ctx0" brushRef="#br0" timeOffset="-57717.16">29444 19752 800 0,'-4'0'16'0,"1"0"7"15,2 0-33-15,-4 0 25 0,5 0-17 16,0 0-2-16,0 0 11 0,0 0-22 0,0 0-6 0,5 0-7 15,-1 0 28-15,3 0 11 0,-1 0-3 16,4 0-11-16,0 0-10 0,5 0-10 0,-4 0-10 16,6 0 9-16,2 0 31 0,1-11 2 0,3 11 40 15,1-12-30-15,2 3-14 0,-1 3-9 0,1-1-36 16,-1 7 50-16,-1-10-17 0,2 1 7 0,-4 9 5 16,0-6-34-16,0 6 18 0,-3 0 23 0,2 0 12 15,-3 0 12-15,2 0-29 0,-2 0-33 0,-2 0 14 16,1 0-23-16,-6 0 42 0,1 0 10 0,1 10 10 15,-6-2 85-15,-1 4-8 0,-2-1-19 16,-2 4-6-16,-2 2-52 0,0 4-14 0,0 4 40 16,-8-1-33-16,-2 5 10 0,0 0-20 0,-3 0 6 15,2 2-11-15,-4-1 11 0,1-1-26 0,-1-3 9 16,1 3 2-16,0-5-35 0,-1-1 63 0,6 0-43 16,-1-3-58-16,0-3-45 0,3 1-135 0,2-4-82 15</inkml:trace>
  <inkml:trace contextRef="#ctx0" brushRef="#br0" timeOffset="-42272.61">20281 20414 757 0,'-10'0'13'0,"0"0"31"0,0 0 13 0,3 0 7 16,-2 13-19-16,3-13-34 0,1 0 7 16,-1 0-21-16,1 0 23 0,3 0-4 0,0 0-18 15,1 0 13-15,-2 0-21 0,3 0-3 0,0 0 16 16,0 0 9-16,0 0-3 0,0 0-5 0,0 0 10 16,4 0-19-16,0 0 4 0,-2 0 19 0,1 0-36 15,0 0 22-15,1 0-1 0,0 0-10 0,1 0 12 16,-4 0-21-16,5 11 58 0,-2-11 6 0,2 0 5 15,-2 0 6-15,5 0-41 0,-3 0 4 0,1 0-2 16,2 0 8-16,1 0-16 0,1 0 4 0,4 0-10 16,-4-11-10-16,5 11 11 0,3-13-7 0,-2 3 4 15,8-1 10-15,-4 1-12 0,5-2 24 16,0 0-10-16,0-3-15 0,4 1 23 0,1 2-16 16,0-4 18-16,5 0-2 0,-1-1-2 0,1 2-27 15,0-2 11-15,3-1 19 0,1-2-23 0,2 0 21 16,1-2-17-16,-1-1-10 0,0-2 17 0,1-1 3 15,0 0-12-15,1-3 3 0,-3 0-10 0,4 3 2 16,-2 0-5-16,-1-1 18 0,1 1-5 0,1 0-13 16,-3 1 3-16,0 1-11 0,-1 2 5 0,0-1 2 15,-2 2 27-15,-1 0-6 0,1 0-15 0,-2 3 16 16,-5-1-10-16,3-1-15 0,0 3 16 0,1-1-21 16,-6-3 12-16,4 3 2 0,-6-2 5 15,3 0 16-15,-2-1-36 0,0 1 23 0,-4 0-14 16,0 3-3-16,1-3 37 0,-4 2-27 0,1 1 15 15,-2 3 0-15,-1-1-29 0,-2 0 35 0,-3 6-23 16,1 0 6-16,-4 9-6 0,1-11-10 0,-2 11 13 16,-1 0 0-16,-4 0 16 0,0 0-31 0,0 0 10 15,0 0-3-15,-4 0 5 0,1 0 26 0,1 0-28 16,-3-10 6-16,0 10-7 0,0 0 0 0,0 0 11 16,1 0-2-16,-1 0-11 0,3 0-3 0,-2 0 14 15,-1-10-28-15,5 10 21 0,-4 0 2 0,1-11 0 16,0 11 35-16,3-13-31 0,-4 13 23 0,4-9-15 15,-4 9-18-15,2 0 6 0,-2-12-73 16,4 12-33-16,-5 0-19 0,1 0-51 0,-1 0-17 0,0 0-40 16,0-10-71-16</inkml:trace>
  <inkml:trace contextRef="#ctx0" brushRef="#br0" timeOffset="-41883.64">22176 19143 1065 0,'-8'0'4'0,"2"0"-40"0,0 0 34 0,2 0-27 16,2 0 4-16,-2 0 69 0,4 0-68 0,0 0 53 15,0 0-24-15,4 0-31 0,2 0 42 0,0 0-34 16,4 0 20-16,0 0-3 0,0 0-1 0,5 0 11 16,0 0-12-16,0 0 9 0,1 0 3 0,1 0-6 15,-1 0-5-15,4 0 9 0,-4 0-20 0,3 0-7 16,-3 11 41-16,-1-11-25 0,1 11 10 0,0-11 12 16,-1 9-30-16,-4-9 26 0,2 15-1 0,-6-15 13 15,2 15 47-15,-3-15-23 0,-2 14-19 16,-3-3 18-16,-1 3-74 0,0-2 41 0,0 2 7 15,-4 1-15-15,0 0 4 0,-2 2-32 0,-1 1 32 16,-2 2-14-16,2-2 17 0,-2-1 9 0,1-2-31 16,0-1-28-16,3-2-56 0,-1 0-75 0,-1-1-67 15,5-5-71-15</inkml:trace>
  <inkml:trace contextRef="#ctx0" brushRef="#br0" timeOffset="-40365.91">22661 18994 957 0,'-5'0'-1'0,"1"0"30"16,3 0 16-16,1 0 7 0,-5 0-17 0,5 0-33 15,-1 0-34-15,1 0 23 0,0 0-8 0,0 0 18 16,0 0 25-16,1 0-42 0,4 11 24 0,-4-1 2 16,2 4-19-16,0 1 16 0,0 2 6 0,1 1-6 15,-1 2 13-15,1 4 2 0,1-2-2 0,0 2-22 16,0-6 13-16,-4-1-9 0,3 1-6 0,1-5 25 15,-5 0-36-15,0-13 11 0,1 0 15 16,-1 0-6-16,0 11 22 0,0-11 2 0,0 0-30 0,0 0 16 16,0 0 2-16,0 0-18 0,-4 0-9 15,1 0 4-15,0-15-17 0,2 4 24 0,-4-4 28 16,4-3-56-16,-2 1 39 0,3-4-11 0,-1-2-7 16,1 3 23-16,0 0-25 0,0-1 14 0,0 1-37 15,0 2 11-15,1 2 8 0,3 1 2 0,2 5 26 16,-2-4 18-16,2 7-42 0,3 7-9 0,-3-14-6 15,-1 6-4-15,1 8 15 0,0-8 18 0,1 8 10 16,-4 0-25-16,4 0 51 0,-4 0-32 0,1 0 17 16,1 0-5-16,-4 0-37 0,2 0 10 0,-2 0 15 15,-1 0 12-15,2 11 5 0,-2 3-29 0,0-2-25 16,0-3-16-16,0 6 10 0,0 0 56 16,0 1-13-16,-2-1 28 0,-2 3-16 0,-2-1-23 15,2 0 6-15,3-1 0 0,-5-5-3 0,2 3-6 16,2-14 3-16,-1 12-19 0,2-12 16 0,-2 0-14 15,3 0 21-15,0 0 16 0,0 0-42 0,7 0 35 16,-4 0-20-16,4 0 1 0,-1 0 13 0,1-12 4 16,2 3 4-16,1-2-33 0,0 0 28 0,1 1-31 15,0-2 16-15,0 1 8 0,-1 2 1 16,3-2-14-16,-4 2-2 0,1 9 16 0,0-11-19 0,0 11 17 16,0-10 10-16,-1 10-30 0,-2 0 39 0,0 0-20 15,-4 0-28-15,3 0 34 0,-3 0-2 16,-2 0 36-16,-1 0 4 0,0 0-9 0,0 0-17 15,-4 15-17-15,-2 0-8 0,0 3 11 0,-1-1 0 16,-1 1 19-16,-3-1-17 0,1 3 1 0,0 0-11 16,0 0-4-16,0-5 29 0,0-2-10 0,-2-13-39 15,4 13-24-15,1-13-42 0,-2 0-42 0,3 0-9 16,2 0-43-16,-2 0-73 0</inkml:trace>
  <inkml:trace contextRef="#ctx0" brushRef="#br0" timeOffset="-39932.16">23007 18998 980 0,'0'0'-10'0,"0"0"-17"15,0 9 20-15,-5-9 6 0,1 16 34 0,3-4 9 16,-4 2 7-16,5 1-5 0,0 0-37 0,0 3 22 15,0-1-38-15,0-1-1 0,0-2 13 0,6 1-3 16,-2-5 6-16,2 1 9 0,3-11-16 0,-2 15-1 16,2-15 8-16,-1 0-16 0,-1 12 25 0,4-12-18 15,-3 0-5-15,-1 0 19 0,3 0-6 0,-1 0-2 16,3 0 9-16,-4-15-34 0,0 1 25 0,2-1-2 16,-2 0-11-16,2-1 40 0,-2 1-55 15,-3-3 20-15,1 3 5 0,1 0-11 0,-4 1 25 16,0 3-9-16,-2 1-27 0,-1 0 23 0,0 10-16 15,0-9 8-15,0 9 31 0,0 0-22 0,0 0 4 16,-4 0 4-16,3 0-5 0,-1 0-4 0,-1 0 19 16,3 0 19-16,-1 0-26 0,-2 0 10 0,3 0-20 15,0 0-33-15,0 0 43 0,0 0-17 0,0 0 15 16,0 0 3-16,0 0-18 0,0 0 6 16,4 9 7-16,1-9-13 0,0 16-10 0,0-7 13 0,1-9 8 15,-1 15 16-15,1-1-12 0,1-14-55 16,-1 12-85-16,0-12-28 0,1 12-8 0,2-12-41 15,-4 0 4-15</inkml:trace>
  <inkml:trace contextRef="#ctx0" brushRef="#br0" timeOffset="-39505.3">23338 18888 892 0,'0'0'-7'0,"0"0"19"0,0 0-4 0,0 0-5 16,0 0 25-16,0 0 23 0,3 0 18 0,-3 11 18 15,0-1-17-15,0 0-22 0,0 5-27 16,0-1-4-16,0 2-7 0,0 0-11 0,0 3 13 0,0 0 5 16,0-3-23-16,0-1-10 0,0 0 4 15,0-4-2-15,0-11 9 0,0 9 15 0,0-9 10 16,0 0-22-16,0 0-14 0,0 0 26 0,0 0-3 16,0 0-24-16,0 0 21 0,0 0-29 0,1 0-9 15,2-9 12-15,0 2 29 0,2-6-4 0,-1 0-12 16,2-2 25-16,-1 0-15 0,0-3-2 0,1 2 9 15,-1-3-16-15,2 3 14 0,-1-2-10 0,1 2-7 16,-1 2 38-16,3-1-31 0,-3 2 2 0,-1 1 23 16,1 4-46-16,1 8 18 0,-4-9 21 0,2 9-10 15,-3 0 32-15,1 0-5 0,-3 0-22 16,0 0-8-16,0 0-8 0,0 0 2 0,0 0-6 16,0 11 6-16,-3 0 1 0,-1-2 5 0,0 3-3 15,0-3 9-15,-1 3-11 0,4-1 0 0,-1-2 11 16,2-9-14-16,-3 14-12 0,3-5 18 0,0-9-7 15,6 14 13-15,1-14 12 0,-1 11-25 0,1-11 25 16,3 0-39-16,-1 10 26 0,1-10 0 0,0 0-8 16,3 0-28-16,2 0-59 0,-4 0-53 0,4 0-34 15,-3 0 2-15,2 0-59 0</inkml:trace>
  <inkml:trace contextRef="#ctx0" brushRef="#br0" timeOffset="-39096.39">23714 18855 1045 0,'-1'0'26'0,"-3"-8"-8"0,-1 8 18 16,2 0 14-16,-1 0 11 0,-2 0-29 0,2 0 2 16,0 0-1-16,-4 0-49 0,2 0 57 0,-2 0-32 15,-1 0-29-15,-1 15 41 0,-1-4-30 0,1 0 18 16,0 3 17-16,0-3-36 0,2-1-1 15,0 1 3-15,0 2-4 0,6-4 20 0,-3-9-3 0,5 11-1 16,0-11-8-16,0 11-22 0,5-11 30 16,0 0-11-16,2 11 19 0,3-11 13 0,-1 0-38 15,1 0 22-15,0 0-11 0,3 0-17 0,-1 0 47 16,1 0-22-16,-4-15 0 0,5-1 8 0,-1 1-21 16,-4 1-2-16,3-2 4 0,3 2-5 0,-6-3 6 15,3 2 15-15,-2 0-6 0,-4 2 3 0,2 3 4 16,-6-1-6-16,1 11 0 0,0 0 19 0,-3 0-2 15,0 0 11-15,0 0 14 0,0 0-3 0,-4 0 1 16,0 0-23-16,-1 0 0 0,4 0-30 0,-1 0 6 16,0 0-1-16,2 11 2 0,-2-11 22 0,2 10-40 15,0 1 26-15,0-2-18 0,4 0-4 0,-1 2-6 16,4 0-49-16,-4-2-20 0,6 0-75 16,-1-9-24-16,0 13-59 0,0-13-82 0</inkml:trace>
  <inkml:trace contextRef="#ctx0" brushRef="#br0" timeOffset="-38825.35">23989 18314 1299 0,'0'0'21'16,"0"0"-23"-16,0 0 1 0,0 0 29 0,0 0-6 15,0 0 14-15,0 0 11 0,0 0-33 16,0 0-8-16,0 0 16 0,0 15-20 0,5-1 18 16,-4 2-26-16,3 0 14 0,2-1 2 0,-2 5-30 15,2 2 44-15,-1 0-23 0,0-1 3 0,0 2 7 16,0-1-3-16,0-3-26 0,-4 1 14 0,1 0 10 16,1-2-34-16,-2-3 24 0,-1 1-52 0,2-1-26 15,-2-3-46-15,0 0-77 0,0-4 6 0,0-8-103 16</inkml:trace>
  <inkml:trace contextRef="#ctx0" brushRef="#br0" timeOffset="-38634.85">23963 18404 1318 0,'-4'-14'9'0,"3"14"-4"0,1 0 20 15,-3 0 4-15,1 0-19 0,2 0 6 0,0 0-5 16,0-9 3-16,0 9-14 0,5 0-11 0,0 0 5 15,0-15-9-15,2 4 18 0,2 11 20 0,2-15-15 16,-1 1-22-16,5 14-15 0,-4-13-76 0,4 13-44 16,-5 0-37-16,0-13-65 0,-3 13-7 15</inkml:trace>
  <inkml:trace contextRef="#ctx0" brushRef="#br0" timeOffset="-38468.78">24025 18424 814 0,'0'0'17'0,"0"0"-18"16,0 0 0-16,0 0 24 0,2 0-30 0,1 0 16 16,2 0 9-16,0 0-16 0,-2 0-6 0,3 0 18 15,2 0-21-15,2 0 21 0,0 0-3 0,5 0-22 16,-4 0-24-16,4 0-49 0,0 0 10 0,1-10-4 16,4 0 15-16,-4 0-64 0,0-2-19 0</inkml:trace>
  <inkml:trace contextRef="#ctx0" brushRef="#br0" timeOffset="-37632.63">24299 18304 1187 0,'-6'0'35'0,"1"0"-1"0,-2 0 8 15,-1 0 8-15,2 14-45 0,-2-14 17 0,1 14-6 16,-2-14 4-16,3 14 18 0,0-14-14 0,1 15-15 16,0-15-2-16,0 12-8 0,0-12 11 0,1 0 9 15,3 12-21-15,1-12-1 0,0 0-18 0,0 11 20 16,0-11-11-16,0 0 11 0,5 0-3 0,0 12-3 15,0-12 21-15,1 0-17 0,0 0 15 16,0 0-13-16,1 0-13 0,-1 0 8 0,4 0-6 0,-5 0 10 16,1 0 5-16,2 0 7 0,-1 0-15 15,-2-18 13-15,3 7-16 0,-1 0-9 0,-1 11 22 16,-3-15-21-16,1 15 19 0,-1-13 4 0,-2 13 1 16,-1-11-16-16,2 11 7 0,-2 0 9 0,0 0-9 15,0 0 18-15,0 0-16 0,0 0-6 0,0 0 1 16,0 0-6-16,0 0 7 0,0 0 9 0,0 0-19 15,0 0 3-15,0 0 12 0,0 0-7 0,0 0 14 16,0 0-6-16,0 0-7 0,0 0-18 0,0 11 25 16,0-11-11-16,4 0 11 0,0 0 8 15,1 0-28-15,0 0-8 0,0 0-55 0,-4 0-36 0,3 0-9 16,2 0 29-16,-1 0 3 0,0 0 31 0,0 0-8 16,-1-13-7-16,2 0 30 0,-1-3-12 15,0-2 28-15,1-2-10 0,-5-1 37 0,3-1 24 16,1-2-16-16,-4 1-12 0,3 0 10 0,-2 2 4 15,1 0 24-15,-3 7 37 0,0 1 14 0,0-1 7 16,0 5 2-16,0 9 22 0,0-10-38 0,0 10-18 16,0 0 17-16,0 0-28 0,0 0-14 0,0 0 14 15,0 0-24-15,0 0-19 0,0 0 9 0,0 0-20 16,0 0-18-16,0 0 40 0,0 0-33 0,0 0 32 16,0 12 1-16,0 2-17 0,0 0 32 0,1 1-12 15,1 4 19-15,-2 2-26 0,3 0 2 0,-3 4 0 16,0-2-11-16,0-2 19 0,0 3-21 0,0-4-9 15,0 0 11-15,0-5 7 0,0 0 5 16,0-5-7-16,0-10 13 0,0 12-26 0,0-12-9 16,0 0 20-16,0 0-24 0,0 0 18 0,0 0 10 15,0 0 2-15,0 0 3 0,0 0-7 0,0 0 9 16,0 0-23-16,0 0 16 0,0-13-18 0,5 13 4 16,0-15 19-16,-1 4-17 0,2-1 18 0,-3 0 0 15,4-1-23-15,-1 2 6 0,-1-3 17 0,4 3-17 16,-3-4 3-16,-1 4-10 0,1-2-13 0,0 13 14 15,0-11 10-15,-2 11-1 0,0 0 24 0,-2-9-4 16,2 9-11-16,-4 0 1 0,0 0-16 16,0 0-8-16,0 0 6 0,-6 0-1 0,2 0 3 15,-2 0-2-15,2 15 8 0,-2 0 8 0,0-3-16 16,1 1 22-16,0-1-5 0,-3-12-23 0,5 14 25 16,-1-14-13-16,1 14-10 0,1-14 23 0,1 13-27 15,-2-13 9-15,3 0-5 0,0 0 15 0,0 12 11 16,0-12-9-16,6 0 13 0,-2 14-13 0,0-14 1 15,2 9-15-15,0-9 1 0,0 0 14 0,1 0-17 16,0 0 1-16,2 0-24 0,-2 0-23 16,3 0-37-16,0 0-7 0,0 0-12 0,0 0-35 0,2 0-25 15,-2-11-60-15</inkml:trace>
  <inkml:trace contextRef="#ctx0" brushRef="#br0" timeOffset="-37392.72">24671 18035 1350 0,'0'0'-17'0,"-1"0"18"0,1 0 5 16,0 0 11-16,0 0 31 0,0 0-21 0,0 0-3 15,0 0-10-15,0 0-25 0,0 0 21 0,0 0-7 16,0 0 5-16,0 0 18 0,0 0-23 0,1 0 15 16,2 0 3-16,-2 0-8 0,1 0-1 0,1 13-2 15,-2-2-13-15,4 0 10 0,-4-1-8 0,2 2 0 16,-2 1 8-16,4 2-3 0,-5-1 11 15,1 1-8-15,2 0 4 0,-2 0-33 0,-1-1-35 16,0 0-23-16,0-2-102 0,0-12 10 0,-5 15-30 16,0-4-29-16,0-11 0 0</inkml:trace>
  <inkml:trace contextRef="#ctx0" brushRef="#br0" timeOffset="-36769.68">24583 18182 1063 0,'0'-12'46'0,"0"12"-8"0,0 0 28 15,0 0-21-15,0 0-39 0,0 0 20 0,0 0-41 16,0 0 19-16,0-9-16 0,5 9-3 0,-4 0 16 16,5 0 5-16,-2-12 22 0,5 12-30 15,-2-14-16-15,2 5 19 0,2 9-24 0,-1-11 27 16,5-1-7-16,-5 1-4 0,1 2-15 0,1 9-44 16,1-14 2-16,-2 1-57 0,-1 2 3 0,0 2 21 15,2-2-3-15,-2 1 59 0,-1 3 14 0,-2 7 51 16,2-13 6-16,-2 4-7 0,-3 9-3 0,0-11-24 15,1 11 16-15,-4 0 25 0,2 0 29 0,-2 0 14 16,-1 0-1-16,0 0-16 0,0 0-13 16,0 0 33-16,0 0-31 0,-4 0-12 0,3 0 17 0,-4 0-23 15,5 0 29-15,-4 0 5 0,4 0-24 0,-1 0-10 16,-2 0 6-16,1 0-24 0,2 0 8 16,-1 11-19-16,-2-11 16 0,3 12-1 0,0-2-2 15,0-10 12-15,4 13-14 0,1 0-5 0,0-2 7 16,0-1-22-16,0-1 0 0,0-9 16 0,1 14-5 15,-1-14 4-15,1 10-11 0,0-10 3 0,-2 0-2 16,2 0-2-16,1 0 0 0,-4 0-30 0,6 0 12 16,-5 0 10-16,2 0-10 0,0 0 38 0,-1-10-21 15,1-3-15-15,0 2 6 0,-2-4 0 0,2 1-2 16,1-3-1-16,-1-1 12 0,-2 1-15 0,-1-1 9 16,0 1 14-16,-2 4 3 0,1 2-5 15,-2 0-3-15,0 11-8 0,0-9 0 0,0 9 5 16,0 0-8-16,-3 0 18 0,3 0-7 0,-3 0-3 15,3 0 8-15,-1 0 4 0,1 0-11 0,0 0 3 16,0 0-2-16,-2 0-24 0,2 0 15 0,0 0 7 16,0 0 0-16,0 0 8 0,0 0-1 0,0 0-6 15,0 0 2-15,2 0 0 0,-1 0-9 0,2 0-3 16,-2 0 3-16,1 0-7 0,2 0 0 0,-4 0 18 16,5 0-3-16,-4 9 17 0,3-9-8 0,1 0 5 15,-4 0-15-15,3 11-12 0,1-11 31 0,-1 0-15 16,-2 0 7-16,2 9-1 0,-3-9-21 0,4 0 4 15,-4 0 6-15,2 0 3 0,-2 9 7 16,-1-9-18-16,0 0-14 0,0 8-45 0,0-8-60 16,0 13-45-16,0-2-91 0,0-1-68 0</inkml:trace>
  <inkml:trace contextRef="#ctx0" brushRef="#br0" timeOffset="-35967.66">22874 19383 623 0,'-1'-12'17'16,"1"12"-8"-16,-2-12 63 0,-1 12-18 0,3-11 20 16,-4 11 58-16,4-12-71 0,-2 12 55 0,2 0-27 15,-1 0-79-15,1 0 37 0,0 0-19 0,0 0-47 16,0 0 37-16,0 0-29 0,0 0-4 0,0 0 45 15,0 0-6-15,0 0 34 0,0 0-1 0,3 16-26 16,0-1 6-16,1-2-24 0,-2 2-25 0,2 3 25 16,2-1-15-16,-2 2-15 0,-1-3 23 0,4 2-2 15,-4-4 3-15,4 0 7 0,-1-2-9 0,0-3-18 16,1 2-32-16,0-11-35 0,-4 9-86 0,6-9-29 16,-4 0-5-16,1 0-55 0,-1 0 27 15</inkml:trace>
  <inkml:trace contextRef="#ctx0" brushRef="#br0" timeOffset="-35573.31">23018 19393 853 0,'0'0'1'0,"4"0"-1"0,-4 0 24 0,2 0 33 16,-2 0 29-16,3 0-3 0,-2 0 13 0,-1 10-62 15,5-10-6-15,-4 11 29 0,2-11-47 0,-2 14 41 16,4-3-36-16,-4 0-34 0,3 1 32 0,-1-2-14 15,0-3-4-15,2-7 27 0,-4 14-24 16,2-14-1-16,-2 11 17 0,2-11-27 0,-1 0 9 16,-2 0-5-16,1 0 7 0,-1 0 2 0,0 0-4 15,0 0-1-15,0 0-23 0,0 0 5 0,0 0-6 16,0 0-3-16,0 0 35 0,0 0-4 0,0 0 3 16,-3-10-1-16,3 10-23 0,0-11 24 0,0 1 4 15,0 10-15-15,0-11 18 0,0 11-23 0,0-13 12 16,0 13 28-16,3-11-12 0,1 1-2 0,1 10-2 15,0-10-23-15,1 10 13 0,0-11 8 0,3 11-29 16,-4 0 40-16,4 0-24 0,-2 0 0 0,-1 0 37 16,3 0-45-16,-1 0 1 0,0 0 0 0,-3 0-21 15,1 0 68-15,1 0-15 0,-1 0 17 0,0 0-24 16,1 11-26-16,0-11 1 0,-1 12 5 16,0-12 25-16,0 14-31 0,-1-14-23 0,1 11-51 15,3-11-41-15,-4 10-22 0,1-10 10 0,3 0-46 16,-2 0-27-16</inkml:trace>
  <inkml:trace contextRef="#ctx0" brushRef="#br0" timeOffset="-34889.07">23410 19275 1403 0,'0'0'5'0,"-6"0"-7"0,2 0 23 15,1 0 17-15,-3 0 2 0,2 0 4 0,-2 0-10 0,-1 0-19 16,-3 0-2-16,4 0 3 0,-1 10-1 15,1-10-3-15,-2 13 2 0,2-13 3 0,0 14-14 16,0-3 17-16,-1-11-15 0,4 15-2 0,0-4 12 16,-1-2-29-16,4-9 9 0,0 13 3 0,0-1-4 15,0-12 6-15,4 11-2 0,2-11 9 0,1 10-12 16,1-10 9-16,-3 0 0 0,4 0-1 0,-2 0 10 16,0 0-10-16,2 0-2 0,1 0-8 0,-1 0-6 15,1 0 11-15,-3-16-13 0,6-1 7 0,-6 0-11 16,3-4 2-16,-1-2 12 0,-2-2-23 15,0 1 13-15,1-3-39 0,-3 1 15 0,1 1-22 16,-3 0 14-16,-1 1 35 0,-2 4-5 0,0 1 21 16,0 3-11-16,-5 1 11 0,-1 4 0 0,1 1 8 15,0 10 7-15,-2-10-3 0,1 10-24 0,2 0 24 16,0 0 23-16,-1 0 4 0,4 0 7 0,-1 0-19 16,2 0-22-16,-2 0-3 0,2 0-3 0,0 0 16 15,0 0-29-15,0 0-7 0,0 0 16 0,0 0-5 16,0 0 26-16,4 10 8 0,0-10 1 0,-1 15-3 15,4-1-8-15,-4-2-13 0,4 6 8 0,1-3-14 16,-3 2-2-16,4 1-2 0,-3-5 6 0,0 2 11 16,-1 0-6-16,2-2 8 0,-1-1-15 0,0 0-10 15,-2 0 13-15,2 1 8 0,-2-1-28 16,2 1 26-16,-3 1-11 0,2 0-29 0,-1 0-20 16,2 0-75-16,-4-3 6 0,1 0-7 0,2-2-5 15,-3-9 19-15,1 11-37 0,0-11 38 0,-1 0 43 16,2 0 14-16,-2 0 32 0,0 0-2 0,1 0-9 15,2 0 40-15,-3 0-8 0,1 0 17 0,2 0-22 16,-3 0-2-16,2 0 23 0,-2 0-41 0,1-11 50 16,2 11-13-16,-3 0 12 0,0-10 30 0,-1 10-17 15,2 0 5-15,-1 0-6 0,-2 0-26 0,2 0 9 16,0 0 32-16,-1 0-8 0,-1 0 12 0,3 0 16 16,-3 0-15-16,4 0-5 0,-2 0-2 0,0 0 13 15,-2 0-25-15,2 0-12 0,1 0 9 16,0 12-19-16,-1-12-20 0,0 13 37 0,1-2-14 15,2-2-10-15,-1-9 12 0,0 14-13 0,0-3-6 16,-2-11-2-16,2 12-7 0,-1-12-13 0,0 12-55 16,-1-12-88-16,0 0-20 0,1 0-70 0,0 0-1 15</inkml:trace>
  <inkml:trace contextRef="#ctx0" brushRef="#br0" timeOffset="-34735.48">23652 19191 1174 0,'-5'0'24'0,"0"0"-9"0,2 0 21 16,1 0-11-16,-2 0-24 0,2 0 20 0,2 0-38 15,0 0-3-15,0 0 12 0,6 0-46 0,-4 0-39 16,4 0-45-16,-2 0-74 0,2 0-62 0</inkml:trace>
  <inkml:trace contextRef="#ctx0" brushRef="#br0" timeOffset="-34187.79">23762 19163 1014 0,'1'0'-7'0,"-1"0"25"0,4 0 38 16,-4 0 11-16,0 0 31 0,2 0 6 16,0 11-19-16,0-11 5 0,1 15-26 0,2 0-19 15,-1-4 6-15,2 3-25 0,1 1 3 0,-2 0 18 16,1 1-32-16,0-3 14 0,3 1-8 0,-4-2-24 15,3-1 18-15,-2 0 5 0,-1 0-6 0,4-11-10 16,-3 11 9-16,1-11-25 0,-3 9 22 0,3-9-8 16,-1 0-17-16,-2 0 7 0,1 0 3 0,0 0 14 15,0 0-2-15,-4 0 17 0,1 0-16 0,-1 0 5 16,-1 0-2-16,3 0-15 0,-3-13 12 0,2 6-15 16,-2 7 18-16,0-16-2 0,0 2-10 0,0 1 6 15,0-1-8-15,0 5 2 0,0 9-17 16,0-13-21-16,0 13-15 0,0-11-11 0,0 11-51 15,0 0 1-15,0 0 1 0,0-13-45 0,0 13 49 16,4 0-13-16,0-11-28 0,0 11 52 0,1 0 16 16,0-9 19-16,1 9 21 0,2 0 12 0,0-11-17 15,1 11-17-15,-2-13 45 0,3 13-4 0,0-9 23 16,-1 9 46-16,-2-11-45 0,2 11-17 0,-4-11 5 16,0 11 7-16,0 0 32 0,0 0 35 15,-4 0 7-15,-1 0 27 0,2 0 7 0,1 0-14 0,-3 0 19 16,0 0-18-16,0 0-32 0,0 0 29 15,0 0 6-15,0 0-22 0,0 0 33 0,0 0-9 16,0 0-28-16,0 0 19 0,0 0-39 0,0 0-10 16,0 0-15-16,0 0-24 0,0 0 19 0,0 0-11 15,0 0-7-15,0 11 13 0,0-11-7 0,1 15-4 16,3-6 21-16,1 2-22 0,-4 1 11 0,3-1 0 16,1 1-18-16,0 2-5 0,1-3-1 0,-1-1-41 15,0 2-17-15,0-12-60 0,-2 15-48 0,1-4-25 16,0-11-43-16,-2 0-5 0,0 0-45 0</inkml:trace>
  <inkml:trace contextRef="#ctx0" brushRef="#br0" timeOffset="-34038.97">24021 19099 955 0,'-4'-10'18'0,"-2"10"23"15,4 0 6-15,-3 0 4 0,0-10-32 0,3 10-16 16,0 0-6-16,2 0-3 0,0 0 26 0,0 0-42 15,4 0-39-15,1 0-34 0,0 0-34 0,6 0-26 16,-4 0-66-16</inkml:trace>
  <inkml:trace contextRef="#ctx0" brushRef="#br0" timeOffset="-33550.47">24289 19035 1312 0,'-1'0'19'0,"-6"0"29"0,4 0 17 0,-3 0 20 16,-1 0-13-16,1 0 11 0,-1 0-4 0,-2 0-13 16,3 0-10-16,0 9-28 0,-2 2-14 0,2-2 3 15,0 2 4-15,-2-2-13 0,2 4 6 0,0 0-19 16,5 1 15-16,-4 1 1 0,1-2-8 0,4 0 15 16,0 2-14-16,0 0-2 0,0-2 6 0,4-3-13 15,2-10-8-15,-2 14 6 0,2-14-5 0,0 0 16 16,4 0 15-16,-1 0-8 0,-4 0-8 0,6 0-30 15,-4 0 4-15,3 0-11 0,-2 0 6 16,0 0 17-16,0 0-23 0,-2 0 16 0,4-17-18 16,-4 0 0-16,-2-2-10 0,2-1-10 0,-4-2-18 15,0-1-4-15,-2 2 15 0,0-3 7 0,0 2 40 16,-4 1 1-16,-2 0 6 0,2 1-2 0,-2-1 9 16,-2 1 7-16,2 1-11 0,0 3 0 0,0 2-1 15,2 1 15-15,-2 0 9 0,5 13-2 0,-4-7-8 16,3 7-12-16,0 0-1 0,1 0 2 0,1 0-2 15,0 0 8-15,0 0 4 0,0 0-4 0,0 0-7 16,0 0 4-16,0 0 2 0,1 0 25 0,3 0 22 16,1 0-18-16,-4 0 28 0,3 11-21 0,2-2-4 15,-1 2 5-15,0 0-24 0,1 0 10 16,0 3-12-16,3 0 2 0,-2 2-6 0,-1-1-13 16,2 5 4-16,-2-2 1 0,3 3 1 0,-4-5 1 15,1 5-6-15,3-1 11 0,-3-1-46 0,-1-3-57 16,1 1-46-16,0-3-52 0,0-1-3 0,1-13 0 15,-1 11-58-15,-2-11 9 0</inkml:trace>
  <inkml:trace contextRef="#ctx0" brushRef="#br0" timeOffset="-33241.25">24507 19019 1445 0,'0'0'1'0,"0"0"35"15,0 0 28-15,0 0 6 0,0 0 6 0,0 0-33 16,0 0-24-16,0 0 13 0,0 0-3 15,0 0-5-15,0 10 9 0,0-10-17 0,0 11-5 16,0-2 0-16,0-9-11 0,0 13-1 0,3 0-9 16,1-4 2-16,-1 2-6 0,1-11 20 0,1 10 15 15,0-10 0-15,0 9-14 0,0-9-16 0,1 0-7 16,0 0 15-16,0 0 16 0,2 0-32 0,1 0 17 16,-2 0-21-16,2-15 3 0,-2 0 28 0,3 0-20 15,0-5-10-15,-1-2 30 0,1-2-18 16,0-1 12-16,2-3 21 0,-5 3-35 0,1 2 15 0,-2 2-2 15,0 3-19-15,0 4 8 0,-2 4-1 16,-1 10 5-16,-2 0 5 0,-1 0-2 0,0 0-6 16,0 0-18-16,0 0 8 0,0 0 20 0,0 10-17 15,2 4 28-15,1-2-54 0,-2 8-110 0,-1 0-48 16,3 2-145-16,-2 4-62 0</inkml:trace>
  <inkml:trace contextRef="#ctx0" brushRef="#br0" timeOffset="-32472.2">19121 21439 953 0,'-3'0'3'0,"2"0"-10"16,-2 0-8-16,2 0 25 0,1 0 1 16,-2 0 15-16,2 0 38 0,0 0-4 0,0 0 0 15,0 0-19-15,0 0 7 0,0 0-46 0,2 0 19 16,-1 0 52-16,3 0-14 0,-1 0 46 0,0 9-21 15,1 1-44-15,2-1-7 0,3 3-31 0,-2 1 6 16,3 2 1-16,0 1-12 0,3-1 17 0,-1 2-15 16,2 0 4-16,-2-2-5 0,-1 2 15 0,5-2-10 15,-1 0 7-15,-3-3 3 0,1 1-21 0,2-1-11 16,-4-2-62-16,2-2-37 0,3-8-73 0,-6 12-47 16,2-4-48-16,-2-8-31 0</inkml:trace>
  <inkml:trace contextRef="#ctx0" brushRef="#br0" timeOffset="-31856.28">19507 21674 781 0,'3'0'42'0,"-3"0"9"0,0 0 39 16,0 0-2-16,0 0-9 0,0 0-8 0,0 0-44 15,0 0 3-15,0 0-30 0,0 0 3 0,0 0 7 16,0 0-15-16,0 0 10 0,0 0-3 16,0 0 6-16,0 0 10 0,0 0-21 0,0 9-7 15,0-9 6-15,0 0-19 0,0 11 30 0,3-11 5 16,-3 12-19-16,4-12 27 0,-4 10-35 0,0-10-6 15,2 11 31-15,0-2-4 0,-2-9 13 0,0 11 12 16,2-2-30-16,-2-9-4 0,2 11 0 0,-1 0-24 16,-1-11 25-16,0 10 10 0,3 1-11 0,-1-11 20 15,-2 9-30-15,2-9 8 0,-2 12 17 16,2-12-16-16,-1 12 9 0,-1-12 2 0,3 11-14 0,-3-11 20 16,0 11 9-16,0-2-20 0,0-9 3 0,0 14-3 15,0-4-15-15,-6-10 19 0,-1 11-10 16,2-11 13-16,-1 12 6 0,-2-12-33 0,0 0 36 15,-1 12-32-15,0-12 6 0,-3 0 33 0,-3 0-31 16,2 0 24-16,0 0-10 0,-3 0-24 0,1 0 26 16,1 0-16-16,-3 0 6 0,4 0 8 0,0 0-15 15,2-10 5-15,1 10-16 0,2 0-26 0,1 0-55 16,2 0-29-16,3 0-50 0,2 0-8 0,0 0-59 16</inkml:trace>
  <inkml:trace contextRef="#ctx0" brushRef="#br0" timeOffset="-31450.86">20105 21516 955 0,'-4'0'5'0,"-2"0"32"0,-2 0 22 0,-2 0 28 16,2 0-18-16,-2 0-32 0,0 0 0 15,-1 0-13-15,-2 7 8 0,1 2 0 0,1 0-9 16,-2 3-9-16,1-1 9 0,1 3 11 0,0 5-7 15,-3-3 7-15,4 7 15 0,0 0-10 0,3 1 16 16,-2 2-27-16,1 1 0 0,4-1-10 0,0 0-13 16,0-3-2-16,4 0-10 0,0-5 10 0,0-1-12 15,4-3 11-15,0-3 15 0,2-1-10 0,4-10 9 16,0 12-6-16,-1-12-2 0,4 11 4 16,1-11-19-16,0 0-46 0,0 0-86 0,0 9-16 0,1-9-71 15,-4 0-22-15,-1 0 17 0,2 0-71 16</inkml:trace>
  <inkml:trace contextRef="#ctx0" brushRef="#br0" timeOffset="-31145.33">20089 21796 1035 0,'-2'0'17'0,"0"0"30"16,1 0 17-16,-2 0-18 0,3 0-12 0,0 0-39 15,0 0-15-15,0 0 28 0,0 0-1 0,0 0-2 16,0 0 8-16,0 0-7 0,0 0-37 0,4 0 42 15,0 0-15-15,-2 0-3 0,2 0 24 0,1 0-20 16,-2 0-19-16,1 0 10 0,2 0 7 0,-2 0 7 16,0 0 14-16,1 0-21 0,0 0-2 15,0 0 0-15,-2 0 12 0,-1 0 11 0,0 0 14 16,1 0-18-16,-2 0 11 0,-1 0-3 0,0 0-6 16,2 11-3-16,-2-1-9 0,0-1 8 0,2 2-15 15,-2 0 9-15,0 7 13 0,0-1-17 0,2 0 4 16,-2 1 6-16,0 2-20 0,0 1-6 0,0-7 21 15,0 4 2-15,0-4 3 0,0-2 5 0,0-1-19 16,0-11-21-16,4 15-55 0,1-15-57 0,-4 11-46 16,3-11-95-16,1 0 8 0</inkml:trace>
  <inkml:trace contextRef="#ctx0" brushRef="#br0" timeOffset="-30673.06">20316 21848 916 0,'-5'13'35'16,"3"-13"33"-16,-4 8 24 0,4-8-5 0,-2 12-25 16,3-12-41-16,-4 8-5 0,4-8-7 0,-2 11 12 15,2-11-6-15,-2 10-13 0,1-10 14 16,2 8-9-16,-1-8 0 0,1 13-13 0,0-13 2 15,0 12-7-15,0-12 24 0,3 14 2 0,1-5-9 16,0-9-7-16,1 13-3 0,-1-13-17 0,-1 9 23 16,5-9-13-16,-2 0 5 0,-1 12 22 0,0-12-6 15,1 0 13-15,0 0-18 0,3 0-13 0,-2 0-10 16,1 0 16-16,-2 0 6 0,3 0 16 0,-2 0-12 16,2 0-18-16,1 0 4 0,-3 0-3 0,3-14 25 15,-1-1-3-15,-2 3-13 0,2-4-30 0,-4 0-4 16,0 1 4-16,0 0 5 0,-3 1 20 15,2 0-3-15,-4 2 2 0,3 3-1 0,-3 9 13 0,0 0-6 16,0-9 3-16,0 9 6 0,0 0-13 16,0 0 8-16,0 0-13 0,0 0 8 0,-7 0 11 0,5 0-7 15,1 0 5-15,-2 0-6 0,2 0 1 16,1 13-20-16,-3-2 20 0,1 0 5 0,2-2-13 16,0 4 22-16,0-1-27 0,0 2 22 0,5 0-4 15,-1 1-9-15,-1 0 22 0,1-2-30 0,2-1 9 16,-2 0-8-16,5-1-24 0,-6-11-95 0,5 14-44 15,-2-14-18-15,0 12-85 0,3-12 68 0</inkml:trace>
  <inkml:trace contextRef="#ctx0" brushRef="#br0" timeOffset="-29876.05">20606 21892 1095 0,'0'0'-12'0,"0"0"52"0,0 12-5 0,-5-3 4 15,1 2 7-15,2-2-48 0,-2 2 35 0,4 2-42 16,-1 0 6-16,-2 3 11 0,1 0-24 0,1-1 20 16,-2 2 32-16,3-2-45 0,-1-1 18 0,1-3 14 15,-3-11-18-15,3 15-2 0,0-15-6 0,0 0 3 16,0 12-21-16,0-12 44 0,0 0-26 0,4 0 0 16,0 0 16-16,1 0-27 0,-1 0-4 15,-1 0 14-15,1-12-12 0,1 1 21 0,-4 1 15 16,2-4-38-16,-2 1 34 0,4-2-23 0,-1 2 12 0,-1-1 11 15,1 1-32-15,0 0 14 0,2 4-14 16,0 9 6-16,0-12 8 0,1 12-9 0,0-9 6 16,-2 9 3-16,-1 0 6 0,2 0 3 0,-5 0 7 15,3 0 0-15,-2 0-24 0,2 0 12 0,0 0-10 16,-2 0 14-16,2 0-13 0,1 0 7 0,0 14 1 16,0-1 1-16,0-1 6 0,0 3 2 0,1-4-18 15,-1 4 10-15,1-1-17 0,4-2-30 16,-4-12-7-16,3 12-57 0,-1-1-12 0,-1-11-21 0,3 0 19 15,1 0 39-15,-1 0 34 0,0 0 46 16,1 0 1-16,2-14-11 0,-4-4-4 0,1-1 1 16,0 0 3-16,0-1 1 0,-1 2 8 0,-2-2-11 15,0 5 31-15,-1-1 14 0,-3 4 60 0,0 3 37 16,-2 9-37-16,-1-9 22 0,0 9-13 0,0 0 5 16,-4 0-26-16,1 0 11 0,-3 0-44 0,-1 0-34 15,1 0 33-15,1 0-23 0,-6 0 18 0,6 0 11 16,-5 0-6-16,1 0-1 0,2 9-3 0,-3 3-23 15,1-1 7-15,2 1-14 0,-2-1-15 0,3 1 5 16,1 0 3-16,-1-1 0 0,1 0 0 0,1-11-6 16,4 13 18-16,0-13-18 0,0 11 10 0,4-11 13 15,2 0-32-15,0 0 20 0,1 0-5 0,0 0-10 16,4 0 8-16,-3 0-3 0,2 0-3 0,-1-11 0 16,1 0-1-16,-1-2 11 0,2 1-5 15,-2-2 9-15,-2 0-7 0,2 3-8 0,-2-1 5 16,0 0 13-16,-1 3 6 0,0 9-8 0,-5 0-16 15,3 0-3-15,-1 0 6 0,-1 0 9 0,-1 0 5 16,2 0-12-16,-1 0-4 0,-2 0-2 0,1 0 8 16,-1 0 19-16,4 0 1 0,-1 11 24 0,0 1 7 15,1 3-8-15,2 0 12 0,-2 2-18 0,1 3 5 16,-1 3-20-16,-1-2 2 0,1 4 0 0,-1-4-21 16,-1 0 5-16,-2 2 0 0,0-3-21 0,0 3 19 15,-6-1 1-15,2 1-7 0,-2-2 7 0,0 0-4 16,-3-3 7-16,2-1-5 0,-1-2-13 15,0-3-9-15,0-1-27 0,-2-11-35 0,-1 0-51 16,1 0-24-16,0 0-32 0,0 0 8 0,0 0 48 16,4 0-11-16,1 0 25 0,-1-18-7 0,1 2-12 15,5-2-57-15,0 3 12 0</inkml:trace>
  <inkml:trace contextRef="#ctx0" brushRef="#br0" timeOffset="-29373.34">21267 21782 1194 0,'-3'0'2'0,"-4"0"20"16,4 11 13-16,-3-2 20 0,-4 2 15 0,0-1-16 16,2 4-14-16,0-3 6 0,-2 4-25 0,3 2 20 15,-2-1-9-15,2 1-18 0,0-1 3 0,1-1-32 16,-1 0 19-16,6-1-11 0,-4 0 6 0,4-3-7 15,1-11 1-15,0 10 11 0,0-10-11 0,4 0 32 16,-1 13 1-16,4-13-8 0,0 0-4 16,2 0-36-16,-2 0 22 0,3 0-14 0,1 0 14 0,-1 0 25 15,-2 0-47-15,2-15 21 0,0 3-9 0,-2-3 11 16,0 3 7-16,-2-2-8 0,0 4 6 16,0-1-19-16,-2 1 0 0,0 1 7 0,-2 9 9 15,-1-9-14-15,2 9 23 0,-2 0-6 0,-1-10-14 16,0 10 22-16,0 0-15 0,0 0 2 0,0 0-2 15,0 0 5-15,0 0-8 0,0 0-2 0,3 0 8 16,-3 0-15-16,0 0 4 0,2 0-2 0,-1 0 16 16,-1 0-6-16,0 0 8 0,3 0 18 0,-1 0 3 15,0 10 37-15,-2 2 0 0,3 1-4 0,0 0 5 16,-1 2-16-16,0 5-1 0,0 0-6 0,-1 2-15 16,-1 2-18-16,0-1-6 0,0 0-2 0,0 1-13 15,-5-1 23-15,-1-2-10 0,2-1 0 0,-4 0 18 16,1 0-31-16,0-1 11 0,-3-3-4 15,1 0-5-15,-1 0 20 0,3-4-4 0,-3-3-19 16,-2 2 0-16,4-11-29 0,-2 10-31 0,-1-10-17 16,0 0-62-16,2 0-47 0,-1 0 10 0,3 0-40 15,1 0 53-15,0 0 6 0,2-13-6 0,1-2-26 16</inkml:trace>
  <inkml:trace contextRef="#ctx0" brushRef="#br0" timeOffset="-28935.46">21463 21878 1408 0,'3'0'-3'16,"-3"0"-2"-16,0 0 4 0,0 14 6 0,0-2 12 16,0 1 3-16,-6 1 27 0,2-1-7 0,0 4-8 15,2-1-3-15,-1 1-13 0,2-3-9 0,1 6 9 16,0-1-14-16,0-3-7 0,0-1 30 0,0 0-43 15,4-1 37-15,2 1-25 0,0-4-6 0,0-11 27 16,-1 13-16-16,2-13 23 0,-1 11-24 0,2-11 4 16,-3 0-1-16,5 0-13 0,-3 11 11 0,1-11-3 15,0 0 14-15,0 0-9 0,0 0 2 16,2 0-9-16,-2-15-34 0,0 1-14 0,-1-2 1 16,2 0 4-16,-2-1 21 0,0-1 18 0,-1-2-12 15,0 2 1-15,-2 1 6 0,0 3 2 0,-2 2-7 16,0 3 15-16,0 9-2 0,-2-9 7 0,0 9 24 15,0 0-10-15,0 0-1 0,0 0-8 0,0 0-4 16,-4 0 7-16,2 0-9 0,-2 0 1 0,1 0 2 16,0 0 8-16,-1 0-3 0,1 0 14 0,0 11-10 15,1-11-11-15,-3 14-11 0,4-4-2 0,-1-10 11 16,2 15 13-16,0-1-5 0,0 0 6 0,0-2-15 16,0 3-2-16,3-3 31 0,2 2-17 0,-1 0-3 15,0 1-25-15,2 0-37 0,-2-4-38 0,0 3-50 16,0-4-30-16,0-10-88 0,2 11-18 15</inkml:trace>
  <inkml:trace contextRef="#ctx0" brushRef="#br0" timeOffset="-28475.57">21758 22008 1193 0,'0'0'29'0,"0"0"28"15,0 0 5-15,0 0 16 0,0 0-42 0,0 0 1 16,-4 0-9-16,0 0-17 0,4 0 26 0,-4 0-57 16,2 11 32-16,-1-11-22 0,2 12 4 0,1-12 36 0,-2 12-47 15,2-1 44-15,0-11-29 0,0 15-5 16,0-1 22-16,0-4-22 0,0-10 1 0,0 14 7 16,0-14-7-16,0 15-6 0,0-15 18 0,0 0-17 15,0 0-1-15,0 0 13 0,0 0-40 16,0 0 11-16,0 0-3 0,0 0-6 0,0 0 34 0,0 0-7 15,0 0 17-15,0 0-26 0,3 0 3 0,0 0 13 16,1 0-14-16,1 0 31 0,-4 0-14 16,3 0-13-16,1-11-1 0,-2 11 15 0,-2-13-3 15,6 2 11-15,-4 11 9 0,0-13-32 0,1 5 18 16,1 8-14-16,-4-10-17 0,3 10 40 0,0 0-26 16,-2-9 17-16,1 9 23 0,0 0-50 0,3 0 6 15,0 0 16-15,1-10-18 0,-4 10 32 0,3 0-6 16,-1 0-3-16,4 0 0 0,-3 0-19 0,2 0 42 15,-2 0-34-15,3 0 5 0,-4 0 26 0,1 0-39 16,0 12 31-16,-2-3-6 0,2 2-20 0,-2-11 12 16,1 17 6-16,-2-5-3 0,-1 1 14 0,3-1-14 15,-5 1-20-15,1-1 6 0,-1-1-44 0,4 4-15 16,-2-3-63-16,-2-1-16 0,4 0-16 0,-2-2-44 16,-1 1 0-16</inkml:trace>
  <inkml:trace contextRef="#ctx0" brushRef="#br0" timeOffset="-27947.78">22171 22005 1169 0,'-5'0'50'0,"-1"0"-4"0,2 0 12 0,-2 0 32 15,-2 0-35-15,1 0 13 0,-2 0-7 0,2 0-13 16,-2 0-33-16,3 0 9 0,-2 0-8 0,0 0-20 15,3 0 31-15,-4 9-20 0,3-9 2 0,2 12-1 16,0-12-22-16,1 11-2 0,0 1 15 0,1-12-3 16,2 12 13-16,0-1 11 0,0-11-20 15,6 12 11-15,0 0-8 0,3-12-4 0,-4 11 5 16,5-11-3-16,0 11 7 0,1-11-2 0,-1 0-10 16,0 0-3-16,1 0-11 0,-1 0-6 0,0 0 20 15,2 0-14-15,-2 0 14 0,-1-15 4 0,-2 1-2 16,2 1-3-16,-6 0-15 0,4 4 5 0,-4-2-20 15,1 2 28-15,-1 1 20 0,-2 8-3 0,-1-9 17 16,2 9-2-16,1 0-23 0,-3-9 3 0,0 9 8 16,1 0-31-16,-1 0 22 0,0 0-6 15,3 0-27-15,-2 0 31 0,-1 0-12 0,0 0 10 16,2 0 14-16,1 0-10 0,-3 0-1 0,1 0 0 0,1 0 19 16,2 9 3-16,0 2 25 0,0-2-4 15,2 5-3-15,0 1 24 0,-2-3-16 0,2 3 3 16,-2-1-17-16,1 3-34 0,-2-2 9 0,0 2-7 15,-2-2-3-15,-1 0 5 0,0 0-21 0,-6 1 10 16,2-1 14-16,-2 0-9 0,0-1 6 0,-2-2-11 16,-2-1 5-16,2-3 12 0,-2-2 1 0,-1-6-6 15,1 9-9-15,-5-9-2 0,4 0-26 0,-2 0-25 16,0 0-44-16,0 0-39 0,1 0 3 16,1 0-15-16,-2-11 18 0,3-1-3 0,2-2 3 0,3 1 34 15,0-1-34-15,1 3-7 0,4-4-55 16,0 6-34-16</inkml:trace>
  <inkml:trace contextRef="#ctx0" brushRef="#br0" timeOffset="-27477.04">22583 21936 1299 0,'6'-7'21'0,"-6"7"1"0,0 0 24 15,0 0 14-15,-5 0 7 0,0 0-8 0,-4 0-12 16,2 0-6-16,-3 0-17 0,-1 0 16 0,1 9-6 16,-4 3-9-16,4-3-3 0,-2 2-15 15,2 1 6-15,-1 0 3 0,1 2 0 0,0 1-10 16,-1-1 7-16,3 5 2 0,1-3-17 0,-2-2 19 16,5-2-22-16,1 1 1 0,0-13 1 0,1 12-19 15,2-12 27-15,0 0-4 0,0 0 4 0,6 0 18 16,-1 0-26-16,0 10-16 0,1-10 22 0,4 0-6 15,-1 0-3-15,-2 0 14 0,3 0 13 0,0 0-4 16,5 0-7-16,-5 0 8 0,0 0-38 0,1 0-9 16,-1 0 28-16,0-15 8 0,-4 4-8 0,3 0 11 15,-3-1-25-15,-2 2-3 0,-1 3 15 16,1 7 8-16,-1-9 12 0,-1 9-15 0,-2 0 10 16,0 0-9-16,0 0-5 0,0 0 12 0,0 0-16 15,0 0 10-15,-5 0-2 0,4 0 1 0,1 0-10 16,0 0 8-16,0 0-6 0,0 0-11 0,0 0 21 15,0 0-8-15,0 0 3 0,0 0-2 0,0 0-3 16,0 0-9-16,0 0 7 0,0 0 2 0,0 0-5 16,4 0 0-16,-2 0 6 0,-1 0 11 0,3 0-8 15,1 0-21-15,0 14-47 0,1-3-31 0,0-1-51 16,4-10-8-16,-1 14-27 0,-4-14-8 16,1 11-27-16,0-11-58 0</inkml:trace>
  <inkml:trace contextRef="#ctx0" brushRef="#br0" timeOffset="-27089.52">22724 21957 1412 0,'0'0'8'0,"0"0"27"0,0 0 3 16,0 0 3-16,0 0-12 0,0 0-7 0,0 0-2 16,0 0-9-16,0 10 5 0,0 0-24 0,0-1 13 15,0 2 3-15,0 0 4 0,0 4-2 0,0 3 7 16,4-2-22-16,1-1 12 0,-1 2 5 0,-1-2-28 15,0-1 38-15,1-5-20 0,-2-9-14 16,-1 14 21-16,-1-14-10 0,3 12-16 0,-2-12 23 16,-1 0-10-16,0 0 2 0,0 0 14 0,0 0-11 15,0 0 10-15,0 0-15 0,0 0 2 0,0 0 10 16,0 0-19-16,0 0-10 0,0 0 17 0,0-14 4 16,0 2-18-16,0-2 23 0,5 5-11 0,-1-3-11 15,-1-2 33-15,1 4-12 0,2-1-11 0,3-3-1 16,-2 5 8-16,1-2-15 0,3 1 25 15,-1-1-12-15,-3 0-16 0,7 2 25 0,-2 0-15 16,1 2 15-16,3 7 5 0,-5-9-14 0,4 9 6 16,-4 0-17-16,4 0-1 0,-4 0 16 0,-1 0-17 0,0 0 33 15,0 0-5-15,-1 0-16 0,-2 13 24 16,-1 4-20-16,3 2-6 0,-4 3 19 0,1 2-39 16,0 2-93-16,3 0-101 0,-5 3-114 0,2 0-56 15</inkml:trace>
  <inkml:trace contextRef="#ctx0" brushRef="#br0" timeOffset="-14215.03">19767 19735 626 0,'-6'-12'31'0,"2"6"-16"15,-2-2 10-15,-1-1 4 0,-2 1-13 0,1 0 10 16,0 1 7-16,2 7 14 0,-2-12 23 0,2 5-1 15,0 7 2-15,-4-10-32 0,4 10-1 16,-1-11 21-16,-3 11-25 0,3-10 25 0,-3 2-25 16,-2-1-8-16,2 9 30 0,-3-12-11 0,0 3-3 15,-3-2-14-15,-1 2-4 0,-4 1 9 0,-1 1-14 16,-4 7 4-16,-3-11 3 0,0 11-20 0,-1-11 21 16,-2 11 2-16,-1 0-13 0,0 0 3 0,-1 0-23 15,-2 0 17-15,2 0 3 0,-2 0-10 0,2 15 6 16,-1-1-11-16,3 0-11 0,1 0 18 0,0 1-6 15,1 3-3-15,0-1-3 0,4 3-1 16,0 0 9-16,3 1 2 0,-2 2 1 0,4 1-14 16,2 2 19-16,-1-1-18 0,7 1 2 0,-1 3 26 15,2 1-23-15,3 2 2 0,5 2 13 0,3 7-10 16,1 3 5-16,0 0-5 0,4 2-8 0,2 3 1 16,1 1-8-16,6 1 19 0,-2-2-6 0,4-1-7 15,1-1 0-15,0-2-1 0,2-4 5 0,1-1-7 16,1-1-4-16,3-2 5 0,-4-3 11 15,7-4-5-15,-2-1 20 0,2 1-13 0,0-7-10 16,3 0 13-16,0-3-17 0,1-2 3 0,1-2-2 16,3-3 8-16,-1-1 5 0,2-7 2 0,1-5-3 15,1 0 8-15,2 0-20 0,0 0 14 0,2-11 0 16,-1-4-13-16,0-6 25 0,-2-4-16 0,-1-5 16 16,2-7-20-16,-1-4 11 0,-4-4 8 0,2-6-4 15,-4-4 13-15,-2-5-16 0,0-3-6 0,-4-3-2 16,0 2-6-16,-4 1-1 0,-2 1-2 0,-1 5-13 15,-4 4 4-15,-4 6 8 0,-6 4 7 0,0 8 9 16,-5 6 9-16,-5 3-12 0,-5 6-2 0,-6 0-6 16,-1 4-8-16,-6 0 14 0,-3 2-13 0,-6-1 6 15,-4 4 14-15,-2-2-24 0,-3 5-1 0,0 8-24 16,-4 0-45-16,-3 0-22 0,1 0-35 0,-1 0-18 16,-1 14-29-16,4 4-24 0,-1 7-67 0,0 2-10 15</inkml:trace>
  <inkml:trace contextRef="#ctx0" brushRef="#br0" timeOffset="-13331.76">18715 20884 870 0,'-20'-7'7'0,"-1"-1"-4"0,-3 8 9 0,2-11 58 15,-4 2-16-15,0 4-13 0,0-1 19 0,-4 6-36 16,0-12 14-16,-2 4-1 0,0 8-22 15,-2-9-12-15,1 9 3 0,-2 0 39 0,-1 0-5 16,0 0-7-16,0 0-7 0,3 15-27 0,-6-1 10 16,3 6 2-16,-2 1 19 0,2 7 7 0,-2 2-13 15,2 2 12-15,0 3-39 0,2 5-6 0,3 3-7 16,0 2-7-16,3 1 18 0,2 3 3 0,4 0 15 16,5 0-5-16,0 2-8 0,5 0 2 0,3 1-7 15,6-2-9-15,3-1 23 0,0 1-18 0,6 3 13 16,6-5-7-16,2 1 0 0,2-4 18 0,4 1 8 15,4-5 0-15,2-1-25 0,2-3 16 16,2-2-32-16,2-3 10 0,4-5 17 0,0-1-12 16,4-2 14-16,1-4 3 0,0-3-7 0,5-2-15 15,2-5 13-15,2-10 6 0,4 0-8 0,5 0 6 16,0 0 6-16,3-14 7 0,3-6-5 0,-2-6 16 16,-1-11-12-16,0-7-11 0,-4-8 19 0,1-6-24 15,-6-10 9-15,-5-7-8 0,-2 0-1 0,-6-6 20 16,-4-4-6-16,-4 4-14 0,-3 0 4 15,-7 4-17-15,-4 6-3 0,-5 1 28 0,-7 11-12 0,-6 4 0 16,-6 9-5-16,-5 5-26 0,-11 3 14 0,-7 7 3 16,-7 2 4-16,-5 6 20 0,-10 5-13 0,-4 1 8 15,-7 5-7-15,-1 12-21 0,-5 0 25 16,2 0-12-16,-2 17 10 0,5 6 14 0,-2 6-51 0,7 6-18 16,5 6-53-16,2 5-84 0,7 6-42 15,5 4-58-15,3 3-63 0</inkml:trace>
  <inkml:trace contextRef="#ctx0" brushRef="#br0" timeOffset="-6814.06">19842 19934 436 0,'0'0'12'0,"-3"0"-23"0,1 0 3 0,0-10 13 15,0 10-6-15,-1-9 24 0,3 9-9 0,-1-7 4 16,1 7-23-16,0-9 8 0,-2 9-11 0,2 0-9 16,0-7 18-16,0 7-5 0,0 0-5 0,0 0 2 15,0 0 6-15,0 0 19 0,3 0 14 0,0 0-21 16,-1-7-9-16,0 7-19 0,0 0 7 15,1 0-4-15,0 0 11 0,-1 0 3 0,3-7-11 16,0 7 22-16,-1-10 0 0,4 10-5 0,-2-9 31 16,2 3-20-16,2-3-3 0,2-1 0 0,0 0-21 15,2-4-4-15,0 2 30 0,4-4-13 0,0-2-1 16,0-2 24-16,0-4-57 0,3 3 25 0,0-4 5 16,-1-2 2-16,2-1 31 0,0 2-41 0,2-3-1 15,-2-1 19-15,2-1-6 0,-2 0 20 0,2-2 28 16,2 0-38-16,-4 2-15 0,4-4 14 0,0 5-44 15,0-5-10-15,0 3 12 0,3-2-8 16,-2 2 54-16,3-2-2 0,1-1-21 0,-4 0 18 0,3 2-27 16,0-2-9-16,2 3 22 0,-2-2 0 0,2 4 5 15,0-1 23-15,2 1-23 0,-2-2-13 0,0 1 10 16,2 3 4-16,-2-1 7 0,-2-1 5 16,2 1-5-16,1 0-19 0,-4-1 12 0,1-1 11 15,2 1-28-15,-2-4 39 0,-1 2-26 0,3-2-9 16,-5-1-6-16,5 0-25 0,-2 0 21 0,1 0 5 15,-3-2 24-15,4-1 8 0,-2-1 21 0,-1 3-19 16,4-4-18-16,1-1 12 0,-4 0-34 0,2 2-1 16,-2 1 13-16,0-2-1 0,0 4 11 0,0 0-2 15,-1 3-3-15,0-2-11 0,-1 7 14 0,-1-1 7 16,-1 3 4-16,0 2-7 0,-2 0 0 0,-1 5-32 16,2 2 44-16,-6-1-10 0,1 2-5 15,-2 3 31-15,2 1-55 0,-4-2 30 0,2 5-27 16,-2 9 17-16,-2-12 9 0,5 1-14 0,-4 11 40 15,-1-12-38-15,4 1 19 0,-3 2-20 0,0 9-24 16,1-15 50-16,-1 4-24 0,1 0 9 0,-1-2 17 16,0 1-27-16,1-2 9 0,-3 0 6 0,1 2-6 15,0 0-4-15,1-2 15 0,-4 1-12 0,1 1-7 16,0-1-2-16,-2 13-1 0,-2-14 3 0,-2 4 6 16,3 10 3-16,-6 0-35 0,1-11 28 0,-1 11 8 15,-2 0-5-15,-1 0 36 0,0 0-24 0,0 0-27 16,0 0-57-16,-4 0-132 0,-2 0-14 0</inkml:trace>
  <inkml:trace contextRef="#ctx0" brushRef="#br0" timeOffset="-6431.76">22162 17173 662 0,'-6'0'32'0,"5"0"-13"0,-2 0-2 16,3 0 18-16,0 0-47 0,6 0 14 0,-2 0 19 15,6 0-46-15,-1 0 23 0,-2 0-20 0,3 0 13 16,0-9 17-16,4 9-5 0,1 0 33 0,-2-14-46 15,3 14 6-15,-2 0-7 0,1 0-4 0,0 0 17 16,0 0 2-16,-4 0 7 0,4 0 15 0,-5 0-3 16,0 0 12-16,-3 0 4 0,-1 14 22 0,3-2-14 15,-4 0-4-15,0 0 10 0,-4 6-23 0,-1-1 25 16,3 3-1-16,-3 0-5 0,0 5-40 0,0 2-14 16,-7 0 11-16,1-1-19 0,0 3 31 15,2-3 7-15,0 0-12 0,1 1-9 0,-2-5-12 16,4-1-25-16,-2-3-42 0,3-2-32 0,0-2-94 15,0-4-96-15</inkml:trace>
  <inkml:trace contextRef="#ctx0" brushRef="#br0" timeOffset="-4861.15">22838 17110 660 0,'-6'-9'11'0,"0"-2"30"16,1 2-10-16,-4 9-13 0,3-12-4 0,-4 3-8 15,0 9 17-15,0 0 41 0,0-11 1 16,0 11 8-16,1 0-24 0,-4 0-41 0,3 0 0 16,0 0-30-16,3 0 8 0,-2 0 23 0,2 0-31 15,0 0 38-15,1 0-5 0,0 0-15 0,2 14 22 16,2-2-13-16,1 3 12 0,1-4-8 0,0 4-2 15,0-2-25-15,3 1 3 0,6-3 23 0,-4 0 2 16,1-11-14-16,4 15 3 0,0-15 0 0,0 11-7 16,2-11 13-16,-2 0-30 0,4 0 22 0,-2 0-16 15,2 0 18-15,-2 0 11 0,2 0-13 0,-4 0 13 16,2 0-12-16,1 0 19 0,-3 0-21 0,-3 0 17 16,2 0-15-16,-2 0-10 0,2 0-4 0,-5 0 1 15,-1 0 21-15,0 0 4 0,-2 0 48 16,-1 0 0-16,0 0-47 0,0 0 40 0,0 0-43 15,0 0-10-15,-4 0 47 0,2 15-45 0,-3-15 23 16,-4 19-34-16,3-4-6 0,-4-2 6 0,3 0-10 16,-3-13 19-16,-3 15 6 0,1-1-34 0,2-14-21 15,-1 12-16-15,1-12-48 0,0 0 10 0,1 0-48 16,3 0 3-16,0 0-50 0</inkml:trace>
  <inkml:trace contextRef="#ctx0" brushRef="#br0" timeOffset="-3667.87">23007 17125 769 0,'0'0'1'16,"1"0"4"-16,-1 0 18 0,0 0-15 0,3 0-19 15,-2 0 19-15,2 0-50 0,0 0 36 0,1 0 26 16,1 0 6-16,1 0-6 0,2 0-8 0,-1-12-15 15,4-2-39-15,-1-2 64 0,0-3-11 16,-2-1-1-16,0-4-3 0,2 4-11 0,-5-1-5 16,1 1 25-16,-1 1 21 0,-5 3-31 0,0 2 13 0,0 4-37 15,0 10 1-15,-6-11 32 0,-3 11 6 16,2 0 19-16,-2 0-21 0,-1 0-4 0,-1 0-45 16,1 0 26-16,-5 0 33 0,4 12-25 0,0 2 8 15,-3 3-30-15,4 0 8 0,1 2 2 0,-1-2 26 16,2 3 8-16,-1 0-33 0,3-1 24 0,3-3-16 15,3 4-15-15,0-5 33 0,0 0-38 0,6 0 29 16,0 1 18-16,4-4-35 0,0-1 18 0,2 3 8 16,-1-14-33-16,3 11 12 0,-2-11 15 0,2 0-27 15,2 0 8-15,-1 0 4 0,-4 0-10 16,5 0 5-16,-1 0 24 0,-4 0 13 0,3-18-21 0,-1 1-29 16,-4-2 24-16,1-3-22 0,0-1 24 0,0-1-13 15,-4-3-53-15,1 2-5 0,-4-4-43 16,0 5 61-16,-1-4-8 0,-2 3 51 0,0-3 30 15,0 6-29-15,-6 0 29 0,1 0-70 0,0 2 36 16,0 2 7-16,0 3 4 0,-1 4 37 0,1 0-2 16,1 11 29-16,1-13 14 0,0 13-42 0,2 0 15 15,-2 0-26-15,3 0-32 0,0 0 29 0,0 0-24 16,0 0-22-16,0 0 18 0,0 0 8 0,0 0-9 16,0 0 31-16,4 0 22 0,-1 0 28 0,0 15-20 15,4 0 9-15,-1 3-46 0,-3 1-22 0,6 2-11 16,-4 3 1-16,1 1 25 0,-1 1-31 15,0-2 31-15,0 3-21 0,0-2 7 0,0 0 23 0,-1-1 2 16,-3-3-6-16,4-1-4 0,-4-2 8 16,4-1-38-16,-3-6 16 0,0-2-8 0,-1-9-9 15,4 0 37-15,-4 11-19 0,3-11 8 0,-1 0-4 16,0 0-2-16,2 0-12 0,0 0 3 0,2 0-2 16,1-11 9-16,-3-4 7 0,6-6-19 0,-1 0 27 15,-2-3-23-15,4-2 15 0,-1-1 0 16,2-1-19-16,0 1 18 0,0 1-15 0,-3 5 16 0,3 1-13 15,0 2 5-15,-3 2-11 0,0 3 14 0,0 2 2 16,-4 11-42-16,2-11 40 0,-4 11-14 0,0 0-6 16,0 0 41-16,-2 0-27 0,-1 0 11 0,-1 0-13 15,0 0-2-15,0 14 13 0,0 1-21 0,0 1 28 16,0 4-16-16,0 1-9 0,0-3-12 16,0 2 28-16,0-3-11 0,0-2-31 0,5-1 18 15,1-4-47-15,-4-10 15 0,1 11 15 0,4-11-2 16,-4 0 15-16,4 0 4 0,-1 0 18 0,2 0 15 15,0 0-12-15,-1 0-30 0,0-15-3 0,-1 1 8 16,2-1 0-16,-3 2 43 0,0-2 7 0,0 0-38 16,2 1 25-16,-3-1 3 0,-2 4 4 0,-2-2-11 15,0 2 5-15,0 11-20 0,0-11 50 0,0 11 33 16,-4-10 2-16,0 10 11 0,-1 0-92 0,0 0 5 16,-3 0 4-16,1 0 5 0,1 0 48 15,1 0-27-15,-3 0-21 0,0 0-1 0,-1 0-20 16,3 0 17-16,1 0 16 0,-3 0-21 0,4 12-5 15,-2-12 14-15,4 12-24 0,0-2 4 0,0-10 8 16,2 12-15-16,0-12 9 0,4 14 4 0,1-4 6 16,0-10-13-16,0 11 12 0,4-11-3 0,-2 10-8 15,2-10 30-15,1 0-33 0,0 0 17 0,-3 0 12 16,3 0-17-16,0 0 21 0,1 0-15 0,-1 0-16 16,0 0-1-16,-2 0-4 0,4-15 7 15,-4 4 16-15,0-3 11 0,0 2-9 0,-4-1 10 0,2 2-6 16,-3-1-18-16,0 1 3 0,-1 2-16 0,-2 9-8 15,0-11 14-15,0 11 10 0,0 0-8 16,0-9 31-16,0 9-25 0,0 0 9 0,0 0-13 16,0 0-17-16,0 0 34 0,0 0-22 0,0 0 11 15,0 0-14-15,0 0 2 0,0 0 8 0,0 0 0 16,0 0 7-16,0 0-2 0,0 0-9 0,0 0 11 16,0 0-6-16,0 9-4 0,0 2 31 0,0-2-30 15,4-9 16-15,2 15 1 0,1-3-32 0,0-12-5 16,0 13-15-16,3-13-60 0,2 13 12 0,-8-13-49 15,5 0-31-15,-1 0 31 0,-2 0-31 0,2 0-20 16</inkml:trace>
  <inkml:trace contextRef="#ctx0" brushRef="#br0" timeOffset="-2732.97">23825 16649 876 0,'0'0'-3'0,"0"0"12"0,0 0-13 0,0 0-2 15,0 0 18-15,0 0 18 0,4 0 18 0,1 0 7 16,-2 11-4-16,1-2-36 0,0 1 25 0,2 2 6 16,0 0-28-16,-2-1 33 0,2 1-22 0,-2 0-16 15,-1-1 23-15,2-11-26 0,-3 11 1 0,1-11-5 16,0 10-5-16,-1-10-29 0,0 0 3 0,-2 0 11 16,0 0-7-16,0 0 35 0,0 0-27 0,0 0 14 15,0 0 21-15,0 0-16 0,-4 0 10 16,1 0-39-16,2 0 4 0,-1 0 17 0,-2-11-2 15,1-2 25-15,0-3-22 0,3 1-24 0,-1 0 38 16,1-3-23-16,0 2 29 0,0 0 1 0,0 0-19 16,1 1 18-16,5 1-19 0,-2 3-24 0,2-2-1 15,3 2 19-15,1 1 4 0,-6 10 20 0,3-14-8 16,1 14-20-16,0-13-3 0,0 13 21 0,-3-13-11 16,4 13-4-16,-3 0 8 0,1 0 24 0,-2 0 14 15,-1-9-15-15,0 9 10 0,-1 0-40 16,-2 0-20-16,3 0 42 0,-2 0-37 0,1 0 30 0,-3 0-16 15,0 0-26-15,0 0 30 0,0 0-12 16,0 0 45-16,0 0-34 0,0 0-1 0,1 0-4 16,-1 9-2-16,0-9 47 0,2 15-18 0,0-1-9 15,-2-3-13-15,5-1-14 0,-4 1 18 0,1-2 21 16,2 2-22-16,0-11 17 0,1 14-7 0,0-5-27 16,1-9 31-16,3 10-7 0,-3-10-15 0,-1 0 17 15,1 11-14-15,3-11 13 0,-2 0 4 0,2 0-20 16,-2 0 29-16,1 0-18 0,2 0 5 0,-2 0 19 15,2 0-18-15,-2 0-25 0,0-14 17 0,0-1-17 16,0 0-2-16,0-1 35 0,1 1-15 0,-3-2 18 16,-1-1-8-16,1 3 15 0,-2 4-28 15,1-3 3-15,-5 14 3 0,1-10-26 0,-1 10 23 0,0 0 4 16,0 0-17-16,0 0 12 0,0 0 4 16,0 0-6-16,-4 0-7 0,4 0 13 0,-2 0-45 15,-2 0 31-15,4 0-5 0,0 0-10 0,0 0 54 16,0 0-44-16,0 0 24 0,0 13-2 0,4-2-8 15,1-11 0-15,-4 11-19 0,4-11-1 0,0 15-42 16,1-15 1-16,3 0-20 0,-4 0-2 0,1 0 18 16,0 0-13-16,3 0 20 0,1 0-24 15,-5-17-5-15,6-3 34 0,-4-2 12 0,3-4 1 0,0-3 16 16,0-2-29-16,0-2-12 0,-1 0 36 16,1 0 10-16,-3 2 9 0,-1 1 52 0,3 1-21 15,-8 3 15-15,3 2 31 0,1 4 22 0,-5 5 8 16,0 4-1-16,0 11 2 0,-9-9-38 0,3 9 18 15,0 0 22-15,1 0-7 0,-5 0-19 0,1 0-24 16,2 0-63-16,-2 0 20 0,2 0-9 0,-2 14 0 16,3-4 36-16,1-10-43 0,-2 15 16 0,4-4 7 15,0-11-15-15,1 14 17 0,2-1-5 0,0-13-20 16,0 11-9-16,5-11 12 0,0 13-11 0,1-13 40 16,0 13-11-16,3-13-3 0,-4 11-2 0,3-11-15 15,0 0 12-15,1 13-22 0,-2-13 25 0,2 0-10 16,-2 11 13-16,2-11-22 0,-4 0 21 15,0 10-3-15,0-10 12 0,0 0 9 0,-2 12-23 16,-1-12-1-16,0 0 7 0,-2 15 12 0,0-15-16 16,0 16 10-16,0-4-14 0,-7-12 4 0,1 16 1 15,-1-2-14-15,1 1-13 0,0-15-8 0,0 15-39 16,1-15-18-16,-4 11-88 0,3-11-74 0,2 0-43 16</inkml:trace>
  <inkml:trace contextRef="#ctx0" brushRef="#br0" timeOffset="-2462.98">24505 15992 675 0,'0'0'5'0,"0"0"26"0,0 0-25 16,0 0 10-16,0 0-10 0,0 0-22 0,0 0 16 16,0 0 9-16,0 0-14 0,0 0 22 15,2 0-10-15,1 0-7 0,-2 0 1 0,-1 0-19 0,3 0 22 16,-2 0 2-16,1 0-8 0,-2 0 14 16,4 0-1-16,-2 0-26 0,1 0 15 0,-2 0-94 0,2 0-101 15</inkml:trace>
  <inkml:trace contextRef="#ctx0" brushRef="#br0" timeOffset="-1913.98">24479 15992 921 0,'0'0'-9'0,"0"0"28"16,0 0-39-16,0 0 15 0,0 0-4 15,0 0-26-15,0 0 55 0,0 0-19 0,0 0 13 0,0 0-4 16,0 0-8-16,0 0-17 0,0 0 13 0,0 0 17 16,0 0-28-16,5 0 32 0,-4 0-38 0,-1 0 14 15,2 0-10-15,0-8 23 0,-2 8 24 16,2 0-44-16,1 0 40 0,-2 0-68 0,-1-9-34 15,2 9 4-15,-2 0-32 0,0 0 0 0,0-9-61 16</inkml:trace>
  <inkml:trace contextRef="#ctx0" brushRef="#br0" timeOffset="-1159.93">24507 16006 877 0,'0'0'-1'0,"0"0"-3"0,0 0 13 0,0 0 0 15,0 0 15-15,0 0 24 0,0 0-5 0,0 0 28 16,4 9-27-16,-1-9 14 0,-2 0-10 15,1 11-23-15,4-11 3 0,-2 15-7 0,0-6-8 16,1-9 10-16,-4 15 2 0,3-4-29 0,1-11-1 16,-4 14-1-16,3-14-1 0,-2 11-36 0,1-11 52 15,-2 0-14-15,1 13-31 0,1-13 53 0,-2 0-14 16,2 0-18-16,-3 0 37 0,0 0-32 0,1 0-8 16,-1 0 19-16,0 0-7 0,0 0 18 0,0 0-34 15,0 0 15-15,0 0-4 0,0 0 7 0,0 0 25 16,0 0-35-16,0-11 20 0,0 2-3 0,0-2-6 15,0 2 16-15,2-4 30 0,1 2-42 16,-2 2 2-16,3 9-8 0,1-11-10 0,-1 11 21 16,-1-10-16-16,0 10 6 0,-2 0 7 0,4-10-20 15,-4 10 46-15,2 0-16 0,-2 0-61 0,1 0 50 16,2 0-9-16,0 0 18 0,-2 0 10 0,2 0 1 16,2 0-10-16,-2 0-2 0,2 0 4 0,3 0-32 15,-4 0-19-15,6 0 23 0,-6 11-3 0,4-11 20 16,-3 9 5-16,0-9-10 0,-1 0 6 0,4 0-48 15,-3 11-28-15,-1-11-34 0,1 0-39 0,3 0-21 16,-2 0-62-16,2 0 13 0</inkml:trace>
  <inkml:trace contextRef="#ctx0" brushRef="#br0" timeOffset="-991.81">24765 15870 1014 0,'-2'0'17'0,"1"0"6"16,-2 0 18-16,3 0-1 0,-1 0-38 0,1 11-8 15,0-11 0-15,0 0 12 0,0 9 17 0,1-9-4 16,3 12-17-16,2-12-11 0,-2 12 20 0,5-12-12 16,-2 11 8-16,3-11 5 0,0 9-67 0,2-9 8 15,2 0-47-15,1 0-64 0,1 0 32 0,0 0-52 16,-2 0-25-16</inkml:trace>
  <inkml:trace contextRef="#ctx0" brushRef="#br0" timeOffset="-809.26">25063 15701 1097 0,'-6'13'5'16,"2"-2"1"-16,-3 4 14 0,-2-1 39 0,3 1-14 15,-4 2-10-15,3 1-10 0,-1 2-44 0,-3 0 3 16,4 3 20-16,-1 0 1 0,-2 3 7 16,-1-2 4-16,4 2-17 0,-1 0 3 0,-1-3 4 0,3 3-4 15,0-2 8-15,2 1 8 0,-2-5-69 0,5-1-68 16,-2-3-48-16,3-3-45 0,0-5-27 15,0-8 31-15</inkml:trace>
  <inkml:trace contextRef="#ctx0" brushRef="#br0" timeOffset="-523.02">25135 15763 1363 0,'3'0'-35'16,"-1"-9"25"-16,-2 9 10 0,0 0 16 0,0 0 11 15,-9 0 7-15,6 0-19 0,-3 0-3 16,-2 0 2-16,-1 0-6 0,3 11-1 0,-4-1-5 0,0-1 22 16,3-2-21-16,-2 5 2 0,3-3-10 0,2-9-10 15,-2 11 3-15,2-11 8 0,4 10 4 16,0-10-4-16,0 0 5 0,4 0-7 0,2 0 6 16,3 0 18-16,-2 0-18 0,3 0 1 0,0 0-4 15,3 0-5-15,-3 0 8 0,2-10 5 0,-5 10-12 16,3-9 7-16,0 9-3 0,-3-9-3 0,1 9-11 15,-3 0 17-15,1 0-13 0,1 0 19 0,-1 0-37 16,-2 0-33-16,-2 14-23 0,-1 0-122 0,2 3-4 16,-3 3-87-16</inkml:trace>
  <inkml:trace contextRef="#ctx0" brushRef="#br0" timeOffset="426.98">22717 17460 1107 0,'0'0'-10'0,"0"0"29"16,0 0-8-16,0 0 14 0,0 0 36 0,0 0-60 15,0 0 46-15,0 0 6 0,0 0-27 16,6 0 4-16,-2 15-51 0,-1 0-6 0,1 8 4 0,2 0 29 16,3 6 7-16,-4 1-27 0,1 3 14 15,0 1-5-15,-2-1 4 0,2 1 2 0,-2-3 9 16,1-2-8-16,-4-3 18 0,3-1-3 0,-2-4-15 16,1-3 9-16,-2-3-43 0,-1-4-19 0,3-11-49 15,-2 9-30-15,-1-9 7 0,2 0-20 0,-2 0-51 16,0 0-16-16</inkml:trace>
  <inkml:trace contextRef="#ctx0" brushRef="#br0" timeOffset="576.75">22687 17688 827 0,'0'0'4'16,"0"0"-1"-16,0 0 12 0,0-9-10 0,0 9-13 16,5-11 7-16,1 1-29 0,4 0 48 0,0-3-2 15,2-1-25-15,7-3 29 0,-4-2-29 16,4-1 12-16,0 0 25 0,1-2-11 0,3 0-56 15,-4 3-31-15,1 1-71 0,-4 4-88 0</inkml:trace>
  <inkml:trace contextRef="#ctx0" brushRef="#br0" timeOffset="1630.13">22792 17729 876 0,'-6'0'-24'0,"5"10"3"0,-1-10 2 16,2 0 20-16,0 0 24 0,6 0-13 15,1 0 4-15,3 0-22 0,0 0 3 0,2 0 7 0,2-11 4 16,2 11 0-16,0-17 10 0,4 3-10 0,0 0-12 16,2-4 18-16,-2 3-66 0,5 0 43 15,-8-1-11-15,6 0-47 0,-6-1 56 0,4 3-54 16,-6 2 32-16,0 3 22 0,-1 9 9 0,-4-11 12 16,0 11-9-16,-2 0-11 0,-4 0-6 0,0 0 52 15,-2 0-19-15,-2 0 27 0,0 0 5 0,0 0-30 16,0 0-1-16,-5 0 32 0,1 0-5 0,3 0 1 15,-5 0 15-15,2 0-26 0,-2 0-4 16,1 0-9-16,0 0 11 0,-4 0-3 0,2 0 30 0,-2 11-30 16,3 1-7-16,-1-12 2 0,0 15-24 0,0-4 32 15,1 0-8-15,2-2-28 0,-1-9-6 16,1 15-10-16,3-4 15 0,1-11 6 0,0 14 2 16,0-4 10-16,0-10-23 0,4 11 7 0,2-11 18 0,-1 9-35 15,1-9 25-15,3 0-14 0,-2 0 5 16,2 0 27-16,-1 0-24 0,1 0 26 0,4 0-39 15,-1 0 23-15,-2 0 9 0,0-14-19 0,1-2 24 16,-1 2-25-16,0-3-7 0,-1-1 7 0,-2 1-18 16,-1 0 14-16,1 1 3 0,-4 2-9 0,1 1 21 15,-4 13-11-15,3-13 5 0,-3 13-8 0,0 0 2 16,0-11-10-16,-7 11 4 0,4 0 1 16,-1 0-7-16,0 0 7 0,-4 0-11 0,5 0 18 0,-1 0-7 15,1 0 3-15,-1 0 3 0,0 0-18 16,2 11 17-16,-1-11 7 0,3 13-14 0,0-13 27 15,0 15-26-15,0-3-9 0,0-2 27 0,5 1-16 16,-4 1 11-16,3-2 6 0,2 1-8 0,1-1 3 16,1 0 6-16,-3 1-25 0,1-11 14 0,3 14-3 15,-1-5-5-15,-2-9 23 0,1 0-23 0,-1 11 18 16,1-11-26-16,1 0-43 0,-3 0-1 0,0 0-54 16,0 0-17-16,0-19 26 0,1 2 3 0,-4-7 9 15,1 1 25-15,0-5 23 0,-1 0 3 0,0-3 38 16,-2-4 12-16,2 5-12 0,-1 1 7 0,-1-2-8 15,0 7 7-15,0 1 10 0,0 5 16 0,0 2 37 16,0 4 39-16,0 12 10 0,0 0 0 16,0-11-24-16,0 11-2 0,0 0-23 0,0 0-1 15,0 0-22-15,-3 0-29 0,3 0 5 0,-2 0-17 16,2 0 20-16,0 16-9 0,-5 0-15 0,5 1-18 16,-1 3 5-16,-1 3-3 0,2 1 39 0,0 4 16 15,-2 1-25-15,2 1 11 0,0 0-12 16,0-2-17-16,-2-5 22 0,2 2-15 0,-3-4-5 0,3-3 5 15,0-3-8-15,0-4 16 0,0 0-14 0,0-11 14 16,0 0-12-16,0 10-6 0,0-10 12 0,0 0-19 16,0 0 20-16,0 0 4 0,0 0 0 0,0 0 10 15,5 0-16-15,-3 0-3 0,1 0 11 16,2 0-10-16,-3-15 1 0,1 4-12 0,2 0 0 0,-1-3 1 16,0 0 13-16,2 0 16 0,-2-1-20 0,4 2 26 15,-4 0-22-15,2-1-4 0,-1 0 16 16,0 2-17-16,1 12 22 0,-4-15-15 0,1 15-20 15,2-9 17-15,-5 9-17 0,1 0 5 0,-1 0 1 16,0 0 3-16,0 0-10 0,0 0 25 0,0 0-5 16,0 0 4-16,-3 0-3 0,-3 15-20 0,2-1 9 15,-2 0 4-15,2 2-12 0,-2-2-2 0,3 0 35 16,0-3-45-16,-1-1 33 0,-2-10 11 16,4 14-41-16,2-14 42 0,-2 11-19 0,2-11-17 15,0 0 25-15,0 0-35 0,0 9 31 0,4-9 9 0,-1 0-19 16,2 0 18-16,-1 0-7 0,0 0-2 15,3 0 3-15,-1 0 12 0,3 10-15 0,-2-10 5 16,3 0 6-16,0 0-23 0,0 0-2 0,0 0 9 16,1 0-12-16,-1 0-48 0,0-12-7 0,-2 12-41 15,2-12-56-15,0-2-28 0,-4 3-3 0,2-4-53 16</inkml:trace>
  <inkml:trace contextRef="#ctx0" brushRef="#br0" timeOffset="1882.46">23482 17336 1197 0,'-1'0'13'0,"-1"0"-10"16,2 0 24-16,0 0 20 0,-2 0-2 0,2 0 17 15,0 0-9-15,0 0-50 0,0 0 7 0,0 0-8 16,0 0 1-16,0 0 35 0,0 0-3 0,4 0 23 16,0 0-24-16,0 0-2 0,-1 0-5 0,4 0-22 15,-1 20 6-15,2-2 2 0,-3 0-14 0,4 1 7 16,-2 2 14-16,0-3-26 0,3 2 11 0,-2-2-27 15,-3-1 7-15,1 1 9 0,-1-5-1 0,0 1 23 16,0-4-44-16,-3 1-13 0,1-11-26 0,-3 14-46 16,0-14 18-16,0 10-16 0,0-10-37 15,0 0 13-15,-5 0-24 0,0 0-6 0,0 0 27 16,-3 0-44-16</inkml:trace>
  <inkml:trace contextRef="#ctx0" brushRef="#br0" timeOffset="2445.75">23472 17505 873 0,'0'0'28'15,"-1"0"10"-15,-1 0-15 0,2 0-1 0,0 0-17 16,0 0-7-16,0 0 19 0,0 0 4 0,0 0-26 16,3-10-8-16,2 10 2 0,-3 0 1 15,4 0 4-15,-2-14 14 0,4 14-10 0,3-15 2 16,-1 4 19-16,3 11-11 0,3-16-2 0,-2 1-9 0,2 0-5 16,2 4 3-16,-2-1 21 0,-1 0 4 0,0 12-2 15,-4-14-5-15,2 14-25 0,-3-15 25 16,0 15-29-16,-4 0-20 0,3 0 28 0,-6-10-41 15,1 10 51-15,-2 0 37 0,0 0-62 0,-2 0 40 16,0 0-10-16,0 0-29 0,-7 0 39 0,4 0-10 16,-3 0 26-16,2 0 33 0,1 0 42 0,0 0-49 15,1 0-14-15,0 0-7 0,-1 0-16 0,0 0 17 16,3 0-17-16,-2 0 1 0,0 0-23 0,0 0 2 16,0 0 2-16,0 13 0 0,2-13-15 0,0 14 29 15,0-2-9-15,0-1-20 0,0-11 25 16,0 14-9-16,4 0-13 0,0-3 3 0,1-1-11 0,0-10 4 15,-3 15 0-15,1-3 17 0,4-3 11 16,-2-9-12-16,-1 15 8 0,3-15-4 0,1 11-1 0,-3-11-3 16,2 0 24-16,-1 0-27 0,0 0-4 15,-2 0 14-15,2 0-43 0,-2 0 42 0,2 0-12 16,-2 0-5-16,0 0 12 0,0 0-26 0,0 0 2 16,-2-12-6-16,0 1-3 0,1-2 7 0,-3 1 7 15,3-2-1-15,-3 0 21 0,0 5-28 0,0 9 31 16,0-14 5-16,0 3-11 0,0 11 12 0,0 0-17 15,-4 0 3-15,2 0-4 0,2 0-6 0,-2 0 12 16,2 0-21-16,0 0 32 0,0 0 3 0,-2 0-24 16,2 0 14-16,0 0-14 0,0 0-8 0,0 0 3 15,0 0 9-15,0 0-10 0,0 0 25 0,4 0-13 16,-1 14 1-16,2-1-2 0,2-2-6 16,-4-1 22-16,3-10 7 0,2 15-6 0,1-3 10 15,-4-12-35-15,3 9-24 0,-2-9-55 0,-1 0-36 16,4 0-16-16,-3 0-47 0,1 0 29 0,-3 0-73 15,3 0 35-15</inkml:trace>
  <inkml:trace contextRef="#ctx0" brushRef="#br0" timeOffset="2707.56">23896 17269 1228 0,'0'0'-2'0,"0"0"9"0,0 0-2 15,0 0-2-15,0 0 15 0,0 0-13 16,0 0 11-16,0 15 8 0,0-15-26 0,3 15 8 15,-1 0-10-15,3-1 6 0,-4 1 2 0,1 0 6 16,-1-3 14-16,2 3-34 0,-3-2 29 0,2-2-8 16,0 0-8-16,-2-11 12 0,2 0-26 0,-2 13 21 15,0-13-10-15,0 0 13 0,0 0 6 0,0 0-13 16,0 0 17-16,0 0-13 0,0 0 5 0,0 0-2 16,0 0-24-16,-4 0 18 0,-1 0-24 0,4-13 6 15,-1 2 35-15,-2-3-27 0,2-1 17 0,0 0 2 16,2 1-44-16,0 2 2 0,4-3-21 15,0 0-30-15,4-2-44 0,0 0-32 0,4 0-63 0,2-3-88 16</inkml:trace>
  <inkml:trace contextRef="#ctx0" brushRef="#br0" timeOffset="4062.22">24129 16996 1283 0,'-8'-12'5'0,"0"12"23"0,0-10 22 0,2 10-2 0,0-10 33 16,0 10-24-16,4 0-34 0,0 0 9 0,1 0-29 15,1 0-4-15,0 0 10 0,0 0 5 0,0 0 4 16,1 0 26-16,5 0 16 0,0 15 2 15,2 2-11-15,0 3-16 0,4 2-7 0,0 4-13 16,0 0-6-16,2 4-6 0,0 0 4 0,-2-2 8 16,1 0 1-16,-2-3-1 0,-1-2-16 0,0-4-25 15,-4-3 36-15,0-5 2 0,-2-11 8 0,1 13 4 16,-2-13-32-16,-1 0 12 0,-2 0-1 0,0 0 14 16,0 0-6-16,0 0-23 0,-5 0 13 0,0 0-23 15,0 0-12-15,-4 0 15 0,2 0-40 0,-3-17 12 16,-5-4 6-16,5-1 16 0,-1-7 20 15,-4-4 4-15,4-2 14 0,-2 0-35 0,5 4 18 16,0 1-12-16,1 5-3 0,2 1 19 0,3 3-3 16,0 5 11-16,2 1-1 0,0 1 3 0,0 1-35 15,6 2 32-15,0 2-14 0,1-2 3 0,-2 4 14 16,1 7-17-16,0-14-7 0,3 14 5 0,-4-9 8 16,3 9-8-16,-1-11 12 0,-1 11-9 0,-1 0 15 15,1 0-2-15,-2 0 3 0,1 0-16 0,-4 0-7 16,-1 0-3-16,2 0 17 0,-2 0 26 0,0 0-18 15,0 0 0-15,0 13-6 0,0-1-14 0,-3 3-2 16,-4 0-7-16,4 0-46 0,-2 0-52 0,1 1 26 16,3-3-13-16,-4-3-12 0,4-10-5 0,-2 14 8 15,3-14-7-15,0 11 18 0,0-11 59 16,9 0-10-16,-4 0-4 0,1 0 47 0,4 0-29 16,5 0-26-16,-4 0 32 0,4 0-13 0,0 0 21 15,1 0 24-15,0 0-7 0,4-13 5 16,-4 2 5-16,3 2 6 0,-3-2-3 0,-3 2-7 0,1 1-23 15,-2 0 29-15,-2 8 64 0,-2-10 50 0,-2 10 30 16,0 0 27-16,-2 0-18 0,1 0-2 0,-5 0-7 16,0 0-47-16,0 0-28 0,0 0-31 0,-6 0 14 15,-1 0 1-15,1 0 4 0,0 0-20 16,-1 0-5-16,-2 0-4 0,1 0-2 0,0 0-7 0,-2 0-1 16,5 0-10-16,-4 0-16 0,3 11 13 0,0-11-9 15,1 9-17-15,-1 2 11 0,1-11-1 0,3 9 9 16,0 0 0-16,2-9 3 0,0 14 4 15,0-4-28-15,0 1 32 0,4-11-6 0,1 11-19 16,1-1 16-16,-1-10-16 0,1 10 3 0,0-10 18 16,3 0 12-16,-4 0 0 0,1 0-16 0,3 0-7 15,-2 0 2-15,2 0 3 0,-2 0 11 0,1 0-5 16,0 0-1-16,0 0-4 0,1 0-3 0,-3-14 1 16,-1 3-12-16,0 2 7 0,1-2-11 0,-5 1 29 15,3-1-6-15,-4 0-1 0,2 2 9 0,1-2-35 16,-3 3-2-16,0 8 3 0,0-10 3 15,0 10 17-15,0 0 16 0,0 0-12 0,-5-9-8 16,1 9 14-16,4 0-31 0,0 0 8 0,0 0 10 16,0 0-29-16,0 0 34 0,0 0-7 0,0 0-2 15,0 0 2-15,4 0-15 0,1 0 26 0,0 0-4 16,0 0 6-16,0 9-7 0,3-9-41 0,0 11-8 16,2-11-11-16,1 0-25 0,-1 9-1 0,0-9-20 15,0 0-17-15,1 0 32 0,-1 0 13 0,1 0 17 16,-4 0 20-16,1 0-13 0,2 0 28 0,-4-9 30 15,0-2-12-15,-2 2 7 0,1-2-10 16,-4 2-8-16,-1 0 35 0,0 9 1 0,0-12-13 0,0 12 16 16,0-11-9-16,-1 11 44 0,-4 0 24 15,4 0-47-15,-2 0 15 0,2 0-42 0,1 0-22 16,0 0 34-16,0 0-24 0,0 0 19 0,0 0-8 16,0 0-27-16,4 0 20 0,-1 0 30 0,1 0 34 15,2 0 26-15,1 0 7 0,0 11-25 0,3 3-9 16,0 1 22-16,-1 0-8 0,0 2-11 0,4 3-18 15,-3-2-22-15,0 3 5 0,0 2-1 0,2-1 15 16,-4-1-6-16,-1 3-15 0,-1 1-6 0,-2-4-9 16,-4 2 7-16,0 1-6 0,0-2 7 0,-5-1-12 15,-4-2-3-15,3 0-1 0,-4-4-5 0,0-2 20 16,-1-1-1-16,-1-12-10 0,-2 0 14 0,-2 10-44 16,0-10-38-16,-3 0-18 0,-1 0-74 15,3 0-43-15,-3 0 15 0,-1-21-21 0,4-2 19 16,0-3 29-16,1-3-15 0,4-6-40 0,4 3-28 15</inkml:trace>
  <inkml:trace contextRef="#ctx0" brushRef="#br0" timeOffset="5036.02">24691 16616 190 0,'0'0'6'0,"2"0"-5"0,1 0-7 0,-2 0 30 15,3 0-56-15,2 0 34 0,3 0 18 16,-2 0-21-16,6 0 22 0,0 0-19 0,1 0-12 0,2 0-24 16,0 0 46-16,-2 0 16 0,-2 0-19 15,2 0 8-15,-2 0-22 0,-3 0-3 0,-2 0 19 16,0 0 75-16,-4 0 41 0,1 0 23 0,-4 0-1 16,0 0-61-16,0 0-9 0,0 0-49 0,-6 0 18 15,1 0 27-15,-1 0-6 0,-3 0 22 0,4 0-27 16,-6 0-26-16,1 9 8 0,3-9-12 0,-3 15 4 15,0-5 30-15,0 0-29 0,-3 1 17 0,6 0 7 16,-3 0-28-16,0 1-24 0,1-2-24 0,3 1 14 16,2 1 0-16,2-1 16 0,-2-2 6 15,4 1-13-15,0-10-10 0,0 11-7 0,6 0 4 16,-2-11-7-16,5 9 7 0,-2-9 3 0,2 8-3 0,1-8 16 16,-3 0-7-16,6 0-9 0,-3 0 2 15,1 0 0-15,0 0 4 0,0 0 20 0,2 0 0 16,-3-14-17-16,-3 0-5 0,3 3-10 0,-4-2 11 15,0-1-1-15,-2-1-11 0,1 2 3 0,-4 0-23 16,-1-2-7-16,0 0 21 0,0 3 11 0,0-1 1 16,-1 2 23-16,-4 1-3 0,1 10-29 0,3-9 20 15,-1 9-20-15,-1 0 4 0,-1 0 15 0,2-10-7 16,2 10 3-16,-1 0 1 0,1 0 0 0,0 0-12 16,0 0-10-16,0 0-2 0,0 0-4 0,0 0 22 15,0 0-1-15,1 0 6 0,4 0-2 0,-4 0 7 16,4 0-6-16,-4 0 3 0,6 11-7 15,-4-11-1-15,6 9 0 0,-3-9 14 0,-1 15 4 16,5-15-5-16,-4 10 16 0,3-10-41 0,-2 0 15 16,0 0-5-16,-1 0-22 0,1 0 2 0,-1 0-24 15,-2 0-34-15,1 0 40 0,-1-14 19 0,-3 1 17 16,2-5 32-16,-1 1-31 0,-2-3-13 0,0-2 21 16,0 1-14-16,-6 0 19 0,2 0 2 0,-2 1-6 15,2 2-5-15,-2 3-1 0,1 6 12 0,1 9-13 16,1-14 32-16,0 14 11 0,3 0-17 0,-1 0 16 15,-2 0-8-15,3 0-21 0,0 0 1 0,0 0-17 16,0 0-2-16,0 0 4 0,0 0 8 16,0 0 9-16,0 0-24 0,0 0 33 0,4 14 2 15,2 0 0-15,-2 2-2 0,2 3-16 0,-1 1-10 16,0 1 6-16,1 0 28 0,1 0-13 0,-4-1 6 16,3-3-20-16,-2 1 2 0,1-3-10 0,-1-4 16 15,-3 0-1-15,4-11-9 0,-5 11 6 0,1-11-25 16,2 0 11-16,-2 0 15 0,-1 0-8 0,0 0 21 15,3 0-11-15,-1 0-1 0,-2 0 4 16,1 0-11-16,2 0 9 0,0 0-18 0,1-13 7 16,1-1-1-16,-1-1-2 0,3 0-3 0,0-3 12 0,-1 3 10 15,0-1-20-15,0 1 28 0,-1 0-12 16,1 0-28-16,1 4 28 0,-1 0-19 0,-3 11 1 16,1-12 16-16,-1 12-7 0,-1 0-9 0,-2 0 14 15,0 0-18-15,0 0 19 0,-6 0 8 0,2 0-43 16,-4 0 46-16,1 0-19 0,0 12-21 0,-2 0 38 15,4 2-18-15,-3-3-17 0,0 1 31 0,-1-1 6 16,3-1-13-16,0-10 20 0,2 11-19 0,3-11-6 16,1 11 5-16,0-11-4 0,0 9 8 0,0-9-3 15,5 10-11-15,1-10 15 0,0 9-11 0,4-9 0 16,0 0 20-16,0 10-18 0,5-10 15 0,2 0-53 16,2 0-105-16,-2 0-92 0,6 0-125 0,0-19-60 15</inkml:trace>
  <inkml:trace contextRef="#ctx0" brushRef="#br0" timeOffset="6328.54">25377 15957 1436 0,'-5'0'47'0,"-3"0"44"0,0 0 14 15,-1 0 17-15,3 0-16 0,2 0-46 0,1 0-19 16,-1 0-12-16,2 0-23 0,0 0-2 16,2 0 1-16,-2 0-1 0,2 0-16 0,0 0 30 0,0 8 6 15,4 1-8-15,2 1 11 0,-3 1-25 16,6 4 18-16,-4 1 0 0,1 5-10 0,4 0 7 16,0 2-22-16,-1 0 1 0,-2 1 13 0,0-2-5 15,2-2 7-15,-2 0 5 0,1-2-21 0,-3-1-1 16,0-2 3-16,0 0-34 0,0-4 1 0,-4-11-39 15,4 15-62-15,-3-15-3 0,0 14-19 0,-1-14 9 16,-1 0-13-16,0 0 23 0,0 0-4 0,0 0 14 16,0 0 50-16,0 0 1 0,0-20 16 0,0 0 33 15,0 0 17-15,0 0 2 0,5-1 22 0,-3 3-18 16,0-2-1-16,-2 5 5 0,0 2 37 0,1 3 37 16,-1 2 37-16,0 8-9 0,0-11-6 15,0 11-26-15,0-10-27 0,0 10 29 0,0 0-26 0,0 0-12 16,0 0-3-16,0 0-47 0,0 0 10 15,0 0 3-15,0 0-17 0,0 0 52 0,0 0-9 16,5 0 19-16,-4 0 54 0,2 0-10 0,-2 0-6 16,5 0-3-16,-1 12-39 0,0-3-19 0,4 2 8 15,-2 2-27-15,0-2 5 0,1 0-2 0,-3 2-6 16,2-2 10-16,-4-1 4 0,3-10 4 0,-1 13 0 16,-3-13-1-16,1 12-8 0,0-12-4 0,-1 0-17 15,0 11 32-15,-2-11-21 0,0 0 15 0,2 0 5 16,-2 0-29-16,0 0 35 0,0 0-30 0,0 0 4 15,0 0 13-15,0 0-29 0,0 0 31 0,0 0 2 16,0 0-11-16,0 0-6 0,0-10 4 16,4 10 4-16,0-13-3 0,-1 1 12 0,0 4-8 0,0-2 6 15,4 0-7-15,-1 10 0 0,-2-10 3 16,-1 10-28-16,2-12 6 0,-3 12 16 0,2 0-4 16,0-7 29-16,-3 7-17 0,4 0-12 0,-3 0 2 15,1 0-14-15,4 0 16 0,-4 0 3 0,0 0-2 16,0 0 5-16,2 0 11 0,0 0-7 0,0 0-15 15,0 0-8-15,4 11-41 0,1-11-31 0,-3 11-27 16,2-11 15-16,-3 0-16 0,2 13 23 0,0-13-41 16,0 0 4-16,-1 0 13 0,0 0 13 0,2-15 66 15,1 0-18-15,2-3 32 0,-1 3-12 0,-1-2 25 16,0 0 6-16,2-1-21 0,-5 1 10 16,2 3 15-16,-3 1 26 0,-2-1 23 0,0 2 22 15,-2 3-1-15,-2-1-5 0,0 1 13 0,0 9-10 16,0-10 0-16,-3 0-9 0,-4 10 22 0,4-7-17 15,-4 7-26-15,1 0-11 0,-3-10-18 0,2 10 22 16,-2 0 25-16,-1-8 31 0,5 8-3 0,-3 0-21 16,0 0-6-16,0 0-42 0,0 0-7 0,2 0 11 15,0 0-27-15,3 0 19 0,0 0-9 0,1 9-5 16,-3-9 16-16,5 12-15 0,0-3 6 16,0 0-6-16,0-9 1 0,5 11 1 0,0 2-1 15,2-5 11-15,-1-8-14 0,4 9 24 0,0-9-13 16,0 11-7-16,2-11 9 0,-2 0-24 0,3 0 19 15,-3 0 6-15,3 0-15 0,-3 0-1 0,2 0-1 16,-2-12-14-16,0-3 17 0,-3 1 21 0,2-3-29 16,-3-3 4-16,-2 0-35 0,-1-4 6 0,-2 4 3 15,-1-4 15-15,0 2 10 0,-6-2-10 0,-2 4 15 16,2-4 2-16,-1 2 6 0,-2 2-9 0,-1 1 8 16,2 0-8-16,-1 4 3 0,0 0-8 0,1 4 10 15,2 11-15-15,2-9 4 0,-1 9 25 0,2 0-19 16,3 0 1-16,-1 0 7 0,1 0-18 0,0 0 6 15,0 0 11-15,0 0-10 0,3 0 12 0,-2 0 1 16,4 0-11-16,0 14-1 0,2-1 1 16,-1 0-2-16,4 6 1 0,0-3 12 0,-2 5 4 0,0 2-4 15,2-2 2-15,0 2-11 0,0-2 0 16,0 0 7-16,-2-2-4 0,0 1 23 0,0 0-24 16,0-5 7-16,0 3 1 0,-3-5 10 0,2 2-1 15,-1-2-19-15,3-2-34 0,-5-1-36 0,3-10-57 16,-1 10-13-16,0-10 20 0,-2 0-26 15,2 0 43-15,-2 0-38 0,2 0-40 0,-2 0 15 0</inkml:trace>
  <inkml:trace contextRef="#ctx0" brushRef="#br0" timeOffset="6491.83">26056 15905 1327 0,'0'0'34'0,"0"0"10"0,0 0 2 15,0 0 7-15,0 0-28 0,0 0-15 0,0 0 0 16,0 0-1-16,0 0-1 0,0 0-4 0,0 0-8 15,0 0-12-15,0 0 10 0,0 11-5 0,4-2 9 16,1 2 26-16,-2-1-27 0,4 0-25 0,-2-1-41 16,1 1-102-16,0 0-31 0,0-10 3 0,0 0-107 15,1 0 73-15</inkml:trace>
  <inkml:trace contextRef="#ctx0" brushRef="#br0" timeOffset="6648.93">26014 15731 1137 0,'-8'0'15'0,"2"0"10"0,0 0 8 0,0 0-25 15,2 0-15-15,0 0-4 0,2 0-3 0,2 0 15 16,0 0 2-16,8 0-91 0,-1-11-71 0,-2 11-73 16,3-10-64-16</inkml:trace>
  <inkml:trace contextRef="#ctx0" brushRef="#br0" timeOffset="6950.12">26166 15655 1162 0,'0'11'32'0,"0"-11"-19"0,0 10 27 0,0 0-18 16,0 0-24-16,7-1 35 0,-6 2-31 0,3 2 41 15,-2-1 2-15,4 1 6 0,-2 2 13 0,2 0-35 16,-2-1 12-16,5-1-29 0,-3 0-9 0,-1 0 20 15,1 0-23-15,0-4 4 0,0 0 8 16,1-9-21-16,0 8 1 0,2-8 16 0,-4 0-22 0,1 0 19 16,0 0 8-16,0 0-4 0,0 0 19 0,2 0-23 15,-2 0-6-15,-2 0-8 0,2-15-14 0,-2 3 41 16,1-2-16-16,-2 0 4 0,-1-3 13 0,0-1-28 16,1 1 14-16,-3-1-12 0,0 0-46 0,0 0-10 15,-7 2-33-15,4-2 13 0,-2 3 24 16,1 4-36-16,3 2-18 0,-4 9-44 0,1-11-24 15,0 11-17-15,1 0-12 0</inkml:trace>
  <inkml:trace contextRef="#ctx0" brushRef="#br0" timeOffset="7174.06">26364 15646 1232 0,'0'0'28'0,"0"0"18"0,0 0 50 0,0 0 19 16,0 0-26-16,0 0-8 0,0 0-53 0,0 0-15 16,0 0-8-16,0 0-10 0,0 0-7 0,5 13 2 15,-4-2 14-15,4-1 7 0,-1 0-4 0,2 5 9 16,-1 0-7-16,1 1-5 0,0 2-1 0,0-1-8 16,1 3-53-16,-1-5-80 0,-1 0-20 0,1-1-62 15,-1-5-40-15,-1 0-9 0,-1-9-3 16</inkml:trace>
  <inkml:trace contextRef="#ctx0" brushRef="#br0" timeOffset="7320.65">26294 15457 1289 0,'-7'0'0'0,"-2"0"-11"15,5-12 12-15,1 12-19 0,-2 0 7 0,5 0 9 16,0 0-23-16,0 0-46 0,5 0-80 0,-2 0-98 15,5 0-49-15</inkml:trace>
  <inkml:trace contextRef="#ctx0" brushRef="#br0" timeOffset="7859.3">26608 15457 1333 0,'-4'13'11'0,"-2"-13"15"0,0 0 25 0,2 0 23 0,1 0 22 15,-1 0-6-15,-2 0-27 0,2 0-13 0,-2 0-24 16,1 0-12-16,-3 0 21 0,2 0 3 0,0 0-16 16,1 0-13-16,0 0-19 0,-1 0-1 0,1 0-5 15,-1 16 17-15,2-3 3 0,-2-2-16 16,1 0 7-16,1 3 1 0,3 0-7 0,1-3 10 15,0 0 2-15,0 1 1 0,3 0 0 0,1-2 2 16,0-1-1-16,2-9-4 0,3 11 12 0,-4-11 1 16,3 0-20-16,0 0 10 0,2 0-8 0,2 0-11 15,-2 0 20-15,3 0-11 0,-1 0-23 0,-2-21-14 16,0-3-12-16,0 0 13 0,-3-2-8 0,-1 0-3 16,-2-3 2-16,2-2-24 0,-3 2 16 0,-3-1 3 15,0 1 50-15,-9 0-10 0,2 1 34 0,-2-1 12 16,2 3-42-16,-3-1 20 0,-3 6-6 15,6 0-12-15,-2 4 18 0,2 3-4 0,-2 3 4 16,3 11 19-16,1 0 2 0,0 0 14 0,4 0-23 16,-2 0-9-16,3 0-6 0,0 0-13 0,0 0 4 15,0 0 6-15,0 0 5 0,0 0 1 0,4 0-12 16,1 17 25-16,0-1-4 0,1 3-12 0,3 1 12 16,-2 3-3-16,3 4-24 0,0-1 29 0,0 3-10 15,2 0-10-15,-2 2 6 0,3 1-17 0,-2 1 11 16,1-2 1-16,-2-1 4 0,5-1 13 0,-5-3 3 15,-3-1-29-15,1-5 4 0,1-2-58 0,-3-3-24 16,1-4-31-16,-3-11-24 0,1 0-5 0,1 0-34 16,-1 0 29-16,1 0-58 0,0 0 35 15</inkml:trace>
  <inkml:trace contextRef="#ctx0" brushRef="#br0" timeOffset="8133.09">26833 15406 1201 0,'1'0'32'0,"-1"0"8"16,0-12 7-16,0 12 23 0,0 0 14 0,0 0 2 15,0 0 12-15,0 0-8 0,0 0-50 0,0 0 1 16,0 0-27-16,0 0-15 0,0 0 6 0,0 0-14 16,0 0 21-16,0 0-9 0,0 0 1 0,0 15-3 15,0-2-3-15,5 2-13 0,-1 0 15 0,2-1-11 16,1 1 0-16,2 0 40 0,1-4-26 0,0-11 17 16,-3 14-7-16,6-14-23 0,-1 0 11 0,-2 0-2 15,0 0-6-15,0 0 9 0,-3 0-13 16,3-17 3-16,-1 0 3 0,-3 3-11 0,-1 0 14 15,1 0-9-15,-2 3 7 0,1 11 16 0,-4-14-16 16,3 14-2-16,-4 0 11 0,0 0-14 0,0 0-3 16,0 0 27-16,0 0-33 0,0 0 6 0,0 0 25 15,0 0-42-15,0 16-51 0,0 0-73 16,0 2-153-16,5 1-122 0</inkml:trace>
  <inkml:trace contextRef="#ctx0" brushRef="#br0" timeOffset="11687.52">22407 16594 680 0,'0'0'-11'16,"-4"-16"-22"-16,-1 16 14 0,1 0-15 0,4 0 48 15,0 0 50-15,0 0-20 0,0 0-11 0,0 0-2 16,-1 0-27-16,-2 0 3 0,3 0 30 0,-2 0-15 15,2 0-21-15,0 0 28 0,0 0-21 0,0 0 37 16,0 0-1-16,0 0-14 0,0 0 6 16,0 0-63-16,0 0 45 0,0 0-36 0,0 0 21 15,0 0-4-15,0 0-15 0,0 18 17 0,0 1 12 16,5 2 1-16,-1 9 4 0,2 4-12 0,-2 4-8 16,-1 5-11-16,6 4 8 0,-4 2 5 0,1 2-5 15,3 0-4-15,-2 1-9 0,2 3 3 0,-4-5-1 16,5 3 46-16,-2-2-40 0,2-2 10 0,-2 1-17 15,2-4-9-15,-2 1 18 0,0-3 11 0,2-1 32 16,0-2-40-16,-2 2 11 0,0-5 8 16,2 0-29-16,-1-3 14 0,-2 0 27 0,-1-4-9 0,0-1-36 15,-2-1 62-15,2-3-50 0,-2-1 30 16,1-4 18-16,-1-3-57 0,-3-1 34 0,4-3-45 16,-5-1 48-16,1-13-17 0,-1 17-37 0,0-17-24 15,0 14-53-15,0-14 10 0,0 0-11 0,0 11-3 16,0-11-1-16,0 0 3 0,0 0-18 0</inkml:trace>
  <inkml:trace contextRef="#ctx0" brushRef="#br0" timeOffset="12669.47">22393 16892 443 0,'0'0'17'0,"0"-17"1"0,0 6 3 15,0-2 11-15,0 2-35 0,4-1-32 0,3-5 17 16,2 1 11-16,2-5-6 0,4-4 48 0,2-3 8 15,3-4-42-15,6-3 21 0,3-4-30 0,3-3-5 16,1-2 13-16,6 1-14 0,3-1 28 0,4-2-34 16,0 0 21-16,1-2 17 0,5 1 6 15,0-2-18-15,3 3 3 0,1-5 18 0,0-3-35 16,-1 0 28-16,6-1-24 0,-4-1-11 0,8-2 19 16,-3-4 0-16,2-2 32 0,3-1-48 0,4 1 11 15,-1-3-22-15,2 3-9 0,-2 3 41 0,0 1-27 16,0 4 39-16,-2 1 3 0,-4 2-35 0,-2 4 35 15,0 1-5-15,-2 3-31 0,-2 1 35 0,3 1-31 16,-4 2 7-16,1 1 21 0,1-1-28 0,0 1 30 16,2 0-45-16,-4-4-5 0,5 2 40 0,-4-2-23 15,1 1 27-15,-4-3-13 0,1 5-18 0,-4-2 16 16,-2 2-2-16,-2 6-20 0,-2 0 27 16,-3 1-12-16,1 4-4 0,-4 1 38 15,0 3-29-15,-2 5-14 0,-1 2 1 0,-1 1 7 0,5 1-2 16,-5 5 4-16,2-2 25 0,-3 5-26 0,6 1 20 15,-3 8 10-15,0-13-46 0,2 3 26 16,0 10-1-16,2-12-2 0,0 12 39 0,3-12-27 0,-4 12-43 16,1-11 23-16,0 11-8 0,0-11 13 15,0 1 27-15,1 10-25 0,-1-12-12 0,-3 12 14 0,1-12-5 16,-1 3-4-16,0 9 12 0,0-10-14 0,-2 10 2 16,4-10 10-16,-4 10 16 0,-1-13 11 15,0 4-11-15,0-1 7 0,0 10-27 0,0-14-6 0,0 5-9 16,0-2-3-16,-1 11 12 0,1-11-12 15,0 1 37-15,-3 10 0 0,2-14-26 0,-4 5 25 16,0 9-24-16,-4-12-21 0,3 12 15 0,-4-11-13 16,-3 11 27-16,-1 0-6 0,-5 0 0 0,2 0 23 15,-5 0 7-15,-1 0-21 0,-3 0 16 0,1 0-26 16,-6 0 8-16,1 0 24 0,-2 0-27 0,1 0 2 16,-4 0 3-16,2 0 39 0,-1 0 1 0,-2 0 3 15,0 0 4-15,0 0-45 0,2 12-10 0,-2-1-12 16,0-11-18-16,2 15 32 0,-1 0 0 0,-1-1 24 15,3 4-5-15,-1-1-18 0,-1 3 37 16,6 1-7-16,-4 4-19 0,1-1 24 0,2 5-5 16,1 1-17-16,-1 0 9 0,1 4 18 0,3 2-25 15,1 5 33-15,-1-1-6 0,1 4-44 0,6 2-4 16,-4 2-17-16,3 2 23 0,5 1-4 0,-3 0 29 16,2 0-21-16,-1 2-3 0,4-2 19 0,-3-1-17 15,3 1 13-15,0-3-7 0,1-3 17 0,-3 0 12 16,4-3-15-16,-4 2-14 0,0-4-8 0,-1-1-4 15,0 1 16-15,-2-5 16 0,-2 4-2 0,0-4-42 16,-3-2 6-16,2-4 11 0,-1-5-3 0,-2 1 28 16,-2-4-5-16,-2-3-35 0,0-1 0 0,0 1-10 15,-4-3 15-15,-1 2 12 0,2 1-32 16,-3 2 39-16,-2 0-18 0,0 2 4 0,0 0 19 16,0 1-63-16,-4 2 5 0,-2-1-54 0,-1 0-40 15,0-2 4-15,1-2-114 0,0 1 20 0</inkml:trace>
  <inkml:trace contextRef="#ctx0" brushRef="#br0" timeOffset="13607.68">23146 18209 776 0,'-10'0'-3'0,"5"0"-16"0,-3 0 28 16,1 0 7-16,4 0-1 0,0 0-6 0,3 0-37 15,0 0 5-15,0 0 2 0,5 0 12 0,1 0 11 16,-1 0-16-16,4 0 0 0,2 0 18 0,4 0 6 16,1 0-4-16,5-14 6 0,2 3-10 0,6-4-18 15,7-5 18-15,5-2-17 0,3-2-1 16,4-8 38-16,5 0-26 0,8-7 18 0,7-6 18 0,0-5-46 15,8-1 7-15,3-9 5 0,0-2-6 16,3-5 3-16,4-5 28 0,2-5-3 0,5-4-21 16,0 0 20-16,5-4-16 0,0-4-10 0,5 4 28 15,2-5-9-15,2 0-20 0,-4 0 2 0,6 5 3 16,-6 1-2-16,4 1 24 0,-3 4 10 0,0 1-54 16,2 5 46-16,-2 3-26 0,-2 3-6 0,0 6 35 15,-4 1-38-15,-2 5 26 0,-1 5 12 0,-6 6-8 16,-3 4 11-16,1 2-19 0,-2 3-12 0,-3 3 14 15,0 6-24-15,-4 1 1 0,-1 0 10 16,-5 4 5-16,-5 2 2 0,0-1 0 0,-11 5-1 16,-3-1-27-16,-2 1 17 0,-7 2 22 0,-5 0-15 15,-3 1 20-15,-1 2-1 0,-8 10 3 0,-1-12-33 16,-1 12 30-16,-7-14-9 0,-5 14-8 0,2 0 49 16,-4-14-56-16,-5 14 17 0,1 0 0 0,-4 0 8 15,0 0 38-15,-3 0-25 0,0 0 8 0,0 0-50 16,-6 0 0-16,2 0-17 0,-2 0 32 0,0 0 15 15,-2 0-26-15,-1 0 2 0,-1 0-62 0,3 0-20 16,-2 14 2-16,-1-4-12 0,0-10 13 0,1 14 5 16,2-3-74-16,0-2-15 0</inkml:trace>
  <inkml:trace contextRef="#ctx0" brushRef="#br0" timeOffset="15090.95">25429 14815 763 0,'-5'0'1'0,"0"0"-5"0,2 0 10 15,-4 0 25-15,1 0-29 0,1 0 7 0,-3 0-3 16,1-14-15-16,1 0 21 0,-4 3 31 0,0-2-7 15,0-4-1-15,0-3 1 0,-1-2 1 16,-4-5-3-16,4-6-22 0,-4-4 17 0,-1-1-31 0,3-7-6 16,-4-5-15-16,1-3 26 0,3-3-13 0,-3-4 13 15,-1-2 21-15,6-1-32 0,-4-1 17 16,5 4-10-16,-1 1 12 0,5 2-10 0,-3 4 10 16,6 8-1-16,-1 3-18 0,1 4 8 0,2 10-31 15,-1 4 33-15,-1 4 11 0,3 5 16 0,-1 15 18 16,1 0-25-16,-2 0 20 0,-1 0-45 0,3 0-10 15,-4 0-1-15,3 0 0 0,-1 0 28 0,-1 0 0 16,-1 0-22-16,3 0-12 0,-4 14-4 16,1-2 23-16,1 3 41 0,-1 1-27 0,2-1-17 0,-1 0 0 15,-1 2-21-15,3-5 15 0,-4 2 20 16,5-14-8-16,-1 16-7 0,-2-16 3 0,3 11-21 16,0-11 29-16,-1 0-29 0,1 0 27 0,0 0 25 15,0 0-33-15,0 0 24 0,0 0 5 0,0 0-22 16,0 0-11-16,0 0 26 0,0 0-37 0,0 0-2 15,0 0 6-15,0 0-3 0,0 0 8 0,0 0 6 16,0 0 25-16,0 0-8 0,0 0-3 0,1 0 3 16,3 0-25-16,2 0 21 0,-2 0-9 0,2 0 0 15,3-15-5-15,1 0-28 0,1 0 10 0,5-7 25 16,5-1-7-16,-1-3 23 0,4-3-5 0,4-3-12 16,0-3 3-16,4-3-9 0,1-3 8 15,6 3 4-15,-1-2 12 0,3 2-14 0,0-2-19 16,1 5 7-16,-1 0 11 0,1 5 13 0,-1 1 17 15,-3 1-56-15,-2 7-47 0,-4 1-57 0,-4 3-71 16,-2 4-57-16,-8 3 24 0</inkml:trace>
  <inkml:trace contextRef="#ctx0" brushRef="#br0" timeOffset="15480.49">25464 13082 500 0,'-4'0'-24'16,"4"0"42"-16,0 0-14 0,0 0-9 0,8 0 25 15,-1 0-47-15,4 0 14 0,1 0 16 0,2 0-6 16,1 0-12-16,6-15 13 0,-1 2 4 0,1 4-4 16,2-3 38-16,0 12-23 0,0-15-17 0,1 4 11 15,-4 11-10-15,0-11-8 0,-4 11 10 16,-2 0-1-16,0 0-8 0,-4 0 29 0,-4 0 13 16,0 0 33-16,-2 0-19 0,-2 0-2 0,-2 0-11 15,0 22-30-15,0 0 4 0,-4 0 9 0,-4 3-9 16,2 3-3-16,-2 3 10 0,-2 0-40 0,1 4 4 15,0 1 35-15,1 2 3 0,-1 2 12 0,4-2 20 16,-1 0-76-16,4 2 0 0,2-1-49 0,0-3-118 16,8-1 17-16</inkml:trace>
  <inkml:trace contextRef="#ctx0" brushRef="#br0" timeOffset="20168.08">25970 12572 469 0,'-3'0'0'0,"-2"0"-13"0,3 0 10 0,0 0 46 16,-1 0-17-16,2-16 28 0,-1 16 2 0,2 0-21 15,0 0-5-15,0 0 9 0,0 0 4 0,0 0-62 16,0 0 59-16,0 0-41 0,0 0-47 0,0 0 79 15,0 0-49-15,0 0-8 0,2 0 42 0,-1 0-31 16,2 0 11-16,1 0 29 0,-2 0-18 0,2 21 8 16,0-1-5-16,1 1-20 0,-1 7 25 0,3-1-14 15,-1 6 8-15,-2-2 8 0,2 4 4 16,-2-1 20-16,1-2-35 0,-4 0 41 0,2-2-25 16,0-2-50-16,-1-1 63 0,0-4-79 0,4-3-62 15,-4-2-8-15,2-3-69 0,0-15-22 0</inkml:trace>
  <inkml:trace contextRef="#ctx0" brushRef="#br0" timeOffset="20401.98">25928 12688 529 0,'-6'0'6'0,"0"-17"7"0,0 17-31 16,1-16 38-16,0 16-30 0,3-19-8 0,0 1 33 15,2 3-41-15,0-2 34 0,6-3 19 0,0-4-9 16,2-1-4-16,2-2 7 0,5-5-7 0,-1 0-34 16,8-2 25-16,-3-1-10 0,2 0 25 0,2 0 16 15,2 5-1-15,1 3-14 0,-5 3-47 0,1 4 30 16,-3 5-18-16,1 15-4 0,-7-14-53 0,1 14-27 16,-4 0-68-16</inkml:trace>
  <inkml:trace contextRef="#ctx0" brushRef="#br0" timeOffset="20617.02">26065 12621 113 0,'5'0'39'0,"3"-17"-41"16,0 17 11-16,0-14 4 0,0 14-59 0,1-18 70 15,0 18-17-15,-1 0-6 0,1-15 1 0,-2 15 17 16,2 0 9-16,-4 0-39 0,5-15 45 0,-2 15-46 16,0 0 0-16,2 0 50 0,0 0-38 0,2-14-17 15,-2 14-43-15</inkml:trace>
  <inkml:trace contextRef="#ctx0" brushRef="#br0" timeOffset="21079.32">26442 12339 662 0,'-5'0'38'0,"-4"0"16"0,-3 0-48 15,2 0 29-15,0 18-47 0,-1-18-25 0,-2 19 76 16,1-19-35-16,1 18 8 0,-4-18-19 0,4 21-2 0,-2-5-26 16,1 0 42-16,1-16 0 0,0 19-32 0,3-3 57 15,1-16-46-15,-2 19 41 0,3-19 23 16,5 16-45-16,-4-16-3 0,3 16-22 0,2-16-14 15,0 0-1-15,0 18 7 0,7-18 54 0,0 0-28 16,2 17 17-16,-4-17 29 0,5 0-54 0,1 0-5 16,-1 14 18-16,0-14-37 0,1 0 47 0,-1 0 12 15,2 0-44-15,1 0 43 0,-2 0-22 0,0 0 4 16,0-19 36-16,-1 3-46 0,0 0-26 0,0 1 52 16,-2-1-17-16,0 1-7 0,-2 15 9 0,-2-20-39 15,1 2 33-15,-4 7 30 0,-1 11-27 0,0-16 26 16,0 16-36-16,0-14-2 0,-1 14 6 15,-4 0 24-15,1 0-14 0,0 0 27 0,1 0 2 0,0-14-13 16,-1 14 21-16,2 0-21 0,1 0 33 16,-2 0-73-16,1 0 25 0,2 0-8 0,0 0-40 15,0 0 57-15,0 0-13 0,0 0-24 0,0 0 19 16,0 0-23-16,0 0 17 0,5 0 1 0,-4 0 7 16,8 0 0-16,-3 16-39 0,-1-16 34 0,1 21 11 15,4-4-28-15,0-2 25 0,0-15 11 0,2 20-14 16,-2-5 20-16,0-15-69 0,0 17-57 0,0-17-8 15,0 0-49-15,0 0-3 0,0 0-1 0</inkml:trace>
  <inkml:trace contextRef="#ctx0" brushRef="#br0" timeOffset="21572.99">26591 12148 877 0,'-3'0'-30'0,"1"0"27"0,2 0-27 0,0 0 34 15,0 0 11-15,0 0-33 0,0 0 52 0,0 0-64 16,0 0 38-16,0 0 2 0,0 0-49 16,0 0 57-16,0 0-26 0,0 18 9 0,0-2 21 0,5 4-10 15,-4 1-5-15,-1 2-10 0,0 3-5 0,2 0-22 16,1-2-5-16,-3 1 31 0,1-1 25 0,-1-3-14 16,0-3 48-16,3-5-83 0,-2-13 9 0,1 0 22 15,1 18-30-15,-3-18 60 0,1 0-54 0,3 0 8 16,-2 0 2-16,1 0 19 0,1 0 26 15,2 0-3-15,-3 0-11 0,1 0 2 0,5-15-36 16,-2 15 23-16,1-20-15 0,0 2-9 0,0-3 42 16,2 2-42-16,1-1 51 0,-1 3-33 0,-3-3 3 15,1 1 19-15,3-1-40 0,-4 3 24 0,1 2-32 16,-2 0 6-16,0 1 21 0,0 14 10 0,-2-12 6 16,0 12-8-16,1 0-5 0,-4 0-46 0,-1 0 49 15,0 0-7-15,0 0-28 0,-4 0 71 0,-2 0-47 16,2 0-2-16,-2 17 14 0,0-2-26 15,0 2 11-15,-2-3 1 0,-1 2 1 0,0-2-3 16,1 3-22-16,1-2 24 0,-2-15-3 0,2 16-6 16,2-16 29-16,1 16-56 0,4-16 43 0,0 0-33 15,0 0 35-15,6 15 38 0,3-15-69 0,-4 0 46 16,5 16-19-16,-1-16-2 0,1 0 25 0,2 14-21 16,-1-14 3-16,1 0-31 0,2 0 38 0,1 0-11 15,0 0-28-15,1 0 39 0,0 0-6 0,0 0-1 16,3 0 17-16,-5 0-24 0,-1 0-71 0,2 0-27 15,-4-19-62-15,2 4-67 0</inkml:trace>
  <inkml:trace contextRef="#ctx0" brushRef="#br0" timeOffset="22382.05">26980 11935 841 0,'-6'-11'29'0,"2"11"37"16,-2 0-12-16,3 0 36 0,-4 0-18 0,6 0-11 15,-4 0 20-15,5 0-46 0,-1 0-24 0,1 0-5 16,0 0-13-16,0 0 16 0,0 0 3 0,0 0-29 16,0 0 16-16,0 0-25 0,0 0 17 0,6 17 3 15,-5 0-8-15,6 2 38 0,-4 6-31 0,3 1-7 16,1 1 29-16,-1 1-47 0,0 2 39 0,-1-2 27 16,1-1-68-16,3 0 55 0,-3-2-2 0,-2 1-25 15,2-3 34-15,-2 0-1 0,2-2-31 0,-5-2-50 16,3 0 6-16,-2-8-50 0,2-11-20 15,-1 19 57-15,-1-19-37 0,-2 0-4 0,0 0 12 16,0 0-44-16,0 0 46 0,-9 0 36 0,7 0 22 16,-3 0 53-16,-1-21-15 0,0 2 17 0,-2 0-13 15,2 1-19-15,-4 0 45 0,1-1-5 0,-1 4 11 16,4 1 67-16,0 14 0 0,1-12-35 0,-4 12 36 16,6 0-69-16,-1-12-41 0,1 12 19 0,1 0-32 15,2 0-13-15,0 0 23 0,0 0 1 0,0 0-26 16,0 0 62-16,0 0-54 0,5 0 3 0,-4-13 35 15,5 13-39-15,3-13 47 0,-4 13-22 16,6-15-33-16,-1 2 34 0,1 1-42 0,5 0 8 16,-2-2 66-16,5 4-36 0,-3 10-4 0,0-17 29 15,0 3-33-15,0 14 12 0,-5-14 17 0,5 14-29 16,-3-15-20-16,-3 15-24 0,-3-11 18 0,3 11-25 16,-4 0 62-16,1 0 5 0,-4 0 0 0,0 0 14 15,-2 0-63-15,-1 0 21 0,0 0 13 0,0 0 3 16,-4 0 4-16,1 0-22 0,-4 0 9 0,4 0 20 15,-4 0 44-15,1 0-4 0,0 0-12 0,2 0-14 16,-2 14-47-16,2-14 23 0,-2 12-11 0,2-12-1 16,3 14 33-16,-4-14-10 0,4 11-29 15,1-11 2-15,0 13-18 0,0-13-1 0,0 13 40 0,4-13-11 16,-1 18 0-16,4-4-4 0,-4-14 9 0,6 16 37 16,-4-16-3-16,4 16-2 0,-2-16-50 15,3 14-7-15,-1-14 28 0,-2 0 18 0,3 12 8 16,0-12-3-16,-1 0-6 0,-2 0-28 0,3 0 9 15,-1 0 16-15,1 0-11 0,-3 0-1 0,2 0 9 16,-2 0-17-16,0-17-5 0,1 2 19 0,0 0-10 16,-2-1 28-16,0 1-26 0,0 0 11 0,-4 1-13 15,1 0-28-15,0 14 26 0,-1-15-3 0,-1 15 21 16,-1 0-27-16,0-11 15 0,0 11-18 0,0 0 2 16,0 0 45-16,0 0-47 0,0 0 18 15,-3 0-25-15,3 0 24 0,0 0-10 0,0 0-8 16,0 0 27-16,0 0-37 0,0 0 31 0,0 0 29 15,0 0-35-15,0 16 0 0,2-1 10 0,2-2-43 16,0 3 40-16,2 1-1 0,-2-2 7 0,2 3 17 16,-2-2-10-16,2 0 0 0,-3-2-34 0,6 1-69 15,-3-15-17-15,-1 14-36 0,2-14-40 0,-4 0 43 16,3 0-44-16</inkml:trace>
  <inkml:trace contextRef="#ctx0" brushRef="#br0" timeOffset="22676.27">27469 12028 853 0,'0'0'-4'0,"0"0"-6"0,0 0 14 15,0 0-7-15,0 0-35 0,0 0 36 0,0 0-9 16,0 0-4-16,4 0 22 0,-3 14-10 0,4-1-1 16,-1-1-6-16,2 2 21 0,0 1-15 0,-2 0-11 15,2-1 22-15,-2 1-20 0,2-2 30 0,0 1-32 16,-2-14 24-16,0 15 10 0,0-15-13 15,-1 14 49-15,-3-14-36 0,3 0-8 0,-1 0-20 0,-2 0-19 16,0 0 19-16,0 0 18 0,0 0 11 0,0 0 2 16,0 0-12-16,0 0 2 0,-5 0-22 15,5-14 0-15,0 3 1 0,-3-4-25 0,3 0 41 16,0-1 9-16,0-2-18 0,0 3 38 0,8-1-68 16,-3-2 39-16,1 2 18 0,4-3-26 0,0 2 10 15,6-2-42-15,1 2-30 0,5-2-35 0,0-1-63 16,6 1-39-16</inkml:trace>
  <inkml:trace contextRef="#ctx0" brushRef="#br0" timeOffset="23264.3">28167 11491 731 0,'-4'0'5'0,"3"0"11"15,-2 0-23-15,3 0 5 0,-2 0 11 0,2 0-8 16,0 0-8-16,0 0 19 0,0 17-11 0,0 3 3 15,5 2 33-15,-4 4-7 0,5 6-11 16,-2 2-20-16,5 5 25 0,-4 3-48 0,1 2 2 16,4 2 26-16,-4-2-10 0,3 0 28 0,-2-3 16 15,2-2-4-15,-4-3-21 0,3-1 5 0,-1-2-25 16,-1-5 28-16,-3-5-41 0,1-2 43 0,-1-2-1 16,-2-7-34-16,1-12 54 0,-2 15-35 0,0-15 4 15,0 0-24-15,0 0-16 0,0 0-23 0,0 0-2 16,-3 0 20-16,-4 0-2 0,1-23-5 0,0-4 8 15,-4 1 2-15,3-9 15 0,-3 1 18 0,-3-7-18 16,3 3 2-16,1-3 28 0,-1 1-16 0,0 3 12 16,1-2 5-16,3 7-36 0,0 3 33 15,2 0 12-15,3 7-35 0,-2 0-12 0,3 2-14 16,0 4 20-16,0 0 15 0,4 2 12 0,2 0-4 16,3 14-21-16,-4-17 9 0,3 4 4 0,0 13-7 15,2-20-3-15,2 8 8 0,1 12-23 0,-4 0 3 16,3-14 1-16,-2 14 26 0,1 0 36 0,-1 0-15 15,-3 0 18-15,-1 0-29 0,2 0-42 0,-3 0 48 16,-2 0-44-16,-1 0 19 0,0 15 50 0,1 0-42 16,-3 1 26-16,0-1 3 0,0 4-35 0,-7 2 29 15,4 3 16-15,-3 1-14 0,-3-1-11 0,3 0-51 16,-2-1-47-16,1-3-45 0,1 0-68 0</inkml:trace>
  <inkml:trace contextRef="#ctx0" brushRef="#br0" timeOffset="23704.35">28493 11692 828 0,'-4'0'-5'15,"-2"0"0"-15,0 0-11 0,0 0 7 0,-4 16 1 0,5-16 26 16,-4 13-21-16,3-13 20 0,-2 14 25 0,0-14-51 15,0 16 48-15,2-3-38 0,-1 1-16 16,0-4 17-16,1 4-27 0,0 1 13 0,2-1 23 16,1-2-21-16,-2 2 16 0,1-1-25 0,4-1-3 15,0-12 27-15,0 14-1 0,0-14 14 0,4 13-18 16,2-13-9-16,0 0 20 0,0 12-30 0,2-12 6 16,-2 0 7-16,4 0 12 0,0 0 3 0,0 0 27 15,-2 0-43-15,2 0-6 0,-2-14 35 0,4-1-39 16,-3 1 51-16,1 2-30 0,-3-6-6 0,1 1 5 15,0-1-20-15,-1 1 9 0,-1 1 14 16,-5 0-23-16,3 3 36 0,-4 13-12 0,0-15-16 0,0 15 73 16,0 0-23-16,0-13 4 0,-4 13 17 15,3 0-54-15,-4 0-7 0,1 0 6 0,0 0 14 16,2 0-35-16,-4 0 47 0,2 0-48 0,3 0-14 16,-2 0 60-16,1 0-70 0,1 0 35 0,1 20 21 15,0-5-37-15,0 0 31 0,6 3 20 0,-3-1-48 16,5 1 50-16,-2-1-12 0,3-3-18 0,-2 1-11 15,3 0-100-15,0-4-31 0,0-11-48 0,2 14-71 16</inkml:trace>
  <inkml:trace contextRef="#ctx0" brushRef="#br0" timeOffset="24234.45">28787 11717 654 0,'0'0'20'16,"0"0"-8"-16,0 0 7 0,0 0-5 0,0 0-39 15,0 0 36-15,0 0-17 0,0 0 11 0,0 0-7 16,0 0 5-16,0 0-14 0,0 0-3 0,0 0 29 16,4 0 15-16,2 0 33 0,0 20-27 0,3-1 26 15,2 3-22-15,-1 2-11 0,0 0 16 16,0 2-26-16,1 0 7 0,-1 3 4 0,-5 2 32 16,1-2-16-16,-2 0-9 0,1 0-6 0,-5-2-20 15,0 4 37-15,0-5-46 0,-9 1 18 0,2-3 24 16,-2-2-49-16,-1-2 0 0,0-5 10 0,-1 0-12 15,0-15 26-15,1 15 23 0,0-15-14 0,0 0-35 16,0 0-16-16,-1 0-2 0,-1 0-84 0,-1 0-43 16,2-17-34-16,-5-7-52 0,1-5-23 0</inkml:trace>
  <inkml:trace contextRef="#ctx0" brushRef="#br0" timeOffset="24377.93">28926 11457 761 0,'0'0'-6'0,"0"0"15"15,0 0-71-15,0 0 11 0,0 0-35 0,0 0-113 16</inkml:trace>
  <inkml:trace contextRef="#ctx0" brushRef="#br0" timeOffset="24818.76">29215 11502 894 0,'-7'0'45'0,"-3"0"-48"16,0 0 45-16,0 16 15 0,-5-16-21 0,4 0 36 16,-4 18-25-16,1-18-38 0,2 14-21 15,1-14 20-15,-2 21-12 0,0-5 24 0,0-1-3 0,6 5 13 16,-3-2-24-16,1 1-5 0,3-1-18 0,2 0-18 15,3-1 21-15,1-3 11 0,0-2 19 0,5-12-26 16,1 17 14-16,4-17-41 0,-1 14 15 16,1-14 65-16,0 0-35 0,2 0 45 0,-1 0-29 0,3 0-16 15,-2 0 7-15,2 0-43 0,1 0 47 16,-4 0-38-16,4 0 2 0,-4-22 34 0,-1 4-18 16,3-3 1-16,-4-1 28 0,1-1-4 0,-3 2-27 15,-1-1 27-15,0 3-32 0,-5 0-10 0,2 1 5 16,-3 1 1-16,0 17 3 0,0-17 42 0,-4 4-25 15,0 13-17-15,-1 0 28 0,-1-15-43 0,1 15 32 16,-1 0-16-16,-3 0 6 0,6 0-7 0,-4 0-11 16,1 0 46-16,2 0-56 0,-2 0 20 0,2 0 12 15,3 0-23-15,-4 0 29 0,4 0-32 0,1 16 11 16,0-16 15-16,0 20 0 0,0-1 20 16,6-1-2-16,-1 0-17 0,1 0-1 0,3 2 0 15,-4 1 0-15,6-1-5 0,-1 2 9 0,0-4 13 0,0-1-49 16,-3-1-82-16,6-5-40 0,-3-11-100 15,-3 13-37-15</inkml:trace>
  <inkml:trace contextRef="#ctx0" brushRef="#br0" timeOffset="25296.43">29313 11471 937 0,'-3'0'-5'0,"-4"0"-22"16,6 0 25-16,-1 0-18 0,-1 0 2 15,3 0 55-15,0 0-53 0,0 0 17 0,0 0-9 0,5 17-40 16,-1 1 38-16,2 3-7 0,-5 2 17 16,4 5 38-16,0 1-31 0,0 0 26 0,0 3 7 15,0-2-16-15,1 2-9 0,-4-1-4 0,4-4-14 16,-3-2-37-16,1-4 28 0,1-3 3 0,-4-4 3 16,3-14 26-16,-1 12-3 0,-1-12-35 0,-2 0 10 15,1 0 27-15,-1 0-16 0,3 0 34 0,-1 0-2 16,0 0-60-16,0 0 42 0,-1 0-31 0,4-17-17 15,-1-3 16-15,2-1 9 0,0 1-17 0,-1-2 44 16,1-3 13-16,3 2-36 0,-1-1 7 0,2 0-31 16,-1-1 21-16,1 4 3 0,0 1 28 0,-1 2-16 15,1 2-18-15,-3 1 7 0,2 15-8 0,-3-15 16 16,-1 15-5-16,0 0-38 0,-5-14-43 16,0 14-27-16,0 0-5 0,0 0 7 0,-8 0 15 15,1 0 12-15,-3 0-14 0,0 19 53 0,1-1 18 16,-3 0 23-16,1-1 29 0,0 0 4 0,-4 1 25 15,5 0 26-15,-1-4 11 0,1 0-2 0,0-14-18 16,4 17-21-16,2-17-19 0,-1 13-18 0,4-13 1 16,-1 0-58-16,2 0 15 0,0 0-11 15,0 0 8-15,3 0 29 0,2 0-15 0,0 0 10 0,1 11 7 16,3-11 19-16,1 0 21 0,0 0-23 16,1 15-14-16,5-15-13 0,0 0-8 0,3 15 14 15,1-15 8-15,0 0-38 0,3 0-66 0,2 0-111 16</inkml:trace>
  <inkml:trace contextRef="#ctx0" brushRef="#br0" timeOffset="25753.45">30269 11167 994 0,'-6'-12'23'0,"-1"12"-4"0,-1 0 35 16,0 0 18-16,-2 0-21 0,-2 0-22 0,2 0-20 16,-4 0-14-16,1 0-16 0,-2 0 58 15,1 17-4-15,-2 3-39 0,0 1 19 0,0 2-21 0,5 3-23 16,-4 3 57-16,5 1-31 0,0 1 7 0,2 1 2 16,5 0-32-16,-2-6 25 0,5 4 9 15,0-5 5-15,5 0 7 0,0-4-15 0,5 2-14 16,1-4 19-16,0-3 6 0,2 0-8 0,6-2-13 15,-3-14 11-15,4 15-31 0,-1-15 38 0,1 0 10 16,1 0-12-16,0 0 9 0,0 0-20 0,1 0-28 16,1 0-57-16,-6 0-42 0,3-18-10 0,0 1-23 15,-2 2 8-15,-2-3 18 0,-2 1-22 0,2-1 14 16</inkml:trace>
  <inkml:trace contextRef="#ctx0" brushRef="#br0" timeOffset="26141.46">30501 11378 1044 0,'0'0'6'15,"0"0"67"-15,-6 0-16 0,2-11 19 0,-2 11 4 16,1 0-73-16,0 0 34 0,-4 0-18 0,2 0 7 16,-2 0 5-16,-1 0-21 0,3 0 21 0,-3 0-34 15,0 0 25-15,0 0-15 0,0 0-19 0,-1 0 3 16,1 0-3-16,0 0 15 0,2 14 3 0,0-14 10 16,3 14-39-16,0-2 22 0,1-12-14 0,3 20-1 15,-4-5 21-15,5-15-29 0,0 15 19 0,0-15 12 16,8 18 8-16,0-5-25 0,1-13 12 0,-2 14-17 15,3-14-7-15,0 15 46 0,2-15-30 0,1 0 1 16,-2 0 3-16,4 0-4 0,-4 0 3 16,3 0 8-16,-2 0 9 0,2 0-4 0,-2 0-18 15,-2 0 9-15,2 0-23 0,-4 0 15 0,2-20 8 16,-4 8 7-16,0 0 8 0,-2 12-44 0,1-16 37 16,-5 1-33-16,0 15 12 0,0-11 45 0,0 11-36 15,0-13-4-15,-5 13 13 0,1 0-20 0,2 0 8 16,-2 0 15-16,4 0-36 0,-1 0 8 0,1 0 3 15,-3 0-4-15,3 0 29 0,0 0-17 0,0 0 8 16,0 0 4-16,0 0-38 0,0 0 15 0,4 0 6 16,0 0-4-16,2 0 16 0,0 0-23 0,-2 0-20 15,2 0-22-15,3 13-36 0,1-13-31 0,-3 15-68 16,2-15-1-16,1 0-11 0,-3 11-18 0</inkml:trace>
  <inkml:trace contextRef="#ctx0" brushRef="#br0" timeOffset="26301.53">30811 11241 515 0,'-5'0'2'0,"-1"0"-41"16,2 0 5-16,-2 0 14 0,2 0-2 0,-2 0 5 15,2 0 33-15,-3 0-35 0,2 0-78 0,1 0 24 16</inkml:trace>
  <inkml:trace contextRef="#ctx0" brushRef="#br0" timeOffset="26612.28">30792 11262 505 0,'-3'0'20'0,"0"0"8"16,2 0 1-16,-4 0 18 0,5 0-23 0,-1 0-5 15,1 0 13-15,-4 0-13 0,4 0 34 16,-5 0 13-16,4 0 8 0,-4 0 3 0,1 0-37 16,3 0-28-16,-5 0 7 0,2 0-22 0,-2 0 36 15,-3 0 53-15,-1 0-25 0,4 0-15 0,-4 0 5 16,3 0-63-16,-2 0 2 0,1 16 15 0,0-16-25 16,3 16 40-16,-1-2-35 0,2-1 17 0,-1-2 1 15,5 3-27-15,0-2 41 0,0 2-23 0,0 1-23 16,6-1 47-16,3 1-16 0,-4-3 20 0,7-12-17 15,-2 18-25-15,5-4 18 0,0-14-1 0,1 16 45 16,0-16-8-16,4 15-57 0,-1-15-42 0,0 0-100 16,-1 0-40-16,3 0 1 0,-1 0-35 0,-4 0 55 15</inkml:trace>
  <inkml:trace contextRef="#ctx0" brushRef="#br0" timeOffset="27235.42">31069 11293 1285 0,'0'0'-17'0,"0"0"50"0,-6 0-30 0,1 0 21 16,0 0-5-16,-4-11-7 0,3 11 21 0,-1 0-21 15,-2 0 17-15,1 0-44 0,1 0 29 0,-4 0-7 16,0 0-13-16,2 0 9 0,-1 0-37 0,0 14 34 16,0-14 17-16,4 15-15 0,1-15 11 0,-1 17-10 15,1-17-24-15,1 14 19 0,4-14 14 16,0 16-33-16,0-16 27 0,6 14 0 0,1-14-16 15,0 15 23-15,3-15 8 0,2 0-32 0,1 0 21 16,-2 11-9-16,4-11-2 0,-2 0 24 0,1 0-17 16,2 0-12-16,-2 0 2 0,-2 0-5 0,4-14 0 15,-3 2 17-15,-2-2-5 0,1 2-1 0,1-2-6 16,-6-1 5-16,2 4-2 0,-3-1-11 0,-1 12 27 16,0-12-14-16,-4 12 3 0,-1-14 4 0,0 14-2 15,0 0-2-15,0 0-25 0,-3 0 34 16,-1 0-9-16,0 0 0 0,-1 0-1 0,4 0-2 15,-4 0-13-15,4 0-2 0,-2 0 13 0,2 0-17 0,1 0 13 16,-2 0 6-16,2 0 14 0,0 0-14 16,0 0 4-16,3 14-17 0,4 1 19 0,-4-1 1 15,3-3-6-15,1 1 25 0,0-12-46 0,-1 16-18 16,3-16-35-16,-2 13-27 0,2-13-21 0,-4 0 0 16,5 0-24-16,-4 0 40 0,0 0 15 0,3 0 1 15,-4 0 82-15,1 0-65 0,3-21 58 0,-3 0-2 16,-2-3-15-16,0 3 61 0,-1-3-58 0,-3 3 41 15,0 1 29-15,0 1 1 0,0 3 40 0,-1 1-18 16,-5 2 31-16,2 0 8 0,-2 13 4 0,2-12 44 16,-1 12-79-16,2-11-34 0,-1 11-1 0,0 0-15 15,2 0 1-15,-1 0 5 0,3 0-34 0,0 0-26 16,0 0 25-16,0 0 2 0,0 0 10 16,0 0 10-16,0 0-42 0,0 0 23 0,0 0 15 15,5 0-18-15,-4 14 29 0,3 2-24 0,1 2-6 16,-1 3 8-16,2 1 1 0,0 2 9 0,-2 1-11 15,2-1 20-15,-1 1-12 0,0-3 15 0,1-2 3 16,-2 0-61-16,2-2-46 0,-1-6-39 0,0 2-54 16,-4-14-3-16,4 11-10 0,-3-11-78 0</inkml:trace>
  <inkml:trace contextRef="#ctx0" brushRef="#br0" timeOffset="27372.12">31198 11311 1187 0,'-5'0'5'0,"-1"0"-8"15,1 0-2-15,1-10 7 0,3 10-10 0,-1 0-27 16,2 0 18-16,0 0 3 0,3 0 5 0,6 0 42 16,1-13-32-16,-3 13 8 0,9-12-2 0,1 2-77 15,1-3-87-15,3 2-138 0</inkml:trace>
  <inkml:trace contextRef="#ctx0" brushRef="#br0" timeOffset="28531.9">31440 11392 461 0,'-5'0'41'16,"0"0"-4"-16,1 0 30 0,3 0-12 0,-4 0-21 15,2 0 16-15,-1 0-53 0,1 0 40 0,2 0-29 16,-1 0-1-16,-1 0 3 0,3 0-30 0,-1 0 4 16,1 0-17-16,0 0 54 0,0 0-29 0,0 0-5 15,0 0 37-15,0 0-26 0,0 0 22 16,0 0 33-16,1 0-55 0,4 0-21 0,-4 0 30 16,4 0-35-16,0 0 49 0,1-16 12 0,3 1-61 15,2-3 47-15,2-2-36 0,0-4-6 0,7-4 29 16,5-7-6-16,1-6 5 0,6-6 10 0,-1-3 3 15,10-6-20-15,0-5 0 0,6-7-31 0,1 2 32 16,2-2-12-16,1 1 7 0,0 2 18 0,-5 3 5 16,0 4-9-16,-4 7 12 0,-5 8 10 0,-4 6-36 15,-7 7 2-15,-4 5 6 0,-5 8 3 0,-4 17 0 16,-4-11 34-16,-9 11-19 0,0 0-69 0,0 0 3 16,0 0-84-16,-9 0-79 0,1 14 31 0</inkml:trace>
  <inkml:trace contextRef="#ctx0" brushRef="#br0" timeOffset="28903.96">31899 10382 589 0,'-12'0'-4'0,"-1"0"-6"16,6 0 4-16,0 0 18 0,2 0-19 0,5 0 13 15,0 0-30-15,5 0 3 0,-1 0 20 0,6 0-21 16,3 0 37-16,0 0-38 0,4 0 17 0,2 0 13 16,4-14 5-16,0 4-6 0,3-1-15 0,0-3 6 15,3 4 0-15,-3 10-5 0,0-14 7 0,-2 1 23 16,1 13-15-16,-4-13 10 0,-2 13-13 0,-2 0-1 15,-1 0-14-15,-1 0 5 0,-5 0 25 0,-5 0-27 16,1 0-30-16,2 0 15 0,-6 0 3 16,3 15 8-16,-5-1 39 0,1 1-11 0,-1-1-11 0,0-2-33 15,0 6 31-15,0-1-13 0,0 1 17 16,0-1 38-16,0 3-27 0,0 0 5 0,0 0-28 16,4-1-30-16,1 0-64 0,0-2-32 0</inkml:trace>
  <inkml:trace contextRef="#ctx0" brushRef="#br0" timeOffset="29550.35">32582 9831 640 0,'-5'-13'35'0,"0"13"19"0,0 0 7 0,4-11-12 16,-3 11-15-16,-1 0 0 0,1 0 19 0,0-15 13 0,2 15-16 16,-2 0-12-16,2 0-28 0,1 0 15 15,1 0-9-15,0-14-16 0,0 14-6 0,0 0 6 16,0 0-12-16,0 0-5 0,0 0 10 0,0 0-29 15,0 0 14-15,0 0 50 0,0 0-5 0,0 0-11 16,0 0-6-16,1 0-34 0,5 0-10 0,-2 15 64 16,1-1-27-16,-2 1 22 0,4-4-12 0,-4 8-26 15,1-3 25-15,5 5 4 0,-6-2 3 16,4 2-17-16,-4-1 22 0,4 3-38 0,-6-3 56 0,4 1-37 16,-1-4 17-16,2 1 26 0,-3 2-84 0,4-6-8 15,-4 0-86-15,5-14-72 0,-2 13-13 16,0-13-17-16</inkml:trace>
  <inkml:trace contextRef="#ctx0" brushRef="#br0" timeOffset="30045.55">32907 9572 785 0,'-4'0'16'0,"-2"0"-21"0,2 0-3 16,-2 0 20-16,2-14-27 0,-2 14 27 0,0 0 11 15,-2 0-24-15,1 0 6 0,-4 0-2 0,3 0-21 16,-2 0 14-16,0 0 23 0,-2 18-51 0,2-18 34 16,0 13-9-16,3-13-14 0,-2 18 22 15,3-18 5-15,2 16-7 0,3-16-20 0,1 16 42 0,0-16-40 16,0 19 30-16,4-4 21 0,-1-15-29 16,5 15 9-16,-2-15-36 0,3 0 26 0,1 14-4 15,-3-14 5-15,3 0 15 0,0 0-38 0,0 0 44 16,0 0-13-16,-4 0-4 0,4 0 3 0,-4 0-18 15,3 0-21-15,-3 0 34 0,-2 0-7 0,2 0-13 16,-2-14 56-16,2 14-27 0,-5-18-15 0,2 5 23 16,-2 13-25-16,-1-15 5 0,0 15 0 0,0-14-7 15,0 14 17-15,-4 0-17 0,-2-13 19 0,5 13-1 16,-2 0-19-16,3 0 10 0,0 0-21 0,0 0 12 16,0-13-28-16,0 13-18 0,4 0-25 15,5-13-94-15,-3 13-16 0,4-13 11 0</inkml:trace>
  <inkml:trace contextRef="#ctx0" brushRef="#br0" timeOffset="30357.72">33181 9453 904 0,'0'0'2'15,"-5"0"23"-15,0 0-1 0,4 0-15 0,-5 0-25 16,2 0 3-16,-1 0 11 0,0 0 12 0,-4 11-7 15,2-11-19-15,-2 20-2 0,-1-5 22 0,0 3-1 16,0-1 32-16,1 3-44 0,-4 2-31 16,2 0 45-16,1 3-51 0,-2 5 42 0,-1-1 21 15,3 2-16-15,0 2 2 0,-2-1 4 0,2 3-1 16,0-1 3-16,3 1 18 0,-2-3-27 0,-1 1 11 16,0-2-10-16,4-1-11 0,-2-2 28 0,1-2-9 15,1 0-3-15,-3-5-10 0,2 1-6 0,3-4 2 16,-1-4-3-16,1 1 51 0,3-2-9 0,-1-13-5 15,2 16-60-15,0-16-15 0,0 14-27 0,6-14-21 16,0 0 56-16,-1 0-61 0,1 0 4 0,3 0 1 16,1 0-19-16,-3-22 3 0</inkml:trace>
  <inkml:trace contextRef="#ctx0" brushRef="#br0" timeOffset="30670.79">33134 9889 867 0,'-5'0'29'0,"1"0"-28"0,-2 0 3 15,1 0 19-15,-1 0-31 0,-3 0 34 0,3 14 15 0,-1 1-48 16,-3-15 7-16,1 18 10 0,1-2-28 0,1-1 20 16,-2-3 1-16,3 0-23 0,-1-12 18 15,3 15 6-15,1-15-24 0,3 13 22 0,0-13-1 0,0 14-1 16,7-14 8-16,0 0-3 0,3 13-36 15,-1-13 28-15,1 0 1 0,3 0-1 0,0 0 42 16,0 0-25-16,1 0-13 0,2 0 31 0,-1 0-18 16,-4 0-30-16,5-20 25 0,-2 2-16 0,-3 6 2 15,0-2 25-15,-2 1-32 0,-5 13 1 0,-1-13-7 16,0 13 26-16,-3 0 41 0,0-12-25 0,-9 12-12 16,3 0-26-16,1 0 0 0,-5 0-35 0,-1 0-5 15,4 0-72-15,-1 0-75 0,-2 0-24 0</inkml:trace>
  <inkml:trace contextRef="#ctx0" brushRef="#br0" timeOffset="31704.84">33680 9431 788 0,'0'0'-21'16,"0"0"21"-16,0 0 19 0,0 0 8 0,0 0 40 15,0 0-14-15,0 0-31 0,-4 0-31 0,2 0-26 16,-2 0-5-16,0 16 28 0,-2-1 18 0,-4 1 15 16,1 3 13-16,0 3-11 0,-3 1-18 0,-3 4 2 15,6 2-12-15,-3-3 1 0,-3 6 23 16,4-3-17-16,1-2-24 0,-1-1-67 0,1 0-32 15,3-3-39-15,1-7-15 0,-1-2 20 0</inkml:trace>
  <inkml:trace contextRef="#ctx0" brushRef="#br0" timeOffset="31903.31">33455 9615 454 0,'0'0'-5'0,"0"0"1"16,0 0 0-16,0 0 21 0,5 0-39 0,-3 0 11 15,1 0 26-15,2 0-31 0,3 0 20 0,-2 0-5 16,1 0-24-16,3 0 7 0,3 0 26 0,0 0-3 16,2 0-14-16,-1 0 14 0,3 0 1 0,-1 0-2 15,3 0 12-15,1 0-13 0,0 0 13 16,-1 0-9-16,4 0 10 0,-1 0 12 0,-1 0-61 16,2 0-67-16,-1 13-27 0</inkml:trace>
  <inkml:trace contextRef="#ctx0" brushRef="#br0" timeOffset="32510.23">34184 9171 930 0,'-7'0'-17'0,"4"0"6"16,-1-12 14-16,0 12-13 0,2 0 11 15,2 0-7-15,0 0-43 0,0 0 39 0,0 0 13 16,0 0-23-16,0 0 34 0,4 0-23 0,-2 0 10 16,2 0 24-16,-1 15-2 0,2-1-22 0,2 1-6 15,-2 0-9-15,3 5-3 0,-1 1 31 0,0 4-28 16,2-1 25-16,-2 5 7 0,1-3-18 0,-2 3 21 15,0-3-9-15,0 0-14 0,0 1 11 0,-4 1-4 16,3-4 9-16,-5 2 27 0,1-6-13 0,-1 0 5 16,4 2-56-16,-4-5-3 0,0-1-32 0,0-16-3 15,0 15 32-15,2-15-37 0,-2 0-16 0,2 0-36 16,-2 0-23-16,0 0-30 0</inkml:trace>
  <inkml:trace contextRef="#ctx0" brushRef="#br0" timeOffset="32840.87">34213 9229 519 0,'-4'-7'20'0,"-3"7"-35"16,1-13 37-16,0 4-12 0,-2 9-19 0,3-11 30 15,2 3-29-15,-1 8-4 0,2-10 2 0,0 10-5 16,2-12-6-16,0 6 25 0,0 6 5 16,7-11 18-16,-3 3-19 0,3-1-8 0,1 1-3 0,-1-2-18 15,0 2 17-15,3 0 16 0,0-2-29 16,0-2 11-16,2 3 12 0,1 2-22 0,-3 7 10 0,3-10 6 15,0 10 12-15,-3-8-24 0,-1 8 18 0,3 0 3 16,-2 0-10-16,-2 0 10 0,0 0-19 0,2 0-3 16,-4 14-10-16,3-3 22 0,-6 5 23 15,3-1-14-15,-4 2 26 0,3 5-19 0,-4 1 14 16,-1 1 2-16,0 2-4 0,0-2-5 0,0 2 9 16,-1-1 4-16,-4 1-48 0,0-2 37 0,0-1-49 15,-1 0 8-15,-2 1 46 0,1-2-25 0,-3 2 17 16,1-1-11-16,2-2-8 0,-2 1-22 0,-1 0 40 15,3-2-8-15,0-4-1 0,-1 0-27 16,4-4-81-16,-2-12-32 0,4 13-81 0</inkml:trace>
  <inkml:trace contextRef="#ctx0" brushRef="#br0" timeOffset="33408.42">34468 9117 689 0,'-6'0'-18'0,"4"0"12"16,-1 0 4-16,0 0-3 0,1 0 19 0,0 0-14 15,2 0-30-15,0 0 19 0,0 0 1 16,0 0 7-16,0 0 14 0,0 0 2 0,4 8-1 0,-1 3-19 15,0 1 12-15,-1-1-7 0,3 3-5 16,0 2 1-16,0 3-7 0,-2 0 0 0,3 3 22 16,-2-2 9-16,0-1-11 0,0 1-1 0,2 0-10 15,-1-2 30-15,-1-1 6 0,-3 3-45 0,1-3 5 16,1 1-2-16,-3-3-3 0,1 1 41 0,1-1-12 16,-2-3-12-16,0-12 33 0,0 12 3 0,0-12-19 15,0 11 0-15,0-11-54 0,0 0 17 0,0 0 7 16,-3 0 25-16,-2 0 11 0,4 0-27 0,-2 0 29 15,-1 0-74-15,1-20 30 0,0 0 9 16,-3-3-13-16,5-1 28 0,-2-5 7 0,1 3-10 16,0-3-18-16,2-2 12 0,0 1-25 0,0 1 10 15,0 3 13-15,2 1-4 0,3 1 15 0,-4 5-9 16,5 0-9-16,-2 7 8 0,2-2-10 0,-2 2-13 16,4 1 25-16,-1 2 6 0,0 0 1 0,2 9 3 15,-2-9-18-15,1 9-6 0,0-11 7 0,0 11-3 16,1 0 15-16,-3 0-20 0,-1 0 20 0,1 0 4 15,-1 0 3-15,-1 0-4 0,-1 0-36 0,0 0 30 16,-2 0-37-16,1 16 32 0,-2-3 25 16,0-1-18-16,0 2 12 0,-6 1-11 0,3 2-3 15,-6 4-17-15,3-2 12 0,-2 1 12 0,-2-2 17 0,3 3 0 16,-4-3 5-16,1-1-2 0,0-3-58 16,0 1-9-16,4-4-56 0,1-11-79 0,-1 13-10 15</inkml:trace>
  <inkml:trace contextRef="#ctx0" brushRef="#br0" timeOffset="33947.49">34689 9076 684 0,'0'0'-8'16,"0"0"16"-16,1 0-30 0,-1 0 37 0,0 0-6 0,0 0-8 15,0 0 33-15,0 0-61 0,0 0 10 16,2 0 15-16,0 0 8 0,-2 0 19 0,2 0 10 16,1 8-62-16,-3-8 3 0,1 9 3 0,4 0-12 15,-4-3 51-15,3 5-36 0,1 0 11 0,0 3 13 16,0 1-19-16,-2 0 27 0,1 5 6 0,0 0-6 16,1 0 10-16,-1 1-11 0,-3 1-2 0,1-1-12 15,1 0 8-15,-2-1-9 0,-1 1 1 0,0-3 37 16,0-1-16-16,0-3 1 0,0 0 1 15,0-4-48-15,0-10-10 0,0 11 31 0,0-11-17 0,0 0 46 16,0 0 14-16,-4 11-10 0,2-11-3 0,1 0-24 16,-2 0 7-16,2 0-10 0,-4 0-9 15,4 0 19-15,-3-12-9 0,-1-2-2 0,4-2 12 16,-4-2-5-16,1-3-12 0,3-4 7 0,-4 1 12 16,5-3-26-16,0 0 16 0,0-2-4 0,0 1-1 15,5-3-1-15,2 2 3 0,-1 0 15 0,2 3-48 16,1 0 47-16,1 5-32 0,2-2 6 0,-2 6 48 15,0-1-34-15,0 3 25 0,1 4-46 16,1-1-3-16,-2 3-3 0,0 0 10 0,3 9 20 0,-4-9-8 16,1 9 12-16,-2 0-12 0,3 0 9 0,-6 0-23 15,4 0-10-15,-8 0 19 0,4 0 14 16,-4 0 21-16,-1 0 30 0,0 0-53 0,0 0 29 16,0 14-7-16,0-1-49 0,0 1 54 0,-6 5-31 15,1 1 18-15,-5 4 13 0,-1-1-22 0,0 0-2 16,-4 2 1-16,0-2-14 0,-1 0-99 0,0-1-87 15,-1-2-44-15</inkml:trace>
  <inkml:trace contextRef="#ctx0" brushRef="#br0" timeOffset="41483.5">34794 8430 545 0,'3'-7'26'0,"-2"-2"34"16,-1 3 14-16,0 6 24 0,0-9-7 0,0 9-35 16,-5-6 2-16,-4 6-13 0,2-9-7 15,-3 9 10-15,-1-9 12 0,0 3-10 0,-2 6-6 16,1-8-40-16,-3 8-27 0,0-7 12 0,4 7-1 15,-5-7 17-15,1 7 14 0,0-9-4 0,-4 9 6 16,1-9 17-16,-2 4-26 0,0 5 1 0,-4-7-11 16,1 7-7-16,-8-8 3 0,3 8-3 0,-4-6-2 15,-4 6 6-15,-2 0 6 0,-2 0-9 0,-2 0 2 16,-2 0 13-16,-4 0-9 0,0 0 12 0,1 0-1 16,-4 0-17-16,3 0 7 0,1 0-8 0,0 0 4 15,2 11 4-15,2-3-6 0,1-8 1 0,2 7 2 16,-1-7 6-16,2 14-9 0,3-4 11 15,0-10-5-15,2 11 8 0,-1-2 13 0,4-9-20 16,-3 15-4-16,1-5-6 0,2 2-6 0,-1-3-7 16,-3 2 27-16,4 1-14 0,-4-1 21 0,2-1 9 15,-3 1-30-15,0 3 9 0,-2 1 1 0,-1 0-14 16,-3 3 3-16,-2 1 12 0,-1 2-2 0,-4 0 16 16,2 1-19-16,-4-1 6 0,-1 6-22 0,5-2-4 15,-4-1 33-15,5-1-27 0,3 3 17 0,0-3 8 16,4 2-16-16,3-1 3 0,1-4 2 0,3 1-15 15,2-3 6-15,3 1-12 0,1-1-5 0,1 5 7 16,4-2 13-16,-2 2 17 0,1 0 1 0,2 3-9 16,0 1-7-16,2 1 3 0,-2 5-4 0,2 1 34 15,-1 3-23-15,-3 2-13 0,5 2 20 16,-3 3-14-16,0 2 19 0,-2 5 9 0,2-1-15 16,0 3-12-16,4 1-17 0,-2 2-2 0,1 1 14 15,4-2-17-15,-1-1 22 0,2 1 9 0,2-1-18 16,0-2 29-16,2 1-5 0,-3-4-9 0,6-2-3 15,-1-1-4-15,2 3-9 0,2-4 14 0,-1 0 8 16,3-1 4-16,0-3-5 0,0 5-17 0,7-2 11 16,1 1-7-16,0-1 5 0,2-2-3 0,0 1-17 15,2 1-12-15,2-4 26 0,2 1-9 0,2-4 7 16,2 1 24-16,-2-3-28 0,8-3 12 16,-1 1 3-16,4-3-7 0,1 0 5 0,0-4-16 0,5 1 14 15,1-1-10-15,0-1 8 0,0-2 23 16,1-1-23-16,3-2 26 0,2-4-25 0,0-1 11 15,3-15 1-15,1 15-18 0,1-15 9 0,4 0 6 16,2 0 4-16,3 0-18 0,5 0 18 0,2 0-29 16,1 0 2-16,5 0 13 0,-1-20 0 0,1 3 9 15,-3-3-13-15,5 1 6 0,-8-1 6 0,4-3-8 16,-5 2 0-16,0-4-1 0,0 1-3 0,-5-2-7 16,5 0 9-16,-1-3 11 0,-4 3-6 0,5-3 13 15,-3 3-15-15,1-3 11 0,0 2-19 0,-2-2-6 16,-2 1 44-16,0-2-29 0,-1 0 4 15,-3 2-2-15,-3-4-13 0,0 4-6 0,-3-2-3 16,0-2 22-16,-1 2-20 0,-1-1 12 0,2-3 15 16,0 1-30-16,1 1 12 0,-1-3-10 0,-3 0 4 15,3 0 20-15,-1-2-12 0,1 0 11 0,-3 1-1 16,2-4 3-16,-5 2-21 0,2-1 25 0,-3 0-7 16,0-4 4-16,-2-1 24 0,-1-2-12 0,0-1-7 15,-4 0-16-15,1-1 17 0,-4 0-26 0,0-3 21 16,-2 1-5-16,-1-3-23 0,-1 2 22 0,-4-2-24 15,0 0 23-15,-3-1-8 0,0-1 2 0,-4 2 31 16,-4 0-26-16,2 3 20 0,-7 0-2 0,1 5-15 16,-6 0 35-16,0 7 2 0,0 1-11 15,-6 3 5-15,1 3-27 0,-7 0 11 0,2 3-7 16,-4 0 8-16,-1 2-6 0,-2 3-18 0,1 0 0 16,-6 0-5-16,-1 1 10 0,2 2-5 0,-5 0 9 15,-5 0-16-15,0 0 0 0,-7 2 27 0,-5 0-13 16,-5 1 5-16,-3 0 4 0,-10 2-28 0,-7 4 10 15,-4 11-3-15,-6 0-22 0,-2 0 14 0,-1 0-26 16,-6 0-25-16,-1 20-22 0,-2 6-63 0,-2 3-81 16,1 9-79-16,-4 8-29 0</inkml:trace>
  <inkml:trace contextRef="#ctx0" brushRef="#br0" timeOffset="44425.75">34323 6584 1072 0,'-13'-20'3'15,"5"2"21"-15,0 6 10 0,1 1-9 0,0 11-6 16,3-9-13-16,-1 9-4 0,2-9-6 0,1 9 13 16,2 0-19-16,0 0-15 0,0 0 12 0,0 0-11 15,0 0 28-15,0 0 6 0,0 0-14 0,0 0 13 16,5 12-14-16,-4 2 17 0,3 8 8 0,-2 5 5 15,0 8-9-15,0 4-43 0,-2 10 16 16,0 3-6-16,0 7 21 0,-6 1 23 0,-2 1-23 0,2-6-13 16,-2 3-11-16,0-5-10 0,2-4 30 15,-2-5 20-15,1-4-11 0,-2-5 30 0,3-5-20 16,0-2-26-16,2-5 22 0,3-4-19 0,-4-3-3 16,5-7-13-16,0-9-16 0,0 11 27 0,0-11 15 15,5 0 26-15,-2 0-34 0,1 0-4 0,0-20-5 16,-2 3-29-16,2-7 38 0,-2-2-27 0,0-4-7 15,-2-3 15-15,0-2 11 0,0-1 14 0,-4-1 2 16,0 0 16-16,1-2-28 0,-2 2 22 16,3-1-23-16,2 1-22 0,0 4 36 0,0 1-12 0,0 1 5 15,7 2 15-15,-3 5-31 0,5-1 8 0,1 4 15 16,0 1-6-16,2 3 0 0,0-1-20 16,2 4-1-16,-2 2 1 0,3 0 24 0,1 4 8 15,-5 8-17-15,4-12-3 0,0 12 6 0,-3 0-11 16,0 0 44-16,-2 0-16 0,0 0-11 0,-2 0-7 15,0 0-24-15,-4 0 19 0,0 0-6 0,-2 0 21 16,-2 0 9-16,0 17-6 0,-3 0 13 0,-4-2-11 16,-1 8-18-16,-3-2 7 0,-2 2-2 0,0 0 3 15,-2 1 7-15,0 1-6 0,0-1 1 0,-1-7-29 16,0 3 29-16,4-5-6 0,-2-4-11 16,4 1 31-16,0-12-19 0,5 9 3 0,0-9-5 0,1 0-8 15,2 0-5-15,2 0-4 0,0 0 12 16,0 0 0-16,5 0 8 0,-2 0 2 0,3 0-15 15,1 0-4-15,-2 0 20 0,5 0 6 0,1 0-3 16,-1 0 27-16,0 0-62 0,-1 0-1 0,1 0 24 16,0 0-24-16,0 0 39 0,-2 0 8 0,2 12 0 15,0-12-28-15,-4 14-5 0,2-6 16 0,-1 1-22 16,-2 1 40-16,1 0-18 0,0 3 2 0,-2-2 17 16,2 3-18-16,-2 1-25 0,2 0-37 0,0 1-39 15,0 0-25-15,0-2 1 0,2-3 14 0,1-1-51 16</inkml:trace>
  <inkml:trace contextRef="#ctx0" brushRef="#br0" timeOffset="44903.05">34633 6906 1143 0,'-6'0'16'16,"1"0"2"-16,1-8 2 0,3 8 15 0,-4 0-8 15,4 0-6-15,-3 0-26 0,1 0-3 0,1 0-12 16,1 0-10-16,-4 0 28 0,3 0-15 0,0 17-11 15,-2 1 27-15,1 4-3 0,-1 2-3 0,-1 2 30 16,4 3-24-16,-3 1-8 0,4 1 14 16,-3 2-9-16,3-2 15 0,0 1-17 0,0-3 18 0,0 0-9 15,7 0-15-15,-6-3 32 0,4 3-15 16,-4-5 10-16,2-1 4 0,-2-3-3 0,-1 0-19 16,2-5 16-16,-2-4-28 0,0-2 30 0,0-9-7 15,0 0-9-15,0 0 46 0,0 0-59 0,0 0 7 16,0 0-10-16,0 0-9 0,0 0 21 0,-6-13 23 15,0-5-12-15,2-1-6 0,-2-7-13 0,2-1 8 16,0-4-10-16,1-1-3 0,-2-2 34 0,1-2-28 16,3 0 29-16,-4 1-2 0,4 2-17 15,1-2-2-15,0 9-13 0,6-3 17 0,-2 7 4 16,2 0-13-16,-1 5 15 0,3-3-2 0,2 6-24 0,3-2 19 16,-3 0 3-16,3-2-6 0,1 3 11 15,2-2 1-15,0 1 4 0,3 0-21 0,-4 3 1 16,3 3 18-16,1 10-49 0,-4-14 37 0,3 14 11 15,-4 0-24-15,1 0 31 0,-5 0-51 0,1 0 6 16,-2 0 23-16,-6 0 11 0,1 0 27 0,-1 0-20 16,-3 11 16-16,0 4-15 0,-9 0 5 0,-1 5 4 15,-4 3-42-15,1-1-6 0,-3 2 5 0,-4 0-14 16,1-1-17-16,-1-3-53 0,2-2-56 0,3-1-55 16,-4-5-32-16</inkml:trace>
  <inkml:trace contextRef="#ctx0" brushRef="#br0" timeOffset="45913.71">35484 6720 660 0,'-5'0'0'0,"0"0"12"0,0-11-6 16,0-1 8-16,2 1 16 0,-1-1-28 0,1 1 6 16,2-2-10-16,1-1-23 0,-2 1 19 0,2-3 23 15,0-1-15-15,0 2 14 0,3-1-12 0,4 1-19 16,-1 2 5-16,1 2-6 0,-1-1 10 16,1 4-13-16,-1 0 1 0,0 8 26 0,0-7-9 15,2 7 5-15,-1 0 14 0,-1 0-21 0,1 0-3 16,-1 0-10-16,0 0 14 0,0 15-6 0,-1 0 23 15,0 1 25-15,-4 2-10 0,2 2 13 16,-3 4 0-16,0 2-11 0,-9 0-8 0,4 3-27 0,-5 3-15 16,0-3 1-16,-2 4 19 0,-2-2 11 0,-1-2 11 15,2-3-8-15,-3 0-3 0,2-2-22 0,0 1-7 16,-2-7 20-16,1-1-14 0,4-5 34 0,-4-3-12 16,4-1-4-16,-1-8 3 0,2 0-14 0,2 0 12 15,0 0-7-15,1 0 4 0,1 0-1 16,5-12-13-16,-2 1 10 0,3-3-21 0,0 0 15 15,0 1 23-15,4-1-12 0,2-1 1 0,1 4-6 16,-1 2-13-16,1-2-11 0,2 2 6 0,-2 9-5 16,2 0 34-16,1-8-28 0,0 8 23 0,-3 0-1 15,3 0-31-15,0 0 38 0,0 0-39 0,5 0 23 16,-5 0-1-16,1 11 11 0,1-3 15 0,1 1-25 16,-1 2 7-16,2 1-63 0,-3-1-56 0,4-1-61 15,-4 1-46-15</inkml:trace>
  <inkml:trace contextRef="#ctx0" brushRef="#br0" timeOffset="46375.95">35949 6560 647 0,'-4'-7'13'16,"-3"-2"25"-16,2 3 3 0,-1-1 32 0,-3 0-9 15,0 7-18-15,-1-9 0 0,2 9-19 16,-2-6-11-16,-2 6-31 0,2 0-3 0,0 0-18 0,0 0 18 16,0 0 14-16,0 0 21 0,1 0-19 15,2 11 13-15,-2 3 20 0,-1 1-28 0,3-3 19 16,1 5-31-16,0 0-2 0,-1-2 12 0,6 3 3 15,-3 2-10-15,4-3-19 0,0-2 30 0,0 2-24 16,5-3 33-16,0 1-2 0,0 0-17 0,2-1 12 16,2-5-28-16,0 3 24 0,1-3-11 0,-3-1 0 15,3-8 26-15,0 8-22 0,0-8 3 0,1 0 35 16,-1 0-26-16,2 0 21 0,-3 0-46 0,1 0 4 16,0 0 22-16,1-16-35 0,-1 1 30 0,0 0-10 15,0-5-24-15,0 0 51 0,1 0-3 0,1-1-2 16,-3-3 6-16,1-1-15 0,-5 4-2 15,2-2-20-15,-2 3 19 0,-5 2-10 0,0 4-4 16,0 0 9-16,-7 3-20 0,-1 1 16 0,1 4 3 16,0 6 15-16,0-5-20 0,0 5-52 0,1 0-30 15,-3 0-56-15,4 0-19 0,1 0-29 0</inkml:trace>
  <inkml:trace contextRef="#ctx0" brushRef="#br0" timeOffset="46642.78">36219 6810 677 0,'-1'0'20'0,"-4"0"9"0,5 0-6 15,-2 0-7-15,2 0-9 0,0 0-19 16,0 0 0-16,4 0-31 0,0 0-61 0,4 0-82 16</inkml:trace>
  <inkml:trace contextRef="#ctx0" brushRef="#br0" timeOffset="47135.17">36569 6520 725 0,'2'-9'30'0,"1"1"40"0,-3-1 21 0,0 0-9 15,0 4-23-15,-7-1-28 0,-1 2-15 0,3 4 15 16,-4-5-3-16,2 5-15 0,-3 0 0 0,1 0-5 16,2 0-11-16,-3 0-12 0,-3 9 8 0,1 2-8 15,2 1 1-15,0 0 40 0,-2 5-31 0,2 1 10 16,0 2 5-16,2 0-25 0,0 1 13 0,4 2 9 15,-2-1 4-15,4-2-28 0,0-2 28 0,2-3-18 16,0-3 2-16,0 3 18 0,6-4-21 16,2-2 5-16,-2 0 0 0,2-1 0 0,-1 0 7 15,0-8-3-15,1 8-12 0,3-8 16 0,-1 0-3 16,0 0-1-16,0 0 0 0,-1 0 11 0,3 0-6 16,-1-13-9-16,0 1 14 0,3 0-20 0,-3-1 3 15,0 0 20-15,-1-4-9 0,0 2-5 16,0-3-6-16,-4-2 10 0,3 0 0 0,-3 0 9 0,-2 4-8 15,-3-3 3-15,-1 4-11 0,0-1 0 16,0 3 17-16,0 2-33 0,-1 2 25 0,-3 3 3 16,-1 1-15-16,1 5-20 0,0 0-47 0,1 0-25 0,-2 0-11 15,3 0-8-15,0 0 27 0,1 8-27 16,1-1-4-16,0 2-31 0</inkml:trace>
  <inkml:trace contextRef="#ctx0" brushRef="#br0" timeOffset="47489.82">36950 6441 956 0,'-7'0'5'16,"0"-2"8"-16,-4-1 17 0,1 3-10 16,-1 0 3-16,-5 0 3 0,2 0-20 0,-1 0 3 15,-1 0-15-15,0 0-17 0,5 12 11 0,-8-3 12 16,5 3 3-16,1-1 10 0,-2 3-15 0,4 0 0 15,1 2 7-15,1 0-2 0,2-1 16 0,-2 3-15 16,8-3-8-16,-2 1 13 0,3-1-21 0,0-4 9 16,0 1 13-16,6 0-13 0,2-6 7 0,1 4 0 15,-2-3-9-15,2-7 11 0,1 8-4 0,-3-4-18 16,3-4 18-16,0 0-15 0,0 0 6 0,5 0 25 16,-5 0-17-16,1 0 10 0,0-9-21 0,3 0 14 15,-3-2 6-15,4 1-19 0,-4-4 25 0,1-1 3 16,1 1-19-16,-6 0 3 0,3-1 16 0,-1 1-16 15,-8 3 5-15,4-2 13 0,-5 7-30 16,0-3 0-16,0 4 11 0,0-1-21 0,-6 1-20 16,-1 5-72-16,1 0-45 0,0 0-48 0,2 0-17 15,1 0 43-15</inkml:trace>
  <inkml:trace contextRef="#ctx0" brushRef="#br0" timeOffset="47844.53">37185 6474 1147 0,'-6'-3'-2'0,"2"1"5"0,1-2 11 0,-6-1 10 0,2 2-11 16,-2 0-4-16,1 2-16 0,1 1-3 16,-5 0 23-16,-1 0-4 0,2 0-1 0,-4 0 4 15,4 7-14-15,-4 3 6 0,4-1 5 0,1 0-15 16,-2 2 7-16,3-1-1 0,1 5 1 0,5-1 4 15,-1 1-7-15,4 1-4 0,0-1 5 0,0 0 0 16,4 2-2-16,2-3 6 0,1 1-12 0,3 0-9 16,-1-4 22-16,1-2-10 0,1-1 18 0,-1-1 9 15,5-7-23-15,-4 0 11 0,4 0-16 0,1 0-6 16,-2 0 18-16,2-9-2 0,0 0 11 16,1-5 7-16,2-1-14 0,-3-3-11 0,-1-2 2 0,1 3-11 15,-1-3 10-15,-5 2 13 0,0 1-7 16,0-1 8-16,-9 4-6 0,4 2-3 0,-5 1 2 15,0 2-7-15,-6 0-30 0,-4 3-33 0,1 1-71 16,2 2-42-16,-3 3-18 0,0 0-33 0,0 0 43 16</inkml:trace>
  <inkml:trace contextRef="#ctx0" brushRef="#br0" timeOffset="48026.04">37453 6584 1144 0,'0'0'-10'0,"0"0"15"0,-3 0-11 0,3 0 7 15,0 0 8-15,0 0-18 0,0 0 1 0,0 0 4 16,0 0 0-16,0-4-52 0,0 4-21 16,6 0-85-16,-2-2-28 0,2-1-36 0</inkml:trace>
  <inkml:trace contextRef="#ctx0" brushRef="#br0" timeOffset="48432.5">37927 6439 1068 0,'0'-4'18'16,"0"-1"14"-16,-7-1-6 0,-2 1 6 0,-1 1-10 15,-1-2-16-15,-1 1 5 0,-2 0 1 0,-2 1-15 16,2 2 13-16,-2-1-11 0,0 2 4 0,-3 1 4 15,3 0-9-15,0 6 22 0,1-1-16 0,0-1 6 16,4 6 1-16,-1-3-7 0,2 2-8 0,0 0 10 16,1 3-5-16,6-3 0 0,1 2 9 0,0 1-11 15,2-3 5-15,0 3 4 0,4-2-10 0,-1 0 11 16,6 0-4-16,-3-4-11 0,2 4 15 0,0-1-12 16,4-2-14-16,-3-3 10 0,6 1 6 0,-1-2-9 15,2-2 13-15,1-1-16 0,2 0 4 0,-2-6-12 16,6-1 5-16,-1-1 5 0,0-4-7 15,-4 0 16-15,2-2 0 0,-4 0 10 0,0 2-15 16,-4-3 17-16,-4 1-2 0,-2 3-7 0,-3 1 7 16,-2-1-4-16,1 1-8 0,-2 1 5 0,0-1 7 15,-8 1-18-15,0 2 13 0,-1 0-6 0,-2 1-3 16,1 3-4-16,-2 1-6 0,0 2-9 0,-2 0-14 16,1 0 3-16,4 4 1 0,1 3-6 0,-1 0-24 15,4 0-21-15,0 2-22 0,5 2 4 0,0-3-49 16,7-1-17-16</inkml:trace>
  <inkml:trace contextRef="#ctx0" brushRef="#br0" timeOffset="49120.91">38329 6347 1121 0,'7'-4'7'0,"-7"-2"2"15,0 3 1-15,0-2-3 0,-8 4 0 0,-2-1-5 16,0-1 7-16,0 0-6 0,-2 2 1 0,0 1 0 15,-4 0-13-15,4 0 4 0,-4 7-4 0,3-2 12 16,-2 4 6-16,3-2 2 0,0 1-3 0,2 2-11 16,0 0 1-16,2 3-2 0,4-1-3 0,0 1 5 15,2-1 0-15,2 0-3 0,0 1 10 0,5-3-5 16,0 4-3-16,3-3 5 0,2-2-14 16,3 0 3-16,-4-3 9 0,3 0 1 0,3-1 7 15,-2-1 0-15,0-2 0 0,0-1-5 0,1-1-10 16,-2 0 6-16,-1-3-3 0,4-1 6 0,-3-2 6 15,0 0-7-15,0-2 3 0,-2 2-2 0,-2-3-5 16,0 0 3-16,-1 2-6 0,-4-2-1 0,-1 2 12 16,-2-2 2-16,0 2 1 0,0 0 0 0,0 0-4 15,-5 0-5-15,0 0 4 0,0 2-7 0,-2 0-1 16,3 1-5-16,-1 4-27 0,-2 0 2 16,4 0-11-16,-2 0 6 0,1 6 5 0,1 0 8 15,2 1 0-15,1-2-10 0,0 3 11 0,0 0-12 16,6-2 24-16,1 3 0 0,-2-5 4 0,5 1 17 15,2-4-19-15,0-1 7 0,0 0-17 0,4 0 7 16,-1-3 8-16,1-3-3 0,-1 0 10 0,-1 0 1 16,-2 0-6-16,3-2 11 0,-6 2 10 0,-1 1 15 15,1 0 19-15,-6 0 13 0,1 2 6 0,0 1-20 16,-4-2-8-16,0 4-14 0,0-2-9 0,0-1-9 16,-8 2-2-16,5 0-6 0,-4-1-3 0,4 0-4 15,-4 2 11-15,-1 0-4 0,2 0-1 0,1 0 2 16,-2 6-8-16,-1-1-12 0,3 1 13 0,-1 2 3 15,-1-1-6-15,1 2 10 0,-1 5-2 16,2-2-10-16,1 2 11 0,3 0 9 0,-4 1-14 16,5-1 2-16,0 2-7 0,0-2 0 0,6 1 11 15,-2-2 8-15,4 1 8 0,0-1-18 0,1-1-2 16,0-2 7-16,1-2-11 0,4-1 4 0,-2-4 18 16,0 0-9-16,4-3-6 0,-1 0 1 0,1 0-9 15,-1-6 6-15,0-3-3 0,1 1 17 0,0-4-8 16,-3 1-4-16,0-1 5 0,-3-2-8 0,1 0 2 15,-2-1 5-15,-3 0-5 0,-2 3 8 0,-3-2-3 16,-1 3-4-16,0-3 3 0,0 1-29 0,-5 2-8 16,-1 2-11-16,-1 0-12 0,-1 1-6 0,-2 5-15 15,2 1-68-15,-4 2-81 0</inkml:trace>
  <inkml:trace contextRef="#ctx0" brushRef="#br0" timeOffset="50641.11">36306 7075 621 0,'0'0'9'0,"0"0"35"16,0 0 29-16,0 0 27 0,0-4 5 15,0 4-8-15,0 0-1 0,0 0-37 0,0 0-23 16,-5 0-6-16,3 0-13 0,0 0 10 0,-2 0 13 16,0 0-4-16,0 0-10 0,-1 0-8 0,-2 0-8 15,-3 0-16-15,0 9-15 0,-2 3 23 0,-2 0-6 16,-2 5-1-16,-2 0 22 0,0 4-22 0,-2 0 15 16,-4 4 2-16,3-1-6 0,-6 2 3 0,3 0-12 15,-2-3-16-15,5-2-32 0,-2-1-10 16,3-3-13-16,-2-3-15 0,3-2-32 0,4-6-20 15,-1-6-2-15,1 0 6 0,2 0 40 0,0 0 28 16,2 0 21-16,1-9 35 0,-2-5-5 0,2 0 1 16,1-2 6-16,2 0-6 0,1 0 15 0,-1-3 11 15,1 3 1-15,3 2-7 0,1-2-12 0,-3 3 15 16,5 2-5-16,0 3-5 0,0 1 7 0,0 2-8 16,0 5-17-16,0 0 27 0,5-6 7 0,-3 6-30 15,1 0 46-15,3 0-29 0,-1 0-18 0,0 0 40 16,2 0-29-16,1 0 23 0,2 0 30 0,0 0-24 15,1 9 9-15,4-1-36 0,-4 0 21 0,5 2-8 16,-1 1-13-16,-3 0 33 0,6 2-37 0,-4 1 7 16,-1-2 16-16,4 2-11 0,-1 0 27 0,0-2-17 15,0 2-7-15,0-1 13 0,0 1-24 16,-2-2 26-16,-2-1 5 0,-1 2-80 0,4-2-86 16</inkml:trace>
  <inkml:trace contextRef="#ctx0" brushRef="#br0" timeOffset="50976.97">36569 7159 600 0,'-2'0'17'0,"-1"6"12"0,0-6-6 0,1 5 1 16,2-1-18-16,-1 2 5 0,1-1-4 0,-3 4-5 16,2 2 23-16,1-2-23 0,-3 6 14 0,1 0 17 15,2 1-13-15,-1 4-17 0,1-1 14 0,-3 0-11 16,1 2 0-16,2-1 18 0,-2 0-18 15,0 0 2-15,1 1-6 0,-4-3-1 0,3 3 5 0,0-2-4 16,1 0-1-16,-2-2-44 0,1-1-63 16,2 2-74-16,0-6-46 0</inkml:trace>
  <inkml:trace contextRef="#ctx0" brushRef="#br0" timeOffset="51433.87">37085 7037 673 0,'-4'-3'24'0,"-2"0"25"0,1 1 12 0,-5 2 5 16,1 0-24-16,-1 0-18 0,-2 0-6 0,1 0-1 15,-2 0-16-15,1 8 19 0,2-1-20 0,-4 0-9 16,2 2 33-16,2 0-31 0,0 2 19 16,-2 1 2-16,4 0-17 0,1-1-14 0,1-2 16 0,0 3-7 15,3-3 4-15,3 2 25 0,0-3-26 16,0-2 2-16,6 3-3 0,3-4 0 0,-4 1-11 15,4-2 20-15,-2-2 1 0,3-2-6 0,0 0 36 16,1 0-39-16,0 0 29 0,3 0-16 0,-2-6-9 16,2-2 22-16,2-1-33 0,-1 1 13 0,-4-1-4 15,-1-2-1-15,2 1 21 0,-4-1-3 16,-2 2-5-16,-1-2 12 0,-5 2-25 0,0 3 0 0,0-3 18 16,0 4-9-16,-5-1-19 0,-1 1 6 0,2 1-42 15,0-1-35-15,1 4-31 0,-1 1-6 0,-1 0-28 16,5 0 3-16,-1 0-1 0</inkml:trace>
  <inkml:trace contextRef="#ctx0" brushRef="#br0" timeOffset="51721.34">37312 7048 1345 0,'-6'3'-10'0,"2"0"1"0,-2 1 6 0,-4 2 1 16,1 4 9-16,-1 2-1 0,-1 3-7 0,-5 3-3 16,1 2-2-16,-1 5 15 0,-1 1-1 0,-2 1-3 15,2 2 2-15,-2-1-16 0,-1 2-3 16,3 2 14-16,-3 0 10 0,0-1-5 0,4-1 20 16,-3 3-18-16,2-2-3 0,2 0-1 0,4-2-1 15,-2-2 2-15,4-3-3 0,0-1 3 0,1-4 2 16,5-3-26-16,-6-5-23 0,8 0-7 0,-2-5-68 15,3-6 22-15,0 7-18 0,4-7-45 0,5 0 26 16,-2 0-24-16,2 0-8 0,2-7 16 0</inkml:trace>
  <inkml:trace contextRef="#ctx0" brushRef="#br0" timeOffset="52002.44">37273 7411 1141 0,'-3'0'-11'0,"-3"6"8"0,2-3 5 16,-5 1-10-16,2 1 21 0,-2 0-7 0,2 1-16 16,-3 0 14-16,0 3-5 0,-3 2 1 0,3 0-1 15,-2 1 4-15,2 0-5 0,0 0-3 0,4-1 15 16,2-1-9-16,0 1-7 0,2-2 9 0,2 0-16 16,0-3 20-16,5-1 3 0,0 1-3 0,1 0 10 15,4-1-18-15,0-5-2 0,2 4 5 0,1-4-3 16,3 0 7-16,0 0-11 0,-1-6 0 0,4 0 8 15,-1-3-19-15,0-2 29 0,-2-1-17 0,0 1 17 16,-3-1 5-16,0-2-25 0,-2 5 9 16,0-1-23-16,-6 2 11 0,-2-1 16 0,-3 4-24 15,0-2-57-15,-4 4-62 0,-6 3-82 0,-2 0-51 16</inkml:trace>
  <inkml:trace contextRef="#ctx0" brushRef="#br0" timeOffset="55329.22">19493 19637 367 0,'-6'-18'25'0,"0"3"4"0,-1 0 46 0,0-5-5 15,-1 3 2-15,0-1-8 0,2 2-12 0,-2-3 42 16,-1 4 1-16,2 1-2 0,-3-1-17 15,1 2-19-15,-1 1-10 0,1 12 14 0,-1-15-25 16,-2 4-10-16,0 11-27 0,0-15 30 0,-5 15-17 16,4-10-2-16,-3 10 5 0,0 0-38 0,-2 0 6 15,0 0-4-15,-2 0 30 0,2 0-11 0,-4 15 21 16,0 0-12-16,-1 4-16 0,2 2 11 0,-4 4-30 16,2 0 31-16,-1 10-15 0,-1 3 5 0,-1 2 24 15,3 6-30-15,-1 3 2 0,-1 2 10 0,3 1-5 16,1 6 17-16,1 1 10 0,2-2-2 0,1 2-12 15,4-3 9-15,0-2-30 0,6 1-9 0,1-5 15 16,6-4-18-16,0-1 10 0,0-4 11 0,7-2 6 16,8-4-12-16,1-1 28 0,2-1-21 0,4-1-6 15,1-3 28-15,7-3-24 0,2 0-4 16,3-3 6-16,-1-3 0 0,4-3 5 0,3-2 12 16,1 0 3-16,3-6-15 0,1-9 6 0,2 0-6 15,4 0-6-15,2 0-8 0,2 0 12 0,-1-15 12 16,6-5 3-16,-1-4 16 0,-1-2-23 0,0-5-13 15,-3-8 25-15,1 2-11 0,-8-5-7 0,0-6 6 16,-8-1-1-16,-3-4-18 0,-4 1 5 0,-6-6 13 16,-2 3-31-16,-2-1 32 0,-8 1 15 0,-4 0-3 15,-4 5-12-15,-2-1-11 0,-6 3 5 0,0 2-24 16,-10-3 47-16,-2 2-8 0,-3-2 12 0,-10 2 22 16,-2-1-37-16,-6-2-10 0,-3 4-3 0,-3 2-11 15,-9 5 12-15,3 3 18 0,-5 7-15 16,0 5 1-16,-4 12-70 0,2 12-21 0,-1 0-57 15,0 0-66-15,-1 21 12 0,1 12-100 0</inkml:trace>
  <inkml:trace contextRef="#ctx0" brushRef="#br0" timeOffset="56162.54">18571 21032 613 0,'-16'-14'9'0,"0"5"11"0,-3 9 24 16,-1-11-3-16,0 11 46 0,-2-11-21 0,1 11 0 15,0-13-2-15,-3 13-41 0,2-11 27 0,-2 11-25 16,1 0 17-16,-2-9-3 0,-1 9-12 15,0 0 15-15,0 0-30 0,2 0-5 0,-2 0-2 16,0 15-9-16,0-1 17 0,4 7 0 0,-4 2-1 16,2 3-20-16,1 5 2 0,-2 7-7 0,4 3 23 15,-2 9-37-15,3 3 32 0,1 4 6 0,0 4-17 16,3 3 43-16,0 6-41 0,2 2 0 0,4 1-12 16,4 1 29-16,0-1-17 0,6 0-8 15,0-3 3-15,6 0-24 0,4-3 19 0,5-4 1 0,2-4 0 16,3-4 33-16,4-6-28 0,2-5 10 15,5-3 3-15,0-4-48 0,3-6 46 0,2-3-3 0,3-6-6 16,2-5 16-16,5-2-7 0,1-9 11 16,4-6 5-16,1 0 6 0,5 0-23 0,2-18-2 15,1-3-2-15,7-4-2 0,-4-6 8 0,3-8 24 16,-1-1-10-16,-1-6-11 0,-2-7 14 16,0-8-39-16,-5-3 11 0,-2-7 10 0,-3-4-10 0,-5-5 5 15,0-1-17-15,-7-4 19 0,-3 1 16 0,-4 0-12 16,-1 2 30-16,-9 4-23 0,0 2 8 0,-10 5 3 15,-3 3-24-15,-10 5 3 0,0 1-26 0,-7 6 19 16,-11 0 12-16,-6 1-7 0,-9 2 18 0,-6 3-21 16,-5 2-8-16,-7 4 28 0,-1 6-40 15,-5 6 37-15,-4 6-2 0,2 8-41 0,-6 18 53 0,2 0-42 16,-2 0 2-16,0 31 10 0,0 8-39 16,-1 7-25-16,4 13-26 0,4 5-53 0,2 8-60 15,4 6-53-15</inkml:trace>
  <inkml:trace contextRef="#ctx0" brushRef="#br0" timeOffset="57804.21">35345 8548 936 0,'-5'0'13'0,"0"0"-14"0,0-9 15 16,4 9 4-16,1 0-5 0,0-6-15 0,0 6 7 15,0 0-17-15,4-6 8 0,2 6 38 0,0-9-36 16,2 4 0-16,2-2-14 0,2-1 7 0,2 4-10 16,2-4 33-16,1 1-9 0,4 2-29 15,-3-2 42-15,4 7-44 0,-5-7-80 0,6 7-43 16,-5-2-100-16</inkml:trace>
  <inkml:trace contextRef="#ctx0" brushRef="#br0" timeOffset="57998.69">35304 8889 546 0,'0'0'6'16,"0"0"-2"-16,0 0 17 0,0 0-29 16,6 0 7-16,3 0 8 0,-1 0-28 0,4 0 51 15,2 0-29-15,2-9-56 0,4 2-82 0</inkml:trace>
  <inkml:trace contextRef="#ctx0" brushRef="#br0" timeOffset="60524.34">36165 8307 750 0,'-5'-4'39'16,"2"2"13"-16,-1 2 0 0,0 0 8 0,2 0-49 16,1 0-11-16,-2 0-7 0,3 0-13 0,0 0 1 15,0 0 10-15,0 5-1 0,0 3 10 0,0 0 2 16,4 2-16-16,-4 5 25 0,2 2-14 0,-1 3 13 15,-1 4 13-15,0 0-14 0,0 2-3 0,0-1 2 16,0 1-2-16,0-2-5 0,0 1 23 16,0-4-30-16,-4-1 16 0,-1 3-1 0,0-2-11 0,-2-1 20 15,1-3-23-15,0 1 8 0,0-4 4 16,-2 1 2-16,2-3 16 0,-3-1-15 0,4-3-3 16,-1-8-16-16,3 0 9 0,-4 0 21 0,1 0-33 15,2 0 23-15,-2 0-20 0,0-11-11 0,2-1 26 16,1-1-21-16,-2-2 31 0,3 0-7 0,0-3-7 15,2-2 19-15,0 0-68 0,0-1 24 0,4-2 13 16,2 1 3-16,0-2 33 0,1 3-32 0,3-2-3 16,-1 3-4-16,1 3 5 0,0-1 5 0,2 1 15 15,-2 5-19-15,-2 1-1 0,4-1 10 0,1 3-13 16,-4 0-5-16,1 3-3 0,2-1 4 0,-3 1 20 16,4 2 11-16,-1-1 0 0,-4 1-19 15,4-1-23-15,-4 5 0 0,0 0 26 0,-2 0 6 0,1 0 8 16,-4 0 0-16,-1 0-21 0,0 0-10 0,1 0 14 15,-3 0 23-15,0 6-22 0,-9 5 30 16,1 1-23-16,-1 2 6 0,-6 2 12 0,-1 1-14 16,1 3 0-16,-4-1-14 0,0 2-10 0,0-3-10 15,-1-4 25-15,4 0-13 0,-1-1 13 0,6-3 25 16,1-3-37-16,0-2 25 0,4-5 10 0,0 0-35 16,4 0 24-16,0 0-47 0,2 0 25 0,0 0-5 15,0 0-2-15,4 0 44 0,2 0-40 16,-2 0 16-16,0 0-9 0,4 0-25 0,0 0 36 15,2 0-11-15,0 0 17 0,2 0-2 0,0 0-28 0,0 0 8 16,3 0 12-16,-2 9 0 0,1-9 8 16,-1 0 7-16,2 7-21 0,-3-7 0 0,2 8-5 15,-2-2 35-15,-2-6 0 0,2 8-16 0,0-2 2 16,-4 3-16-16,-2 0-28 0,0-2-8 0,0 2-63 16,-2-2-67-16,0 5-52 0</inkml:trace>
  <inkml:trace contextRef="#ctx0" brushRef="#br0" timeOffset="61045.9">36399 8548 896 0,'-2'0'0'0,"-1"0"9"0,0 0 9 15,3 0 9-15,0 0 2 0,0 0-35 0,0 0 5 16,0 0-8-16,0 0 0 0,0 0 15 0,0 0 1 15,0 0-6-15,0 0-15 0,0 5 20 0,0 3 10 16,3 0 0-16,0 5 7 0,-3 1 11 0,2 3-43 16,-2 3 21-16,2 4-23 0,-2 3-3 0,0 1 20 15,0 2-22-15,0 2 26 0,0 0 1 0,0 2-17 16,0-1 4-16,0-2 11 0,-4 1-20 0,1 0 16 16,0-3 7-16,0-3-11 0,-2 0 10 0,3-3 11 15,-1-4-23-15,0-2 15 0,1-3-14 16,0-3-3-16,-1-5 3 0,0 3 7 0,1-5-8 15,2-4 3-15,-2 0 18 0,2 0-14 0,0 0 11 16,-2 0-10-16,1-8-11 0,-2 0 5 0,1-3-3 16,2-3 3-16,-1-4-12 0,1-6 15 0,0 1 14 15,0-6-13-15,0-2 14 0,3-2-14 0,3-3 0 16,-2-3-16-16,2 2 21 0,1-1-15 0,-2 2-12 16,1-1 26-16,2 3-19 0,2 1 4 0,-2 4-11 15,2 1 12-15,0 4-7 0,5 0 7 0,-4 2 22 16,1 1-20-16,1 4-5 0,0 0 17 15,0 1-34-15,-2 4 34 0,4 1 2 0,-4 1-22 0,-1 2 25 16,0 0-23-16,-2 4 6 0,0 0-5 16,-3 1-2-16,-2 2-1 0,1 1 3 0,-1 0 17 15,-3 0 4-15,0 0-6 0,0 0 8 0,0 0-12 16,-5 6 8-16,0 3 0 0,-4 0-8 0,-1 3 0 16,-2 5 12-16,1 0 1 0,-6 4-36 0,-1-1-74 15,2 3-98-15,-4-3-72 0,4-2-4 0</inkml:trace>
  <inkml:trace contextRef="#ctx0" brushRef="#br0" timeOffset="62049.23">36921 8384 536 0,'-4'-5'27'0,"1"3"9"15,-4-2-2-15,4 1 13 0,-1 0-26 0,-1-1-10 16,4 0 1-16,1 1-6 0,-3 0-16 0,1-1-2 16,2-2 16-16,0 1-12 0,0 1 10 0,5-3 6 15,1 3-21-15,-2-1 10 0,2 1-4 0,1-2 4 16,1 1-1-16,-2 1 12 0,4-1 0 0,0 2-1 16,1 1 19-16,-1 1-33 0,1 1-4 0,-1 0 0 15,0 0 2-15,0 6 11 0,-1 0 20 16,-2 1-18-16,2 1-18 0,-3 1-4 0,-2 2 8 15,-3 3 20-15,1-1 11 0,-2 3-2 0,0 2-13 16,-6 0-3-16,-1 2 6 0,-2 0 4 0,-2 0-7 16,1 1 2-16,-2-1 8 0,-1 1-2 0,-3-4 0 15,5 3 10-15,-5-3-14 0,0-1-6 0,-1-2-4 16,1-1-2-16,-1-3 3 0,2-1 6 0,-1-2 15 16,5-7-17-16,1 0-9 0,1 4 26 0,3-4-29 15,2 0 11-15,0 0 3 0,2 0-17 0,1 0 11 16,1 0-19-16,0 0-5 0,0 0 12 0,0 0 7 15,7-4 3-15,-3-3 4 0,5 0-27 0,-3 0 24 16,4 0-3-16,0 0-6 0,0 0 9 16,1-2-5-16,0 5 12 0,3-1 11 0,-2 3-28 15,-1-1 1-15,-1 3-5 0,2 0 1 0,1 0 29 16,-2 0-18-16,-1 0 4 0,5 0 7 0,-5 9-1 16,0-2 10-16,1 3-9 0,1-2-3 0,-2 1-11 15,3-1-65-15,-6 1-26 0,3 0-58 0,2 2-49 16</inkml:trace>
  <inkml:trace contextRef="#ctx0" brushRef="#br0" timeOffset="62448.68">37374 8423 739 0,'-5'-4'22'0,"1"-1"6"0,1 1 21 15,-1-1 5-15,0 2-21 0,-1 0 5 0,0 1-22 16,0-2-8-16,-1 2 2 0,1 0-26 0,-1 0 16 16,0-1-10-16,-1 3 4 0,4 0 17 0,-3 0-19 15,2 0 23-15,-5 0-20 0,5 5-12 0,1-1 0 16,-1 1 5-16,-1 2-2 0,1-2 15 0,-2 4-4 16,5-3-19-16,-3 3 15 0,-1 1 3 0,4 0 9 15,-2 1 8-15,1 2-20 0,1-3 17 16,1 2-7-16,0 0-10 0,0-1 29 0,6-2-35 15,0 0-5-15,-2 0 15 0,2-1-5 0,-1-2 15 16,1 1 7-16,3-2-9 0,-2-2 4 0,2 1-5 16,-4-2-14-16,4-2 18 0,-2 0-21 0,-1 0 11 15,3 0 23-15,-2-3-31 0,0-3 30 0,-1-1-20 16,0 0 8-16,-1-2 22 0,1-3-18 0,-1 1 1 16,-1-1-1-16,-3 0-10 0,4 1-11 0,-5-1 23 15,0 0-19-15,0 1 0 0,0 0-21 0,-6 2-34 16,2 1-23-16,-2 1-23 0,0 4 22 0,2 0-14 15,-2 3-15-15,2 0-32 0</inkml:trace>
  <inkml:trace contextRef="#ctx0" brushRef="#br0" timeOffset="62826.68">37584 8396 860 0,'-4'-3'-4'16,"-2"1"18"-16,2 0 12 0,-5 1 1 0,2 0 11 16,-2 1-18-16,2 0-23 0,-3 0 2 0,0 0-2 15,0 0 14-15,0 3 11 0,-2 0-6 16,2 3-17-16,-3 0-16 0,3-1 16 0,0 4 2 16,3-3-6-16,-3 2-6 0,1 2-14 0,2 0 15 15,2 2 2-15,0 0 6 0,0-1 8 0,4 1-14 16,1 1-1-16,0-2 5 0,0 1-4 0,4-1-4 15,-1-3 15-15,1 1 10 0,2 0-12 0,0 0 8 16,3-4 9-16,-4 1-26 0,6 0 21 0,-3-2-12 16,2-1-4-16,2-1 11 0,-2-2-9 15,0 0-15-15,2 0 11 0,-2-5 1 0,0 1 5 0,0-2 39 16,0-3-14-16,-4 1 7 0,4-1-20 16,-5-3-21-16,0 1 20 0,-1-1-14 0,-2-2-2 15,0 2 28-15,-2 1-33 0,0-1 22 0,0 0 7 16,0 4-42-16,-7-2 11 0,1 3-53 0,2 1-34 15,-2 3-14-15,1 3-64 0,0 0-38 0</inkml:trace>
  <inkml:trace contextRef="#ctx0" brushRef="#br0" timeOffset="63021.17">37802 8550 963 0,'0'0'13'0,"-4"0"-3"0,4 0 0 15,-2 0-1-15,-1-2-7 0,2-2-4 0,1 4 2 16,-2 0-33-16,2-1-40 0,0-1-40 0,0 2-57 16,0-2-46-16</inkml:trace>
  <inkml:trace contextRef="#ctx0" brushRef="#br0" timeOffset="63417.67">38190 8389 907 0,'-9'-5'7'0,"-4"2"-11"0,1 0 8 0,-2-2-3 16,-2 2 1-16,0 2 13 0,0-4-7 0,-2 5 9 15,0 0-10-15,0 0-6 0,2 0-1 0,1 0 3 16,0 6-17-16,1-1 16 0,4 1-1 0,0 2-10 16,-3 0 18-16,6 2-12 0,-1 2-1 0,2-3 1 15,0 6 0-15,2-1 8 0,-1 0-5 16,0-2 5-16,5 2-8 0,-2-2-18 0,2 2 26 16,0-5-17-16,6 0 10 0,0 0 25 0,0-1-28 15,-1-2-1-15,4-2-4 0,-3 1-1 0,2-2 7 16,2 0 14-16,-2-3 6 0,2 0-16 0,0 0 11 15,1-3-8-15,4-2-5 0,1-2 3 0,1-4-8 16,0-1 4-16,2-2 1 0,-2-1 8 0,-1-2-2 16,-2 2-3-16,-2-2 6 0,-4 2-8 0,0 0 4 15,-7 1 1-15,-1 0-3 0,0 2 15 0,0 3-20 16,-4-2-2-16,-6 2-14 0,1 3-28 0,-4 0 4 16,4 3 5-16,-1-2-2 0,0 5 1 0,-1 0-2 15,2 8-110-15,1-2-28 0</inkml:trace>
  <inkml:trace contextRef="#ctx0" brushRef="#br0" timeOffset="63805.21">38444 8350 892 0,'0'-1'8'0,"0"-4"-7"16,0 1 24-16,-8 2-1 0,2-2-7 0,0-1 12 15,-2 0-12-15,0 1-1 0,3 1 3 0,-6 0-6 16,1-2-20-16,2 4 7 0,1 0-7 0,-4 1 3 16,1 0 10-16,0 0-11 0,2 0 2 0,0 7 1 15,0-3 3-15,1 2-5 0,0-1 15 16,1 4-5-16,3 2-9 0,-2-1 10 0,1 4-6 16,3-3-8-16,1 4 11 0,0-1-5 0,0-2-6 15,0 3 4-15,3-4-3 0,4 1-5 0,-3-4 12 16,3 2 6-16,1-2-4 0,2-2 14 0,0 1-17 15,-2-3 11-15,2-1-6 0,4 0-8 0,-2-2 7 16,0-1-12-16,0 0 7 0,2-7 1 0,-1-1 5 16,0 2-5-16,1-6-4 0,-2-1 1 15,1-1 2-15,-3 0 5 0,0-2-2 0,-1-2 10 16,-2 3-10-16,-4-2-5 0,-1 3-14 0,-2-1-16 0,0 5 3 16,-5-1-9-16,-2 2 6 0,-1 1-5 15,2 3-13-15,-4 3 13 0,0 2-13 0,0 0 0 16,2 7-28-16,-4 1-111 0</inkml:trace>
  <inkml:trace contextRef="#ctx0" brushRef="#br0" timeOffset="64166.84">38666 8344 851 0,'-14'0'12'0,"2"0"1"0,-2 0 4 16,-2 0 1-16,2 0-4 0,1 0-9 16,-2 5 2-16,1-1 0 0,2-1-10 0,0 0 7 15,3 2-6-15,-1 1 4 0,3-1 0 0,4 1 0 16,-3 2 1-16,3 0-1 0,1 3-5 0,0 0-3 16,2 0 1-16,0 2 10 0,0 1 3 0,7-2-3 15,-4 0-9-15,3 1 0 0,1-3 1 0,-2 1 6 16,3-2-1-16,2 0-7 0,0-1-2 0,0-1 2 15,2-2 13-15,0 0-7 0,0-1 4 0,0-4 8 16,0 0-10-16,3 0 3 0,-4-4-4 0,4-1-12 16,-4-4 6-16,1 1 0 0,-2-1 7 0,0-3 11 15,-1 0-6-15,-2-2-2 0,-1 2 0 0,-2-2-12 16,-1 0 2-16,-3 2-14 0,0-1-21 16,0 1-6-16,-7 2-15 0,1 1 10 0,-1 0-10 15,-2 4-2-15,2 3-119 0</inkml:trace>
  <inkml:trace contextRef="#ctx0" brushRef="#br0" timeOffset="64365.3">38981 8471 1033 0,'-5'3'-1'0,"0"-3"2"0,-1 0-10 0,0 0 13 16,-1 0-2-16,4 0 0 0,0 0 10 0,2 0-40 16,1 0-8-16,-3 0-45 0,3 0-6 0,0 0-40 15,0 0-96-15</inkml:trace>
  <inkml:trace contextRef="#ctx0" brushRef="#br0" timeOffset="64785.25">39254 8349 852 0,'0'-5'7'0,"0"1"8"0,-5-1 12 16,0-1-5-16,-2 1-7 0,0 1 9 0,1-2-13 16,-1 0 3-16,-2 1 2 0,2 2-18 0,-3-3 2 15,1 6 3-15,-1 0-5 0,0 0 8 0,3 0-18 16,-6 0 10-16,3 6 0 0,0 0-7 0,0 2 16 15,1 0-8-15,0-1 4 0,-1 4-3 0,5 1 1 16,-4-1-1-16,3-1-8 0,0 4 8 0,5-3-4 16,-2 1-3-16,2-3 1 0,1 2 0 0,0-1 9 15,5 1-3-15,1-2 7 0,3 0-3 16,-3 0-9-16,-1-4 5 0,5 5 0 0,-1-5-5 16,3 1 5-16,-2-1 11 0,0-1-7 0,1-2 0 15,1 1 10-15,1-3-11 0,-2 0-8 0,1 0 14 16,1-3-12-16,-2-3 1 0,0 1 19 0,-1-2-14 15,0-2-9-15,-3 0 8 0,0-1-8 0,-1 0 5 16,0-3 9-16,-2 0-6 0,-3-1 1 0,-1 0 3 16,0 0-7-16,0 0 0 0,0 0 2 0,0 0-6 15,-4 0 6-15,-2 3 2 0,5 1-1 0,-5-1 1 16,2 5-8-16,-1 0-20 0,1 3-28 0,3 0-27 16,-4 1-5-16,5 2-3 0,-1 0-50 0,1 6-43 15</inkml:trace>
  <inkml:trace contextRef="#ctx0" brushRef="#br0" timeOffset="65152.19">39544 8318 959 0,'0'-3'-3'16,"0"2"14"-16,-6-4 7 0,1 4 8 0,-4-4 10 15,2 2-3-15,1-3-7 0,-4 1-6 0,0 1-4 16,1-1-12-16,-1 2 4 0,-1-1-3 0,1 2-2 15,2 0 5-15,0 1-8 0,-1 1-1 16,2 0-3-16,-2 0 2 0,3 0 2 0,1 3-6 16,-1 0 2-16,2 2 3 0,-1 1-3 0,1 0 5 15,2 3-7-15,1 0 7 0,-2 2-5 0,2-2 11 16,1 4-2-16,0-1-7 0,0-2 4 0,0 1-5 16,5-2 5-16,0 0-3 0,1 0 8 0,-1-1-12 15,4-4 7-15,1 4 3 0,-3-5-8 0,3 0 14 16,0 1-10-16,1-3 0 0,3-1 5 0,-4 0-5 15,2 0-2-15,-2-5 1 0,1 0 5 0,-2-2-2 16,1 1 5-16,-4-2-3 0,-1-1 3 0,1 0-4 16,-1 2-6-16,-1-3 3 0,-4 1-18 15,0-2-2-15,0 2 3 0,0-2-17 0,-9 4 3 0,3-1-18 16,1 2-13-16,-4 1-5 0,2 1-9 16,1 4-16-16,-4 0-46 0,1 6-66 0</inkml:trace>
  <inkml:trace contextRef="#ctx0" brushRef="#br0" timeOffset="65505.73">39730 8287 925 0,'0'-2'1'0,"-6"0"7"0,2-1 3 0,-2 2 11 15,-1-1 1-15,-2-1-3 0,-1 1 1 0,0-1-6 16,3 2-5-16,-2-2-1 0,-1 2 0 0,3 1 3 15,-2 0-3-15,2 0 0 0,0 0-5 16,1 0-13-16,5 4 5 0,-3 0 1 0,-1 1-3 16,5 1 7-16,-1 0 2 0,1 4-5 0,0-1 6 15,0 1 3-15,0 1-12 0,6 2 1 0,-2-1 3 16,2-2-5-16,-1 3 13 0,4-2-7 0,1-1-2 16,0 0 4-16,2-4-1 0,-1 3 3 0,4-4-3 15,-1-3 2-15,2 1-12 0,0-3 16 0,0 0 5 16,0 0-14-16,2-5 11 0,-5-1-13 0,6-2 1 15,-7 1 7-15,-2-2 0 0,0 0 3 0,-5-1-8 16,1 1 1-16,-1-2-10 0,-5 1-5 16,0-1-7-16,-11 2-29 0,4 2-9 0,-3-1-14 15,0 2-8-15,-4 1-7 0,-2 5-76 0,1 0-28 16</inkml:trace>
  <inkml:trace contextRef="#ctx0" brushRef="#br0" timeOffset="67246.47">35993 8068 236 0,'0'0'-16'0,"0"0"11"0,0 0-8 0,0 0 3 15,0 0 39-15,0 0-34 0,0 0 10 16,0 0-4-16,0 0-10 0,0 0 28 0,0 0-14 16,0 0 30-16,0 0-6 0,0 0-9 0,-4 0 4 15,4-3-21-15,0 3-15 0,0 0 6 0,-2 0 16 16,2 0-32-16,0 0 39 0,0 0-21 0,0 0-13 15,0 0 39-15,0 0-36 0,0 0 27 0,0 0-19 16,0 0-12-16,0 0 17 0,0 0-3 0,0 0 21 16,0 0-13-16,0 0-9 0,0 0-16 0,0 0-29 15,0 0-24-15</inkml:trace>
  <inkml:trace contextRef="#ctx0" brushRef="#br0" timeOffset="68473.36">37848 9234 768 0,'-12'0'15'0,"4"0"2"0,-2 0 16 15,2-5-2-15,1 5-13 0,2-2-5 0,0 2-12 16,4-1-3-16,1-1 1 0,-2 2-5 0,2 0 8 16,0 0-3-16,0-1 0 0,3 0 1 0,2-1-14 15,-1-1 14-15,2 2 4 0,4-6-1 0,4 1 4 16,3-3-14-16,8-2 3 0,1-6 9 0,4-1 0 16,8-5 1-16,3-3-9 0,6-4 0 0,1-1 0 15,4-2 8-15,2-2-1 0,0-2 4 0,2 3-13 16,-2-2 7-16,-2 2-5 0,-2 2-4 0,-4 3 25 15,0 3-18-15,-5 5 8 0,-4 3 1 16,-5 4-43-16,-3 3-23 0,-8 5-20 0,-3 2-127 16,-4 2 4-16</inkml:trace>
  <inkml:trace contextRef="#ctx0" brushRef="#br0" timeOffset="68736.18">37844 9479 793 0,'5'0'7'0,"6"-8"-9"0,3-4-2 0,3-3-5 15,8-6 3-15,6-4 5 0,8-4 9 0,7-6-14 16,6-3-3-16,6-5 2 0,4-1-3 0,6 1 25 16,-2 0 6-16,2 1-61 0,1 4-153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36:18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15038 9165 612 0,'0'0'22'0,"0"0"8"15,0 0 10-15,0 0-4 0,0 0-3 16,0 0-2-16,0 0-20 0,0 0 57 0,-4 0-58 16,1 0 24-16,0 0-17 0,3 0-14 0,0 0 12 15,-1 0-20-15,-1 0 21 0,2 18-54 0,0-1 63 16,0 0-1-16,0 2 4 0,0 4 52 0,0 5-43 16,0 1-8-16,3 8 26 0,2 5-22 0,-1 4 5 15,-3 6 6-15,4 4-28 0,-1 6 0 0,0 1 2 16,-1 4-13-16,2 2 13 0,0 0-22 0,1 1-5 15,1 0 9-15,1 0-7 0,-3-6-2 0,2-1 13 16,-1-3 3-16,1-7-4 0,-1-3 32 0,3-6-40 16,-3-4 5-16,-1-7 12 0,1-6-33 0,1-4 48 15,-4-7-58-15,0-16-38 0,1 0-17 16,-2 0-56-16,-1 0 11 0,2 0-22 0,-3 0-40 0,0 0-33 16</inkml:trace>
  <inkml:trace contextRef="#ctx0" brushRef="#br0" timeOffset="1295.78">14867 9035 317 0,'4'0'0'0,"-1"0"1"0,4 0 27 0,0 0 47 15,4 0-6-15,-1 0-12 0,4 0-14 16,-1 0-68-16,4 0 28 0,1 0-21 0,2 0-2 16,0-12 21-16,2 12-20 0,-1 0 60 0,5 0-8 15,-1 0-6-15,3 0 12 0,-2 0-10 0,3 0-41 16,4 0 35-16,-1 0-7 0,4 0 1 0,2 0-1 16,2 0-3-16,2 17-25 0,2-1-31 0,4 0 41 15,0 0-5-15,0 0 24 0,2-1 17 0,3 3-4 16,-3-1-35-16,-1 2 22 0,3-3-10 0,-2 3-9 15,-2-1 30-15,4 0-52 0,0 0 32 0,-2-2 6 16,2-1-13-16,3-2 31 0,-2-13-30 16,3 17 1-16,1-17-1 0,-1 14-20 0,2-14 45 15,-1 0-12-15,-1 0-11 0,-1 0 21 0,-3 0-33 16,1 0 4-16,-5 0-13 0,1 0 9 0,-6 0 11 16,2 0 9-16,-3 0 8 0,-2 0 1 0,-2 0-50 15,0 0 37-15,-3 0-23 0,4 0 5 0,-2 0 30 16,0-14-29-16,-3 14 20 0,2 0-23 0,0 0 21 15,0-13-36-15,0 13 44 0,-3 0-15 0,3 0 5 16,3-13 18-16,-3 13-29 0,0 0 14 0,2-13-16 16,-2 13 21-16,1 0-16 0,2 0 9 0,1 0-27 15,-4 0 12-15,2 0 16 0,1 0-15 0,-3-11 26 16,1 11-16-16,-1 0-6 0,0 0 13 0,0 0-7 16,0 0-22-16,0 0 34 0,2 0-7 0,-2 0-25 15,3-14 28-15,-2 14-12 0,4 0-3 0,-4-12 16 16,4 12 5-16,0-13-36 0,0 13-2 15,1-14 39-15,-5 14-39 0,3-13 35 0,-2 13 0 16,2-13-29-16,-4 13 38 0,0 0-38 0,-1-13 29 16,-2 13-31-16,-3 0-1 0,2 0 29 0,-3 0-39 15,-3 0 17-15,0 0 2 0,-2 0 19 0,-1 0-21 16,0 0 57-16,-4 0-43 0,0 0-43 0,-2 0 74 16,2 0-57-16,-2 0 27 0,0 13 5 0,-1-13-31 15,2 0 19-15,-3 15-16 0,4-15 28 0,-1 0-6 16,-3 0-18-16,6 0 21 0,-3 0-8 0,2 0 0 15,-1 14 9-15,4-14-14 0,0 0 5 16,2 0 6-16,-1 0-5 0,2 0 27 0,-3 0-28 16,6 0 18-16,-1 0-28 0,0 0-5 0,2 0 21 15,1 0-27-15,-2 0 54 0,2 0-10 0,2 0-36 16,-4 0 18-16,2-14-4 0,0 14 1 0,-2 0 18 16,1-15-21-16,0 15 0 0,-4 0-19 0,2-11 17 15,-2 11 14-15,-2-14-11 0,2 14 2 0,-4 0 4 16,1-12-17-16,-4 12 22 0,1 0-9 15,-2 0-7-15,-2-13 15 0,0 13-50 0,0 0 52 0,-4 0-9 16,2 0-7-16,-4 0 30 0,0 0-27 0,-4 0 36 16,3 0-15-16,-4 0-6 0,1 0 10 0,-4 0-48 15,0 0 12-15,0 0 20 16,-2 0-7-16,0 0-7 0,0 0-1 0,0 0-25 0,0 0 7 0,0 0 44 16,0 0 13-16,0 0-31 0,0 0 1 15,0 0 4-15,0 0-38 0,0 0 51 0,0 0-6 16,0 0-23-16,0 0 20 0,0 0 2 0,0 0-15 15,0 0 6-15,0 0 42 0,0 0-9 0,0 0 44 16,0 0 6-16,0 0-23 0,0 0-1 0,0 0-48 16,0 0-3-16,-2 0-15 0,-2 0 5 0,3 13 26 15,-2 1-10-15,1-2 16 0,-2 3-14 0,3 1-16 16,-4-1-4-16,4 5-13 0,-2-5-4 0,1 5 7 16,2 2 13-16,-2-2 10 0,0 2 14 0,2 2 0 15,0 0-13-15,0 0 0 0,0 4-12 0,0-3-2 16,4 4 10-16,1-2-7 0,-2 1 21 15,1 1-3-15,0 0-31 0,1 0 18 0,0 1-34 16,-3-1 4-16,4 0 43 0,-2 1-29 0,0 1 28 16,2 0-3-16,-2 1-19 0,-2 0 13 0,4 1-16 15,-2-1-15-15,0 3 19 0,1-1-3 0,-4 5 23 16,-1-3 6-16,3 3-23 0,-2-2 19 0,-1 3-30 16,0-4 18-16,0 1 12 0,0-2-20 0,0-4-4 15,0-1-28-15,-4-4-69 0,0-2-18 0,1-2-37 16,0-4-36-16,-1-1-24 0,1-17-70 0</inkml:trace>
  <inkml:trace contextRef="#ctx0" brushRef="#br0" timeOffset="2778.43">14950 10556 364 0,'3'0'8'0,"-1"0"-11"16,-1 0-4-16,4 0 1 0,-1 0 7 0,0 0 0 15,-1 0-3-15,4 0 16 0,0 0-18 0,-1 0-8 16,3 0 8-16,-2 0-7 0,3 0 102 0,0 0 30 16,5 0 34-16,-1 0-24 0,2 0-102 15,4 0-6-15,0 0-44 0,6 0 25 0,0 0 7 16,2 0-4-16,3 0 5 0,2 0-16 0,-1 0 1 16,4 0 22-16,0 0-43 0,0 0 21 0,2 0-6 15,2 0-38-15,-2 0 79 0,3 0-20 0,0 0-10 16,-1 0-7-16,3 0-11 0,0 0 0 0,-1 0 19 15,0 0 30-15,3 0-30 0,-6 0-26 0,1 0 34 16,0 0-29-16,1 0 17 0,-4 0 41 0,3 0-68 16,-2 0 49-16,2 0-21 0,-2 15-36 0,1-15 41 15,-2 0-31-15,3 0 12 0,-2 0 45 16,2 0-22-16,2 0 18 0,-2 0-34 0,-2 0-1 16,2 0 16-16,1 0-25 0,-1 0 24 0,-1 0-24 15,1 0 2-15,-4 0 29 0,3 0 27 0,0 0-45 16,0 0 14-16,-1 0 1 0,-2 0-57 0,0 0 72 15,0 0-22-15,0 0-16 0,0 0 48 0,0 0-21 16,0 0-2-16,-2 0 8 0,2 0-42 0,2 0-10 16,-1 0 36-16,2 0-26 0,-1 0 32 0,-1 0 11 15,4 0-36-15,0 0 27 0,0 0 15 0,-1 0-37 16,2 0-5-16,-2 0 4 0,5 0-3 0,-4 0 25 16,1 0 8-16,-1 0-25 0,0 0 1 15,0 0 18-15,-2 0-43 0,1 0 32 0,2 0-3 16,-2 0-11-16,2 0 48 0,-2 0-26 0,-2 0 7 15,4 0-47-15,-2 0-14 0,2 0 24 0,-2 0-14 16,1 0 42-16,-4 0 24 0,3 0-31 0,1 0-4 16,-4 0 15-16,4 0-12 0,-5 0-8 0,1 0 16 15,-1 0 3-15,0 14-21 0,3-14 43 0,-1 0-32 16,-2 0 0-16,0 0 5 0,-2 0-12 0,2 0-4 16,-3 0 9-16,3 0-7 0,-4 0 14 0,4 0 1 15,-3 0-15-15,3 0 9 0,-2 0-31 0,-3 0 47 16,2 0-20-16,1 0 16 0,2 0 8 0,-5 0-35 15,5 0 26-15,-1-17-27 0,-1 17-2 16,-2 0 42-16,1 0-33 0,0-15 25 0,1 15 2 16,-3 0-40-16,2-11 44 0,-1 11-20 0,-2 0-13 15,2 0 23-15,1-17-26 0,0 17-6 0,-1-14 33 16,2 14-29-16,-2-13 17 0,0 13 11 0,-2-14-2 16,0 14 12-16,1-17-24 0,-4 17 12 0,1-15-39 15,0 15 14-15,-2-15 12 0,0 15-12 0,0-15 29 16,-1 15-7-16,-4 0-9 0,4-16-1 0,-4 16 20 15,0 0-45-15,-4-13 18 0,3 13 28 0,-4 0-43 16,0 0 50-16,-2 0-9 0,1 0-38 16,-4 0 18-16,-1 0 11 0,0 0-6 0,-1 0 30 0,-2 0-36 15,-3 0-6-15,2 0-3 0,-1 0-3 16,-4 0 33-16,2 0 9 0,-3 0-17 0,0 0 0 16,0 0 14-16,0 0-24 0,0 0 32 0,-4 0-38 15,-1 0-57-15,1 0-97 0,2 0-96 0,-2-17-13 16</inkml:trace>
  <inkml:trace contextRef="#ctx0" brushRef="#br0" timeOffset="2926.03">20483 10316 1008 0,'0'0'-52'0,"0"0"-57"0,0 0-50 15,0 0-93-15</inkml:trace>
  <inkml:trace contextRef="#ctx0" brushRef="#br0" timeOffset="4183.68">17508 8689 873 0,'-4'0'10'0,"0"0"19"0,0 0 8 0,-1 0 1 15,2 0 3-15,-1 0-11 0,1 0 36 0,0 0-22 16,3 0 2-16,-1 0-15 0,1 0-38 0,0 0 1 16,0 0-25-16,0 0 31 0,0 0 9 0,0 0 10 15,0 0 8-15,3 0-5 0,1 0-10 0,-2 0 6 16,2 25-11-16,0-1-27 0,0 3 15 0,2 2-18 16,-2 5 12-16,1-2 3 0,-1 1 15 0,-1-2-4 15,1 1-8-15,-1-5 10 0,0-2-8 16,-1 0 19-16,0-4-34 0,1-3-30 0,0-2-83 15,-1-2-61-15,0-14 23 0,0 11-85 0,0-11 53 16</inkml:trace>
  <inkml:trace contextRef="#ctx0" brushRef="#br0" timeOffset="5028.57">17357 8585 352 0,'-1'0'0'0,"-1"0"28"0,0 0 8 15,-3 0 8-15,2 0-1 0,0 0-41 16,0 0 41-16,-4 0 0 0,4 0-21 0,1 0 38 16,-3 0-41-16,4 0-8 0,-1 0 21 0,0 0-28 15,0 0-15-15,2 0 2 0,0 0-35 0,0 0 18 16,0 0-5-16,0 0 32 0,0 0 29 0,4 0-23 16,-1 0 30-16,2 0-53 0,-3 0 6 0,4 0 35 15,0 0-44-15,0 0 18 0,2 0-18 0,-2 0-11 16,1 0 22-16,3 0 10 0,1 0 16 0,-3 0-2 15,-1 0-9-15,4 0-13 0,1 0 15 0,-2 0-18 16,2 0 20-16,-2 0 0 0,2 0-22 16,-1 0 29-16,2 0-9 0,1 0-36 0,-2 0 28 15,2 0-24-15,-2 0 12 0,2 0 53 0,2 0-29 16,-3 0 2-16,6 0-23 0,-2 0-3 0,0 0 14 16,2 0-18-16,0 0 28 0,3 0-11 0,-2 0 7 15,0 0 16-15,0 0-30 0,4 0 45 0,-3 0-54 16,0 0 11-16,1 0 11 0,0 0-31 0,-2 0 43 15,0 0-16-15,0 0 7 0,0 0-8 0,-2 0-11 16,-1 0 24-16,-1 0-22 0,-3 0 5 0,0 0 34 16,-2 0-36-16,-1 0-3 0,0 0 10 15,-2 0-15-15,-1 0 22 0,-2 0 25 0,-3 0-23 16,2 0 3-16,-2 0 0 0,1 0 5 0,-3 0 15 16,0 0-24-16,0 0-21 0,0 0 16 0,-6 0-10 15,1 0-26-15,0 0-68 0,0 0-78 0,-3 0-66 16</inkml:trace>
  <inkml:trace contextRef="#ctx0" brushRef="#br0" timeOffset="5419.72">17974 8398 438 0,'0'-10'-4'0,"0"10"6"0,0 0-5 16,6 0-7-16,-2-13 8 0,2 13 11 0,0 0 4 16,2-12 6-16,1 12-17 0,-2 0-15 0,3 0-8 15,-1-10-6-15,2 10 17 0,-1 0 12 16,0 0 1-16,2 0 4 0,-2 0-2 0,2 0-2 15,-2 0 21-15,0 0-25 0,3 0 23 0,-3 0-20 16,0 0-14-16,-3 11 23 0,3-11-25 0,0 15 20 16,-1-15 28-16,-2 18-36 0,-1-5 23 0,0-13 0 15,-2 18-6-15,2-4 34 0,-2-2 0 0,-2 2-33 16,-2 1-8-16,0-3 6 0,0 2-27 0,-6 1 51 16,0 0-29-16,0-1-10 0,0 1 5 0,1 1 1 15,-4-1-10-15,3 0 31 0,-4-15-33 0,2 20-9 16,0-2-19-16,0-2-43 0,0-1-45 0,0-2-59 15</inkml:trace>
  <inkml:trace contextRef="#ctx0" brushRef="#br0" timeOffset="6412.88">18748 8460 649 0,'-2'0'25'16,"1"0"18"-16,-2 0 25 0,-1 0 11 0,2 0-28 15,-2 0-11-15,-2 0-26 0,2 0-27 16,-2 0 31-16,-4 0 24 0,3 0 20 0,-2-12 6 0,-1 12-2 16,0 0-18-16,-1-11-49 0,-4 11 11 15,5 0-13-15,-2 0-21 0,1 0 36 0,-2 0-8 16,3 0-12-16,-2 0 19 0,2 0-26 0,3 0 37 15,-3 16-15-15,1 2-1 0,-1-1 7 0,4 4-37 16,-2-1 34-16,5 0-54 0,-1 0 22 0,1-1 9 16,3 1-7-16,0-4 32 0,0-16-13 0,7 16 6 15,-1-16-38-15,1 0 17 0,3 14 28 0,-4-14-46 16,4 0 66-16,-1 0-28 0,1 0-9 16,1 0 47-16,-1 0-42 0,2 0 29 0,1 0-6 0,3 0-7 15,-2-20 6-15,-1 3-28 0,3-6-8 0,-2-2 6 16,1-3 1-16,-1 0 28 0,-2-2-11 15,-5 0-12-15,1 2-2 0,-2 0-20 0,0 1 14 16,-2 1 8-16,-4 5-20 0,0 1 27 0,0 0-15 16,-5 6 27-16,-1-1 7 0,1 15-38 0,0-15 26 15,0 15-19-15,0 0 19 0,0-12 18 0,0 12-10 16,0 0-1-16,1 0-18 0,1 0 11 16,0 0-7-16,2 0-22 0,-1 0 5 0,2 0 0 0,0 0 6 15,0 0 40-15,0 0-34 0,0 0-2 0,0 0 13 16,0 0-15-16,0 0 31 0,3 0-15 15,0 0-23-15,0 0 7 0,1 12 3 0,1 2 20 16,-4 1-11-16,2 0 0 0,-2 3-2 0,4 1-2 0,-4 1 13 16,2 2-16-16,-2 0-22 0,4 2-1 15,-4-2 5-15,3 1 6 0,-2-2 37 0,1 0-27 16,3-1 23-16,-5 1-20 0,3-4-15 0,-1 1 28 16,0-2-40-16,1-1-27 0,1-15-52 0,0 17 3 15,0-17-44-15,1 0-37 0,-1 15 54 0,1-15-46 16,0 0 0-16,1 0 59 0</inkml:trace>
  <inkml:trace contextRef="#ctx0" brushRef="#br0" timeOffset="6616.86">18944 8536 940 0,'0'0'20'0,"0"0"7"0,0 0 8 0,0 0 4 15,0 0-38-15,0 0-5 0,0 0-31 0,0 0-3 16,0 0 47-16,-3 19-3 0,-1-1 34 0,-1-3-30 16,1 1-33-16,3-16 10 0,-1 20 5 0,-1-4 32 15,2-16-17-15,-2 14-73 0,3-14-83 16,0 0-63-16,0 15-37 0</inkml:trace>
  <inkml:trace contextRef="#ctx0" brushRef="#br0" timeOffset="6766.97">18958 8449 775 0,'-4'0'-8'0,"1"0"0"16,-1 0 10-16,0 0-23 0,2 0 5 0,-1 0-26 16,3 0-26-16,0 0-5 0,0 0 1 0,6 0 6 15,1 0-62-15</inkml:trace>
  <inkml:trace contextRef="#ctx0" brushRef="#br0" timeOffset="7189.96">19150 8449 969 0,'-3'0'18'0,"-1"0"14"0,0 0 13 0,-4 0 26 16,1 0-26-16,1 0-5 0,-1 0-29 0,-1 0-12 15,-3 0 7-15,4 0 8 0,-1 0 11 0,0 18-39 16,0-4-6-16,2-14-24 0,0 17 31 0,0-1-4 16,4-1 28-16,-3-15-13 0,5 18-26 15,0-18 53-15,0 17-48 0,0-2 22 0,5-15-6 16,-3 15 2-16,4-15 16 0,0 0 0 0,0 16 7 16,2-16-9-16,-2 0-20 0,1 0 0 0,-1 0 20 15,3 0-48-15,-3 0 53 0,4 0 3 0,-5 0-16 16,1 0 37-16,1 0-52 0,-1 0 6 0,-2 0-17 15,2 0 3-15,-3 0 38 0,4-17-19 0,-4 2-16 16,1 1 6-16,-1-1-15 0,-1 2 12 0,-1 0 25 16,2 13-22-16,-1-14 14 0,-2 14-7 0,2-12 11 15,-2 12 7-15,0 0 4 0,0 0-8 0,0 0-4 16,0 0-12-16,0 0-10 0,2 0 4 16,-2 0-12-16,0 0 22 0,0 0-15 0,1 0 26 0,-1 0 4 15,3 0-21-15,-3 0-5 0,2 0 9 16,-1 12-11-16,3-12 30 0,-1 18 15 0,0-18-24 15,4 16-25-15,-4-16-79 0,2 15-28 0,0-15-66 16,-2 0-33-16</inkml:trace>
  <inkml:trace contextRef="#ctx0" brushRef="#br0" timeOffset="7640.13">19421 8384 1118 0,'0'0'-16'0,"-6"0"3"0,2 0 0 16,0 0 3-16,-1 0-6 0,2 0-5 0,1 0 30 15,-3 14-6-15,2-14 18 0,-1 18 10 0,2-2-47 16,-2 0 14-16,1-1-8 0,0 1 9 0,3 0 11 16,-2-2-1-16,2 0 1 0,0 1-10 0,0 0 9 15,0-15-7-15,0 18-1 0,0-18 2 0,0 14 15 16,2-14-38-16,1 0 39 0,0 0-33 0,-3 0-3 15,2 0 30-15,0 0-17 0,-2 0 23 0,0 0-26 16,0 0 19-16,0 0-27 0,0 0 9 0,0 0 2 16,0 0-20-16,0 0 31 0,0 0-19 0,0 0 15 15,0 0 7-15,0-18-20 0,2 4 3 16,-1 2 5-16,2 12-11 0,0-18 6 0,2 4 31 16,-3 14-33-16,1-11 10 0,0 11-4 0,1 0-9 15,-1-15 27-15,2 15-26 0,1 0-3 0,-4 0 15 16,1-9-35-16,2 9 44 0,-3 0-3 0,1 0-30 15,2 0 51-15,0 0-45 0,0 0 30 0,1 0-12 16,-2 0-27-16,2 0 38 0,-1 0-20 0,0 0-11 16,2 0 31-16,-3 0-18 0,1 0-1 0,-1 0 38 15,0 0-16-15,0 0 17 0,-1 0-12 16,2 0-27-16,-3 15-17 0,2 0 34 0,-2-1-30 16,0 4-34-16,2-4-12 0,0 4-82 0,-2-3-12 15,2-15-40-15</inkml:trace>
  <inkml:trace contextRef="#ctx0" brushRef="#br0" timeOffset="8187.92">19780 8442 1196 0,'-7'0'13'0,"1"0"11"0,0 0-18 0,-1 0 27 16,-2 0-13-16,3 0-18 0,-4 0 30 0,0 0-27 15,2 0-11-15,0 0 24 0,-2 0-10 16,0 0 2-16,0 0 8 0,2 0-13 0,0 0-6 16,4 16-38-16,-2-16 28 0,5 16-22 0,1-16 2 15,0 14 34-15,0-14-18 0,0 15 30 0,3-15 7 16,4 0-37-16,-3 15 36 0,3-15-6 0,1 0-58 16,0 15 72-16,2-15-76 0,-2 0 17 0,0 0 64 15,2 0-44-15,0 0 35 0,0 0-21 0,-2 0-36 16,0 0 30-16,-2 0 6 0,1 0-27 0,2 0 48 15,-3 0-32-15,-2-15-4 0,0 15 40 0,-1-14-43 16,0 14 12-16,-1-12 14 0,0 12-31 16,-2-14 16-16,0 14 12 0,0-13-22 0,0 13 33 0,0 0-25 15,0 0 18-15,0 0-1 0,-4 0-43 0,4 0 43 16,-3 0-43-16,3 0 41 0,0 0 19 16,0 0-43-16,0 0 20 0,0 0-34 0,0 0-7 15,0 0 44-15,3 0 1 0,-1 0 4 0,2 0-13 16,0 0 1-16,0 18 1 0,1-4-24 0,0 1 58 15,0 0-22-15,-1 1 15 0,1 0 28 0,-1 3-20 16,-1-3 27-16,-2 0-13 0,-1 0-9 16,0-2-6-16,0 3-32 0,0-17 5 0,-4 20 3 0,-2-3 3 15,0-2-3-15,0 0-14 0,-4 0 2 0,0-1-7 16,0 1 8-16,0-15 15 0,-6 18-2 0,5-5-7 16,-4-13 0-16,-1 0-31 0,-1 15-29 15,2-15-28-15,-3 0-43 0,2 0 43 0,0 0 13 16,2 0 10-16,0 0-1 0,2 0-22 0,2-20-6 15,3 5-9-15,0 15-16 0,2-15-29 0,5 1-29 16,0 1-18-16</inkml:trace>
  <inkml:trace contextRef="#ctx0" brushRef="#br0" timeOffset="8653.19">19997 8439 1260 0,'-6'0'25'0,"2"0"-18"15,-2 0-7-15,1 0 4 0,-2 0 11 0,1 0-6 16,-2 0 20-16,0 0-2 0,1 0-34 0,-2 0 33 16,-1 0-28-16,3 14-16 0,-3-14 8 0,1 16-1 15,3-2 8-15,0-14 26 0,1 15-12 0,0-15-12 16,3 17 6-16,0-17-15 0,2 17-15 0,0-17 4 15,0 16-19-15,4-16 45 0,2 14-14 0,-2-14 13 16,2 0 24-16,0 14-44 0,0-14 39 0,2 0-1 16,0 0-15-16,0 0 0 0,0 0 6 0,0 0-39 15,1 0 16-15,1 0 17 0,-3 0-25 16,2 0 27-16,-4 0 7 0,1-12-15 0,-2 12 24 16,2-16-33-16,-1 2 7 0,-2 14 3 0,-1-16-8 15,0 16 40-15,1-12-47 0,-3 12 26 0,0 0-38 16,0 0 26-16,0-12 29 0,0 12-70 0,0 0 53 15,0 0-35-15,0 0 8 0,0 0 15 0,0 0-12 16,0 0 21-16,0 0-16 0,0 0 30 0,0 0-40 16,0 0-16-16,1 0 33 0,1 0-26 0,0 0 45 15,-2 0-21-15,2 0-33 0,2 0 34 0,1 0-36 16,-4 0 46-16,5 15 27 0,-2-15-40 0,2 0-13 16,2 15-49-16,-2-15-68 0,0 0-15 0,-2 15-1 15,2-15-15-15,0 0 4 0,0 0-9 16</inkml:trace>
  <inkml:trace contextRef="#ctx0" brushRef="#br0" timeOffset="9112.49">20185 8390 1279 0,'0'0'-28'0,"0"0"24"0,0 0 5 0,0 0 5 15,0 0 31-15,0 0-32 0,0 0-24 0,0 0 17 16,0 0-14-16,0 0 9 0,0 0 29 0,0 18-20 15,4-2 18-15,-1 0 11 0,-2 1-7 16,1 0-19-16,1 4-3 0,-2-1-7 0,3 1-9 16,-4-2 45-16,2 2-38 0,1-1 28 0,-2-2-12 15,-1 1-22-15,2-3 21 0,-2-16-13 0,0 20 31 16,0-20-10-16,0 18 7 0,0-18-41 0,0 16 15 16,0-16 3-16,0 0 16 0,0 0 5 0,0 0-22 15,-3 0 4-15,0 0 2 0,1 0 21 0,0 0-20 16,0 0 5-16,1 0-52 0,-4 0-13 0,1 0 46 15,0 0-43-15,1-14 48 0,-2-1 3 0,1 15-23 16,0-22 41-16,2 2-28 0,-2 1 19 0,4-1 4 16,-1 3-30-16,1-1 43 0,0 1-49 15,0 0-1-15,5 2 35 0,0 3-42 0,0 12 40 16,0-16-2-16,1 16-16 0,-2-14 6 0,2 14-5 0,-1-14 0 16,1 14-16-16,0 0 24 0,3-11 21 15,-2 11-19-15,1 0-1 0,-2 0 3 0,0 0-37 16,3 0 18-16,-2 0 33 0,-1 0-26 0,1 0 26 15,-1 0-18-15,-2 0-21 0,-1 0 12 0,0 0 2 16,-2 0 34-16,2 0 0 0,-2 0-12 0,-1 0-15 16,0 0-1-16,0 0 10 0,-4 0-2 0,0 0-10 15,-2 0-52-15,2 0-36 0,-4 12-79 0,0-12-53 16,1 14-63-16</inkml:trace>
  <inkml:trace contextRef="#ctx0" brushRef="#br0" timeOffset="9831.95">20810 8089 1065 0,'0'0'-17'0,"0"0"2"16,0 0 1-16,0 0-9 0,0 0 18 0,0 0 17 15,0 0-4-15,2 0-4 0,-1 0 24 0,2 0-19 16,-2 0 25-16,1 0 11 0,2 16-28 0,1 2 26 16,-4-1-28-16,3 1-7 0,-1 5 11 0,0 0-11 15,1 0 7-15,-4 3 34 0,3 0-24 0,-3 2-11 16,0 0-19-16,0-2-20 0,0 0 25 0,0-1 7 15,0 0 31-15,0-4-32 0,0-1 10 16,0-3-66-16,0 0-64 0,-3-17-57 0,3 18-53 16,0-18-51-16,0 11 32 0</inkml:trace>
  <inkml:trace contextRef="#ctx0" brushRef="#br0" timeOffset="10329.37">20858 8189 1058 0,'-5'0'-2'16,"5"0"-1"-16,0 0-9 0,0 0-6 0,0 0 7 0,0 0 30 15,0 0 40-15,0 0-17 0,0 0 7 16,0 0-26-16,0 0-43 0,0 0 17 0,0 0-12 16,2 0-9-16,-2 0 30 0,4 0-13 0,-1 0 16 15,-1 0-12-15,2 0-24 0,0 12 34 0,-1-12-23 16,3 15 31-16,3-1 0 0,-1-14-12 0,-1 14-1 15,-1-1-12-15,4-13 21 0,-1 16 1 0,-2-4 1 16,2-12-15-16,-2 12 0 0,3-12-1 0,-3 0 10 16,3 0 11-16,-2 12-32 0,0-12 12 0,-1 0-4 15,-1 0 2-15,3 0 34 0,-3 0-42 0,-1 0 8 16,1 0-2-16,1 0-3 0,-4 0 35 0,3 0-4 16,-2-12-10-16,2 0-8 0,1-1 2 0,-4 0-1 15,1-2 26-15,-1 1-27 0,0 0-8 16,2-1 5-16,-5 3-12 0,1 12 4 0,-1-15 16 15,0 15-1-15,0-10 2 0,0 10 26 0,0 0-18 16,0 0-14-16,0 0-4 0,0 0 0 0,0 0 3 16,0 0 19-16,0 0-17 0,0 0-13 0,0 0 8 15,0 0-34-15,0 0 19 0,0 0 20 0,0 0-4 16,0 0 21-16,4 0-1 0,-1 15-47 0,0-1 11 16,0 2 24-16,1 2-13 0,-1 0 45 0,2 3-34 15,0 0 11-15,0-1-32 0,-1 0 11 0,0 2 34 16,-1-2-55-16,1-1 46 0,1 0-36 0,-1-1-5 15,0-1 13-15,-1-1-1 0,2 0-42 0,0-4-41 16,-2-12-40-16,0 17-53 0,4-17-14 0,-4 0-58 16</inkml:trace>
  <inkml:trace contextRef="#ctx0" brushRef="#br0" timeOffset="10734.93">21306 8444 1017 0,'0'0'-14'16,"0"0"7"-16,0 15-2 0,0-15 2 0,0 0-12 15,0 0 11-15,0 0 12 0,0 0-37 0,0 0 54 16,4 0-27-16,-1 0 2 0,2 0 43 0,-1 0-41 16,3 0 10-16,0 0 1 0,1 0-13 0,-3 0 6 15,4 0 14-15,-2 0-2 0,3 0-7 0,-3 0 29 16,1-14-37-16,-3 14-6 0,1-15 34 0,-1 15-36 15,-3-14 6-15,1 14 10 0,-3-14-30 0,0 14 5 16,0-13 42-16,-5 13-6 0,-1-12 0 0,0 12 46 16,0 0-36-16,-2-13-12 0,0 13 33 0,-2 0-43 15,2 0 3-15,0 0-17 0,-2 0 3 16,2 0 4-16,0 0 12 0,0 0 6 0,-1 0-16 16,3 0-10-16,1 0 14 0,0 15 6 0,2-15-20 15,-4 14 25-15,7-14-29 0,-1 17-12 0,1-17 10 16,0 18-1-16,0-6 14 0,6-12-4 0,-1 17 9 15,1-17 1-15,1 17-18 0,1-17 48 0,-3 15-13 16,5-15-16-16,0 0-1 0,-1 17-57 0,1-17 1 16,0 0-39-16,0 0-8 0,0 0-2 0,-1 0-1 15,4 0 11-15,-3 0-32 0,0 0 12 0,0 0-56 16</inkml:trace>
  <inkml:trace contextRef="#ctx0" brushRef="#br0" timeOffset="11175.12">21542 8317 1201 0,'0'0'11'16,"0"0"1"-16,0 0 26 0,0 0-11 0,0 0 16 0,0 0-3 15,0 0-47-15,0 0 16 0,0 0-14 16,0 12-6-16,3-12 37 0,-3 18-3 0,0-4 9 16,3 0 19-16,-1 1-20 0,-2 0 5 0,0 2-26 15,0-2-16-15,0-1 0 0,0 0 8 0,0-14-3 16,-5 18 17-16,5-3-5 0,0-15-8 15,0 0 3-15,0 15-9 0,0-15-1 0,0 0 3 0,0 0-3 16,0 0-9-16,0 0 34 0,0 0-15 16,-3 0-2-16,3 0 9 0,0 0-26 0,0 0 2 0,0 0-4 15,0 0 9-15,0 0 5 0,0 0-2 0,0 0 7 16,0 0-27-16,0 0 5 0,3 0 13 16,2-15 4-16,-1 15 1 0,0-15-9 0,4 6-2 15,-3 9-11-15,2-15 15 0,1 2 15 0,0 13-16 16,2-12 7-16,-4 12-4 0,1-11-16 0,0 11 6 15,-1 0 11-15,0-13 8 0,1 13-2 0,0 0 0 16,-1 0-16-16,0-13 6 0,0 13-2 0,0 0-7 16,-1 0 29-16,4 0-24 0,-3 0 13 0,0 0 14 15,-2 0-25-15,0 0 13 0,2 0-16 0,-2 0 5 16,0 0 18-16,2 0 5 0,-3 0-2 0,2 0 6 16,-1 13-24-16,0-13 3 0,0 15 19 15,2-15-28-15,-2 15 4 0,1-15-55 0,-1 14-59 16,1-14-6-16,0 14-74 0,0-14 36 0,2 0 36 15,-2 12-9-15,1-12-7 0</inkml:trace>
  <inkml:trace contextRef="#ctx0" brushRef="#br0" timeOffset="11683.05">21970 8307 1215 0,'-6'0'34'0,"1"0"8"16,-2 0 3-16,-1 0 4 0,1 0-16 0,-2 0 6 15,1 0-5-15,1 0-4 0,-6 0-8 0,3 0-16 16,0 0-1-16,0 0-4 0,1 17-4 16,-1-3 13-16,1-14-9 0,-1 16 5 0,4-1-23 15,0-15 5-15,2 15 4 0,3 0 4 0,-2-15 9 16,3 15-24-16,0-15 14 0,0 18-8 0,8-18 11 16,-2 16 14-16,0-16-30 0,4 12-13 0,0-12 16 15,2 0-16-15,1 0 15 0,-2 0 39 0,2 0-21 16,0 0-9-16,1 0 14 0,-2 0-24 0,0 0-11 15,0-14 31-15,-1 2-2 0,-4 1 10 0,1 11 6 16,0-18-18-16,-4 6-20 0,2 12 16 16,-3-14 1-16,-2 14 9 0,-1-12 13 0,0 12-44 0,0 0 24 15,0 0 4-15,0 0 1 0,0 0 18 16,-1 0-11-16,-2 0-6 0,3 0-6 0,0 0 23 16,0 0-24-16,0 0 3 0,0 0 9 0,0 0-29 15,0 0 12-15,0 0-26 0,0 0 33 0,0 0 1 16,3 0 3-16,-2 0 24 0,3 0-29 0,-2 17 2 15,1 1 23-15,0-1 17 0,-1 3 5 0,0-1 5 16,2 0-12-16,-2 2-28 0,1-1 16 0,-2 5-4 16,-1-4 18-16,0 2 2 0,0-2-9 0,-6 2-13 15,2-2-7-15,-2 1-2 0,0 0 2 0,1-2 12 16,-4 1-22-16,-3-1 11 0,2 0-2 0,0-3-2 16,-1 0 4-16,-4-5-3 0,1-12-14 15,0 17-31-15,-2-17-2 0,0 0-31 0,0 0-32 16,-1 0-9-16,-2 0-22 0,3 0-40 0,0 0 8 15,2 0-17-15,2-26 23 0,1 4 7 0,1-3-69 16</inkml:trace>
  <inkml:trace contextRef="#ctx0" brushRef="#br0" timeOffset="12106.91">22126 8453 1049 0,'-6'0'-7'16,"5"14"-4"-16,-4-14 20 0,3 13-21 0,2-13 7 15,0 0 24-15,0 0-40 0,0 0 14 0,0 0 3 16,0 0-17-16,7 0 24 0,-6 0 3 0,5 0-9 16,3 0 10-16,-4 0 24 0,1 0-39 0,0 0 40 15,2 0-14-15,0-13-39 0,2 0 58 0,-2 2-43 16,-2-2-10-16,0 2 13 0,3-1-3 0,-6-2 14 15,4 14-13-15,-7-14 3 0,1 2-6 0,-1 12 9 16,0-13 29-16,-6 13-3 0,1-11-24 0,-1 11 23 16,-1 0-38-16,-1 0 14 0,3 0 15 0,-5 0-29 15,-1 0 28-15,3 0-8 0,1 0-11 16,-3 0 17-16,1 0-7 0,2 0-4 0,-2 0 7 0,3 0-16 16,2 0 31-16,-2 12-6 0,2-12 0 15,2 0-38-15,2 15 0 0,0-15 5 0,0 14-10 16,0-1 45-16,2-13-43 0,2 19 10 0,2-3 16 15,0-3-1-15,0 1 32 0,2-14-30 0,2 18 6 16,-2-3-21-16,2-15 8 0,2 14 8 0,0-14-47 16,-2 14 5-16,2-14-39 0,1 0-20 0,0 0 9 15,0 0-23-15,-2 0 2 0,1 0-24 0,2 0-44 16</inkml:trace>
  <inkml:trace contextRef="#ctx0" brushRef="#br0" timeOffset="12321.91">22429 8204 975 0,'0'0'10'0,"-5"0"22"0,4 0-3 0,-2 0-1 16,3 0 0-16,-1 0-29 0,1 0 5 0,-3 0 0 15,1 0 1-15,1 0-4 0,-2 0-6 0,1 0 9 16,2 0-49-16,-1 0 14 0,-2 0-13 0,3 0-28 15,-1 0 3-15,1 0-42 0,-5 0-1 16,5 14-25-16,-1-14-21 0,-2 12 25 0</inkml:trace>
  <inkml:trace contextRef="#ctx0" brushRef="#br0" timeOffset="12698.72">22397 8280 1299 0,'0'0'17'16,"0"0"-10"-16,0 0 27 0,0 0 24 0,0 0-14 16,0 0 21-16,0 0-16 0,0 0-28 0,0 0-2 15,0 0-25-15,0 0 10 0,0 14-1 0,0-14-16 16,0 15 32-16,0-15-18 0,0 17-11 0,0-1 30 16,0-2-19-16,1 3-7 0,4-2 24 15,-4 1-20-15,2-1 10 0,-2-1 6 0,1 1-19 16,2-15 4-16,-2 15-3 0,1-15-16 0,-2 17 15 15,3-17 13-15,-4 0-15 0,2 14-6 0,1-14 3 16,-3 0-15-16,0 0 29 0,0 0 16 0,0 0-19 16,0 0-1-16,0 0-21 0,0 0 2 0,-5 0 7 15,1 0 5-15,3 0 8 0,-4 0-4 16,1-16-7-16,1 1-4 0,-1 15 8 0,-1-14-22 0,1 2 33 16,-2 12-21-16,5-14 7 0,-2 14 30 0,1-16-30 15,2 16 19-15,0-14-15 0,0 14-38 16,6-15-1-16,0 15 12 0,3-15-38 0,-4 15 19 15,3-14-21-15,2 0-32 0,3 14 3 0,-3-13-16 16,1 0-1-16,1 13-12 0,4-12-44 0,-2 3 6 16</inkml:trace>
  <inkml:trace contextRef="#ctx0" brushRef="#br0" timeOffset="13008.2">22713 8164 1330 0,'-5'0'-15'16,"1"0"-4"-16,2 0 18 0,-2 0 9 0,3 0 39 16,-2 0 9-16,1 0-20 0,1 0 3 15,-2 0-42-15,3 0 3 0,0 0-4 0,0 0-11 16,0 0 22-16,0 0-18 0,4 0 7 0,1 0 1 16,-4 0-18-16,2 0 9 0,0 0 15 0,1 0 5 15,1 15 1-15,-4-4-5 0,3 3-1 0,1 1-2 16,-1 0 13-16,-1 3 20 0,0-1-15 0,-2 2-26 15,4-1 9-15,-5 0 1 0,1 1 0 0,-1-1 18 16,0 0-5-16,0-1 2 0,0 0-21 0,-6-2 9 16,5 0-4-16,-2-15-47 0,1 17 27 0,1-17-14 15,-2 14-27-15,3-14-7 0,-1 0-51 0,1 0-24 16,-3 0-6-16,3 0 17 0,-2 0 27 0,2 0-38 16,-1 0-33-16,1 0 11 0</inkml:trace>
  <inkml:trace contextRef="#ctx0" brushRef="#br0" timeOffset="13380.72">22665 8359 1150 0,'-3'0'39'0,"2"0"30"0,-4 0-3 0,1 0-3 15,4 0-44-15,-1 0-21 0,1 0 10 0,-3 0-17 16,3 0 19-16,0 0-21 0,0 0-3 0,0 0 13 16,0 0-31-16,3 0 32 0,-2 0-2 0,5 0-9 15,-2 0 40-15,5 0-29 0,-2 0 4 16,3-15 14-16,4 15-15 0,2 0 1 0,0-12-26 15,3 12-31-15,-2 0-23 0,-1-12 6 0,3 12 6 16,-3 0 16-16,1-12-19 0,-3 12-5 0,2 0 6 16,-1 0 24-16,-1 0 6 0,-2 0 36 0,-1 0-21 15,-1 0 17-15,0 0 35 0,-1 0-47 0,-2 0 11 16,-1 0-4-16,1 0-2 0,-4 0-2 0,0 0 32 16,-2 0-11-16,2 0 5 0,-1 0 31 15,-2 0 31-15,0 0 1 0,0 0 27 0,0 0-9 0,0 0-27 16,0 0-38-16,0 0 9 0,0 0 3 0,-5 0-63 15,1 0 69-15,3 0-70 0,-4 15-7 16,1-15 31-16,3 15-21 0,-1-1 44 0,-1-14-12 16,2 17 12-16,-1-2-29 0,2-2-11 0,-3 0 32 15,3 1-16-15,0-14 28 0,0 18-32 0,0-3-1 16,0-15-38-16,0 14-54 0,5-14-65 0,-5 12-43 16,4-12-88-16,-2 0 34 0</inkml:trace>
  <inkml:trace contextRef="#ctx0" brushRef="#br0" timeOffset="13524.9">22961 8225 1074 0,'-11'0'27'0,"6"0"-23"15,-4 0-74-15,3 0-96 0,2 0-131 0</inkml:trace>
  <inkml:trace contextRef="#ctx0" brushRef="#br0" timeOffset="15487.48">23171 8379 820 0,'-6'0'-2'0,"0"0"18"16,-1 0 6-16,1 0-3 0,1 0 33 0,0 0-9 15,0 0 5-15,0 0 30 0,2 0-51 0,1 0 24 16,-3 0 23-16,2 0-24 0,0 0 4 0,-1 0-21 16,3 0-24-16,-5 0 17 0,2 0 15 0,-1 0-5 15,4 14-15-15,-4-14-3 0,4 0-2 16,-2 0 2-16,2 0 8 0,-1 0-25 0,-1 0 0 0,3 0-14 16,0 0 8-16,0 0 6 0,0 0-10 15,0 0-11-15,0 0 3 0,0 0-10 0,5 0 17 16,-4 0 2-16,3 0-12 0,1 0 26 0,1 0-14 15,4 0-5-15,-2 0 21 0,2 0-25 0,6 0 22 16,2-12 10-16,2 1-23 0,4-3 18 0,-1 0-12 16,8-4 9-16,-1 0-9 0,4-3-9 0,2-2 1 15,6-2 20-15,2-2-14 0,4-1-2 0,2-5 10 16,1 1-15-16,6-2 31 0,0-1 12 0,1 0-2 16,-1 0-34-16,-2-3-4 0,3 3 12 0,-6 3-22 15,-3 0 33-15,-5 3 17 0,-3 3-18 16,-4 3-13-16,-5 5 9 0,-3 4-30 0,-8 14 18 15,-1-17 18-15,-4 17-11 0,-6 0 30 0,-2 0-18 16,-4 0 27-16,0 0-14 0,-4 0-4 0,0 0-13 16,0 0-29-16,0 0-5 0,-6 0-82 0,1 0-38 15,-4 0-59-15,3 0-40 0,-4 0 26 0,0 0-58 16,-1 0 51-16</inkml:trace>
  <inkml:trace contextRef="#ctx0" brushRef="#br0" timeOffset="15850.89">24087 7670 1004 0,'-10'0'-28'0,"2"0"18"0,0 0-16 0,3 0 19 16,-2 0 6-16,4 0-24 0,-2 0 22 0,5 0-25 15,0 0 31-15,0 0 3 0,5 0 9 16,0 0-14-16,1 0-5 0,3 0 29 0,2 0-21 16,-1-13 8-16,5 13-9 0,-4-13-19 0,5 13-11 0,0 0 0 15,-2-12 22-15,2 12-7 0,0 0 6 0,-1 0 28 16,0 0-23-16,1 0-8 0,-1 0 25 16,0 0-38-16,-3 0 27 0,2 0-13 0,-2 0 7 15,0 0 13-15,-2 14-34 0,-2-14 34 0,2 16-12 16,-4-16-9-16,0 14 35 0,0-14 6 0,-2 14-20 15,0-14 42-15,1 15-34 0,-4-3 3 0,-1-12-2 16,0 20-20-16,0-3 23 0,0 4-9 0,-4 4-2 16,-2-1-13-16,0 2 2 0,-2 3-47 0,0 1-65 15,-2 1-76-15,0 1-87 0</inkml:trace>
  <inkml:trace contextRef="#ctx0" brushRef="#br0" timeOffset="16571.38">24908 7487 995 0,'0'-14'15'0,"0"14"7"15,0-14 9-15,-6 14 20 0,-3-13 7 0,3 13 1 16,-4-14-8-16,0 14-12 0,-1-12-23 0,-1 12-12 16,-2 0 8-16,-1-13-9 0,-1 13-2 0,1 0 20 15,-1 0-29-15,1 0 5 0,1 0-20 0,2 0 8 16,5 0 14-16,-2 16-10 0,5-16 10 0,0 17-34 16,2-5 39-16,2-12 23 0,0 14-10 0,5-1 7 15,0-13-29-15,4 17 17 0,0-5-25 0,5-12 25 16,2 15 1-16,0-15-43 0,4 13 38 15,0-13-5-15,2 0 7 0,-2 13-15 0,0-13 14 16,0 14-18-16,1-14-6 0,-6 0 8 0,1 14 21 16,0-14-12-16,-1 0 9 0,-5 12-4 0,-3-12-8 15,2 0 4-15,-1 0-8 0,-5 17 33 0,-3-17 2 16,0 14 12-16,0 0 18 0,0-14-10 0,-6 19-12 16,-4-5-21-16,0 0-16 0,0-14-8 0,-1 18 0 15,-4-3 25-15,4-15-2 0,-5 14 0 0,0-14 3 16,1 0-37-16,0 12-31 0,0-12-10 0,2 0-51 15,0 0-11-15,3 0-21 0,0 0-47 16,3 0 16-16,2 0-14 0,5 0-45 0</inkml:trace>
  <inkml:trace contextRef="#ctx0" brushRef="#br0" timeOffset="16956.64">25128 7659 947 0,'0'0'-4'16,"0"0"7"-16,0 0 1 0,0 0 9 0,0 0-21 15,3 0 3-15,1 0 7 0,2 0-17 0,-2 0 6 16,5 0 11-16,-2 0-18 0,3 0 10 0,0 0 20 16,5 0-5-16,-1 0 10 0,-1-18 3 15,3 0-13-15,1 1 4 0,-1-3-20 0,-3 1 14 16,2 1 2-16,-5-1-14 0,0 3 23 0,-4 1-20 15,-4 3 25-15,-2 12-7 0,0-14 6 0,-7 14 2 16,-3 0-21-16,0 0 5 0,-1 0-22 0,-4 0 20 16,-1 0 5-16,-1 0 6 0,-3 0 19 0,1 0-29 15,0 20-2-15,1-3 20 0,0-2-4 0,0 3 2 16,3-2-1-16,4-1-17 0,-1-1-4 0,3-2-3 16,4-12-1-16,0 18-5 0,5-18-5 15,0 15 22-15,0-15-22 0,5 16 13 0,3-16 2 16,-1 15-14-16,5-15 52 0,-2 15-25 0,5-15-6 15,0 15-3-15,1-15-58 0,0 0-13 0,4 14-35 16,-1-14-36-16,1 0-34 0,-3 0-22 0,5 0-31 16</inkml:trace>
  <inkml:trace contextRef="#ctx0" brushRef="#br0" timeOffset="17217.68">25610 7426 1234 0,'-4'-12'17'0,"-3"12"12"16,2 0 3-16,-3-11 22 0,-2 11 2 0,2 0-4 15,-2 0 5-15,-2 0-9 0,-2 0-24 0,-1 0-8 16,4 0-6-16,-7 0 3 0,4 0-27 0,0 0 28 16,-2 15-5-16,0-1-42 0,1 0 61 0,2 1-42 15,3-1 10-15,0 1 26 0,2-1-48 0,0-2 17 16,1 0-11-16,7-12 5 0,0 17 28 0,0-2 6 15,7-1-10-15,-1-2-24 0,1 2-20 0,6-14-44 16,-1 15-21-16,2 0-14 0,4-15-44 0,0 14 16 16,0-14 6-16,0 0 6 0,6 0-11 0,-4 0-53 15</inkml:trace>
  <inkml:trace contextRef="#ctx0" brushRef="#br0" timeOffset="17706.18">25919 7415 1286 0,'0'-10'33'0,"-5"10"-28"0,-3 0 17 0,2 0 7 15,-4-11-17-15,0 11 47 0,0 0-4 0,0 0 13 16,-3 0-24-16,4 0-13 0,-3 0-6 0,-3 0-33 16,2 0 28-16,0 0-8 0,2 0-17 0,-1 0 16 15,-1 0-18-15,6 0 2 0,-2 11-3 16,4-11-1-16,-1 12-8 0,2-12 9 0,-1 0 16 15,2 12-12-15,3-12 4 0,0 14-14 0,0-14 6 16,0 15 1-16,3-15-4 0,6 15 9 0,-1-4-20 16,-2-11 32-16,4 14 4 0,0-14-26 0,5 12 18 15,-2-12-25-15,1 0 10 0,2 14 23 0,-2-14-16 16,2 0 6-16,0 0-43 0,-2 0-4 0,0 0 12 16,-2 0 9-16,0 0-1 0,0 0 6 0,-4 0-8 15,2 0-24-15,-2-19 39 0,-3 4-22 0,2 3 28 16,-1 0 2-16,-2 0-11 0,1 0 9 15,-5-1-5-15,1 2 21 0,-1 11-8 0,0-13-2 16,0 13-19-16,0-13 0 0,-4 13 28 0,4 0 31 16,-2 0-20-16,-2-9-7 0,3 9-4 0,1 0-43 15,-3 0 38-15,1 0-8 0,2 0-22 0,0 0 22 16,0 0 27-16,0 0-23 0,0 0 15 0,0 0 22 16,0 0-68-16,5 0 35 0,-2 0 10 0,1 0-41 15,0 0 32-15,-1 11-7 0,4-11-6 0,-2 13 15 16,0 0-17-16,1-13 29 0,0 14-46 0,1-4 32 15,0-10-29-15,3 15-97 0,-4-15 32 0,3 14-87 16,-3-14 5-16,1 11 43 0,-1-11 13 0,2 0 8 16,-2 0-33-16</inkml:trace>
  <inkml:trace contextRef="#ctx0" brushRef="#br0" timeOffset="18015.59">26106 7330 1028 0,'-2'0'23'0,"0"0"16"0,1 0-18 15,1 0 1-15,0 0-16 0,0 0-44 0,0 0 6 16,0 0 28-16,0 0-13 0,0 0 6 0,0 0 13 16,1 0-10-16,3 0-1 0,1 0 13 15,-4 0 7-15,5 11-10 0,-2 1 22 0,2-12-23 16,-2 15 19-16,2-3-11 0,-2-1-11 0,2-11 13 16,-1 16-8-16,-2-5 16 0,-1-11-20 0,3 11 39 15,-4-11-57-15,-1 0 6 0,0 0 34 0,0 0 30 0,0 0 38 16,0 0-29-16,0 0 16 0,0 0-55 0,0 0 14 15,0 0-1-15,-1 0-41 0,-4 0 5 16,1 0-12-16,3 0 10 0,-2 0 17 0,0 0-1 16,-2-11-6-16,3 0-10 0,0 11-19 0,1-15 5 15,-2 6 1-15,3 9-9 0,0-14-3 0,0 14-21 16,4-15-24-16,0 5-25 0,2 10-1 0,2-14-33 16,0 2-10-16,2 3 27 0,2-1-40 0,2 0-15 15</inkml:trace>
  <inkml:trace contextRef="#ctx0" brushRef="#br0" timeOffset="18367.24">26516 7179 1134 0,'-10'0'29'0,"2"0"10"0,-2 0 21 16,-1 0-23-16,-4 0 0 0,4 0-27 0,-2 0 1 15,1 11 31-15,1-11-23 0,1 0 23 0,-3 13-18 16,1-13 3-16,2 11-3 0,2-11-22 0,0 15-11 15,3-15 4-15,-1 14-2 0,-1-14 7 0,4 11 7 16,0-11-9-16,1 13-3 0,2-13-10 0,0 15 4 16,0-2-4-16,0-13-6 0,6 12 13 0,0-1 6 15,3-11 2-15,-4 12-9 0,5-12 13 0,-2 14 3 16,5-14 0-16,-3 0-5 0,1 0 10 16,-1 0-31-16,5 0 11 0,-4 0 12 0,-1 0-14 15,2 0 9-15,1 0 3 0,-3-17 5 0,-1 5-3 16,-1-1 15-16,2 1-21 0,-4 12-11 0,0-10 8 15,-2 10 6-15,1 0-9 0,-4-11 17 0,-1 11-12 16,3 0-15-16,-3 0 11 0,0 0 13 0,0 0-26 16,1 0 20-16,-1 0-6 0,0 0-7 0,5 0-15 15,-4 0-16-15,3 0-40 0,2 0-114 0,4 11 22 16,0-11-47-16,5 10-35 0</inkml:trace>
  <inkml:trace contextRef="#ctx0" brushRef="#br0" timeOffset="18946.07">27124 6976 1166 0,'-6'0'38'0,"1"-17"11"15,-1 17 13-15,-3-12 10 0,3 12 4 0,-4-12-8 16,5 12 17-16,-3 0 4 0,1-11-25 0,1 11 0 16,1 0-21-16,-4 0-7 0,3 0-20 0,5 0-22 15,-5 0-4-15,2 0 13 0,-1 0-25 0,4 0 26 16,-3 14-5-16,2 2-19 0,-1 3 30 0,-1 2-13 16,-2 4 8-16,5 0-21 0,-1 0 16 0,-1 1 10 15,-1 0-27-15,4-2 23 0,-1-1-15 16,1-3-48-16,0 0 5 0,-2-3-39 0,2-2-40 15,-3-2 12-15,3-2-28 0,0-11-9 0,-1 11 2 16,1-11-7-16,0 0-13 0,0 0-43 0</inkml:trace>
  <inkml:trace contextRef="#ctx0" brushRef="#br0" timeOffset="19197.39">27016 6834 1217 0,'0'-14'11'15,"0"14"-24"-15,0 0-10 0,0 0 12 16,0 0-5-16,0 0 24 0,4 0-3 0,1 0-20 16,-4 0-22-16,3 0 11 0,2 0 8 0,0 16 16 15,3-1 31-15,1 0-39 0,0-1 39 0,0 4-15 16,4 2-8-16,-2 0 26 0,-1 1-24 0,2-1-16 16,-1 1 0-16,-1-1 21 0,-1 0-1 0,-1 0 1 15,-2-2 14-15,-1-2-15 0,1 0-9 0,-4-2 26 16,0 0-31-16,-2-2 17 0,-1-3-13 0,0-9-19 15,0 14-27-15,0-14-60 0,-5 12-64 16,-4-12-15-16,-1 14 18 0,3-14 8 0,-3 0 3 0</inkml:trace>
  <inkml:trace contextRef="#ctx0" brushRef="#br0" timeOffset="19382.9">26979 7098 1085 0,'-5'0'29'0,"4"0"-15"0,1-12-8 0,-3 12-2 16,3 0-38-16,0 0-1 0,0 0 28 0,0 0-10 15,4 0 13-15,1 0 30 0,-1 0-36 0,2 0 14 16,2 0-4-16,1 0-16 0,1-12 16 0,4 12 6 16,1-11 9-16,2 11 1 0,-1 0-1 0,4-14-17 15,0 14 5-15,2 0 9 0,1-10-6 16,-1 10-30-16,-1 0-56 0,-1 0-47 0,1 0-36 16,-6 0 4-16,4 0-39 0</inkml:trace>
  <inkml:trace contextRef="#ctx0" brushRef="#br0" timeOffset="19677.66">27379 6854 877 0,'-4'-14'-4'16,"0"14"-4"-16,2-12 28 0,-1 12 6 0,0-14 21 16,0 14 8-16,3 0-20 0,0-13 2 0,0 13-14 15,0 0-6-15,0 0 8 0,0 0-19 0,0 0-7 16,0 0 6-16,0 0-22 0,0 0 23 0,0 0-8 15,0 0-12-15,0 0 14 0,0 0-27 16,0 0 35-16,3 0 29 0,-1 0 2 0,-1 15 34 16,4-1-40-16,-1 1-17 0,0 3-18 0,-1-1 10 15,1 3 9-15,2 4-24 0,-1-1 4 0,3 0-8 16,-4 1 14-16,4 1 13 0,-4-1 8 0,2-3-51 16,-2 1 20-16,0 0-10 0,2-2-8 0,-3-1 23 15,4-1-20-15,-4-1 34 0,2-1-11 0,-3 0 17 16,1-4-46-16,0 2-70 0,-1-5-38 0,0-9-43 15,-2 11-49-15,0-11-5 0</inkml:trace>
  <inkml:trace contextRef="#ctx0" brushRef="#br0" timeOffset="19876.18">27337 7086 1118 0,'0'0'-3'16,"-2"0"11"-16,2 0 0 0,0 0-4 0,0 0-30 15,0 0 10-15,0 0 8 0,0-11-9 0,5 11 26 16,1 0-18-16,3 0-2 0,-1-12-16 0,4 12 56 16,-1-15-34-16,5 4 7 0,3-1 30 0,-2-1-41 15,6 1 16-15,0 0-39 0,2-2-35 0,-1-1-45 16,0 5-17-16,1-4-11 0,-2 3 24 0,1-3-52 16</inkml:trace>
  <inkml:trace contextRef="#ctx0" brushRef="#br0" timeOffset="20279.49">27711 6880 1084 0,'-5'0'40'0,"2"0"0"0,-4 0 11 16,4 0 15-16,1 0-7 0,-3 0-19 0,2 0-6 15,2 0-17-15,1 0-32 0,0 0 13 0,0 0-5 16,0 0-4-16,0 0-19 0,0 0 16 0,0 14 4 16,1-14-6-16,2 16 24 0,2-2-1 0,-3-3-12 15,4 4 19-15,0 2-9 0,0-3-34 0,2 1 21 16,0 1-5-16,0-3 8 0,-1 2 22 0,2 0-7 15,-2-4-4-15,3-11 3 0,-1 14 6 16,-2-14-13-16,3 14 8 0,3-14 2 0,-3 0-36 16,3 0 34-16,0 0-16 0,0 0-24 0,0 0 1 15,1 0 24-15,0-19 2 0,-4-1-28 0,2 2 42 16,-4-3-57-16,0-1 16 0,-2 2 53 0,-4-1-45 16,0 1 25-16,-2-1-30 0,0 4 16 0,0 2 17 15,-4 0 3-15,3 2 18 0,-4 13 18 0,-2-13 2 16,4 13 3-16,1 0-15 0,-2 0-48 0,0-11 33 15,3 11-13-15,1 0-1 0,-3 0 12 0,3 0-31 16,0 0-5-16,0 0 10 0,0 0 3 16,0 0 0-16,0 0-18 0,0 0 23 0,4 0-13 0,0 0 26 15,0 15-9-15,0-4 2 0,2 4-4 0,1-1-21 16,-2-2 31-16,3 3-11 0,0-1-13 16,0 1-6-16,-1-4-51 0,3 3-42 0,-3-3-31 15,2-11-39-15,-4 13 15 0,1-13-49 0,3 11 31 16</inkml:trace>
  <inkml:trace contextRef="#ctx0" brushRef="#br0" timeOffset="20594.23">28089 6781 1336 0,'-4'0'2'0,"3"0"-12"0,-2 0 19 16,1 0-13-16,-2 0-9 0,4 0 28 0,0 0-13 15,0 0 7-15,0 0 5 0,0 0-12 0,0 0 4 16,0 0 11-16,4 0-15 0,-2 14-11 15,1 1-24-15,0 0 23 0,-1 3 4 0,2-1 4 16,0 3 31-16,-1-2-46 0,-2-2 27 0,3-1 13 16,-2-5-57-16,1-10 9 0,-2 16 4 0,1-16-5 15,0 12 27-15,-2-12 41 0,0 0-23 0,0 0-14 16,0 0 25-16,0 0-34 0,0 0 4 0,0 0 16 16,-5 0-23-16,-2 0-9 0,4 0 21 0,-2 0-9 15,-1-12 13-15,1-1 10 0,-2 1-24 0,1 1 12 16,0-4-4-16,0 0 9 0,4 1-8 15,-2 2-21-15,2-2 5 0,0 3-11 0,2 11 0 0,0-16 34 16,0 16-25-16,8-14-39 0,-1 14-48 16,0-15-42-16,1 15-13 0,2 0 14 0,1-14 13 15,2 14-76-15</inkml:trace>
  <inkml:trace contextRef="#ctx0" brushRef="#br0" timeOffset="21009.12">28337 6779 1013 0,'-8'0'30'0,"1"0"14"16,1 0 46-16,-4 0-5 0,0 0-19 0,-1 0 8 15,1 0-34-15,0 0 27 0,0 0-22 16,2 0 2-16,-2 0-2 0,2 0-46 0,3 0 30 16,-1 14-51-16,-3-14 8 0,5 15 13 0,-2-15-32 15,2 16 34-15,2-2-25 0,1-3 17 0,1-11 5 16,0 19-1-16,0-4 0 0,6-3-3 0,-1 2 19 15,0-2-20-15,0-12 13 0,3 14 7 0,0 0-26 16,2-14 17-16,2 0-12 0,-2 10-8 0,0-10 22 16,2 0-3-16,1 0 0 0,-3 0-30 0,0 0-7 15,-3 0 5-15,3 0-8 0,-1 0 1 0,-2-15 19 16,-1 6-1-16,1-4 1 0,-1 0 22 0,-3-2-11 16,4 1 6-16,-4 1 10 0,1 0-4 0,0-1 9 15,-2 14-29-15,1-12 18 0,-3 12-1 16,1 0-10-16,-1 0 19 0,0 0-35 0,0 0 3 15,0 0 22-15,0 0-19 0,0 0 34 0,0 0 5 16,0 0-14-16,0 0-1 0,0 0-20 0,0 0 0 16,0 0-19-16,0 0 18 0,4 0 10 0,1 0-5 15,0 15 15-15,0-4-7 0,1 4 6 0,-1 1-7 16,3-1-34-16,0-1-21 0,1 1-62 0,-2-2-59 16,3 1-20-16,-1-3-30 0,-2-2 18 0</inkml:trace>
  <inkml:trace contextRef="#ctx0" brushRef="#br0" timeOffset="21358.72">28597 6779 1279 0,'-3'0'8'0,"-1"0"35"16,-1 0-11-16,1 0 7 0,3 0 2 0,-4 0-33 16,4 0-11-16,1 0 4 0,-3 0-26 0,1 0-7 15,2 0 37-15,-2 0-25 0,0 0 15 0,2 11 11 16,0 3-22-16,0 2 23 0,0 2 4 0,0-2-13 15,-1 5 3-15,1-2-5 0,0 1-3 0,-3-4 20 16,1-2 2-16,2 1-12 0,-1-15 3 16,-2 15-31-16,3-15 23 0,0 0 8 0,-1 0-3 0,1 0 14 15,-3 0-16-15,3 0-10 0,-2 0-20 16,2 0 20-16,0 0-7 0,0 0 17 0,0 0-2 16,0-19-3-16,0-1 7 0,0 4-7 0,6-3 33 15,-2-1-20-15,1-1-12 0,-2 2 1 0,4 3-19 16,-4 0 13-16,4 1 8 0,-1 1-4 0,1 14-3 15,2-15-3-15,1 15 17 0,-3 0 14 0,3-11 1 16,0 11 0-16,0 0-26 0,3 0-14 0,-1 0-7 16,2 0 11-16,-2 0 10 0,2 0-9 0,-3 0 10 15,4 14-65-15,-4 0-86 0,-2 4-74 16,-2 3-90-16</inkml:trace>
  <inkml:trace contextRef="#ctx0" brushRef="#br0" timeOffset="22215.27">23291 8474 1203 0,'-6'0'27'0,"2"0"-23"0,-1 0-10 0,4 0-19 15,1 0-21-15,0 0 23 0,0 0 0 0,0 0 32 16,6 0-16-16,-2 14 4 0,2-14 4 16,4 14-19-16,-2-14 16 0,5 21-7 0,3-3 0 15,1 0-1-15,2 2 25 0,6 3-28 0,1 3 50 16,2 0-6-16,6 4-8 0,-3 2 37 0,5-1-33 16,3 1 9-16,-1 0-19 0,2 0-7 0,0 0-16 15,-1-4-9-15,-3 2 6 0,3-4 8 0,-3 1 14 16,-4-4 15-16,0 1-44 0,-2-4 38 0,-6-1 4 15,1-2-30-15,-6-2 55 0,-1-1-85 0,-2-14 5 16,-4 16 38-16,-2-16-42 0,-2 14 51 0,-3-14-49 16,-4 0-107-16,-1 14-60 0,0-14-132 0</inkml:trace>
  <inkml:trace contextRef="#ctx0" brushRef="#br0" timeOffset="22536.49">24051 8991 480 0,'5'0'0'0,"-4"0"19"15,3 0-23-15,2 0 4 0,-2 0 7 0,4 0-4 16,0-12 11-16,2 12 10 0,0 0-8 0,4 0-7 16,0 0 17-16,2 0-15 0,2 0-26 15,3 0 6-15,0 0 22 0,1 0 15 0,7 0-16 16,-6 0-5-16,6 12-2 0,-3-12-11 0,1 17 43 15,3-4-22-15,-4-13-12 0,0 17 4 0,-1-2 10 16,-2-1 37-16,-3 0 21 0,0-2 38 0,-4 2 15 16,-2 1 5-16,-2-3-7 0,-3 2-22 0,-5 3-34 15,-3 1-3-15,-1-1-20 0,-4 1-23 0,-3 2 7 16,-3 3-22-16,-6 0-7 0,-3 1 21 0,-1-2-7 16,0 1-17-16,-3-2 20 0,-2 0-21 0,-1-3-30 15,2 1-2-15,-4-4-101 0,2-15-60 0,0 15-42 16,0-15-75-16,2 0 1 0</inkml:trace>
  <inkml:trace contextRef="#ctx0" brushRef="#br0" timeOffset="23193.97">25213 8970 939 0,'-3'-11'-4'16,"-4"-3"49"-16,0 0-11 0,-2 2 51 0,-1 12 3 15,3-16-36-15,-2 16 10 0,-1-14-65 0,-1 14 27 16,-1 0-19-16,-1 0 28 0,3 0 7 0,-2 0-12 16,2 0-6-16,0 0-35 0,0 0 2 0,0 0-13 15,3 0 9-15,1 14 14 0,2-14 4 16,-1 19-14-16,5-8 2 0,0 4 28 0,0 0-21 15,2 1-5-15,5-1 23 0,-1 3-51 0,1-1 18 16,3 3 38-16,0-2-39 0,0-1 29 0,5 1 4 16,-4-1-13-16,2 0 4 0,-1 1-22 0,-1 0 9 15,2-1 8-15,-4 2-1 0,0-1 20 0,-1 0-20 16,-2-1 10-16,-2 0 20 0,-2-2 2 0,-2 0 1 16,0 0 5-16,0-15-4 0,-5 16-14 0,-2-1 5 15,0-15-32-15,0 18 13 0,-2-18-7 0,2 16-10 16,-2-16-25-16,-2 12-61 0,-1-12 20 0,-1 0-40 15,0 0 20-15,-1 0-38 0,0 0-54 0,-1 0 38 16,2 0-35-16,0-17 6 0</inkml:trace>
  <inkml:trace contextRef="#ctx0" brushRef="#br0" timeOffset="23614.92">25248 9319 1105 0,'0'13'-32'0,"0"-13"3"0,0 0-7 0,0 0 9 0,0 13 26 16,0-13-6-16,0 0-1 0,4 0-8 0,0 14 7 16,4-14 9-16,-3 0-12 0,4 0 41 0,-2 13-15 15,3-13-11-15,3 0 32 0,-1 0-56 16,-1 0 22-16,-1 0 10 0,3 0-1 0,-1 0-3 15,-1 0-11-15,0 0 21 0,-3-12-50 0,-1 12 30 16,-1 0 11-16,-2-15-14 0,1 15 32 0,-5 0-26 16,0-15 16-16,0 15 3 0,-5 0-20 0,0-11 28 15,-3 11 24-15,1 0-44 0,-3-14 51 0,3 14-19 16,-3 0-31-16,-2 0 9 0,4 0-27 0,-2 0 19 16,0 0-2-16,-1 0 14 0,6 0-9 0,-4 0 2 15,6 0-28-15,-1 0 3 0,2 0 9 0,0 0-21 16,0 0 16-16,2 0 0 0,0 14 2 15,0-14 17-15,4 14-12 0,2 1 7 0,0-15-10 0,1 20-9 16,3-5 15-16,-1 2-6 0,2-2 27 16,-1-15-43-16,5 17-8 0,-4-17 4 0,4 16-80 15,1-16 29-15,-2 0-66 0,0 14-9 0,0-14 28 16,0 0-25-16,0 0-7 0</inkml:trace>
  <inkml:trace contextRef="#ctx0" brushRef="#br0" timeOffset="23981.76">25614 9171 1157 0,'-4'0'5'0,"0"0"13"0,0 0 27 16,1 0 9-16,0 0-17 0,1 0-4 0,2 0-20 15,-2 0-23-15,-1 0 7 0,3 0-2 0,0 0-13 16,-1 0-1-16,1 12 23 0,0-12-28 0,0 18 23 15,0-2-6-15,0-1 4 0,4 2 27 0,-2-2-8 16,0 0 27-16,1-1-38 0,2 1-13 0,-3-1-16 16,-2-14 13-16,2 15-1 0,0-15 28 0,-2 14 9 15,0-14-46-15,0 12 37 0,0-12-18 0,0 0-13 16,-6 15 27-16,1-15-23 0,4 0 6 16,-1 15 22-16,0-15-4 0,0 0-12 0,-1 0 0 15,3 0-4-15,0 13-3 0,0-13 20 0,0 0-10 16,5 0-6-16,0 0 3 0,0 12-22 0,1-12 6 15,-1 0-13-15,2 0 20 0,3 0 11 0,-2 15 4 16,0-15 5-16,2 0 4 0,0 0 1 0,-2 0-47 16,0 0 6-16,0 0-68 0,-3 0-35 0,0 0 29 15,-3 0-64-15,0 0 24 0,1 0-3 16,-3 0-65-16</inkml:trace>
  <inkml:trace contextRef="#ctx0" brushRef="#br0" timeOffset="24485.12">25744 9194 1037 0,'-6'0'30'0,"1"0"-2"0,0 0-19 0,0 14 60 15,0-14-19-15,-1 0-12 0,3 0 33 0,-6 0-60 16,3 0 20-16,-1 0 12 0,-3 0 12 0,1 14 8 16,1-14-27-16,-1 0 1 0,-1 13-15 0,1-13 2 15,-1 14-18-15,0-14 19 0,0 15-8 0,0-1-12 16,-3-1 16-16,4-13-7 0,1 19-22 0,-1-3 9 16,4 0-9-16,-1 0-10 0,1 0 26 0,2-2-26 15,3 4 18-15,0-4-3 0,0 2-10 16,8 1 34-16,-2-6-16 0,-1-11 7 0,5 20-11 15,3-20-7-15,0 15-6 0,2-15 15 0,1 15-7 16,2-15-13-16,-2 0-8 0,0 0 19 0,1 0-11 16,0 0-32-16,-1 0-3 0,-3 0-40 0,0 0-46 15,0 0 19-15,0-15-36 0,-1 1-44 0,-1 2 16 16,1 1-62-16</inkml:trace>
  <inkml:trace contextRef="#ctx0" brushRef="#br0" timeOffset="24965.06">26016 9263 1061 0,'0'0'5'0,"0"0"16"0,0 0 39 0,-3 0 13 15,-6 0-17-15,5-11-2 0,-2 11-40 0,-2 0-14 16,-1 0 16-16,0 0-2 0,1 0 7 0,0 0 24 15,-2 0-11-15,0 0 0 0,2 0-17 0,0 0-5 16,2 0 16-16,-2 0-33 0,2 0 16 16,-2 0-23-16,3 0-23 0,1 0 33 0,-1 12-1 15,1-12 7-15,3 0 0 0,1 15-4 0,-3-15-7 16,3 14-14-16,0-14 33 0,4 14-18 0,0-14-8 0,2 16 32 16,0-16-16-16,1 16 10 0,2-16 8 15,-1 12-12-15,1-12-17 0,3 0 6 0,-2 0-4 16,-1 0-13-16,3 0 20 0,-2 0 6 0,4 0 8 15,-6 0-10-15,2 0 3 0,0 0-15 0,0-14-14 16,0 0 21-16,0-1-28 0,-4 0-17 0,0 0 20 16,3-1-4-16,-6 1 19 0,4 0 17 0,-6 1-1 15,1 14-14-15,0-15 1 0,-2 15 16 0,0-11 1 16,0 11 1-16,0 0 0 0,0 0-5 0,0 0-10 16,0 0 2-16,0 0 13 0,0 0-20 15,0 0 9-15,0 0-4 0,0 0-13 0,0 0 24 0,0 0-23 16,0 0 10-16,0 0 12 0,0 0-11 15,0 0 12-15,0 0 7 0,4 0-8 0,-2 16 0 16,3-2-13-16,-2 0-10 0,4-1-70 0,-4 0-52 16,4 0-62-16,-2 0-25 0,1-13-34 0</inkml:trace>
  <inkml:trace contextRef="#ctx0" brushRef="#br0" timeOffset="25337.68">26297 9091 1178 0,'-7'0'12'0,"4"0"35"0,-2 0-11 16,1 0 14-16,2 0-3 0,0 0-41 0,0 0 9 15,2 0-23-15,-1 0-15 0,1 0 19 0,-3 0 5 16,1 0-18-16,2 13 17 0,0 2 5 15,0 0-36-15,0-1 64 0,0 3-24 0,0 1-8 0,0-3 21 16,5 1-39-16,-4-1-5 0,1 0-6 0,0-3 27 16,-2-12 11-16,2 15 0 0,-2-15 23 15,0 13-34-15,0-13 1 0,0 0 29 0,0 0-71 0,0 0 60 16,0 0 2-16,0 0-40 0,0 0 39 16,0 0-54-16,0 0 1 0,0 0 25 0,0 0 4 15,0 0 26-15,0 0-19 0,0 0 17 0,0 0-11 16,-2-17-11-16,-2 3-6 0,3-1 0 0,1 1 1 15,0-1 10-15,0 3-5 0,0-2 8 0,5 0-52 16,0 2-20-16,1-1-27 0,4 2-79 0,-5-3 46 16,6 3-8-16,-1 11-7 0,0-13-26 0</inkml:trace>
  <inkml:trace contextRef="#ctx0" brushRef="#br0" timeOffset="25685.26">26653 9014 1345 0,'-9'0'2'0,"3"0"-1"0,1 0 3 16,-6 0 27-16,1 0 12 0,-4 0 16 0,2 0 3 15,2 12-19-15,-1-12-11 0,-4 12 7 0,5-12-1 16,-1 16-20-16,1-3-15 0,-3-13-13 0,5 15-7 16,0-4 21-16,1-11 1 0,1 15-8 0,2-1-13 15,-2-14 8-15,1 12 3 0,3-12-3 0,0 12 18 16,2-12-7-16,0 13-16 0,0-13 5 0,6 0 8 15,-2 13-17-15,5-13 29 0,-3 11-6 0,1-11-10 16,1 0 1-16,3 0 4 0,-1 0 3 0,0 0-6 16,0 0 0-16,1 0-12 0,-1 0 10 15,2 0-2-15,-2 0 18 0,0 0-12 0,2-14 5 16,-2 2-8-16,-2 12-3 0,0-9 13 0,-1 9-13 16,-1 0 13-16,-2 0-23 0,2-12 8 0,-5 12 1 15,-1 0-11-15,4 0 14 0,-2 0 9 0,-2 0-16 16,4 0 14-16,1 0 1 0,0 0-45 0,1 0-40 15,3 0-44-15,1 12-65 0,-3-12-57 0,3 15-66 16</inkml:trace>
  <inkml:trace contextRef="#ctx0" brushRef="#br0" timeOffset="27369.47">27016 9049 683 0,'-1'0'44'0,"-5"-11"17"16,1 11 20-16,1 0-18 0,1-12-16 0,0 12-25 15,-1 0-13-15,4 0 24 0,-1 0-48 0,1-12 41 16,0 12-24-16,0 0 9 0,0 0-2 0,0 0-10 16,0 0 18-16,0 0-29 0,0 0 28 0,0 0-14 15,1 0 4-15,-1 0 1 0,3 21-34 0,-2 2 24 16,4 3-12-16,-4 3 16 0,3 6 11 15,-2 2-21-15,1 2 26 0,-2-1-19 0,2-1 14 16,-1 3 2-16,-2-5-40 0,0 0 22 0,1-3 5 16,-1-2 5-16,0-2 12 0,0-4 0 0,0-2-48 15,0-1-40-15,0-7 2 0,0-14-13 0,0 16 27 16,0-16 15-16,0 0-29 0,0 0-8 0,0 0 9 16,0 0-8-16,-6 0 29 0,5-18-8 0,-4 1 6 15,0-5 29-15,0-4 29 0,0-2 10 0,0-4 4 16,0 3-41-16,-1 0-8 0,-3-3 44 0,6 6-13 15,-4-3 37-15,1 3 2 0,2 0-28 16,1 4 18-16,0 0-14 0,2 2-20 0,1 2-14 0,0 3-5 16,0 2-8-16,0-3 44 0,4 4-1 0,2-2-5 15,0 3 12-15,4-3-37 0,-3 2 0 0,3-3 30 16,0 1-19-16,4-1 3 0,-2 1-6 16,1 2 2-16,0-2-9 0,1 14-20 0,1-15 38 15,-4 15 0-15,2-9-4 0,-1 9 21 0,-5 0-27 16,3 0-18-16,-1 0 39 0,-3 0 2 0,-1 0 11 15,0 0-28-15,-4 18-2 0,3-1 10 0,-4-2-10 16,0 2 26-16,0 0-25 0,0-2-2 16,-4 5 8-16,-2-3-6 0,1 1 25 0,-1-1-11 0,-3 1-5 15,3-1 5-15,-1 1 7 0,-2-4-45 0,4 1-28 16,-5-3-17-16,4 2-92 0,0-14 17 16</inkml:trace>
  <inkml:trace contextRef="#ctx0" brushRef="#br0" timeOffset="27767">27303 9388 592 0,'0'0'-5'0,"-4"0"14"0,4 0-9 0,0 0-11 16,0 0 17-16,0 0-4 0,0 0-4 15,0 0 18-15,4 0-30 0,0 0 17 0,-1 0 7 0,6-14-15 16,-1 0 8-16,0-3-9 0,0-1 17 16,-1-1-25-16,6-3 15 0,-5 1-2 0,2 0-10 15,-2 1 33-15,0 1-29 0,-3 3 28 0,0 1-8 16,-3 2 22-16,0 13 11 0,-2-11-27 0,0 11 18 16,-4 0-40-16,-4 0 24 0,1 0-5 0,1 0-15 15,-4 0 13-15,0 0-21 0,0 0 10 0,-1 0 5 16,1 0 5-16,-2 21 13 0,-1-3-1 0,4-2-26 15,-1 1 10-15,2-1-13 0,-1 0-40 0,2-4 46 16,2 3-24-16,1-1 13 0,4-14 21 16,0 15-20-16,0-1 8 0,4-14 9 0,5 12-14 15,-2-12 13-15,2 14 3 0,1-14-9 0,2 0 27 0,-1 13-35 16,4-13-8-16,-4 0 6 0,6 0-12 0,-1 0-13 16,0 0-33-16,0 0-43 0,0 0-57 15,-2 0-12-15</inkml:trace>
  <inkml:trace contextRef="#ctx0" brushRef="#br0" timeOffset="28102.89">27577 9168 968 0,'0'0'5'16,"0"0"8"-16,0 0-32 0,0 0 23 0,0 0-3 15,0 0-37-15,0 0 54 0,0 0-29 0,0 0 21 16,0 0-6-16,0 0-23 0,0 0 23 15,0 0-11-15,0 0 22 0,0 0 8 0,0 13-27 16,0 0 0-16,5 1 8 0,-2 2-16 0,-1-2-1 16,-2 4-18-16,1-1 33 0,-1-2 38 0,3-4-15 15,-1-11-13-15,-2 17-6 0,0-17-38 0,0 14 38 16,2-14 28-16,-2 0-29 0,0 0 18 0,0 0-27 16,0 0 4-16,0 0 9 0,0 0 7 0,0 0-5 15,0 0 2-15,0 0-13 0,0 0-9 0,0 0 13 16,0 0-6-16,0-11-19 0,0-3 8 15,0 0-7-15,0 0 7 0,0-1 38 0,0 0-1 16,6-3-1-16,0 6-28 0,0-2-2 0,2-1-37 16,2 0-16-16,2 1-37 0,0-1-32 0,2 1 11 15,0 2-13-15,-1-2 18 0,2 3-20 0</inkml:trace>
  <inkml:trace contextRef="#ctx0" brushRef="#br0" timeOffset="28575.66">27799 8893 769 0,'-5'0'19'0,"2"0"16"0,-1 0 24 0,1 0-41 15,0-13-7-15,2 13 1 0,1 0-25 0,-3 0 25 16,3 0 18-16,0 0-49 0,0 0-18 16,0 0 32-16,3 0-30 0,-2 0 28 0,2 0 68 15,2 13-55-15,-3 2 27 0,1 1-1 0,2 3-62 16,0 1 46-16,0 3-11 0,-3 3-12 0,0-1 34 15,2 1-16-15,-2-1-19 0,-1 0 19 0,-1-2-36 16,3 0 35-16,-1 1-37 0,-2-4 37 0,0-3-3 16,0-1-16-16,0-3 45 0,0-13-45 0,0 14 22 15,0-14-25-15,0 0-7 0,0 0-5 0,0 0 12 16,0 0-10-16,2 0 44 0,0 0-27 0,-1 0 23 16,2 0-14-16,-1 0-28 0,2 0 51 15,0 0-54-15,5 0 66 0,-5-14-57 0,3 1-1 16,3 1 29-16,-2 0-47 0,2 0 43 0,-2 0 4 15,2 12-3-15,-2-15 21 0,0 15-7 0,2-14-42 16,-2 14 11-16,0-11-33 0,-2 11 29 0,0 0 5 16,0 0-4-16,-2 0 36 0,0 0-11 0,0 0 25 15,1 0-32-15,-4 0 4 0,-1 0 0 0,2 0-25 16,-1 0 2-16,2 0 2 0,-1 0-22 0,-2 14 43 16,2-2 1-16,-2 2-5 0,2 1 33 0,1-1-41 15,-3 3 28-15,1-2-15 0,3 0-19 0,-2 0 36 16,1-1-36-16,0 1 19 0,4-1-31 0,-3-14-25 15,3 15-57-15,-1-15-23 0,0 12 19 0,2-12-47 16,-2 0 79-16,4 0-29 0,0 0-16 16</inkml:trace>
  <inkml:trace contextRef="#ctx0" brushRef="#br0" timeOffset="28766.15">28163 9197 1001 0,'0'0'0'0,"0"0"-2"15,0 0-7-15,0 0 32 0,0 0-12 0,0 0 8 0,0 0 19 16,0 0-34-16,0 0 15 0,0 0-24 0,0 0 14 16,0 0-11-16,0 0-3 0,0 0 21 0,0 0-25 15,0 0 17-15,4 0-1 0,-2 0-15 16,1 0 16-16,-3 15-5 0,1-15-41 0,3 14-23 16,-2-14-42-16,1 12-28 0,-3-12-17 0,1 14-33 15,1-14-1-15</inkml:trace>
  <inkml:trace contextRef="#ctx0" brushRef="#br0" timeOffset="28918.74">28163 8944 809 0,'-6'0'5'0,"2"0"-41"0,0 0 2 15,2 0 15-15,1 0 6 0,1 0-4 16,0 0-36-16,5 0-44 0,1 0-31 0,0 0-21 15</inkml:trace>
  <inkml:trace contextRef="#ctx0" brushRef="#br0" timeOffset="29154.33">28358 8919 648 0,'-5'14'37'0,"1"-2"-1"0,0 2 35 16,2 1-5-16,1 2-29 0,-2 1 9 0,1 2-46 15,2 0 22-15,0 0 16 0,0 4-9 16,0 0 13-16,0-2-20 0,5 1-24 0,-5 0 13 16,1 0 8-16,3-2-23 0,-2-1 43 0,1 1-32 15,-2-3-8-15,1-1 15 0,1-3-27 0,-2 1 22 16,-1-15-3-16,3 19 26 0,-2-7-40 0,-1-12-31 16,0 0-38-16,0 13-27 0,0-13-20 0,0 0-2 15,0 0 12-15,0 0-19 0,-4 0 8 0,3 0-11 16</inkml:trace>
  <inkml:trace contextRef="#ctx0" brushRef="#br0" timeOffset="29712.86">28293 9222 1035 0,'-2'-13'4'0,"2"13"5"15,-1 0-11-15,1 0 8 0,0 0-10 0,0 0-17 16,0 0 18-16,0 0-16 0,0 0 3 16,3 0 22-16,1 0-20 0,0 0 23 0,2 0 13 15,3-15-25-15,-2 15 1 0,3 0 4 0,2-15-8 16,1 15 0-16,0-14 28 0,4 14-4 0,-1-15-15 15,-3 15-4-15,3-13-9 0,1 13-30 0,-6 0-19 16,4-12 20-16,-5 12-15 0,-3 0-4 0,2 0 48 16,-4 0-2-16,1 0 13 0,-1 0 48 0,-4 0-38 15,-1 0 1-15,0 0 6 0,0 0-17 0,0 0 21 16,0 0 15-16,0 0 20 0,0 0 9 0,-4 0-25 16,1 0 28-16,-2 0-19 0,1 0-39 0,0 0 35 15,1 0-21-15,0 0-55 0,2 0 18 16,-4 0 1-16,5 0-13 0,-1 0 16 0,1 14 18 15,0-14-26-15,0 15 21 0,0-1-4 0,0-14 3 16,3 15-8-16,1 2-15 0,2-3 28 0,-2-2-30 16,5 0 55-16,-3 3-35 0,-1-4-2 0,4-11 21 15,-2 20-37-15,2-8 44 0,-2-12-16 0,3 14-3 16,-1-14 0-16,-2 0-14 0,2 13 31 0,-2-13-36 16,2 0-12-16,-2 0-16 0,1 0-41 0,1 0 32 15,-2 0-18-15,3 0 3 0,-4 0 27 0,3 0-15 16,1-16 37-16,-4-1-1 0,1 0-28 15,1 0 30-15,-2-1-7 0,-1 0-2 0,0 1 47 16,0 2-42-16,-4 0 43 0,2 1-1 0,-2 14 5 16,-1-11 32-16,0 11-5 0,0 0 20 0,0 0 10 15,-4 0-14-15,0 0-9 0,2 0-5 0,-2 0-11 16,3 0 11-16,1 0-30 0,-2 0-16 0,-1 0-24 16,3 0 29-16,0 0-16 0,0 0 1 0,0 0-5 15,0 0-33-15,0 0 34 0,5 0 18 0,-4 0 3 16,2 0-2-16,-2 0-12 0,4 11-5 0,-4 4-12 15,3 0 21-15,1 2-25 0,0 0-2 16,1-2 11-16,0 3-82 0,0-1 13 0,2-2-45 16,-2 1-74-16,0-4-12 0,-2 0-38 0</inkml:trace>
  <inkml:trace contextRef="#ctx0" brushRef="#br0" timeOffset="30162.34">28845 9148 1048 0,'-6'0'14'0,"0"0"-8"15,5 0 21-15,-4 0-14 0,4 0 13 0,-2 0 14 0,3 0-31 16,0 0-10-16,0 0-18 0,0 0-2 0,0 0 30 16,0 0-6-16,0 0-4 0,4 0 14 0,-2 0-29 15,1 14 39-15,-2-2-3 0,4 3-22 16,-4 2 26-16,2-1-24 0,0-2 5 0,0-1 1 15,-2 0-9-15,3-13 24 0,1 16-25 0,-4-16-39 16,4 13-21-16,-4-13-30 0,3 0-9 0,-4 0 39 16,3 0 5-16,-1 0 34 0,-2 0 26 0,0 0 12 15,0 0 1-15,0 0-42 0,1 0 18 0,-1 0-4 16,0-13 12-16,3-1 22 0,-2 3-13 0,1-4-6 16,1 1 5-16,-2-1-5 0,3 3 3 0,-2 0 12 15,1 1-15-15,-2 11 2 0,4-15-21 0,-4 4 21 16,3 11-17-16,2-12 21 0,-2 12 12 0,1-13-39 15,-1 13 14-15,2-12-29 0,-5 12 1 16,5 0 12-16,-2-12 9 0,2 12 25 0,-2 0 0 16,2 0 22-16,0 0-37 0,-2 0 12 0,2 0-9 15,-2 0-21-15,2 0 38 0,-1 0-12 0,0 0 10 16,1 0-8-16,-2 0 27 0,2 17-49 0,0-3 13 16,-2 2 25-16,2-3-41 0,1 5 32 0,-1-1 5 15,0-2-28-15,-1 0 6 0,1 1-26 0,0-1-67 16,3-3-29-16,-2-12-77 0</inkml:trace>
  <inkml:trace contextRef="#ctx0" brushRef="#br0" timeOffset="30686.4">29241 9043 1154 0,'-6'-11'25'0,"-1"11"28"0,-1 0-16 16,-3 0 4-16,4 0 1 0,-1 0-14 0,-2 0 16 15,-1 0-19-15,6 0 5 0,-4 0-10 0,2 0 3 16,-2 0 1-16,3 0-27 0,-1 0 6 0,0 0-3 16,4 0-18-16,-1 0 6 0,1 0-20 0,1 12-14 15,2-12 46-15,0 14-4 0,0-14 6 0,6 14 25 16,0-14-12-16,3 15-8 0,-1-15-2 0,0 12-39 16,2-12 2-16,0 0-11 0,1 0 19 15,-1 0 15-15,0 0 12 0,0 0-19 0,2 0-10 16,-3 0 29-16,-1 0-42 0,0 0 37 0,-3 0 18 15,0 0-6-15,-1 0 16 0,-3 0-14 0,4 0-22 16,-5 0 15-16,0 0 11 0,0 0-9 0,0 0 26 16,0 0-56-16,0 0 19 0,0 0 23 0,-5 0-54 15,1 0 47-15,3 0-20 0,1 0 0 0,0 0 24 16,0 0-33-16,0 0 7 0,0 0-7 0,0 0 7 16,0 0 7-16,0 0 12 0,0 0 1 0,0 0 14 15,1 0-4-15,3 0-10 0,2 0-20 0,-2 14 15 16,1-2 11-16,-1 2-24 0,-1 4 29 0,4-1-31 15,-4 3-11-15,4 0 16 0,-4 2 9 16,4 1-13-16,-4 0 38 0,0 1 15 0,-1-2-15 0,-2 3 14 16,0-1 2-16,0-3-18 0,0 4-4 15,0-5-2-15,-5-1-5 0,2-2-6 0,-4 3 7 16,1-5 1-16,1 3-2 0,-5-2 21 0,-1-1-26 16,1-15 10-16,-1 21-22 0,-4-21 3 0,0 18-1 15,-1-18 10-15,-3 0-29 0,2 0-48 16,-3 0-28-16,-1 0-41 0,1 0-18 0,0 0 13 0,-2 0 5 15,2 0-22-15,0 0 8 0,4 0-53 0,3-22-1 16</inkml:trace>
  <inkml:trace contextRef="#ctx0" brushRef="#br0" timeOffset="31186.9">29518 9053 1136 0,'0'0'17'0,"-4"0"6"15,-1 0 46-15,2 0-4 0,-1 0-35 0,0 0 13 16,-2 0-56-16,2 0 36 0,-4 0 23 0,1 0 2 16,2-13 3-16,-1 13-23 0,1 0-2 0,0 0-38 15,-3 0 20-15,0 0-5 0,2 0-18 16,-3 0 28-16,4 0-15 0,-3 0 2 0,0 0-5 15,-1 16 10-15,2-3 1 0,-2-1-1 0,3-12 3 16,2 17-17-16,1-4-2 0,0-1-21 0,2-12 18 16,1 16 7-16,0-5-8 0,0-11 4 0,6 15 3 15,2-15-3-15,0 14 20 0,0-14 17 0,4 13-18 16,-2-13 2-16,1 0 1 0,2 0-14 0,0 0 8 16,2 0-11-16,-1 0-20 0,-1 0 13 0,2-15 6 15,-1 0 19-15,2 1 5 0,-5-4-18 0,2 4 13 16,-3-3-33-16,0 2 7 0,-2 0 14 0,-4 2-8 15,0 1 20-15,-2 12 3 0,-2-12 5 16,0 12-3-16,0-13-30 0,0 13 19 0,-5 0-12 16,1-11 1-16,-2 11 29 0,3 0-6 0,1 0-18 15,-3 0 12-15,4 0-3 0,-1 0-19 0,2 0 15 16,0 0-4-16,0 0-20 0,0 0-4 0,0 0 2 16,0 0-17-16,0 0 36 0,3 0 18 0,2 0 5 15,-1 0 3-15,2 0-18 0,-1 13 0 0,1-13 3 16,1 14-5-16,1 0-43 0,2-3-37 0,0-11-50 15,-2 18-52-15,0-7-15 0,2-11-33 0,0 13-52 16</inkml:trace>
  <inkml:trace contextRef="#ctx0" brushRef="#br0" timeOffset="31570.87">29803 8943 1226 0,'-3'0'-29'15,"-4"0"21"-15,6 0 6 0,-2 0-21 0,3 0 59 16,-3 0-39-16,1 0-23 0,2 0 46 0,0 13-27 16,0-1 11-16,0 3 6 0,0 0-32 0,0-1 23 15,5 2 0-15,-2 0 8 0,-2 0 13 16,4 2-18-16,-3-1 3 0,0-1 8 0,-1-2-17 16,-1 0-6-16,3 1 10 0,-1-3-17 0,-2-12 22 15,0 15-8-15,0-15 8 0,0 11 35 0,0-11-34 16,0 0 15-16,0 0-3 0,0 0-32 0,0 0 19 15,0 0-28-15,0 0 4 0,0 0-1 0,0 0-4 16,0 0 28-16,0 0-25 0,0 0 19 0,0 0 8 16,0-9-20-16,0 9 1 0,0-15-1 0,0 1-8 15,2 4 4-15,-2 10 28 0,3-16-33 0,0 4 34 16,1 0-6-16,2 1-29 0,0 0 24 0,1 11-27 16,5-15 21-16,-3 1-11 0,1 14 33 0,0-15-28 15,2 15 17-15,2-12-1 0,-2 12-25 0,2 0 26 16,-4-12-7-16,2 12 13 0,0 0 0 0,0 0-2 15,-2 0-13-15,0 0 0 0,0 0-9 16,3 21-80-16,-4 0-107 0,1 2-86 0</inkml:trace>
  <inkml:trace contextRef="#ctx0" brushRef="#br0" timeOffset="40773.94">24403 7159 734 0,'0'0'33'0,"0"0"9"16,0 0 11-16,0 0 2 0,0 0-19 16,0 0 5-16,0 0-32 0,0 0 6 0,0 0 27 15,0 0-13-15,0 0 15 0,0 0 4 0,0 0-45 16,0 0 2-16,0 0 17 0,0 0-34 0,0 0 10 16,0 17 5-16,0 1-19 0,0 5 5 0,0 4 0 15,-1 7 0-15,-4 5 24 0,4 4 1 0,-2 4 7 16,3 1-7-16,0 2 10 0,0-1 13 15,0 0-42-15,4-2 10 0,1 0-27 0,-4-4-3 16,3-3 41-16,1-1-21 0,0-5 2 0,0 1 24 0,-2-3-29 16,4-3 3-16,-1-3 21 0,-2 0-14 15,2-3 9-15,-3-2 0 0,4-1-30 0,-1-5 0 16,-2-1 9-16,2-3 1 0,-1-11-5 0,0 14-57 16,-2-14-42-16,1 0-10 0,0 13 4 0,-2-13 27 15,1 0 0-15,-2 0-72 0,-1 0-7 0</inkml:trace>
  <inkml:trace contextRef="#ctx0" brushRef="#br0" timeOffset="41577.26">24285 7133 721 0,'3'-12'-16'0,"-2"12"15"15,3 0-4-15,2-11 7 0,3 11-7 0,0-10 0 16,5 10 6-16,5-14-23 0,-2 1 31 0,5 0 11 16,2-1-35-16,8-1 39 0,2-2-16 0,2 2-22 15,6-5 26-15,3 0-17 0,4 0 11 0,6 0 7 16,1-1 11-16,2-2-29 0,4 2-1 0,1-1 18 15,3 3-9-15,1-1 12 0,0 3-7 0,1-4-5 16,4 1-1-16,3 3 19 0,1-1-11 16,2-2-27-16,4 3 6 0,-1-4-16 0,6 0 37 15,-5 4 1-15,3-3-5 0,-2 5 8 0,-1 0-9 16,0 1-14-16,-4 0-12 0,0 2 20 0,0-2-12 16,3 2 20-16,-3-2 18 0,-2 5-22 0,2-2 10 15,-3 1-5-15,0 10 14 0,-3-14-15 0,-4 3-23 16,-5 11 8-16,2-10-6 0,-8 10 21 0,0 0-8 15,-5-9 3-15,-1 9-21 0,-2 0 1 0,-4 0 32 16,-2 0-33-16,1 0 18 0,-3-10-13 0,-2 10-2 16,-1 0 34-16,-1-10 3 0,2 10 19 0,-1-13-14 15,0 1-19-15,0 3 5 0,-2-2-17 16,2-1 25-16,0-1 3 0,0-1 6 0,1 0-10 16,-3 0-11-16,-5-1 4 0,3 1 1 0,-1 2-25 15,-2 0 14-15,-3 1-8 0,1 11-8 0,-6-11 45 16,1 11-8-16,1 0-4 0,-2 0 4 0,0 0-37 15,-4 0 0-15,1 0 13 0,3 0-10 0,-6 0 26 16,2 0-12-16,-2 13 2 0,-1-4-9 16,0 4 7-16,-2-13 10 0,-2 13-15 0,2-4 1 0,-4-9 9 15,0 15-31-15,0-5 25 0,2-10 10 0,-3 10-6 16,1-10 16-16,1 14-27 0,1-14 10 16,1 11-26-16,-3-11 5 0,1 9 31 0,4-9-16 15,-4 0-8-15,-1 0 18 0,0 10-8 0,1-10 1 16,-4 0 23-16,0 0-24 0,-1 0-13 0,-5 0 10 15,4 11-9-15,-4-11 20 0,2 0 4 0,-3 0-10 16,1 0 52-16,-1 0 2 0,0 9 9 0,0-9 4 16,2 14-56-16,1-14-34 0,-2 15 14 0,2 2-23 15,-2-2 31-15,-1 5 13 0,2 3-24 0,1 3 28 16,-3 1-4-16,1 5-4 0,2 3-10 16,0-1 12-16,1 2-19 0,2 1 5 0,3 1 19 0,1-1-28 15,0-2 4-15,1-1 7 0,1 1-29 0,2 0 25 16,1 0 10-16,-4-5-2 0,5 1 5 15,-1 2-3-15,-4-5-9 0,2 1-10 0,-1-3-22 0,-2 1-75 16,0-4-40-16,-4 1-43 0,-1-4 11 16,1 0-51-16</inkml:trace>
  <inkml:trace contextRef="#ctx0" brushRef="#br0" timeOffset="42700.13">24608 8109 932 0,'-6'0'-20'0,"6"0"12"0,0 0-2 16,0 0-1-16,6 0 16 0,1 0-13 0,6 0 0 15,0-11-16-15,6-1 37 0,1 12-18 0,6-13-9 16,1-1 31-16,5 5-49 0,4-3 46 0,4 2 4 15,6-1-17-15,2 1 2 0,5-2-6 16,1 1 1-16,6 1 8 0,2-2 3 0,4 1-11 16,4 11 8-16,3-13-20 0,6 2 23 0,5 11 3 15,5-15-28-15,6 3 40 0,1 12-2 0,2-15 26 16,1 2 28-16,0-3-21 0,5-1-17 0,0-1-34 16,-2-3 7-16,5-2 2 0,-2 0 15 0,2-6-22 15,-4 1-10-15,0-1 15 0,-5 0-32 0,0 2 42 16,-4 0-9-16,-4 0-12 0,-5 2 27 0,2 2-21 15,-4 6 17-15,-2-3-2 0,-2 2 1 0,-1 1-19 16,-1 2-5-16,-7-1-3 0,1 0-5 0,-6 1 18 16,-1-1 0-16,-2 1 4 0,-4 0-4 15,0-2 7-15,-2-1-1 0,0 3-22 0,0-2-1 16,-2 1 5-16,-1 0-11 0,-1 2-13 0,-3 2 33 16,0 1 0-16,-2 0-27 0,-2 11 72 0,-3-10-82 15,-3 10 30-15,0-10 28 0,-6 10-55 0,1 0 78 16,-3 0-71-16,-4 0 0 0,-1 0 24 0,-1 0-12 15,1 0 4-15,-5 0 6 0,2 0-2 0,-1 0 9 16,-2 0-7-16,-3 0 4 0,2 0-7 0,-2 0-23 16,-2 0 26-16,-1 0-3 0,-1 0 6 0,-3 0-6 15,0 0 8-15,3 0-9 0,-5 0 4 0,0 0-3 16,-1 0-7-16,-1 0 21 0,3 0-14 0,-1 0-3 16,-2 0 30-16,-3 0-15 0,4 0-12 15,-4 10-6-15,2-10 5 0,-1 0 4 0,-3 0 9 16,4 0 17-16,-3 0-17 0,-2 0 0 0,0 0 6 15,0 0 4-15,0 0-5 0,0 0-12 0,0 0-20 16,-2 0-86-16,2 0-65 0,-5 0-77 0,4 0-75 16</inkml:trace>
  <inkml:trace contextRef="#ctx0" brushRef="#br0" timeOffset="42852.42">29391 7209 956 0,'0'0'-60'0,"-6"0"-33"15,3 0-76-15,3 0-70 0</inkml:trace>
  <inkml:trace contextRef="#ctx0" brushRef="#br0" timeOffset="44215.83">25040 8314 558 0,'-9'0'10'0,"4"0"-12"15,-4 0 15-15,2 0 20 0,-2 0-13 0,-1 0 18 16,4 0 6-16,-4 0-12 0,3 0-7 0,-2 0 14 16,-1 0-6-16,5 0 9 0,-6 0 5 0,4 0-26 15,-3 0-11-15,2 0-48 0,-3 0 37 0,4 15 13 16,-1 0-2-16,-3 2 7 0,6 6-23 0,-4 1 6 15,3 8 4-15,1 2 7 0,-4 7-1 16,3 8-9-16,0 1 2 0,2 8 9 0,3 3 20 0,-4 0-14 16,1 3-2-16,1 2 7 0,-1 1 1 15,-1-4-20-15,1 0 8 0,3-3-20 0,-4-1 14 16,0-2 32-16,0 1-30 0,4-3 14 0,-2 1-54 16,0-4 10-16,0 0 31 0,2-3-14 0,-4 0 55 15,5-7-50-15,-1-5-12 0,1 1 13 0,0-6-39 16,0-3 37-16,0-5-8 0,0-5 21 0,0-3 0 15,3-16 1-15,1 16-20 0,-1-16-45 16,-2 0-35-16,1 12-31 0,2-12 22 0,-4 0-5 16,3 0 38-16,-1 0 15 0,-2 0-43 0,1 0-51 15</inkml:trace>
  <inkml:trace contextRef="#ctx0" brushRef="#br0" timeOffset="45097.44">24713 8654 571 0,'-2'-14'-2'16,"1"14"10"-16,1 0-16 0,0-12 12 0,7 12-2 15,3-14-26-15,2 14 21 0,5-15-12 0,0 3-7 16,5 1 21-16,3-1 12 0,2 1 3 0,6 2-2 16,-1-2-10-16,4 11-14 0,1-15-13 0,4 6 31 15,1 9-10-15,2-11-19 0,-1 11 50 0,4 0-21 16,0 0 9-16,4 0 18 0,-1 0-49 0,3 0 1 16,6 0-5-16,1 0 17 0,4 0 15 0,4 20 4 15,1-4 10-15,2 3-20 0,4-1 17 0,-2 4-20 16,1 2 0-16,2-1-3 0,5 3-10 15,-3-3-1-15,4 4 63 0,3-1 0 0,3-1-42 16,4-4 17-16,0 2-31 0,5-5-21 0,-4-1 38 0,0-5 27 16,-4-12-26-16,3 16 9 0,-4-16-18 15,0 13-39-15,-1-13 26 0,1 0 32 0,-2 11 7 16,0-11-5-16,0 11-26 0,0-11-17 0,0 0-4 16,-4 10 25-16,1-10 0 0,-6 0-14 0,1 0 22 15,-4 0-4-15,2 0-15 0,-4 0 31 0,0 0-28 16,0 0 35-16,0 0-4 0,-1 0 4 0,-2 0 10 15,-2-10-29-15,-4 10 9 0,-1-14-35 16,-3 2 14-16,-1 12-12 0,-6-14 12 0,-2 14 21 16,-2-12-6-16,-1 12-13 0,-1-14-3 0,-1 14-12 15,-2-11 5-15,2-1 24 0,-2 12-18 0,0-11 12 16,1 11 4-16,-2-12-29 0,-2 12 21 0,2-12-26 16,-4 12 20-16,3-12 19 0,-5 12-26 0,0 0 21 15,0-14-22-15,-1 14-7 0,-1 0 38 0,-2-9-14 16,1 9-19-16,-2 0 10 0,-3 0-21 0,-2-11 29 15,0 11 6-15,-2 0 2 0,1-12 7 0,-6 12-20 16,3 0-7-16,-4-11 7 0,1 11-7 0,-6 0 15 16,1 0-13-16,-2 0 1 0,0-12 5 0,-1 12-7 15,-1 0 19-15,-5 0-19 0,1 0 4 16,3 0-19-16,-8 0 11 0,4 0-15 0,-1 0 33 16,-3 0-12-16,1 0 5 0,1 0 23 0,-2 0-41 15,3 0 14-15,-2 0 0 0,1 0-9 0,-2 0 33 16,-1 0 19-16,2 0-59 0,-2 0 65 0,0 0-29 15,0 0 13-15,0 0 56 0,0 0-60 0,0 0 6 16,0 0 8-16,0 0-9 0,0 0-4 0,0 0-1 16,0 0-34-16,0 0-11 0,0 0 32 0,0 0-29 15,0 0 4-15,0 0 33 0,0 0-25 0,0 15 3 16,0 1 19-16,0 2-34 0,0 3-2 0,0 4 16 16,2 4-12-16,3 5 12 0,-2 3 2 0,1 2-8 15,0 2-12-15,1 6 3 0,-2 3 11 0,4 2 6 16,-4 3 38-16,4 4-28 0,-6-2 13 0,5 5-15 15,-2-5-26-15,1 3 23 0,-4-5-13 0,1-2 17 16,0-6-6-16,-2-1 5 0,0-5 0 16,0-3-5-16,0-3-56 0,-5-4-55 0,-4-5-96 15,3-2-96-15,1-4-37 0</inkml:trace>
  <inkml:trace contextRef="#ctx0" brushRef="#br0" timeOffset="46055.93">24768 10171 887 0,'1'0'-5'15,"3"0"33"-15,2 0-38 0,4 0 40 0,6 0 4 16,3 0-75-16,4 0 62 0,7 0-62 0,5-13 19 15,2-1 30-15,8 2-13 0,3 0 26 0,3 1-48 16,6 11 21-16,3-13 11 0,5 13-10 0,7 0 15 16,7 0 3-16,7 0-7 0,4 0 14 0,5 0-14 15,3 0-10-15,7 0-6 0,1 0-28 16,4 0 52-16,2 0-27 0,3 0-6 0,-1 0 33 16,4 0-32-16,2 0 23 0,-2 0 9 0,1 0 14 15,0-19 10-15,-1 3-18 0,0 3-19 0,0-5-11 16,-2 5 14-16,2-2 5 0,0-3 10 0,-2 5-16 15,1-2-11-15,-4-3 0 0,2 3 17 0,-6 0-1 16,1-2 11-16,-2 0 21 0,0-1-25 0,-4 0 5 16,-2-1 8-16,1 1-42 0,-5 0 30 15,-6-1-8-15,-3 4-23 0,-1 0 17 0,-1 1 3 16,-5-1 1-16,-2 0 1 0,-2 2 15 0,2 13-21 0,-4-18 9 16,0 6-8-16,-4 12 5 0,-4-14-5 15,-2 14-11-15,-4 0 24 0,-1 0-13 0,-6 0 4 16,-1 0-18-16,-2 0 23 0,-1 0-6 0,-4 0 15 15,-1 0 34-15,0 0-58 0,1 15-5 0,-4 1-13 16,0-1-2-16,-4-1 33 0,0-1 13 0,-7 1-17 16,-2-14-13-16,-4 14 2 0,-6-14-5 0,0 0 26 15,-7 12 20-15,2-12-37 0,-5 0 6 0,-3 0-4 16,-3 0 3-16,0 0 2 0,-4 0 20 0,0 0-3 16,0 0-34-16,-4 0 29 0,-2 0-26 0,-1 0-15 15,-1 0 46-15,-1 0-23 0,-1 0-1 0,1 0 23 16,-4 0-49-16,2 0-10 0,1 0-35 0,-1 0-61 15,-3 0-71-15,2 0-88 0</inkml:trace>
  <inkml:trace contextRef="#ctx0" brushRef="#br0" timeOffset="59593.91">29911 6814 654 0,'-3'0'-7'0,"-4"-15"37"0,0 15-8 16,0-18 14-16,-2 1-4 0,1 3-21 15,2-4 9-15,0 0-24 0,2-2 15 0,2-3-8 0,2-3-9 16,0 0 23-16,4-4-7 0,2 2-2 0,4-2-5 15,0 4-11-15,0 0 2 0,4-2-10 16,-2 2 18-16,4 3-7 0,-1 1-10 0,-1 2 15 16,3 3 0-16,-1 0 5 0,2 5 3 0,-2 12-14 15,1-14-9-15,-4 14 7 0,3 0 15 0,-4 0 8 16,2 0-16-16,-2 0 19 0,-2 18-13 0,-1 1 12 16,3 5 19-16,-2 1-3 0,-1 5-29 0,-2 5 16 15,0 2 17-15,-1 4-33 0,1 0 43 0,-4 4-24 16,3 3 4-16,-4-2 15 0,-2 6 11 0,2 1 17 15,-2 2-19-15,0 0-11 0,0 5-27 0,0-1-32 16,0-1 9-16,0 0 11 0,0 1-10 16,0-3 20-16,0 0-6 0,4-7-17 0,0-1 43 0,2-2-37 15,3-5 20-15,-2-2 3 0,3-7-30 16,0-3 43-16,0-5-31 0,0-4 10 0,5-5 4 16,-5-15-19-16,1 0-8 0,-1 0 16 0,2 0-11 15,-2 0 8-15,0 0 24 0,0 0-25 0,2 0 8 16,-2 0-22-16,0-23 3 0,-1-3 10 0,1-1-3 15,0-3 18-15,-4-4-13 0,-1-2-3 0,1-2-5 16,-2 2 4-16,1-2-3 0,-4 3 17 0,1 0-18 16,0 2 13-16,-2 4 4 0,0 4-11 0,0 2 18 15,0 3-19-15,0 5-2 0,2 4-10 0,-2 11 5 16,3-14 4-16,-3 14 6 0,0 0-19 0,0 0 17 16,0 0-12-16,1 0-4 0,1 0 28 15,1 0 16-15,-3 0-16 0,1 0 21 0,3 0-9 16,2 0-54-16,0 20 36 0,3 5-32 0,-2-1 9 15,6 5 20-15,0 6 13 0,1 3 16 0,6 3 15 16,-2 7 9-16,5 2-20 0,-3 3 6 0,1 4-20 16,1 1 4-16,3 4-26 0,-4 2 8 0,4 2 17 15,-5-2 1-15,-3 4 13 0,2 0-2 0,-3-3-7 16,0 2-6-16,-6-1 22 0,0 0-4 0,-4-1-8 16,-2 1-13-16,-1-2 1 0,-3-2-19 0,0 1 0 15,0-3 8-15,-3-1-5 0,-4-3 6 16,-1-3-10-16,3-2 5 0,-5-1-16 0,-5-4 19 0,-1-2-11 15,1-4 15-15,-6-3-6 0,1-5-26 16,-1-2-3-16,-4-4-69 0,-1-1-27 0,-1-4-18 16,1-6-75-16,-5 0 22 0,6-3-45 0,-6-12-83 15</inkml:trace>
  <inkml:trace contextRef="#ctx0" brushRef="#br0" timeOffset="60426.6">30746 7473 324 0,'4'-14'-9'16,"0"14"21"-16,1 0-4 0,-4 0 23 0,2-10-34 16,-2 10-22-16,4 0 28 0,-4 0-19 0,2 0 45 15,-1 0 25-15,-2 0-8 0,1 0 6 16,-1 0 10-16,0 0-26 0,0 0 21 0,0 0 17 16,0 0-11-16,0 0 17 0,0 0-61 0,0 0-6 15,0 0-24-15,0 0 6 0,0 0 38 0,0 0-55 16,0 0 26-16,0 0 8 0,0 0-12 0,0 0 1 15,0 0-9-15,0 0-14 0,0 0-15 0,3 0 49 16,-2 0 8-16,5 0-27 0,-2-15 10 0,2 1 5 16,4-1-7-16,5-5 23 0,2-1 8 0,7-7-16 15,2-6-4-15,10-5-36 0,5-10 27 16,5-2-1-16,7-8 7 0,5-2 26 0,7-7-21 16,3-4-17-16,2-1 9 0,4-2 2 0,2 3-2 15,2-1-4-15,1 6 3 0,0 0 3 0,-1 7-3 16,-4 7 10-16,-2 4-12 0,-8 8-63 0,-4 4-71 15,-8 7-24-15,-6 5-111 0</inkml:trace>
  <inkml:trace contextRef="#ctx0" brushRef="#br0" timeOffset="60842.97">31827 6192 714 0,'0'0'-1'0,"0"0"0"16,2 0 3-16,6-19-5 0,0 1-5 0,2 1-2 16,4-1 8-16,1-2-3 0,4 1 4 15,1-1 6-15,3 0-9 0,0 0 1 0,2 0 14 0,1 3-1 16,-2-1-10-16,1 3-1 0,-1 0-8 0,1 3 11 16,-6 12 0-16,3-11-6 0,-6 11 16 15,2 0 14-15,-2 0 11 0,-4 0 1 0,-2 0 10 16,1 17-16-16,-6 1-9 0,0 0 32 0,0 5-15 15,-3 0-23-15,1 4 11 0,-3 1-18 16,0 1-15-16,0 0 2 0,0 4-14 0,-7-1 9 0,4-2 13 16,0 0-28-16,1 0-75 0,0 0-64 0,2-3-108 15</inkml:trace>
  <inkml:trace contextRef="#ctx0" brushRef="#br0" timeOffset="63597.76">32547 5455 934 0,'-4'0'-5'0,"2"0"15"16,1 0 7-16,1 0-5 0,0 0 2 16,0 0-3-16,3 0 3 0,3 25-31 0,1-1 41 15,-1 6-6-15,1 1-15 0,1 4 15 0,2 0-11 16,2 0-7-16,-2 0 7 0,2 0 27 0,1-1-19 15,-2-2-11-15,1 0 0 0,1-2-6 0,2 1-20 16,0-2 36-16,-4-3-11 0,5 0 20 0,0-1-7 16,-1-4-53-16,0 0-52 0,0-1-54 0,-2-3-30 15,1-2-80-15</inkml:trace>
  <inkml:trace contextRef="#ctx0" brushRef="#br0" timeOffset="63808.05">32701 5899 930 0,'0'0'-1'0,"-1"0"-30"16,1-15 12-16,0 15 15 0,0-20-36 0,3 4 52 15,4-2-17-15,0-3-8 0,5 3 57 0,1-8-54 16,3 3 20-16,1-3 4 0,2 2-4 0,-4-2-51 15,6 3-57-15,-6 0-58 0,0 5-90 0</inkml:trace>
  <inkml:trace contextRef="#ctx0" brushRef="#br0" timeOffset="64000.53">32779 5893 476 0,'5'0'-2'0,"-1"0"0"0,2 0 1 16,-1 0 31-16,5 12 4 0,1-12-8 0,0 0 6 16,2 0-5-16,3 15-2 0,-5-15-7 15,5 14-4-15,4-14-28 0,-4 11 19 0,5-11-14 0,0 19 31 16,-1-8-34-16,5-11-61 0,-5 14-80 16</inkml:trace>
  <inkml:trace contextRef="#ctx0" brushRef="#br0" timeOffset="64355.58">33191 5945 947 0,'-4'0'-2'0,"4"0"-2"0,-3 0-17 0,3 0 35 0,0 0-22 16,0 0 22-16,0 0-7 0,3 0-44 0,1 0 52 15,1 0-27-15,1-21 22 0,4 2-16 16,0 1 8-16,0-1 6 0,0-1-7 0,1-3 7 15,0 1-5-15,-1-1-24 0,-2 2 33 0,-2 2 24 16,0 2-34-16,-6 1 10 0,0 3-5 0,0 13 16 16,-9-16-9-16,-1 16 6 0,-1 0 18 0,-4 0-17 15,-1 0 18-15,0 0 15 0,1 0-17 0,-1 0 4 16,0 0-6-16,-3 20 20 0,3-2-50 0,5-3 9 16,-4-15-6-16,4 20-26 0,2-6 32 0,3-14-21 15,1 20-14-15,5-5 24 0,0-15 1 0,0 20-22 16,5-6 33-16,4 1-29 0,-2-15-9 0,6 20 41 15,0-4-20-15,2-2-6 0,0-14 13 16,6 18-17-16,-6-18 13 0,7 14 22 0,-2-14-32 16,3 0 7-16,-1 0-12 0,-2 0-36 0,3 0-22 15,-3 0-58-15,2-20-69 0,-2-1-14 0,0-1-37 16</inkml:trace>
  <inkml:trace contextRef="#ctx0" brushRef="#br0" timeOffset="64604.92">33357 5373 1092 0,'-6'0'9'0,"2"0"2"15,3 0 8-15,-4 0-6 0,4 0-15 16,1 0 4-16,0 0-21 0,0 0-5 0,0 0 27 0,1 0-8 16,5 0 8-16,-2 0 20 0,1 0-19 15,1 0-2-15,2 14 19 0,-1 4 7 0,6-3 2 16,-1 5 13-16,-1 1-17 0,2 2-26 0,0 2 16 15,0-1-32-15,-1 2-3 0,-1 0 49 0,2-2-38 16,-1 2 12-16,-5-1 27 0,3-1-42 0,3-3-8 16,-6-2-15-16,2-3-50 0,-3 0-22 0,0-1-47 15,-1-15-18-15,0 17-57 0,-4-17 1 0</inkml:trace>
  <inkml:trace contextRef="#ctx0" brushRef="#br0" timeOffset="64777.18">33449 5650 1070 0,'-5'0'28'0,"-1"-15"-5"0,-3 15 11 16,4 0-31-16,-1-15-27 0,4 15 18 0,-1 0 3 15,3 0 22-15,0-14 10 0,0 14-11 0,6-16-41 16,3 2 17-16,1 2-13 0,0-2-11 0,2-2 31 16,-1 0-61-16,6-1-28 0,-4 2-24 0,3 1-18 15,3-1 15-15,-3 3-1 0,1-2-44 16</inkml:trace>
  <inkml:trace contextRef="#ctx0" brushRef="#br0" timeOffset="64956.73">33671 5383 1004 0,'-4'0'39'0,"1"0"-15"16,0 0 8-16,2 0 11 0,1 0-52 0,0 0 30 16,0 15-15-16,0-15-17 0,0 16 1 0,0-4-7 15,0-12-8-15,6 19 33 0,-5-3 10 0,3-2 5 16,1 1 14-16,-1-1-30 0,2 1-1 0,-2 0 6 15,2-15 0-15,1 19 10 0,0-3-50 0,1-3-38 16,-3-13-59-16,2 15-42 0,1-15-12 0,0 14-69 16</inkml:trace>
  <inkml:trace contextRef="#ctx0" brushRef="#br0" timeOffset="65103.43">33632 5341 883 0,'-8'0'-10'0,"2"0"-9"0,0 0 29 16,-1 0 10-16,6 0-29 0,1 0-41 15,0 0-87-15,10-12-60 0,-2 12-6 0</inkml:trace>
  <inkml:trace contextRef="#ctx0" brushRef="#br0" timeOffset="65600.55">34024 5278 1298 0,'-10'0'4'0,"-1"0"17"0,-2 0 6 16,-1 0 12-16,0 0 13 0,0 0-23 0,2 0-3 16,0 0 2-16,-3 14-19 0,6-2 10 0,-1-12-12 15,0 17-3-15,0 0 3 0,2-5-18 0,2 3 1 16,2 0-9-16,-1 1 15 0,5-1 2 15,0 0 18-15,0-1 10 0,7-1-30 0,-1-1 11 16,3-12-11-16,0 16-7 0,1-2 20 0,2-14 4 16,0 12-13-16,2-12-9 0,-2 0 3 0,2 0 3 15,1 0 7-15,-2 0 1 0,1 0-1 0,-1 0-22 16,2 0 26-16,-3-21-2 0,2 1-31 0,-2-1 15 16,-2-4-9-16,-2-1-24 0,-2-1 12 0,1-2 1 15,-4-1-26-15,-3-3 14 0,0-2-3 0,0-1-1 16,-8-1 10-16,-2-1 36 0,2-2-19 0,-4 1 22 15,-2 2 2-15,2 2-10 0,-2 3 7 0,1 3 2 16,0 7 10-16,3 3 26 0,-2 3 15 0,-1 16-7 16,8 0-8-16,-1 0-42 0,0 0 12 15,2 0-2-15,2 0-2 0,-1 0 12 0,3 0-14 0,0 0-8 16,0 0-16-16,0 0-2 0,5 0 13 16,-1 0 5-16,0 0 5 0,-1 0 4 0,4 0-16 15,1 22 2-15,2 1-2 0,0-2 8 0,1 3 3 16,2 2 0-16,0 1 12 0,2 4-9 0,1-1 14 15,-2 0-14-15,0 2-8 0,1-2-1 0,0 1 19 16,-1-2-2-16,0 0 9 0,0-3-19 0,-2-2-56 16,1 2-29-16,-2-6-41 0,4 0-26 0,-4-2-28 15,-1-6-19-15,5-12-28 0</inkml:trace>
  <inkml:trace contextRef="#ctx0" brushRef="#br0" timeOffset="66473.11">34405 5114 1357 0,'-5'-14'14'0,"0"14"21"0,0-14 7 0,0 14 30 16,-1 0-3-16,-1 0-13 0,-1 0 13 0,0 0-18 15,1 0-13-15,1 0 2 0,-4 0-4 0,1 0-1 16,-1 0-30-16,3 0 0 0,-3 0-13 0,3 15-12 16,-1-4 27-16,-2 1-5 0,4-1-3 0,2 1 3 15,-2-12 3-15,4 17-21 0,0-6 14 16,2-11-7-16,0 13 7 0,0-13 6 0,4 14-12 0,2-14-6 15,0 12 3-15,2-12 0 0,3 0 12 16,-1 0 10-16,0 0-12 0,1 0 1 0,4 0-3 16,-4 0 2-16,4 0-6 0,-4 0 27 0,4 0-20 15,-4-18-8-15,4 3 27 0,-2-2-20 0,-5-1 7 16,2-2-7-16,0 4-4 0,-2 0-5 0,-4-1-3 16,0 2 21-16,-4 2-11 0,0 0 23 0,0 13-3 15,0-12-1-15,-4 12 1 0,0 0-20 0,-2-13 14 16,2 13-8-16,-2 0 9 0,3 0-8 0,-2 0-9 15,1 0-14-15,3 0 1 0,-4 0-10 0,5 0 7 16,-2 0 7-16,2 0 6 0,0 0 27 0,0 13-13 16,4-1 5-16,0 1-9 0,2-2-3 15,3 3 8-15,-2-2-12 0,1 3-24 0,2-4-18 16,1-11-10-16,-1 14-3 0,0-14-31 0,0 0-1 0,-3 0 14 16,2 0 4-16,-4 0 21 0,3 0-8 15,-1 0-26-15,-4 0 14 0,1-14 25 0,-2-3 18 16,0 2 16-16,-2-6-8 0,0-2 2 0,0-2-2 15,-4-2-4-15,-2-2 28 0,1-1 0 0,-6-1-2 16,3-1 36-16,1 1-5 0,-3 1 21 0,1 2 27 16,2 4 0-16,-2 0-1 0,2 5 21 0,0 2 5 15,4 4-22-15,-2 13 0 0,3 0-51 0,0 0-26 16,1 0-18-16,1 0-18 0,0 0-11 0,0 0 14 16,0 0 28-16,3 0-3 0,1 0 22 0,0 0-3 15,0 15 4-15,2 5-3 0,2 0 0 16,-1 2-7-16,3 5-13 0,0 0 9 0,-3 2-1 15,3 0-8-15,-1 0 11 0,1-2-6 0,-3-2-5 16,3-1-10-16,-1 1-6 0,-2-6 26 0,2-2-16 16,-4-3 3-16,1-14 15 0,-1 14-25 0,-1-14 22 15,-3 0 5-15,4 12-27 0,-4-12 5 0,1 0-6 16,0 0 27-16,-2 0 0 0,2 0-1 0,1 0 14 16,-2 0-26-16,4 0 13 0,-4-20 8 15,3 0-30-15,1 2 15 0,0-5-16 0,1 1 11 16,0-2 25-16,0-3-20 0,1 4 16 0,3 0-16 0,-4 2-26 15,-1-1 23-15,1 4-75 0,3 0 7 16,-3 4-34-16,-1 2-15 0,0 12 43 0,-4-17-48 0,1 17-5 16,-2 0 5-16,0 0 22 0,0 0 47 15,-8 0 7-15,0 0 30 0,1 17-4 0,-4 1 10 16,1-1 80-16,0 1-20 0,0 2 20 0,0-3 18 16,3-2-16-16,-3 2 9 0,0-5 23 0,3 3-52 15,1-15-9-15,3 17-35 0,0-17-29 0,2 14 22 16,1-14 11-16,0 0-3 0,0 0 9 0,4 12-28 15,-1-12 4-15,3 0-1 0,2 0-10 0,2 12 42 16,2-12-19-16,1 0-1 0,3 0 4 0,1 0-23 16,3 0-57-16,5 0-47 0,1 0-47 15,1-15-143-15</inkml:trace>
  <inkml:trace contextRef="#ctx0" brushRef="#br0" timeOffset="66836.39">35211 4516 1263 0,'-11'-11'10'0,"1"0"6"0,0 11 10 0,0-12 21 16,0 12 37-16,0-11-8 0,0 11-9 0,0-10-4 16,1 10-62-16,-4 0 10 0,6 0 6 15,-2 0-35-15,2 0 40 0,0 0-21 0,0 0-18 16,2 0 29-16,0 0-34 0,0 0 16 0,4 0 2 15,-3 0-10-15,4 12 15 0,0-2-14 0,0 1 17 16,4 0 6-16,0 1-9 0,2 0 14 0,1-1-12 16,3 0-10-16,-1 1-2 0,1 0 11 0,0-12-2 15,2 15-2-15,-2-1 8 0,1-2-18 0,-1-12 18 16,0 14 3-16,1 0-20 0,-3-14 16 16,-1 17-9-16,-1-7-2 0,0-10 35 0,1 17-4 0,-4-17 11 15,0 14-1-15,-3-14-6 0,0 16-4 16,0-3-22-16,0-13 18 0,-6 15-10 0,-3-1-16 15,4-14 27-15,-4 15-37 0,2-1-21 0,-2-14-1 16,-1 0-57-16,3 0-37 0,-3 15 9 0,1-15-61 16,3 0-36-16,1 0-1 0,0 0-91 0</inkml:trace>
  <inkml:trace contextRef="#ctx0" brushRef="#br0" timeOffset="67220.06">35324 4561 1260 0,'-5'0'29'0,"-4"14"-16"0,2-3 27 16,-3-11 10-16,4 15-17 0,-3-4 25 15,4-11-25-15,-1 12-28 0,0-12-10 0,2 0-7 16,4 0-8-16,-2 11 31 0,2-11-7 0,0 0-9 16,6 0 12-16,0 0-20 0,1 0-2 0,2 0 21 15,1 0-22-15,0-14 14 0,0-1 5 0,1-1-31 16,0 1 7-16,-1-5 0 0,0 5-12 0,-5-5 3 15,1 5 3-15,-1-3 0 0,-1 4 22 0,-4 2 18 16,0 1-10-16,0 11 4 0,-4-12-13 0,-2 12-8 16,-3 0 8-16,3 0 2 0,-4 0-15 0,0 0 20 15,3 0 25-15,-3 0-25 0,0 0 9 0,-2 0 3 16,4 18-24-16,-2-4 20 0,4-3-4 0,-3 2-16 16,3-2 16-16,1 1-18 0,3 0 22 15,-1-1-7-15,3 0 2 0,0 2 11 0,0-2-16 16,9 0-3-16,-2 1 4 0,2-1-1 0,1-11-4 15,0 15 25-15,3-15-35 0,1 12 17 0,1-12 16 16,2 0-41-16,2 0-13 0,-3 0-46 0,4 0-45 16,-4 0-22-16,4 0 5 0,-4-15 16 0,1-2-31 15,2-1-5-15</inkml:trace>
  <inkml:trace contextRef="#ctx0" brushRef="#br0" timeOffset="67514.85">35535 4261 1309 0,'-10'0'-4'0,"-5"0"-6"0,4 0 1 0,-4 0 22 16,4 0 15-16,-1 0 3 0,-1 0-15 0,6 0-16 16,-1 0 11-16,2 0-9 0,0 0 13 0,2 0-9 15,2 0-24-15,2 11 5 0,0-11 5 0,0 0 4 16,3 12 3-16,1-12-1 0,5 11-8 0,-2-11 7 16,2 10-15-16,-2 1 21 0,3-11 8 0,5 12-17 15,-5-3 20-15,1-9-26 0,2 11 13 0,-1-11-8 16,-1 12-3-16,-1-12 11 0,0 11-15 0,1-11 37 15,-3 10-12-15,-2-10 28 0,0 10 22 16,-2-10 8-16,-2 0 14 0,2 13-27 0,-4-5-16 0,0-8-26 16,0 15-1-16,-4-1-6 0,-2-3 0 15,1 2 4-15,0 2-2 0,-3-1 2 0,0-3-14 16,-2 3-10-16,1-2-34 0,2-12-38 0,-2 13-44 16,2-13-19-16,-2 11-37 0,4-11-19 0,-1 0-15 15,0 0-64-15</inkml:trace>
  <inkml:trace contextRef="#ctx0" brushRef="#br0" timeOffset="67947.22">35634 4194 1182 0,'-5'0'9'0,"-1"0"22"0,1 0-22 15,0 0 10-15,0 0-1 0,0 0-13 16,0 10 28-16,4-10-11 0,-3 13-15 0,2-1-14 15,-1-2-8-15,3 1 0 0,0 0 5 0,0 0 12 16,5 2-1-16,0 3-7 0,0-3 6 0,3 1-3 16,-1-2 9-16,-1 2-7 0,4-3 13 0,-1-1-12 15,1 0 8-15,-3-10 12 0,2 10-26 0,-3-10 14 16,-1 11-7-16,1-11-7 0,3 0 12 0,-5 9 5 16,2-9-11-16,-2 0-1 0,-1 0 0 0,2 0-24 15,0 0 15-15,0 0-2 0,0 0 6 0,0-11 17 16,0-3-45-16,0-1-2 0,-4 0-2 0,4 0-5 15,-1-5 17-15,-3 4 11 0,-1-3-6 16,3-1 1-16,-1 0 36 0,-2 3-1 0,0-1-9 16,0 4 13-16,0-1-27 0,-5 6 40 0,4 0 34 15,-3 9-45-15,2 0 16 0,-1-9-37 0,3 9-36 16,-1 0 53-16,1 0-24 0,0 0 0 0,0 0 4 16,0 0-18-16,0 0 18 0,0 0 5 0,1 0-1 15,4 0 11-15,-1 12-10 0,0-3 8 0,2 5-1 16,0 1-7-16,-1 0 11 0,4 0-10 15,-2 1-37-15,3-1-59 0,1 0-44 0,-1-1-37 0,2-3-2 16,0-1 20-16,0-10-25 0</inkml:trace>
  <inkml:trace contextRef="#ctx0" brushRef="#br0" timeOffset="68570.94">36052 3988 1268 0,'-13'-11'35'15,"0"11"-5"-15,0-9 28 0,-3 9 28 0,-1 0-23 16,6 0 10-16,-4 0-4 0,4 0-20 0,-4 0-23 16,4 0-2-16,-4 0-28 0,4 11-15 0,-1 1 24 15,-2-3-17-15,4 6 15 0,0-1-8 0,2 1-7 16,1-1 5-16,2 0-4 0,0 4 17 0,5-4 1 16,0 1 0-16,0 0 0 0,9-1-9 0,-3-2-2 15,2-1 0-15,0 3 6 0,2-4-18 16,2 0 14-16,0 0-6 0,-2-10 1 0,0 6 16 15,2-6-14-15,-2 0 11 0,0 0-21 0,2 0 16 16,0 0 9-16,-2 0-11 0,2 0-1 0,0 0-5 16,0-15-14-16,0 4 14 0,-2-2-9 0,-1-1-3 15,1-3-18-15,-3 2 8 0,-1-1 14 0,0-2 1 16,-4-3 30-16,3 4-12 0,-5-1-1 0,0 1-6 16,0 0 3-16,0 2-6 0,-5 4 4 0,3 1 22 15,-3 10-10-15,2-11 5 0,-1 11-8 0,0 0-13 16,1 0-4-16,-2 0 11 0,5-9-6 0,-2 9 5 15,2 0 1-15,0 0-30 0,0 0 22 0,0 0-6 16,4 0 0-16,0 0 19 0,-1 0-9 16,2 0-9-16,-1 9 16 0,2 3 11 0,2-3-14 15,0 1 15-15,0 0-23 0,4-1-15 0,-2 2 13 16,0-2-8-16,0-9-10 0,3 11-19 0,-4-2-28 16,1-9 10-16,-2 0-12 0,2 10 15 0,-2-10 1 15,-1 0-36-15,-2 0 28 0,0 0-6 16,0 0 24-16,0 0 41 0,-4 0-12 0,2-10 25 0,2-4-9 15,-5 2 0-15,2-2 15 0,-2-1 2 0,0 1 18 16,0-1-1-16,0 0 26 0,0 4 25 0,-2-1 24 16,-4 3-27-16,3 9 6 0,-2-12-20 0,3 12-4 15,-1 0 40-15,0 0-30 0,1-8-21 16,2 8-20-16,0 0-36 0,0 0-3 0,0 0 10 16,0 0-23-16,0 0 22 0,0 0-16 0,0 0 3 15,5 0 22-15,-2 15-4 0,-1-3 13 0,3 2-18 16,-2 2-23-16,3 0-18 0,1-2-32 0,-2-5 29 15,1 3-39-15,0-1-27 0,0-3-6 0,0-8-88 16,-2 0 30-16,2 9-15 0,1-9-10 0</inkml:trace>
  <inkml:trace contextRef="#ctx0" brushRef="#br0" timeOffset="68724.5">36186 3732 1164 0,'-9'-11'9'0,"-1"11"14"0,3-6-16 16,2 6 15-16,-1 0-5 0,3 0-21 0,3 0 21 16,0 0-57-16,0 0-46 0,4 0-31 0,3 0-49 15,3 0 23-15,0 0-89 0</inkml:trace>
  <inkml:trace contextRef="#ctx0" brushRef="#br0" timeOffset="69516.53">36549 3714 1339 0,'-4'0'25'0,"-2"0"32"15,0-8 28-15,1 8 23 0,-4 0-3 0,2 0-20 16,-3 0-8-16,-3 0-12 0,3 0-29 0,0 0-12 16,-2 0-9-16,0 0-19 0,0 0-1 0,2 0 10 15,-2 10-10-15,0 1 8 0,2-2 14 0,2 1-13 16,0 0-4-16,3 1-13 0,0 3-10 0,3-4 11 15,0 4-2-15,1-2 30 0,1 3 5 0,0-4-13 16,5 1 4-16,3-1-26 0,-1-2-2 0,-2 0-2 16,6 1 2-16,-1-3 17 0,0-7-5 0,1 9 9 15,-1-9 8-15,5 0-12 0,-4 0 1 16,4 0-8-16,-5 0-7 0,1 0 9 0,1 0-13 16,-2-9 15-16,0-2 8 0,0 2-13 0,-1-2 15 15,-2-2-32-15,-1-1-2 0,0 2 7 0,1-3 4 16,-4-1 17-16,4-1-4 0,-6-1-2 0,-1 4 0 15,0-2 6-15,0 2 3 0,0 2 1 0,0 1-15 16,-1 2 16-16,-6 1-20 0,5 2 3 0,1 6 24 16,-4 0-22-16,3 0 8 0,0 0 1 15,1 0-4-15,1 0 2 0,0 0-3 0,0 0-1 16,0 0-9-16,0 0 9 0,0 0 3 0,0 0 7 0,0 0-3 16,3 11-5-16,-1-2 7 0,3 2-10 15,1-1 11-15,-1 4-13 0,3-3-12 0,-1-1-16 16,-2 1-12-16,3-2-25 0,0 2-5 0,0-3-27 15,-1-8 5-15,-1 0 4 0,-1 10-7 0,1-10 14 16,-2 0-22-16,4 0 30 0,-1 0 9 0,-4 0 17 16,1 0 8-16,0 0 14 0,1-10 13 0,-4-1-1 15,2-1 27-15,-2-1-13 0,1 1-5 0,1 0-6 16,-3-2 10-16,0 2 34 0,0 0 42 0,0 1 56 16,0 1 8-16,-5 2-25 0,5-1-10 0,-1 3-17 15,-3 6-18-15,-1-8 1 0,4 8-33 0,1 0-14 16,-3 0-15-16,2 0-6 0,1 0 7 15,0 0-15-15,0 0 4 0,0 0-2 0,0 0 1 16,4 0 6-16,-3 0 1 0,4 0 9 0,-1 8-3 16,-3 0 2-16,5-1 8 0,0 0-10 0,0 0 1 15,2 0 5-15,-2 1-11 0,0 0 0 0,-2-1 6 16,2-7-8-16,-2 9 8 0,1-9-21 0,-1 5-16 16,-3-5-1-16,4 0-3 0,-4 0 25 0,-1 0 5 15,2 0 6-15,-2 0-13 0,0 0 6 0,0 0 9 16,0 0-2-16,0 0 13 0,0 0-7 0,0-6-22 15,0-4 3-15,0 0-1 0,4-4-5 0,0 2 19 16,2-3-7-16,-2 1-4 0,5 3 20 0,-3-1-9 16,0 0 6-16,1 3 10 0,1 3 0 0,1-2 10 15,-2 5-3-15,2-3 0 0,1 6-34 0,0 0-20 16,2 0 10-16,-1 0-17 0,4 0 34 16,-4 0 2-16,3 9-46 0,2 2-59 0,-1 1-95 15,1-1-79-15</inkml:trace>
  <inkml:trace contextRef="#ctx0" brushRef="#br0" timeOffset="70326.83">32295 5027 777 0,'3'0'25'15,"-2"18"-7"-15,1-3 0 0,2 5 21 0,2 4-6 16,2 2 19-16,0 5 9 0,2 4 14 0,3 5-15 16,-2 1 17-16,4 6 4 0,-4 2-53 0,5 4 2 15,0 5-1-15,-2 2 14 0,2 2 14 16,3 4-5-16,-6 2-33 0,3 3-30 0,2 1 9 16,-2-1-1-16,0-1 10 0,3-3-1 0,-3-3-8 15,4-1 4-15,-4-5-1 0,4-5-3 0,-3-2 6 16,-1-7 14-16,4-4-11 0,0-5 5 0,1-5 3 15,-4-4-2-15,3-2-8 0,-1-7-52 0,-3 0-22 16,0-17-86-16,-2 15-59 0,-3-15-22 0,-3 0-103 16</inkml:trace>
  <inkml:trace contextRef="#ctx0" brushRef="#br0" timeOffset="71230.69">32087 5144 789 0,'-2'-15'15'0,"2"3"-1"0,0 12 10 0,7-16-28 16,3 1 3-16,1 0 5 0,4 0-15 0,-1-2 11 16,9-2-7-16,2 0 3 0,2-1 7 0,3-1 6 15,4-4 0-15,2 1-10 0,2-2 3 0,4-3 7 16,3 0-24-16,2-2 10 0,4 1 6 0,4-5 3 16,4 3 15-16,0-2-22 0,7-4-4 0,2-3 10 15,4 4-3-15,3-7 1 0,-2 0 16 0,4 1-6 16,1-4-24-16,-5-1 30 0,4-3-26 15,0 0 3-15,0-2 28 0,-1-1-3 0,2 0-33 0,0 0 33 16,0-1-16-16,-2 0-7 0,0 4 1 0,-2 2-37 16,-4 0 11-16,0 2 6 0,-4 1 10 0,-1 3 23 15,-8 2-1-15,3 0-15 0,-4 2 26 0,0 0-16 16,0 4-14-16,-1-5 17 0,3 4-2 16,-2-3-6-16,1 2 9 0,5-2-12 0,-1-1 2 15,1-1 8-15,0-1 13 0,-3 0-19 0,3 0 9 16,-3-1-37-16,-1 4 19 0,-2 0 9 0,-4 4-19 15,-5 3 31-15,0 3-20 0,-6 5 18 0,0 4-7 16,-4 5-16-16,-4-1 7 0,-1 5-6 0,-5 1 19 16,-1 1-2-16,0 4-15 0,0 5 2 0,-1-10 17 15,-4 3-5-15,4-1-13 0,1 1 14 0,0 0-30 16,2-4 16-16,1 5 22 0,2-4-19 0,0 0 9 16,2 1-3-16,-4-2-1 0,4 2 1 0,-1-1-10 15,-3 0 1-15,0 1-8 0,-3 0 11 16,0 1 13-16,-2 1-6 0,-2 0 6 0,1 1-8 15,-6 2 1-15,2 4 12 0,-3-6-11 0,-3 6-2 16,-1 0-4-16,0 0 9 0,-2 0-5 0,-1 0 3 16,1 0-12-16,-1-3-6 0,-1 3 15 0,2 0-10 15,0-5 28-15,5-1-13 0,-2 2-2 0,3-1 2 16,2 0-3-16,2-5-17 0,4 5 13 16,-4-4 12-16,4 1-18 0,1-1 23 0,1 0-19 0,-5 3-1 15,4 0 14-15,-4 1-18 0,0-2 15 16,-6 5 7-16,1-2-12 0,-1 4 1 0,-5-2-7 15,-4 2-9-15,-1 0-8 0,0 0 31 0,-1 0-10 16,-4 0 5-16,1 0 11 0,1 0-9 0,1 0 20 16,-2 6-10-16,-1 0 14 0,5-1 1 0,-1 4-10 15,-3 4-10-15,5 0 0 0,0 5 4 0,1 3-11 16,-1 4 32-16,1 1-10 0,2 4 9 0,1 4 10 16,0 6-25-16,1 1 20 0,5 3-30 0,0 2-7 15,4 7 10-15,0-1-19 0,5 3 5 0,-2 0-5 16,3 0-5-16,-2 0-5 0,2 1 15 0,0-3 21 15,0-2-10-15,0-7-1 0,0 2-18 0,3-7 20 16,-6 0 0-16,3-4 15 0,-1-3-5 16,-1-2-22-16,-1-2-1 0,-3-1 0 0,3 0-43 15,-5-2-65-15,0-2-40 0,-2 1-90 0,-3-1 0 16</inkml:trace>
  <inkml:trace contextRef="#ctx0" brushRef="#br0" timeOffset="72025.3">33135 6942 858 0,'5'0'-22'0,"0"-16"24"0,1 0-4 16,4-3-10-16,5-3 11 0,0-2 8 0,7-4 14 16,3-5 37-16,5-5 20 0,6-2-24 0,0-6-12 15,7-4-30-15,8 1-10 0,1-6 9 16,8-3 7-16,8-2 7 0,4-2-12 0,6-5 7 16,5-2-22-16,6-1 18 0,4-3 1 0,2-5-10 15,3-1 8-15,6-2-28 0,1-3 14 0,0 2-18 16,7 1 12-16,1-1 12 0,2 1-19 0,2 3-3 15,-3-1 21-15,1 4 15 0,-2-1-2 0,0 1-12 16,-2 5-16-16,-1-1-17 0,-4 1-10 0,0 5 43 16,-4 1-5-16,-4 4-16 0,-4 4 22 0,-6 1-20 15,-4 5 6-15,-6 4 17 0,-6 2-15 0,-2 4 9 16,-6 3-19-16,-2 3-3 0,-5 0 29 0,-1 3-10 16,-4 1 4-16,-5 1-3 0,-1 1-7 0,-4 2-14 15,-3-1 29-15,-7 1-24 0,0 3 11 16,-6 2 19-16,-2 1-19 0,-2 2 23 0,-5 2-24 15,0 1 6-15,-4 1-7 0,2 4-11 0,-4-1 18 16,2 2-3-16,-1 2 10 0,-2 0-1 16,0 0-14-16,0-1 2 0,1 2-4 0,0-3 3 0,0 3 7 15,2-2-19-15,-1 2 12 0,-2-5-9 0,0 5 4 16,1-3 5-16,-1 2 5 0,0-1 5 0,1 0-2 16,-1 1-9-16,-2 0-63 0,-2 2-18 0,0 1-52 15,-2 0-12-15,-1-1 11 0,0 5-53 0</inkml:trace>
  <inkml:trace contextRef="#ctx0" brushRef="#br0" timeOffset="72220.03">37293 3996 978 0,'-7'0'-9'0,"-2"0"-9"0,5 0-1 16,2 0-22-16,2-10-40 0,0 3-59 15,6-1-85-15</inkml:trace>
  <inkml:trace contextRef="#ctx0" brushRef="#br0" timeOffset="78961.35">34983 4946 810 0,'0'0'9'0,"0"0"-4"0,0 0 24 16,0 0 6-16,0 0 15 0,0 0 26 16,0 0-17-16,0 0 9 0,0 0-10 0,0 0-13 0,0 0-29 15,0 0-5-15,0 0-2 0,0 0-23 0,0 0 35 16,0 0 6-16,0 0-22 0,0 0 24 0,0 0-23 16,0 0-5-16,0 0-1 0,1 0-12 15,-1 0 11-15,0 0-19 0,5 0 24 0,-5 0-7 16,4 0-15-16,-4 14 37 0,1-2-15 0,4 6-25 15,-1-3 24-15,-3 7-31 0,4 0 2 0,-1 0 50 16,-1 5-19-16,1 1 23 0,1 1-9 0,-1 1-22 16,2 1 26-16,-2 4-10 0,2 0 5 15,0 3 3-15,-1-1 4 0,0 1-14 0,0-2-13 0,1 3 10 16,3-4-13-16,-5 0 8 0,2-5 9 16,0 0 14-16,-1-5-2 0,0 0-21 0,1-4 19 15,-1-1-25-15,0-5 0 0,0 0 1 0,0 0 15 16,-1-15 8-16,-1 14-9 0,1-14 12 0,1 0-43 15,-1 0-38-15,-3 0-13 0,4 11-7 0,-4-11 13 16,3 0-19-16,-2 0-11 0,1 0-26 0,-2 0-32 16,4 0-17-16,-4 0-27 0,2 0-2 0</inkml:trace>
  <inkml:trace contextRef="#ctx0" brushRef="#br0" timeOffset="79511.41">34927 5680 584 0,'4'14'17'0,"2"0"-16"0,-1 1 32 16,1 2-13-16,3 1-18 0,-2 1 22 0,2-1-42 15,1 2 31-15,1 0 32 0,-1 3-27 16,2 0 20-16,1 0-14 0,-3 1-23 0,0-3 19 0,-3 1-18 16,3-4 1-16,0 0-19 0,-1-1 12 0,-2-2 24 15,-1-1-14-15,0-3 13 0,1-11-26 16,0 11 7-16,-2-11-13 0,0 10 12 0,0-10 26 15,0 0-38-15,0 0 8 0,1 0 5 0,-1 0 5 16,4 0 15-16,-2 0 7 0,2-12-13 0,1-3-19 16,1-3 1-16,4-4 22 0,-4-7-4 0,4 3-19 15,1-6 34-15,-2 0-25 0,2-3 14 0,1 5 13 16,-1 1-40-16,-1 1 26 0,0 2-45 0,1 3-6 16,-1 3-54-16,-4 2-58 0,2 3-89 0</inkml:trace>
  <inkml:trace contextRef="#ctx0" brushRef="#br0" timeOffset="81295.5">33876 7184 727 0,'-4'0'15'0,"-2"0"-20"0,2 0 3 0,-1 0 1 16,4 0-17-16,-1 0 30 0,2 0-5 0,0 0-3 15,0 0-2-15,0-14-1 0,0-2 9 0,3 0 17 16,2-4-17-16,-1 0 0 0,0-3-14 0,2-1 8 16,-2-2 8-16,-1 0-18 0,0 1 13 0,-1-2-6 15,0 4 3-15,1-1 28 0,0 4-21 16,-1 3-36-16,0-1 17 0,3 5-16 0,-5 13 17 15,1-13 29-15,1 13-17 0,-2 0 3 0,1 0 6 16,-1 0-41-16,0 0 16 0,0 0 17 0,0 0-29 16,0 0 37-16,3 0-2 0,-3 0-29 0,2 0 36 15,-2 0-20-15,2 0-7 0,-2 0 17 0,2 0-11 16,-1 0-17-16,2 0 40 0,-1 0-18 0,-2 0-11 16,0 0 43-16,0 0-43 0,0 0 6 0,0 0 17 15,0 0-19-15,0 0 1 0,0 0 8 0,-6 0-12 16,4 0 3-16,0 15-8 0,0-15 12 0,-1 0-10 15,2 15 27-15,-2-15-3 0,0 0-10 0,1 0-8 16,0 0 36-16,2 0-14 0,-2 0 12 16,-1 0 33-16,3 0-50 0,0 0 17 0,0 0-20 15,0 0-25-15,0 0-3 0,0 14 17 0,0-14 6 16,0 14-2-16,0-14-18 0,0 18 13 0,0-1 4 16,5 0 4-16,-3 1 16 0,3 3-8 0,-2 1 6 15,3 2 1-15,-4 2 31 0,6 0-12 0,-4 2-5 16,0 2 11-16,0 0-43 0,0 1 25 0,0 1-6 15,-3 0 8-15,2-1 17 0,-1-1-67 0,0-1 7 16,-2 1 2-16,0-2 17 0,0-1 18 0,0-2-36 16,0 1-2-16,0-4-20 0,0 0 7 0,0-1 52 15,0-2-26-15,0-1 17 0,0-4-15 16,0 1 7-16,0-1 11 0,-2-14-22 0,2 18 14 16,0-3-32-16,0-15 13 0,0 15 6 0,0-15 7 15,0 16 3-15,0-16-6 0,2 0-10 0,1 15-42 16,2-15-35-16,-3 0-68 0,3 11-60 0,-2-11-69 15</inkml:trace>
  <inkml:trace contextRef="#ctx0" brushRef="#br0" timeOffset="81575.35">34060 7385 827 0,'-7'-12'-4'15,"2"12"9"-15,3-13-7 0,-1 13-3 0,3-15 8 16,0 0-11-16,7 2 28 0,1-5-13 0,-1 1-24 16,3-5 31-16,-1 2-27 0,1-6-10 0,4 3 58 15,-2-4-31-15,0 1 1 0,2-2 16 0,0 1-33 16,0 2 7-16,1 1 18 0,-5 2-7 0,0 3-24 15,-1 2-40-15,1 2-10 0,-2 15 4 16,-4-12-2-16,1 12-8 0,-4 0-88 0</inkml:trace>
  <inkml:trace contextRef="#ctx0" brushRef="#br0" timeOffset="81760.46">34127 7217 506 0,'3'12'2'0,"1"-12"10"0,0 11-16 0,2 0 11 16,0 1 3-16,0-1 11 0,2-1 17 15,1 4-24-15,0-2-15 0,1 2-39 0,0-1 14 0,1 0 17 16,2 1 30-16,1-2 23 0,-2 1-29 16,0 1-45-16,4-3-44 0,-4-11-89 0</inkml:trace>
  <inkml:trace contextRef="#ctx0" brushRef="#br0" timeOffset="82098.98">34472 7174 878 0,'-5'0'-1'16,"-2"0"36"-16,-3 0-19 0,2 0 33 0,0 0-3 15,0 0-16-15,-2 0 7 0,0 14-38 16,0-14 19-16,2 20-30 0,0-2 18 0,2-1-7 15,1 3-2-15,-2-1 30 0,4 1-13 0,-2 1 3 16,5 0-30-16,0 0-16 0,0-1 11 0,0-2 5 16,6-1 8-16,3-3 21 0,-4-4-36 0,1-10 34 15,4 15-1-15,-2-15-28 0,5 0 38 0,-3 0-21 16,0 0-5-16,1 0-4 0,1 0-6 0,1 0 18 16,-3 0 0-16,-1-19 15 0,3-1-9 0,-4 0-29 15,0 3 12-15,0-6 2 0,-1 2 21 16,-6 1-3-16,3 2 11 0,-4-1-26 0,0 0-15 0,0 0 15 15,-8 1-2-15,2 3 19 0,-1 0-9 16,-2 2-16-16,3 3-37 0,-4 10-5 0,5-12-9 16,-1 12-10-16,-3 0 0 0,5 0-8 0,0 0-19 15,1 0-35-15,0 0-45 0</inkml:trace>
  <inkml:trace contextRef="#ctx0" brushRef="#br0" timeOffset="82522.87">34568 7094 905 0,'0'0'18'0,"0"0"-11"0,0 0 12 15,0 0 12-15,0 12-36 0,0 3 4 16,0 2 16-16,0 1 2 0,0 2 30 0,0 3-4 16,0 1-6-16,0-1-16 0,3 0-17 0,1-2 14 15,-3 2-30-15,1-3 4 0,1-3-11 0,1-2 30 16,-1-1-5-16,0-2-3 0,0-12 32 0,1 15-65 15,0-15 28-15,1 12-12 0,-4-12-6 0,3 0 40 16,1 0-29-16,-4 0 0 0,1 0 8 0,0 0 15 16,3 0-5-16,-5 0 19 0,3 0-46 0,0 0 12 15,1 0-5-15,-3-15 6 0,1 0 32 0,2 0-49 16,-1-1 40-16,0-2-28 0,1 2-6 0,0-3 30 16,1 3-28-16,-4-2 17 0,5 1-14 15,-2 1-11-15,2 2 38 0,-2 0-13 0,2 3 10 16,-2-2 1-16,2 4-26 0,-1 9-3 0,0-12 8 15,1 12-5-15,3-11 34 0,-6 11 7 0,1 0-18 16,0 0-11-16,1 0-28 0,-1 0 18 0,-3 0 24 16,4 0-5-16,-4 0 10 0,2 0-15 0,0 0 3 15,1 12 2-15,2 0-8 0,-2 1 1 0,2 0-14 16,0 1 19-16,3 0-18 0,-4 1 11 0,5-1-31 16,-4 0-40-16,3-4-35 0,1-10-45 0,-3 11 7 15,3-11-23-15,0 0-16 0</inkml:trace>
  <inkml:trace contextRef="#ctx0" brushRef="#br0" timeOffset="82833.71">34960 7002 1255 0,'-7'-12'6'0,"1"12"10"0,-4 0 11 0,4 0-19 16,-4 0-12-16,1 0-1 0,3 0-10 0,1 0 16 15,-4 0-6-15,3 15 3 0,0-4-2 0,1-2-2 16,-1 4 34-16,2-13-26 0,1 16 34 0,3-6-53 15,0 1-10-15,0-11 42 0,7 15-58 0,-1-4 85 16,1-11-40-16,2 12 8 0,1-12-30 0,0 11 16 16,0-11 40-16,1 12-49 0,1-12 65 15,1 11-56-15,-3-11-16 0,1 12 3 0,0-12 7 0,-1 0 1 16,-3 11 6-16,0-11 3 0,-1 10 7 16,0-10 24-16,-1 11 5 0,0-11 6 0,-4 12-13 15,-1-12-17-15,0 11-7 0,0 3-7 0,0-2 7 16,-6 1-4-16,1-2 7 0,-1 3 15 0,-3-2-26 15,3 2 4-15,-4-3-60 0,5-11-28 0,-6 10-29 16,3-10-51-16,2 0 9 0,0 0-36 0,1 0-13 16,3 0 5-16</inkml:trace>
  <inkml:trace contextRef="#ctx0" brushRef="#br0" timeOffset="83267.73">35127 6970 1108 0,'0'0'46'0,"-4"0"-10"16,2 0 18-16,-2 0-18 0,0 0-34 0,2 0-8 15,-1 0-12-15,2 0 47 0,1 11-35 0,-3-11 29 16,3 13-29-16,0 1-21 0,0-2 22 0,0-1-9 16,4 2 11-16,1-2 23 0,0 3 1 0,0-5 8 15,0-9 8-15,1 14-70 0,3-2 38 0,-3-12-46 16,-1 9 9-16,4-9 36 0,-2 11-31 15,-1-11 36-15,1 0-9 0,-1 0 7 0,0 0-8 16,-1 0 21-16,4 0-32 0,-3 0 1 0,0 0 14 16,-1 0-22-16,1 0 44 0,0 0 6 0,-2-16-29 15,5 1 30-15,-3 0-15 0,-5-3-36 0,3 4 23 16,1-3-9-16,-1 0 2 0,-2-1 14 0,-1 1-22 16,2 1-7-16,-3 4 34 0,0-2 5 0,0 3-28 15,0 11 5-15,0-14-40 0,0 14-4 0,0 0 92 16,0-12-48-16,0 12 37 0,0 0-7 0,0 0-56 15,0 0 37-15,0 0-4 0,0 0 9 16,0 0 18-16,1 0-21 0,2 0-41 0,-1 12 12 0,2 2-3 16,0-3 19-16,2 4 29 0,0 3-17 0,0-1-7 15,2 3-23-15,-1 0 12 0,2-1 0 16,1-3-33-16,-3 2 46 0,3-3-57 0,-1-4-20 16,-2 0 0-16,3-11-56 0,0 9-22 0,-1-9-21 15,-2 0-50-15</inkml:trace>
  <inkml:trace contextRef="#ctx0" brushRef="#br0" timeOffset="83522.56">35418 6361 1025 0,'-3'0'19'0,"-1"0"32"15,0 0 2-15,-1 0-8 0,4 0 10 16,-1 0-35-16,-1 13 16 0,3 1-26 0,0 2-9 15,0 1 0-15,0 3-3 0,0 4 35 0,5 1-4 16,-4 2-2-16,4 0-17 0,0 2 4 0,0 2-17 16,0-5 3-16,4 4-6 0,-3-1-8 0,1 0 6 15,2-1-9-15,-4 1 26 0,4-3-18 0,-2 3 11 16,2-2 5-16,-3 1-15 0,0-3 21 0,-1 0-17 16,4-3-29-16,-3-2-44 0,-1-3-66 0,1-3-63 15,3-6-28-15,-2 1-40 0</inkml:trace>
  <inkml:trace contextRef="#ctx0" brushRef="#br0" timeOffset="84358.83">35706 6416 1664 0,'-5'0'6'0,"-1"-9"18"0,-3 9-5 0,3 0 11 15,1 0-21-15,0 0 6 0,4 0 1 0,-1 0-8 16,0 0 9-16,2 0-20 0,-2 0-7 16,2 0 0-16,0 11 4 0,0 1 10 0,0 2 7 15,0 2 1-15,4 7-1 0,-1-2-14 0,2 4-6 0,0 0 6 16,0 1 7-16,1 4 0 0,-1-4 12 16,4 3-9-16,-3 1-13 0,-2-2 11 0,2 2-7 15,-5-4-2-15,4 0-22 0,-1-3-44 0,-3-2-46 16,4-2-24-16,-3-3 22 0,-2-5-11 0,2-11 0 15,-2 12-17-15,0-12-9 0,0 0 65 0,0 0 27 16,0 0 29-16,0 0 26 0,0 0-37 0,0-13 33 16,-6-1 1-16,2-3 30 0,-5-1 14 15,4-2 5-15,-1 0 12 0,-2 0-7 0,0-1 38 0,-1 6 23 16,2-1-18-16,-2 3 13 0,4-1-32 0,0 2-27 16,0 12-16-16,0-14-44 0,4 14-6 15,-1-12 14-15,-1 12 33 0,3-10-2 0,0 10-9 16,0 0-16-16,9-13-14 0,-2 13 12 0,2-12 11 15,-2 12-18-15,6-10-4 0,1 10-29 0,0 0-21 16,1-13-28-16,6 13-1 0,-1 0-4 0,1 0-1 16,2-9 13-16,0 9 13 0,0 0 10 0,1-8 35 15,-4 8 16-15,1-9-4 0,2 0 44 0,-3 0-23 16,-2-2 8-16,-2 2-16 0,0-2 2 0,-2 1 6 16,0-1-4-16,-4 1 73 0,-2-3-28 0,0 2 56 15,-4 2 48-15,2 0-13 0,-4 9 15 0,-2-11-20 16,0 11-75-16,0-7 3 0,-4 7 7 15,-2 0-30-15,0 0 33 0,-3 0-22 0,-1 0-13 0,1 0-4 16,-3 0-7-16,2 0-3 0,-2 0 5 16,0 10-8-16,0 1 9 0,3 0-1 0,-3 3-28 15,5 0 15-15,-1 0 6 0,2 2-30 0,1 2 37 16,0 0-28-16,0 1 5 0,4 2 3 0,-1-3-8 16,2-1 8-16,0 1-6 0,0-2 7 0,0-1 0 15,2-4 3-15,2-11-5 0,0 10 6 0,-1-10-16 16,4 0 9-16,1 0-20 0,2 0 19 0,0 0-5 15,2 0-10-15,-2 0 35 0,4 0-14 0,0-15-6 16,1 0 14-16,-2-5-18 0,1 3-6 0,0-3 13 16,0-3-21-16,-2 2 14 0,2-4 1 0,-4 1-4 15,0 4 13-15,-2 2-20 0,-2 0 7 16,-2 1 16-16,-1 5-3 0,2 1-3 0,-5 11 3 16,0-9-18-16,0 9 19 0,0 0 9 0,0 0-13 15,0 0 14-15,-5 0-2 0,5 0-5 0,-1 0-7 16,-1 0-15-16,2 0-9 0,-2 0 13 0,2 0 5 15,0 9 3-15,0 2 7 0,0-1-11 16,2 1 15-16,1 6-10 0,2 0 5 0,2-2 3 16,-2 3-17-16,3-1-35 0,-2-2-57 0,4-1-28 0,0 0-32 15,-2-2-27-15,7-12 17 0,-4 9-83 16,1-9 26-16</inkml:trace>
  <inkml:trace contextRef="#ctx0" brushRef="#br0" timeOffset="84720.42">36433 6193 1237 0,'-8'0'-3'0,"3"0"13"0,-4 0-3 16,3 13-22-16,-2-1 28 0,5 0 7 0,-2 3-1 16,1-1-2-16,2 4-24 0,0-1-38 0,0 3-3 15,2 1 37-15,0-1-4 0,0-1 27 0,0 2 11 16,6-1-14-16,-2-5-1 0,-2 3-17 15,2-6 26-15,0 2-35 0,1-3 17 0,-2-2 18 0,1-9-41 16,0 11 40-16,1-11-21 0,-2 0 1 0,-1 0 9 16,3 0 14-16,-2 0-28 0,-1 0-8 15,3 0 12-15,-2-11-15 0,4 0 30 0,-6-4-3 16,5-2-8-16,-2-1-5 0,4-2 8 0,-1-4-2 16,-2 1 5-16,1 0-12 0,4-2-5 0,-2 1 16 15,-1 3-10-15,3-2 20 0,-3 3 11 0,3 0-16 16,0 3-27-16,0-1 35 0,0 3-36 0,2 3 21 15,0 1 46-15,-2-1-56 0,3 6 32 16,2 6-23-16,0-8-42 0,1 8 24 0,4 0 3 0,-3 0 1 16,5 0-26-16,1 0-87 0,3 14-95 0,-3 1-83 15</inkml:trace>
  <inkml:trace contextRef="#ctx0" brushRef="#br0" timeOffset="85786">35427 7084 992 0,'0'0'14'0,"0"0"-5"0,-5 0 4 15,5 0-3-15,0 0-11 0,0 0 13 16,0 0 8-16,0 0-3 0,0 0 1 0,0 14-12 0,0 1 3 16,0 2 5-16,5 3 27 0,1 6-1 0,-2 3 22 15,2 1-16-15,-1 4-34 0,1 1-20 0,3 6-35 16,-3-1 20-16,4 4 36 0,-5 0-3 16,6-3 17-16,-6 1-25 0,4-3-4 0,-2-1 7 15,2-3-17-15,-3-4-3 0,2 1-71 0,-2-6-27 16,1-3-85-16,0-3-103 0</inkml:trace>
  <inkml:trace contextRef="#ctx0" brushRef="#br0" timeOffset="86148.78">35339 7759 957 0,'-4'10'2'0,"-1"-10"-17"0,4 0 2 16,-1 0 5-16,2 11-7 0,0-11 29 0,0 14-14 16,3-4 3-16,2 5 7 0,3 1-24 0,-1-1 13 15,-1 5 9-15,4-2-19 0,-1 3 26 0,2-1-2 16,-1 2-18-16,1-4 17 0,-3 2-7 0,-1-5 4 15,4 2-3-15,-1-5-6 0,-5 3 2 16,4-4-11-16,-2 0-1 0,2-1 20 0,-3-10-36 16,2 9 32-16,0-9 0 0,2 9-6 0,-2-9 22 15,4 0-20-15,-2 0 4 0,1 0-32 0,4 0 24 16,-1-12-8-16,-1-1 13 0,6-4 30 0,-2-3-29 16,2-3 22-16,1-1-55 0,0-5-24 0,2 0-52 15,0 1-68-15,-1-3-47 0</inkml:trace>
  <inkml:trace contextRef="#ctx0" brushRef="#br0" timeOffset="87001.72">34450 8244 803 0,'0'0'28'15,"0"16"-18"-15,0 1 20 0,0 0 6 0,0 7-17 16,7 1 29-16,-2 2-23 0,3 5 28 16,0 3-20-16,0 2-25 0,0-2 5 0,1 0-26 15,-2 3 20-15,2-1 6 0,-4-2-11 0,1 0 2 16,3-1-11-16,-3-4 7 0,-1-1 11 0,1-3-21 16,-2-5 21-16,1-3-25 0,-4-3 2 0,4-3 44 15,-5-12-28-15,1 10 16 0,2-10-19 0,-3 0-32 16,0 0 21-16,0 0 19 0,0 0 3 0,0 0 4 15,-4 0-23-15,-1-18 2 0,-1-2 6 0,2-3 7 16,-2-6-5-16,1-1-19 0,-4-5 20 0,2-2-10 16,-2-3 14-16,2 1 4 0,0-1-24 0,1 3 16 15,0 1-13-15,5 1-19 0,-4 4 15 0,5 4 9 16,0 1-6-16,0 4 48 0,6 1-26 0,3 3-10 16,-2 1 4-16,2 1-34 0,-2 1 9 15,1 2 9-15,4 2 13 0,-2-1 5 0,0 12 23 16,0-12-52-16,0 12 8 0,0 0 3 0,-4-11-14 15,3 11 39-15,-6 0 0 0,1 0-4 0,-2 0 8 16,0 0-2-16,-2 0-9 0,0 0-5 0,0 17 11 16,0-3-24-16,-5 1 11 0,0 0 21 0,0 5-23 15,-1 0 8-15,-3 1-30 0,2-1-55 0,-3 0 14 16,1 2-32-16,-1-3-11 0,3-1 8 0,-2 1-46 16,3-5-47-16</inkml:trace>
  <inkml:trace contextRef="#ctx0" brushRef="#br0" timeOffset="87737.81">34793 8638 1037 0,'4'0'-3'0,"-3"11"18"16,1-11-33-16,1 0 18 0,-2 0-5 0,3 0-31 15,-2 0 46-15,1 0-30 0,1 0 19 0,-1 0 11 16,3 0-19-16,2 0 11 0,1 0-6 0,-2 0 4 15,3 0 15-15,0 0-7 0,0 0 3 0,-1-15 1 16,0 0-22-16,-1-2 17 0,-3 0-19 0,0 1-4 16,0 0 16-16,-4 1-15 0,-1 0 22 15,3 4 24-15,-1-1 2 0,-2 12 40 0,0-11 6 16,0 11-40-16,0 0 13 0,-6 0-36 0,1 0-3 16,1 0 10-16,0 0-28 0,1 0 8 0,-4 0-23 15,0 15-9-15,1-1 23 0,0 1 13 0,-1 2-5 16,4 0 23-16,-1 0-9 0,1-2-36 0,3 0 31 15,0 0-25-15,7-4 12 0,-1-11 11 0,-1 19-24 16,1-9 9-16,4-10-9 0,0 17 19 0,0-17 0 16,5 14 18-16,-2-14-16 0,1 0-17 0,2 0 5 15,4 0-47-15,-1 0 17 0,0 0-37 0,0 0-25 16,-4 0-2-16,1-14-16 0,0 0 7 0,-1-4 30 16,-1 2-1-16,-3-2-2 0,0 1 1 15,-3-2-25-15,-1-1 23 0,-1 4-2 0,-1-2 46 16,-1 3 32-16,-3 0 73 0,-1 3 66 0,0-2 11 15,0 5 24-15,0 9-22 0,-4-8-64 0,1 8 7 16,0 0-24-16,2 0 3 0,-4 0 16 0,4 0-20 16,-3 0-14-16,2 0-24 0,-1 0-8 0,2 0-19 15,-3 0 4-15,4 0-8 0,-2 12-4 0,-1 0 18 16,3 2 1-16,0 3-2 0,0 1 8 0,0 2-20 16,0 1-5-16,0 1 23 0,0-1-12 0,0-1 18 15,0 0 1-15,5-5-1 0,-4 2 9 0,2-5-35 16,-3-12-3-16,1 12-1 0,2-12-20 0,-1 0 20 15,2 0 0-15,-1 0 2 0,1 0 15 0,1 0 21 16,-1 0 3-16,0 0-49 0,2-16 22 0,0-1-27 16,-1-1-10-16,1-3 64 0,3 0-20 15,-3-2 1-15,-2 0 21 0,2-1-39 0,-1 0-5 16,0 3-1-16,1 2 13 0,-1-1-13 0,0 6 25 16,0-1-6-16,0 5-16 0,-1 0 24 0,-1 10-20 15,1-9 15-15,1 9-5 0,-1 0-11 0,0 0-23 16,-1 0 21-16,1 0 2 0,1 0 8 0,-4 0 30 15,2 0-16-15,0 0-11 0,1 14-1 0,1-5-29 16,-1 5 26-16,2 1-34 0,0-1 2 0,-1 1 28 16,4 1-29-16,-2 0 51 0,2-1-23 0,-3 1-16 15,2-1-46-15,-1-3-46 0,2 0-40 16,-2-12-30-16,2 11-55 0</inkml:trace>
  <inkml:trace contextRef="#ctx0" brushRef="#br0" timeOffset="87992.23">35533 8393 1257 0,'0'0'6'15,"0"0"3"-15,0 0-7 0,0 0-11 0,0 0 0 16,0 0-5-16,0 14 4 0,0-2 28 16,0 1-9-16,0 3 23 0,0 3 33 0,0 2 3 15,0 5 27-15,0 1-11 0,0-1-23 0,0 1-21 16,2 3-15-16,-2-2-23 0,0-2 16 0,0 0 1 15,0-1-6-15,0-3 7 0,-4 0-17 0,-1-3 12 16,4-2-18-16,-4-1 16 0,1-3 0 0,1-5-21 16,-1-8 21-16,1 0-12 0,2 0-49 0,-4 0-46 15,4 0-35-15,-3 0-81 0,-1 0-19 0,2 0 0 16,-1-21-98-16,-5-1 76 0</inkml:trace>
  <inkml:trace contextRef="#ctx0" brushRef="#br0" timeOffset="88142.3">35525 8227 822 0,'0'0'1'0,"-5"0"-30"0,5 0-11 0,-4 0 10 16,4 10-25-16,0-10-5 0,0 11-6 0,7-3-60 15,1 0-26-15</inkml:trace>
  <inkml:trace contextRef="#ctx0" brushRef="#br0" timeOffset="89046.26">35815 8364 1037 0,'0'9'13'0,"2"-9"-3"0,-2 0 7 16,2 0-2-16,-2 0-26 0,0 0 10 0,1 8-2 15,-1-8-11-15,3 0 23 0,-1 0-20 0,2 0 11 16,0 0 3-16,0 0 0 0,-1-11 2 0,3 0-8 15,-1 1 13-15,0-1 6 0,0 2-4 0,-1 0-6 16,-3 1-4-16,4-1-29 0,-5 0 29 0,0 4-2 16,0 5-2-16,-6-9 29 0,2 9 4 0,-2 0-6 15,-3 0 22-15,3 0-18 0,1 0-30 0,-5 0 31 16,4 0-23-16,-3 0 9 0,2 0-6 16,1 11-19-16,2-2 7 0,0-9-3 0,-1 9 0 15,2 2 8-15,0-2-21 0,3 0 15 0,0 2 8 16,6-1 6-16,1 1 7 0,-1 3-15 0,0-5 6 15,1 6-9-15,3-4-1 0,3 2-10 0,-1-3 15 16,-1-3-23-16,6-7 19 0,-5 10 18 0,2-10-28 16,-2 0 6-16,4 0-23 0,-5 0-14 0,4 0-26 15,-4-10-22-15,2 0 0 0,-1-4-26 0,-2 2 3 16,3-4 36-16,-4 0 9 0,-4-1 35 0,2 2 15 16,-1-5 5-16,-2 6-2 0,-4-1 2 0,2-2 22 15,-2 5-2-15,0 0 27 0,0 1 7 0,-6 2 19 16,0 0 34-16,4 9 6 0,-3-8 21 0,2 8 10 15,-1 0-65-15,1 0-20 0,2 0-37 0,-2 0-21 16,3 0 30-16,-3 0-20 0,1 0 17 16,2 0-27-16,0 0 17 0,-2 0 9 0,2 11-11 15,0 0 8-15,0-1-14 0,0 2-10 0,0 2 7 16,0 0 20-16,0 6-11 0,4-5 6 0,-1 5-16 16,0-6 1-16,-3 1 14 0,1 0-10 0,2-3 19 15,-1-1-24-15,2-2-14 0,-3-9 29 0,2 8-19 16,1-8 2-16,1 0 13 0,-2 0-16 0,-1 0-4 15,4 0 6-15,-3 0-3 0,2 0-1 16,-3-9 20-16,4-2-10 0,-2-3 3 0,1-1-1 0,0-2-3 16,-1-1 7-16,0-2-17 0,2-1 11 0,1 1 1 15,-4 1-2-15,4-2 18 0,-4 5-14 16,3-3-14-16,-2 5 14 0,2 2-3 0,1 1-8 16,-2 2 14-16,0 2-16 0,-2 7 4 0,-2 0 10 15,4 0 7-15,-3 0-6 0,1 0-3 0,-3 0 1 16,3 0-4-16,-1 0 11 0,0 10 0 0,-2 1 0 15,5 1 2-15,-5-1-2 0,3 7-6 0,-1-1-6 16,-2 3 0-16,2-2 8 0,1-1 7 16,-2-2 6-16,-1 2-22 0,2-5 4 0,-2 0-20 0,1-3 18 15,-1-1 11-15,3-8-8 0,-1 0 7 16,2 0-25-16,0 0 8 0,0 0 32 0,1 0-16 16,0 0 13-16,0-12-9 0,-1-1-32 0,5-2 19 0,-3-3-3 15,2 0-4-15,-2-2 6 0,0-1-2 16,2 1-7-16,0-1 19 0,-1 1 3 0,-4 1-16 15,3 3 14-15,1 2-7 0,-4 0-15 0,-1 2 13 16,3 3-5-16,-2 4 15 0,-1 5-6 0,-2 0-1 16,2 0 5-16,1 0-14 0,-2 0 16 0,-1 0 20 15,2 0 1-15,-1 0-29 0,-1 8 25 0,5 2-32 16,-3 1-11-16,3 2 43 0,-2-1-52 0,4 4 32 16,-2 1 5-16,1 0-17 0,4-2 29 0,-2 3-17 15,0-2 9-15,2-1-7 0,0-3-65 0,2 0-34 16,-2-1-73-16,0-5-42 0,0 0 33 0,2-6-44 15</inkml:trace>
  <inkml:trace contextRef="#ctx0" brushRef="#br0" timeOffset="89481.66">36450 7685 1250 0,'0'0'14'15,"0"0"-7"-15,0 0 16 0,0 0-19 0,0 0-35 16,0 14 10-16,0 4-9 0,0 2 5 16,0 2 29-16,0 3 11 0,1 5-7 0,1 0 9 15,2 3-5-15,0 1-28 0,1-2 6 0,-2 3-7 16,1-3 14-16,0 2 19 0,0-5-4 0,2-2 19 16,-1-1-37-16,-2-3-5 0,-1-2-2 0,3-7 5 15,-4 1 4-15,1-5 15 0,0-3-8 0,3-7-2 16,-4 0-11-16,1 0 2 0,2 0 12 0,0 0-28 15,1 0 31-15,0 0-7 0,1-12-4 0,3 1 27 16,-3-3-29-16,1 1 16 0,1-4-7 0,3 3-8 16,-1-3 11-16,0-1-9 0,0 1-5 15,1 2 2-15,1 0 17 0,1 0-10 0,-3 4 3 0,1 1-1 16,4 3-13-16,-5 0-15 0,1 7 30 0,1 0-2 16,-2 0-4-16,-1 0 20 0,-2 0-14 15,-1 0-7-15,1 0 10 0,-1 12-4 0,-5-3 2 16,3 5 16-16,-4 0-6 0,0-1 13 0,0 2-10 15,-4 2-15-15,-2-2 14 0,1-1-23 0,-1 2 6 16,-3-4 7-16,2-2-7 0,-2 0 3 0,-1-2-25 16,0-2-43-16,3-6-43 0,-2 0-31 0,-1 0-43 15,2 0 15-15,0 0 19 0,0-10-8 0,2 1 18 16</inkml:trace>
  <inkml:trace contextRef="#ctx0" brushRef="#br0" timeOffset="89927.02">36910 7974 1246 0,'-5'0'-29'0,"1"0"3"0,-2 0 4 16,2 0 3-16,-2 0 53 0,0 0-7 0,1 0 9 15,-1 4-1-15,-3-4-23 0,3 8 5 0,1-2-15 16,-1-3-4-16,-1 5 5 0,4-2-13 0,-3 0 15 15,2 3-1-15,1-3-6 0,1 6 3 0,2-2-16 16,0 0 3-16,0 1 3 0,9-1-2 0,-3 0 7 16,0 0 6-16,4-4 0 0,1-1 11 15,-1 1-8-15,5-6-13 0,-1 0 6 0,-2 0-2 0,-1 0 6 16,1 0 3-16,1-9 2 0,-3-2-15 16,0-1 4-16,0-3 10 0,0-2-13 0,-3 0 9 15,2-1-14-15,-3 0 1 0,-1 1 2 0,0 0-9 16,-4-1 20-16,-1 4-11 0,0 0 14 0,0 2 12 15,-6 1-15-15,1 3 11 0,-1 1-17 0,2 1-5 16,-2 1 16-16,1 5-1 0,1 0-2 0,3 0 19 16,-4 0-19-16,4 0 3 0,1 0 4 0,0 0-13 15,0 0 14-15,0 0-18 0,0 0 8 0,0 5-7 16,0 1-4-16,6-1-2 0,-1 4 1 0,0-3 8 16,2 6-1-16,2 0 8 0,1-1-4 15,1 4-7-15,-1-1-18 0,2-5-10 0,1 3-31 16,-2-1-49-16,-1-2-32 0,1-2-33 0,-1-3 5 15,1-1-11-15,-1-3 38 0</inkml:trace>
  <inkml:trace contextRef="#ctx0" brushRef="#br0" timeOffset="90702.52">37132 7627 1204 0,'-5'-7'3'0,"5"7"24"16,-1-5-3-16,-2 5 5 0,3 0 11 0,0 0-24 15,0 0 3-15,0 0-1 0,0 0-19 16,0 14 0-16,0 0 6 0,4 1 2 0,1 3-2 16,-1 3 6-16,-3 2-14 0,4 5 5 0,-1-1 6 15,-1 2-6-15,1 2 4 0,1-2-10 0,-1-3 13 16,-3 3-10-16,2-5 3 0,-1 2 10 0,-1-3-15 16,2-2 7-16,-3-4-31 0,0 1-32 0,1-3-26 15,-1-5-47-15,0-1-11 0,0-3 0 0,0-3 17 16,0-3 43-16,0 0 30 0,0-7 18 0,0 0 31 15,-4-2-8-15,1-3-2 0,-1-1 14 0,0-2-18 16,-1 0 32-16,-1 1 30 0,2-2 2 0,-2 2 11 16,2 0 2-16,-2 2-20 0,5 0 13 15,-3 1 2-15,-1 2-27 0,4 0 8 0,-4 1-16 16,4 2-23-16,1 0 7 0,0 1-2 0,0 0-11 16,0 0 16-16,6 5-6 0,0-8 1 0,2 2-16 15,-1 0 2-15,3-2 14 0,2 2 4 0,1-3-4 16,0 4-31-16,4 0-27 0,-1 1-32 0,0 4 19 15,1-4-20-15,-1 4 20 0,-1 0 28 0,0 0-20 16,0 0 45-16,-4 0-4 0,4 0 5 0,-5 0 34 16,-3 0-2-16,2 0-13 0,-4 0-3 0,0 0 9 15,1-4 6-15,-5 4 23 0,2 0 31 0,-3-4 14 16,0 4 12-16,0-4 24 0,0 4-11 0,0 0-26 16,0-5 12-16,0 5-38 0,-4-5-15 0,-1 5 29 15,2 0-27-15,-1-2 41 0,0 2 4 16,-1 0-22-16,4 0-11 0,-3 0-41 0,-2 0-13 15,2 7 2-15,-1 4-9 0,-1-4 17 0,2 4-14 16,-2 0-6-16,5-1 13 0,-3 1-6 0,-1 3 5 16,4-2-2-16,1 2-1 0,0 1-7 0,0-1 4 15,0-4 5-15,0 4-4 0,6-6 11 16,-2 1-15-16,2 0 5 0,2-4-11 0,-2-1-7 0,0 0 20 16,1-4-16-16,2 0 21 0,-4 0-9 0,6 0 1 15,-1-8 8-15,-5-2-8 0,5 1 9 0,-4-3 0 16,3 0-21-16,1-2-10 0,-4 0-3 0,-2-1 9 15,-1 0 7-15,1 0 13 0,-1 1 5 16,-1-1-9-16,-2 4-1 0,0-1 20 0,0 4-13 16,0-1-3-16,0 6 4 0,0 0-17 0,-5 3 12 15,4 0 19-15,1 0-6 0,0 0-2 0,-3 0 16 16,2 0-25-16,1 0 21 0,0 0-16 0,0 0-13 16,0 6 6-16,0-6-11 0,0 6 7 0,0 1-8 15,0-2 1-15,0 3 8 0,4 0-1 0,-3 2 3 16,4-2 5-16,-1 1-44 0,2 2-25 0,-2 0-34 15,2-4-35-15,0 2 14 0,2-1-17 0,-2-1 0 16,1-1-17-16,2-3-5 0,-2-2 19 0,2-1-15 16</inkml:trace>
  <inkml:trace contextRef="#ctx0" brushRef="#br0" timeOffset="91031.01">37581 7748 1172 0,'0'0'28'16,"0"0"7"-16,0 0 1 0,-1 0-16 0,1 0-16 15,-4 0-15-15,-1 6 10 0,4 6 13 0,-4-3-10 16,4 5-8-16,-2-1-1 0,2 0 15 0,-5 5-2 16,3-2 14-16,2 2 0 0,-4 0-25 0,5 1 6 15,-1-3-3-15,1 1-7 0,-2-5 16 0,0 1-8 16,2-2-1-16,0-4-12 0,0-1-19 0,0-2-7 16,0-1 5-16,0-3-5 0,4 0 34 0,0 0-14 15,-1-7 29-15,1-1 9 0,1-1-29 0,-1-3 10 16,2-2 1-16,-2-2 18 0,2 0 7 15,0-2-22-15,-2-1-3 0,2 1-1 0,2 1-3 16,-2 1 36-16,0 2-27 0,0 3-40 0,-2-1 16 16,2 1 3-16,-2 5 2 0,0 3 40 0,-1 3-11 15,2 0-13-15,-1-3 9 0,-3 3-15 0,4 0-6 16,-4 0 20-16,4 8-33 0,-1 1-1 0,2 0 23 16,-1 4-22-16,1 0 29 0,3 5 5 0,-3-1-62 15,-1 3-47-15,4-2-58 0,-3 3-63 0,2-1-20 16</inkml:trace>
  <inkml:trace contextRef="#ctx0" brushRef="#br0" timeOffset="91306.32">38200 6999 1581 0,'-6'-3'3'0,"0"3"-2"16,0 0-3-16,0 0-10 0,-1 8 3 0,6 2-9 15,-3 1 8-15,-1 4 3 0,2 5-2 0,-1 0 9 16,0 10 3-16,-2 3 8 0,0 3 9 0,-2 4-2 16,2 4-2-16,-2 2 19 0,-2 2 0 0,2 4 15 15,-4 5-3-15,-1 0-39 0,3 0-18 0,-1 4-31 16,-5 1-63-16,2 2-19 0,-2-2-40 0,-3 1-65 15,-3 2-13-15,1-1-65 0</inkml:trace>
  <inkml:trace contextRef="#ctx0" brushRef="#br0" timeOffset="92006.43">34901 8823 814 0,'-9'0'-9'0,"3"0"10"0,-1 0 2 0,-2 0 6 16,4 0-10-16,-1 0-10 0,1 0-3 0,0 0 3 15,0 0 25-15,4 11-10 0,-3-11 32 0,-1 12-1 16,1-12 24-16,3 12 19 0,-4-12-61 0,4 11 29 16,1-11-48-16,-3 14 4 0,3-4 27 0,0 0-53 15,0 2 27-15,0 2-7 0,4 2 18 16,5 3 2-16,-3 3-2 0,-1 4 3 0,1-1-22 15,3 5 16-15,-3-2-4 0,-1 1 0 0,1 0 6 16,-2 1 14-16,2-4-6 0,-1 1-29 0,-4-2 18 16,3-2-30-16,-4-1-5 0,2-2 57 0,1-3-36 15,-3 0 15-15,0-3-43 0,0-2-90 0,0-12-6 16,0 12-59-16,0-12 14 0,0 0 63 0,0 0-28 16,0 0 29-16,0 0 28 0</inkml:trace>
  <inkml:trace contextRef="#ctx0" brushRef="#br0" timeOffset="92154.98">34944 9111 577 0,'4'-12'8'0,"2"4"-8"16,-2-1-3-16,5-1 4 0,-6 1-10 15,4-1 13-15,-1 0-2 0,4 0 9 0,-4-2-6 16,1 3-2-16,1-3-4 0,3 1-4 0,-1 1 0 16,-3 1 6-16,2 9-16 0,1-11 11 0,-5 11-47 15,5-9-34-15,-4 9-3 0,-1 0-59 0</inkml:trace>
  <inkml:trace contextRef="#ctx0" brushRef="#br0" timeOffset="92321.64">35029 9063 811 0,'-6'9'-14'16,"2"1"-16"-16,-1-1 22 0,4 2-5 0,-2 0 20 16,3-1 15-16,0 1-32 0,9 1 10 0,-3-1-2 15,1 3 12-15,1-2-2 0,3 3-13 0,0 1-11 16,2-3 16-16,-1 0 5 0,-1 0-8 0,4 1 44 15,0-3-44-15,0-1 18 0,-4-10-23 0,5 11-77 16,0-11-35-16,-2 11-51 0,2-11-2 0</inkml:trace>
  <inkml:trace contextRef="#ctx0" brushRef="#br0" timeOffset="92657.78">35401 9082 1006 0,'-6'0'0'16,"-3"0"-14"-16,2 0 12 0,-1 0 7 0,-3 0-5 16,4 0 45-16,-3 11-21 0,-3 0 2 0,6 1 4 15,-2-1-34-15,-1 1 17 0,4 3-15 0,-4 0-22 16,5-1 13-16,0 0 14 0,0 3 2 0,3-2 16 16,-1-1-10-16,2-2-23 0,1 0-1 0,0-1 25 15,0-11-2-15,6 12-34 0,2-12 23 0,-1 9-23 16,3-9 9-16,1 0 37 0,-1 0 1 0,1 0-23 15,2 0-15-15,-1 0 10 0,-1 0-11 16,4 0 32-16,-4 0 12 0,4-11-7 0,-5-4-20 16,1 3 2-16,2-2-11 0,-3-1 5 0,-3 0 5 15,2 1-29-15,-2 3 19 0,-2-2-16 0,-1-1-15 16,-3 2-4-16,2-2-35 0,-3 5 0 0,0-2 4 16,0 5 10-16,-4-3 1 0,0 9-6 0,-2-9 6 15,2 9 12-15,-1 0 3 0,4 0-3 0,-4 0-40 16,4 0-10-16</inkml:trace>
  <inkml:trace contextRef="#ctx0" brushRef="#br0" timeOffset="93055.72">35526 9078 1123 0,'3'0'4'0,"-1"0"8"15,-2 0-4-15,0 0-6 0,0 0-15 0,0 0 7 16,0 13 5-16,0 0 7 0,0 2 17 0,4 5-32 15,-3 0 22-15,4 2 3 0,-1 0-7 0,0-2-6 16,-2 0 2-16,2-1-2 0,0-2-6 0,-1 0 21 16,4-5-24-16,-4-1-12 0,2-11 19 15,-1 11 0-15,0-11-19 0,-1 0 28 0,2 0-36 0,-1 0 18 16,-3 0 34-16,4 0-53 0,0 0 37 16,0 0-2-16,-4-16-10 0,3 1 33 0,1 0-14 15,-1-2-20-15,0-1-10 0,-2 3 8 0,2-2 2 16,-2 0 18-16,2 0-20 0,-3 3-4 0,2 2 1 15,0-1 5-15,0 2 16 0,-1 1-7 0,2 0-16 16,-3 1-5-16,-1 9 4 0,5-6 5 0,-3 6 2 16,0-9-6-16,-1 9 14 0,4 0-7 0,-4 0 17 15,2-7-6-15,-2 7-23 0,4 0 17 0,-4 0-12 16,2 0-1-16,-1 0 8 0,-2 0 8 0,4 0-16 16,-3 0 17-16,2 0 2 0,-1 0-6 0,2 11 11 15,0 0-3-15,-1 1-13 0,2-3-2 0,0 5 9 16,4-5-37-16,-1 2-46 0,0 1-39 0,-2-2-46 15,4-3-30-15,-2-7-8 0</inkml:trace>
  <inkml:trace contextRef="#ctx0" brushRef="#br0" timeOffset="93426.24">35945 8854 1092 0,'-12'9'7'0,"-3"-9"6"16,-1 11 0-16,5-3-2 0,-1-8-4 0,-1 10 4 0,3-10-9 16,5 9 2-16,-1-9 6 0,1 9-44 15,4-9 35-15,1 9-16 0,0 0-8 0,6-1 32 16,-2-8-25-16,3 12 29 0,2-1-8 0,-1-2 5 15,1 2-27-15,1-2 19 0,-1 1-13 0,-1 0 1 16,1-1 32-16,0 0-40 0,-3 0 23 0,-1-1 13 16,0 1 28-16,1-1 23 0,-2 1-28 0,2 1-6 15,-2 0-23-15,0 0-6 0,-2-1 16 0,0 2 5 16,-2 0-23-16,0 1-9 0,0-1 17 16,0-1-7-16,-7 1 19 0,2 0-7 0,-1-2-12 0,2 0-10 15,0-9-17-15,2 11-43 0,-3-11-41 16,2 0-44-16,1 0-44 0,2 0 39 0,-2 0-31 15,-1 0-11-15,3-14 48 0</inkml:trace>
  <inkml:trace contextRef="#ctx0" brushRef="#br0" timeOffset="93856.3">36111 8913 1070 0,'0'0'2'0,"-6"0"11"0,4 0 8 15,-1 0-1-15,-2 0 11 0,1 11-15 0,1-4 5 16,2 1-17-16,-3 1 6 0,4 2 4 16,-2 3-8-16,0 1 9 0,2 0-12 0,0 0-7 15,0 1-1-15,0-1 14 0,6 0 3 0,-3 0-11 16,4-1 17-16,-1 0-10 0,0-2-16 0,0-1 30 16,2-2-22-16,0 0-9 0,2 0 2 0,-2-9-3 15,0 9 2-15,2-9 15 0,-2 0-9 0,2 0 0 16,-2 0-22-16,2 0 19 0,-2 0 15 0,1 0-5 15,0-12-9-15,-1-3-33 0,1 1-6 0,-2-3-20 16,2 2 0-16,-4-5-8 0,3 1 13 0,-4 0-4 16,0-2 53-16,0 1-4 0,0 3 3 0,-2-1 40 15,-2 1-50-15,2 2 35 0,-2 1-13 0,0 4-10 16,0 2 26-16,0 8-8 0,0-6 2 0,0 6 1 16,0 0 30-16,0 0-1 0,0 0 5 15,0 0-8-15,0 0-41 0,0 0 6 0,0 0-11 16,0 10 10-16,0 0 15 0,4-1-12 0,-2 2 8 15,0 3-34-15,3-1 1 0,-4 1 16 0,3 4 6 16,1-1-11-16,-2 1-1 0,3-1-5 0,-2-1 6 16,2-3 18-16,1 2-58 0,-2-4-50 0,1-2-47 15,4-5-31-15,-2-4-8 0,-1 0 27 0</inkml:trace>
  <inkml:trace contextRef="#ctx0" brushRef="#br0" timeOffset="94099.61">36486 8587 1012 0,'-5'0'2'0,"3"0"14"0,0 12 1 16,1-1 28-16,-4 3-12 0,3 0 7 0,2 2 16 16,-2 3-48-16,1 0 12 0,1 3-38 0,0 1-13 15,0-1 22-15,0 3 2 0,0 0 14 16,0 0-12-16,3-1 6 0,-1 1 5 0,3-1-5 0,-4-3 18 15,1-2-23-15,0 0-6 0,3-2 18 0,-4-2-17 16,-1-1 16-16,5-5-36 0,-4 2-34 16,1-5-40-16,-2 0-55 0,0-6-7 0,0 0 8 15,0 0-21-15,0 0 35 0</inkml:trace>
  <inkml:trace contextRef="#ctx0" brushRef="#br0" timeOffset="94257.73">36441 8875 826 0,'0'0'-2'16,"0"-6"1"-16,0 6-2 0,0 0-8 0,0-9 14 0,4 9-16 16,1-6 6-16,-2-2-1 0,3 2 4 0,1 0 18 15,-2 6-4-15,5-11-3 0,1 7-11 16,0 4 0-16,4 0-23 0,-2 0-32 0,4 0-31 16,-1 0-36-16,4 0-1 0,-4 0-9 0</inkml:trace>
  <inkml:trace contextRef="#ctx0" brushRef="#br0" timeOffset="94656.67">36718 8770 1104 0,'-9'0'36'0,"5"-6"-8"0,-2 6 13 0,2 0 27 16,-2 0-30-16,0 0 12 0,1 0-3 16,-1 0-26-16,-3 0 12 0,3 0-13 0,1 0 3 15,-1 10-14-15,2 0-17 0,-2 0 18 0,1 1-20 0,1 1 13 16,-2 0 10-16,5 2-27 0,-2-2 22 15,2 2-6-15,1-1 1 0,0 0 11 0,0 0-15 16,0-2 3-16,4 0-15 0,2-3 1 0,-3 1-8 16,4-2 3-16,-4-2 4 0,4-5 15 0,-1 6 5 15,-1-6 9-15,1 0-15 0,3 0-2 0,-3 0 11 16,-1 0-27-16,4 0 25 0,-2-11 2 0,2 1-14 16,-3-1 8-16,1 0-28 0,0-1-44 15,-1 0 17-15,0-2 2 0,-1 2 12 0,0-2 34 16,-1-1-7-16,2 4-10 0,-5-1 12 0,1 1 13 15,0 1-12-15,-2 1 12 0,2 1 6 0,1 8-20 16,-3-8 17-16,0 8-5 0,0 0-10 0,0 0 6 16,0 0-3-16,0 0 15 0,1 0-3 0,-1 0-1 15,0 0-19-15,2 10 7 0,1-2-9 0,-2 2-4 16,3-1 25-16,1 3-8 0,-1 2-4 0,2-2 11 16,4 3-24-16,-4-1-39 0,4 1-12 0,0 0-50 15,0-4-37-15,1 0 9 0,4-2-14 0,-4-1-22 16</inkml:trace>
  <inkml:trace contextRef="#ctx0" brushRef="#br0" timeOffset="94995.88">37116 8576 1131 0,'-10'0'10'15,"0"0"8"-15,-1 0 2 0,0 0-3 0,-3 0 0 16,2 0 0-16,2 0 5 0,-5 9-5 0,4 3-11 15,1-1-10-15,0 0-3 0,0-2 6 0,4 1 7 16,-3 0-1-16,8-4-8 0,-3 3 4 0,4-9-6 16,0 11 4-16,5-2-2 0,0-3-2 0,5 3 5 15,-3-3-2-15,2 0-9 0,1-6 10 0,1 8 1 16,2-8-18-16,-1 5 22 0,-2-5-6 0,0 0-8 16,0 0 6-16,-3 6 8 0,2-6-2 15,-2 0 8-15,-1 6 4 0,1-6 21 0,-1 0-12 16,-2 7 7-16,-2-7 26 0,-1 7-30 0,2 0 0 15,-3 1-11-15,0 2-9 0,0 4-6 0,0 1 7 16,0 2 3-16,-4 1-23 0,-1 1 11 0,-1 0-8 16,1 0 4-16,-1-1 13 0,-3 2-12 0,3-5-24 15,1-1-53-15,-1-3-91 0,-3-5-40 0,8-2 14 16,-2-4-3-16,3 0 59 0,0-6-4 0</inkml:trace>
  <inkml:trace contextRef="#ctx0" brushRef="#br0" timeOffset="95186.93">37256 8648 823 0,'1'0'30'15,"2"0"29"-15,-2 0 3 0,2 0 17 0,-1 0-31 16,-2 0-5-16,0 0-28 0,1 6 7 0,2 3 2 16,-3-3-29-16,1 3 33 0,-1 2-25 0,5 3-13 15,-4 1 3-15,2 0-2 0,-1 1 1 0,2-1 19 16,-3-2 4-16,4 2-1 0,0-2-43 0,0-4-42 15,0 2-60-15,1-2-68 0,3 0-4 0,-2-3-34 16</inkml:trace>
  <inkml:trace contextRef="#ctx0" brushRef="#br0" timeOffset="95379.49">37493 8527 1645 0,'-7'0'-2'0,"-1"6"12"15,2-3-15-15,-3 2-16 0,6-5-34 16,0 0-48-16,2 0-26 0,1 3-71 0,0-3-52 0,0 3-66 16</inkml:trace>
  <inkml:trace contextRef="#ctx0" brushRef="#br0" timeOffset="97328.93">34539 8993 729 0,'0'0'9'0,"-5"0"-12"16,3 0 19-16,0 0 22 0,1 0-14 0,1 0 57 15,-3 0-23-15,1 0-20 0,2 0 24 0,-2 0-46 16,2 0 18-16,-2 0 13 0,2 0 0 0,-1 0-5 16,1 0-8-16,0 0-29 0,0 0-6 0,-3 0 4 15,3 0 7-15,0 0 18 0,-2 0-1 0,2 0-4 16,-1 0 20-16,-2 0 17 0,2 0-27 0,-4 0 32 16,4 0-38-16,-8 0-7 0,5 0 20 0,0 0-25 15,-2 0-14-15,0 0 15 0,0-11-5 0,0 11-11 16,1-9 22-16,-4 9-29 0,2 0-8 0,-2-11 22 15,3 11 5-15,-2-10-14 0,2 10 21 16,-1 0-9-16,-2-13-14 0,1 13 18 0,2-10-2 16,-2 10-4-16,3-11 8 0,-5 11 15 0,3-11-21 15,-2 0 1-15,0 2-6 0,1 9-13 0,-4-15 11 0,0 0-5 16,0 1 16-16,-2 0-13 0,0-1 10 16,-2 0 2-16,0 0-3 0,-2-2 7 0,0-1-18 15,-2 2 11-15,0-2-14 0,-2 1-2 0,0 2 4 16,-4-1-4-16,2 1 2 0,-2 0 8 0,2 0-21 15,-2 1 22-15,0-1-15 0,2 1-4 0,-4-1 45 16,2 4-20-16,-2-1 10 0,2 1 22 0,0-1-22 16,-5 3-1-16,6 9-12 0,-6-15-25 0,5 2 15 15,0 3-11-15,-1-1 31 0,-2 0 3 0,6-1-20 16,-3 0-1-16,2-1-8 0,-2-2-6 16,0-1 14-16,0-1 4 0,1 0-20 0,-1-1 31 15,0-2-21-15,3 2 5 0,-4-1 14 0,4 0-20 16,-3 0 18-16,-3-2-11 0,3 3 2 0,-1 1 1 15,1-1-3-15,0 4 0 0,-3-3 7 0,3 2-11 16,-1 4 0-16,1-3 10 0,0 2-14 0,0 0 6 16,1 3 13-16,4-2-13 0,-4-1 12 0,4 3-20 15,0 9-11-15,1-15 30 0,0 1-8 0,3 2 17 16,-3 2 0-16,1-3-25 0,2 1-2 0,-2 2 19 16,3-3-5-16,-1 1-5 0,1 1 21 15,-3 11-20-15,3-17 1 0,0 5 3 0,1 12 0 16,0-16-11-16,-1 16 19 0,0-16-7 0,2 4-19 0,-2 12 12 15,0-17-13-15,2 5 27 0,1 12-8 16,-4-17 5-16,4 3 1 0,-2 14-11 0,-1-18 8 16,5 4 2-16,-6 1-2 0,1 13 2 0,3-21-17 15,-3 3 3-15,-3 2-11 0,3 2-8 0,0-6 34 16,-2 5-5-16,0-2-20 0,-2 2 20 0,2 1-24 16,-1 0 14-16,-3-1 23 0,3 2-27 0,1 0 12 15,0 13-19-15,-2-15 13 0,2 1 4 0,0 14-3 16,0-15 23-16,2 2-17 0,-4 13-1 0,4-16-3 15,-4 5-25-15,4 11 10 0,-2-15 14 0,0 2 14 16,2 13-7-16,-2-16-2 0,1 4-1 0,1-2-14 16,-4 14 15-16,4-15-11 0,-3 2 4 0,2 1 0 15,0 0 1-15,-3 0 18 0,0 0-21 16,0 12-3-16,-1-17-3 0,0 3 18 0,1 2-4 16,-1 0 15-16,0 12-15 0,1-15-9 0,-1 4-6 15,1 11-1-15,1-14 16 0,2 14-14 0,0-12 23 16,-2 12-4-16,3 0-5 0,0-12-6 0,1 12-3 15,0 0-13-15,2-14 18 0,0 14 2 0,2 0-1 16,-4-13 7-16,5 13 0 0,-1-16 4 0,1 2-12 16,-5 14 3-16,5-18-3 0,-1 3-17 0,-1-1 16 15,-2 3 3-15,2 1-3 0,-2-2 19 16,-1 0 2-16,2 2-9 0,-1-2-6 0,-5 14-14 0,6-17-2 16,-3 4 5-16,-2 13 11 0,2-16 2 15,-3 16 0-15,2-15 7 0,1 15-29 0,-4-18 13 16,1 18 4-16,0-17-7 0,-1 2 17 0,-3 15-9 15,1-17 1-15,1 3 4 0,-1 14-3 0,-1-19 12 16,1 19-18-16,1-19-4 0,-1 7 10 0,2 12-11 16,0-17 14-16,0 17-17 0,-1 0-9 0,4-17 10 15,-2 17-2-15,3 0 11 0,1 0 16 0,-1 0-23 16,3 0 6-16,1 0 5 0,1 0 2 0,-2 0 8 16,3 0-14-16,2 0-7 0,-2 0-4 0,2 0 7 15,5 0 19-15,-4 0 5 0,4 0-8 0,0 0-18 16,1 0-15-16,1 0-37 0,-2 0-45 0,3 0-27 15,-1 0-29-15,1 0 31 0,0 0-22 16,0 0-26-16,0 0-4 0,0 0-42 0,5 0 34 16,0 0-54-16</inkml:trace>
  <inkml:trace contextRef="#ctx0" brushRef="#br0" timeOffset="98440.24">30708 6625 1026 0,'0'0'34'0,"-1"0"-10"0,-4 0 7 0,4 0-24 16,-3 0-9-16,-1 0 47 0,1 0-15 15,3 0 31-15,-5 0-37 0,-1 0-32 0,4 0 21 0,-6 0 1 16,5 0 18-16,-2 0-34 0,0 0 9 0,0 0-9 16,-2 15-20-16,2-15 26 0,-1 0-8 15,-2 18 5-15,2-18 14 0,-3 16-1 0,0-16-20 16,0 17 16-16,-3-17-19 0,1 18-8 0,1-18 53 15,-4 21-24-15,4-3-2 0,-5-2 10 0,1-1-38 16,1 5 26-16,0-2-10 0,1 1-9 0,-2-1 5 16,4 3-15-16,-4-2 32 0,5-3 19 0,-1 3-18 15,1-4-20-15,-1-1 2 0,1 1-14 0,5-15 9 16,-2 20 21-16,-1-4-21 0,7-16 2 0,-4 16 11 16,5-16-17-16,0 20 11 0,0-20 14 0,0 18-2 15,5-18 11-15,1 15 1 0,-3-15-37 0,1 15 6 16,0-15-15-16,0 0 14 0,2 16 14 0,-2-16-27 15,2 0 37-15,-1 0-14 0,-2 15 9 16,4-15 10-16,-4 0-11 0,4 0-18 0,-4 0 15 16,4 14-16-16,-1-14-9 0,-1 0 30 0,1 18-29 15,4-18 18-15,2 14 9 0,1-14-5 0,0 18 40 16,1-18-30-16,2 17 11 0,3-17-31 0,-3 15-9 16,-1-15 35-16,6 0-32 0,-6 15 40 0,6-15-2 15,-5 0-24-15,-1 0 19 0,1 0-8 0,0 0-31 16,-2 14-6-16,1-14-60 0,-4 0-30 0,4 0-17 15,-4 0-13-15,-1 0-9 0,1 0-18 0,-1 0-31 16</inkml:trace>
  <inkml:trace contextRef="#ctx0" brushRef="#br0" timeOffset="99741.39">34379 9099 651 0,'-9'0'24'0,"-1"0"-12"16,0 0 22-16,3 0 11 0,-3 9-16 0,3-9 48 16,-3 0-43-16,4 0 15 0,0 0 31 0,0 0-59 15,0 0 45-15,1 0-22 0,-2 0-30 0,-1 0 44 16,0 0-47-16,0 0 26 0,3 0-20 0,-6 0-6 16,3 0 14-16,-4-10-25 0,2 10 38 0,-1 0-25 15,-6 0 22-15,3-11-2 0,-3 11-34 0,-2 0 31 16,-1 0-42-16,-1-14 16 0,-4 14 9 15,-1 0-28-15,0-9 33 0,-2 9-24 0,0 0 11 16,-1-12-9-16,-2 12 25 0,-1-12 3 0,0 12-34 0,-2-11 24 16,0 11-30-16,-2 0 4 0,-2-11 21 15,4 11-4-15,-4 0 17 0,2 0-4 0,0 0-10 16,-1 0-4-16,6 0-6 0,-5 0 5 0,1 0 18 16,3 0-24-16,1 0 8 0,-4 0-11 0,3 0-20 15,1 0 39-15,0 0-21 0,0 11 19 0,0-11 12 16,1 0-21-16,-2 0 10 0,2 0-15 0,3 14-6 15,-4-14 5-15,1 0 11 0,3 0-13 0,-3 0 18 16,-1 0 1-16,4 0-17 0,-3 0-2 0,-2 0 9 16,2 0-28-16,-1 0 20 0,1 0 13 15,0 0-2-15,2 0 20 0,3 0-22 0,-1 0-15 16,0 0 3-16,1 0-4 0,-1 0 17 0,5 0-1 16,-2 0-11-16,-1 0 12 0,3 0-20 0,-4 0 26 15,5 0 6-15,-4 0-33 0,4 0 21 0,-4 0-5 16,4 0-19-16,-1 0 36 0,-2 0-22 0,4 0-8 15,-1 0 3-15,-1 0 3 0,1 0 9 0,2 0 5 16,-2 0 13-16,1 0-12 0,-4 0-7 0,3 0 0 16,-2 0-21-16,0 0 25 0,-4 0-6 15,3 0 20-15,-1 0 6 0,1 0-40 0,-2 0 30 0,4 0-36 16,-4 0 7-16,4 0 24 0,-1 0-34 0,2 0 34 16,-5 0-10-16,6 0-4 0,-3 0 37 15,0 0-21-15,2 0-8 0,0 0-1 0,-1 0-25 16,1 0 14-16,1 0 13 0,1 0-15 0,0 0 11 15,0 0 0-15,0 0 2 0,0 0 9 0,0 0-1 16,2 0 0-16,-2 0-27 0,3 0 20 0,-1 0-9 16,2 0-7-16,3 0 25 0,0 0-15 15,1 0-1-15,3 0-65 0,3 0-79 0,-1 0-64 0,1 0-62 16,4 0 0-16,0 0 10 0</inkml:trace>
  <inkml:trace contextRef="#ctx0" brushRef="#br0" timeOffset="100403.83">31579 8785 569 0,'-4'0'-5'0,"-2"0"3"15,0 0 4-15,2 0 39 0,-2 0-24 0,2 0 44 16,-2 0 10-16,-3 0-43 0,3 14 22 0,1-14-44 16,-1 0-22-16,-3 0 40 0,-1 0 11 0,3 14-4 15,-3-14 22-15,0 0-45 0,0 15-2 0,-2-15 20 16,-1 13-35-16,2-13 20 0,1 0-14 0,-2 16-29 16,-2-16 48-16,2 12-7 0,-1-12 20 0,2 14 22 15,-4-14-37-15,4 15-10 0,-4-15-11 0,2 15-13 16,-1 0 28-16,2-15-3 0,-2 17-23 15,-1-3 31-15,4 0-38 0,-2-14 17 0,0 18 31 16,0-1-29-16,1-4 37 0,2 0-37 0,-1 0 6 16,1-13-6-16,0 17-18 0,0-3 25 0,-1-14-3 15,6 17 11-15,-4-1-4 0,3-16 4 0,1 14-12 16,0-14-8-16,4 19 15 0,-4-19-3 0,5 13-4 16,-1-13 7-16,1 0-7 0,0 0 3 0,0 14-17 15,0-14 18-15,3 0-3 0,1 12-5 0,1-12 7 16,-1 0-13-16,-3 15 1 0,5-15 17 0,-2 14 5 15,2-14-4-15,0 0-2 0,3 15-16 16,-1-15-15-16,-1 16 17 0,4-16-14 0,-1 16 3 16,0-2 30-16,0-14 8 0,1 14 21 0,-1-14 0 15,5 12-24-15,-4-12-10 0,2 15-48 0,0-15 40 16,0 0 11-16,0 16 9 0,2-16 1 0,-1 0 1 16,-1 15-2-16,1-15-31 0,2 0 2 0,0 0-68 15,0 0-59-15,3 14-19 0,-3-14-38 0,4 0-3 16</inkml:trace>
  <inkml:trace contextRef="#ctx0" brushRef="#br0" timeOffset="116487.21">2441 13657 431 0,'-4'0'12'0,"-1"0"23"0,1 0-6 0,-2 0-30 15,2 0 26-15,-2 0-5 0,3 0-9 16,-1 0 56-16,1 0-24 0,0 0-22 0,-1 0 0 15,-1 0-21-15,4 0 12 0,-2 0-44 0,2 0 50 16,-2 0-21-16,3 0-14 0,0 0 26 0,0 0-14 16,0 0 10-16,0 0-5 0,7 0 10 0,-1 0-1 15,-2 0 2-15,2 0 8 0,1 0 3 0,3 0-9 16,-1 0-3-16,5 0-19 0,-2 0 2 16,2 0-6-16,5 0-3 0,0 0 21 0,1 0-7 0,3 0 18 15,1 0-3-15,1 0-35 0,2-16 56 0,-1 16-34 16,3 0-13-16,1 0 64 0,-2-15-66 15,2 15-4-15,3 0 64 0,-3 0-47 0,5-15 23 0,1 15-1 16,4 0-1-16,2-11 9 0,2 11 7 16,0 0 4-16,4 0-12 0,-1 0-42 0,6 0 12 15,-3-13 7-15,3 13-14 0,-4 0 63 0,1 0-30 16,-2 0-1-16,2 0 4 0,-4 0-41 0,2 0 32 16,-2 0 24-16,-1 0-47 0,-2 0 25 15,3 0 0-15,-1 0-42 0,-2 0 49 0,3 14-7 0,-1-14-34 16,1 16 28-16,0-2-26 0,0-14 38 0,-1 14-3 15,4-14-7-15,-3 12 46 0,-3-12-62 0,3 0 9 16,-4 0 23-16,0 0-61 0,-2 15 15 16,-1-15 17-16,-1 0-13 0,-1 0 25 0,-2 0-2 0,-1 0 12 15,-2 0-37-15,1 0 29 0,0 0-32 16,-4 0-7-16,0 0 45 0,1 0-43 0,-4 15 37 16,2-15-10-16,-4 14 3 0,2-14-1 0,-2 0-14 15,0 15 0-15,0-15-8 0,-2 15 13 0,-1-15-1 16,2 13 10-16,-1-13 3 0,0 12-20 0,2-12 8 15,-2 14 6-15,2-14 6 0,-2 0 6 0,2 15-14 16,-2-15-2-16,2 0-7 0,-2 15-7 0,2-15 23 16,-2 0-20-16,1 0 7 0,2 11 17 0,-1-11-9 15,-1 0 3-15,2 0-4 0,-2 0-4 0,-2 0 5 16,-1 0 8-16,2 0-15 0,-3 0-2 0,0 0 16 16,-1 0-33-16,0 0 25 0,-2 0 22 15,1 0-36-15,0 0 28 0,-3 0-29 0,1 0-2 16,-2 0 37-16,1 0-7 0,-2 0 2 0,1 0 1 15,-2 0-46-15,-1 0 23 0,0 0-9 0,-2 0-4 16,2 0 41-16,-2 0-28 0,0 0 23 0,-1 0-9 16,-1-11-2-16,-1 11 5 0,1 0-38 0,0 0-16 15,-2 0-42-15,2 0-72 0,0 0-55 0,2 0-60 16,-2-11-35-16</inkml:trace>
  <inkml:trace contextRef="#ctx0" brushRef="#br0" timeOffset="116623.43">6122 13901 347 0,'0'15'-87'16</inkml:trace>
  <inkml:trace contextRef="#ctx0" brushRef="#br0" timeOffset="122708.03">35252 3045 610 0,'-4'0'11'0,"3"0"7"0,-4 0-18 0,1 0-10 15,-2 0 2-15,3 0-5 0,-4 0 2 0,1 0 30 16,-1 0-40-16,-2 6 19 0,-1 2 24 16,0-2-36-16,0 5 33 0,-3-2-16 0,-1 1-6 0,-1 1 11 15,0-1 6-15,-1 0-15 0,0 1-4 16,0-2-11-16,-3 3 10 0,3-4-10 0,-1 1 17 15,0-3-7-15,-1 3 0 0,4-3 33 0,1 0-21 16,-1 2 24-16,-1-4-43 0,1 2-7 0,-2-1 26 16,0 0-24-16,0 1 35 0,-1 0-20 0,-3 2-14 15,0-1 20-15,-2 2-4 0,-3-1 5 0,4 2 4 16,-2 0-3-16,1 1-17 0,-2 1 19 0,2-3-21 16,0 3 22-16,1 0-5 0,-2-1-6 15,3-2 16-15,1 3-30 0,-1-1 27 0,-5 1-14 0,8-1 8 16,-3-2-4-16,-3 2-8 0,4-1 25 0,-4 0-16 15,1-1 19-15,2 1-9 0,-2 0-11 16,2 0 14-16,-1-2-29 0,0 1 36 0,0 3-21 16,-2-1 1-16,3-1 14 0,-5 1-37 0,6 0 12 15,-5 2-6-15,2-2 28 0,-2 3 9 0,1-2-21 16,-3 5 27-16,-1-2-20 0,-1 2-5 0,-1 1 23 16,0-1-39-16,1 3 8 0,-4 0 8 0,2 0-2 15,0-2 17-15,-2 0 8 0,2-1-30 0,-1 0 13 16,4-2-20-16,1 2-19 0,0 0 19 0,4-2 6 15,-2 0 12-15,4 2-12 0,-2 1 11 0,2-2-9 16,0 0 7-16,2 1 11 0,-2 0-15 0,1-2 2 16,-2 0 0-16,1 3 2 0,-1-1 19 15,1 1-24-15,0-1 1 0,-1 3-9 0,-1 0-2 16,-3 0 9-16,2 1-17 0,-1-1 33 0,-2 1-22 16,1-2 13-16,1-1 10 0,2 2-25 0,-1-5 13 15,0 2 4-15,0-2-4 0,3-1-3 0,-5 1 6 16,5 0-4-16,-1-1-14 0,0 1 12 0,1-1 0 15,3-2 1-15,-2 2 29 0,2-3-5 0,-2 4-15 16,3-1-20-16,0-2-16 0,-2 1 6 0,-1 0-3 16,0-1 20-16,-1-1 13 0,3 4-18 0,-3-1 42 15,-1-4-7-15,1 5-31 0,3-2 33 0,-2-1-27 16,2 2-10-16,-2-2 18 0,3 2-14 16,0-1-7-16,1 1 13 0,0 0-1 0,-1-1 16 15,0 1 1-15,1 0-14 0,0 0 23 0,-1-2-37 16,0 2 15-16,2 1 2 0,-2-1-27 0,0 1 20 15,0 0-43-15,1-1 29 0,-1 6 16 0,-1-5 1 16,-1 5 3-16,0-5 5 0,0 5-16 0,1-3-7 16,-2 3 17-16,2-1-29 0,-2 0 23 0,2 0 13 15,-3 0 0-15,4-1 14 0,-3 0-26 0,3-1-16 16,0 1 6-16,2-2 5 0,2-1 11 0,0 0-7 16,4-1-2-16,0-3 3 0,0-1 8 0,4 1-9 15,0 0 15-15,2-2-11 0,2 0-11 0,0 4 14 16,0-1-29-16,0-2 12 0,3 3 2 0,2-1 5 15,-1 0 19-15,4 1-13 0,-2 1-2 16,2-2 12-16,0 2-16 0,1 1 7 0,2-1-6 16,-1 3-18-16,0-2 45 0,2 2-30 0,0 0-7 15,0-2 28-15,2 4-44 0,-2-3 36 0,3 5 16 16,-4-1-20-16,4 3 24 0,-4 3-23 0,4-2 10 16,-4 4 6-16,1 1-18 0,1 1-1 0,-2 4-9 15,-1 1-6-15,0 6 6 0,0-3 17 0,-2 3-10 16,0-1 4-16,-2 1 12 0,3-1-28 0,1-2 30 15,-4-1-10-15,-1-2-27 0,1 0 27 0,3-3-4 16,-3-2-19-16,-1-1 30 0,1-1-16 0,0-4-9 16,0 0 21-16,1-3-20 0,-1 0-8 15,-1-1 14-15,3-2-20 0,0-1 25 0,1-2 20 16,0-1-18-16,-1-1 5 0,2 1 6 0,0 0-12 16,0-3-4-16,0 2 35 0,1 2-61 0,0-1 25 15,-1 2 14-15,2 0-27 0,1 3 48 0,-2-1-37 16,-1 0-9-16,5-1 22 0,-4 0-19 0,5-2 25 15,-1 2-19-15,-1-2-11 0,3-1 17 0,-1 1-10 16,4-1 41-16,-4 1-2 0,4-4-45 0,1 3 8 16,-6-14-6-16,3 15-15 0,-1-2 46 0,-1-13-11 15,0 14-14-15,-2-14-3 0,-1 11 23 0,1-11-16 16,2 0 4-16,0 12 18 0,3-12-28 16,-3 0 14-16,1 0-7 0,3 0-5 0,-1 0-3 15,3 0 2-15,-2 0 14 0,3 0-7 0,0 0 11 16,3 0-3-16,0 0-8 0,0-15 8 0,1 0-11 15,3 1 10-15,2-3-18 0,1-1 28 0,0-2-37 16,3-1 14-16,1 1 27 0,-1-3-13 0,4-3 7 16,0 4-3-16,2-2-16 0,0-2-40 0,1-1 60 15,3 1-34-15,0-3 22 0,1 3 21 0,-1 0-20 16,0 1 17-16,0-3-12 0,0 3-13 0,-2-2 9 16,1 1-6-16,-2-2-1 0,1 1 22 0,-1-2-26 15,-4 0 0-15,3-3-1 0,-2 0 3 16,0 1 7-16,1-4 23 0,-4 0-25 0,3-1-3 0,1 1-8 15,1-2-9-15,-2 0 45 0,-1 2-21 0,1 5 2 16,2-1 5-16,-2 2-25 0,2 2-5 16,0 1 36-16,-2 3-19 0,1-1-8 0,0-1 16 15,1 1-24-15,-1-1-1 0,0-2 23 0,0 1-7 16,1-2 13-16,-2-2-5 0,2 1-14 0,-2-2 14 16,2 1-31-16,-2 0 13 0,2-4-12 0,1 3 31 15,2-4 8-15,-2 2-2 0,3 0-12 0,3-1-16 16,-1 0 5-16,2-1 1 0,-1 3 36 0,2-2-20 15,1-1-16-15,0 5 20 0,1-4-26 0,-6 4 16 16,4-1-5-16,-4 1 4 0,-1 1 16 16,0 1-21-16,-4 1 19 0,2-1-20 0,-4 1-2 0,0 1 11 15,1-3-24-15,-4 3 16 0,1-3-4 16,0 3-3-16,3 2 22 0,-4-1-5 0,4-1-11 16,-1 2 12-16,-1 3-4 0,1 1-5 0,-4-2 2 15,0 4-9-15,0 1 6 0,0 1-10 0,-1 2 27 16,-8 2-14-16,4-2-1 0,-1 2 17 0,-3 1-29 15,-1-2 13-15,0 2-6 0,-1 0 10 0,1-3 11 16,-6 3 11-16,1-2-11 0,0 1 0 16,-1-2-11-16,0 3-7 0,-4-2 11 0,1-1-24 15,2 1 14-15,-3 0-4 0,0-2 17 0,-1 1 2 0,0 1-24 16,2-3 11-16,-2-1-14 0,3 2 22 16,-5-5 21-16,3 3-24 0,3-2 3 0,-2-1-15 15,2 0-6-15,-2-2 6 0,2 1 9 0,-3 3-15 16,0 0 18-16,0 2 7 0,-1 1-5 0,0 1 26 15,-4 4-20-15,4-3 18 0,-4 4-18 0,-1 0-11 16,1-3 20-16,1 1-27 0,0-1 48 0,-2 0-4 16,2 1-27-16,-1-3 29 0,4 0-32 0,-3-1-6 15,2 1-2-15,-2-2-8 0,0 2 1 0,0 0-2 16,2-1 18-16,-2 0-23 0,-2 6 17 0,-2-4 0 16,-1 0-11-16,0 2 20 0,-3-1-17 0,-4 1 10 15,0-1-5-15,0 0 4 0,0 1-3 0,-6-1 8 16,1 0-1-16,-2-1-15 0,1-1 3 15,-2-2-10-15,0 2 21 0,1-2 4 0,-3-3-7 16,0 3 3-16,3-3-9 0,-2-1 3 0,-1-1-1 16,-1 3 4-16,1-3 4 0,-5-1 0 0,4-1 3 15,-4 2 0-15,-1-2 1 0,1 1-1 0,-3 0 2 16,0 0-26-16,-4 1 1 0,2-2-3 0,0 2-6 16,-2-2 26-16,0-3-10 0,-1 3-2 0,3-1 2 15,1-1-15-15,-1 1 30 0,0-5-13 0,1 3 31 16,3-3 13-16,1 3-25 0,-1-3 31 0,1-2-31 15,4 1-10-15,-1-2-3 0,-1 3-16 0,6-2 10 16,-3 2 5-16,0 1 6 0,0 3 0 0,0 1-4 16,1 2-7-16,2 2 4 0,-3 1 0 0,1-1 4 15,-1 6 2-15,3-3-5 0,-2 2 6 16,2 3 6-16,-3-2 0 0,1-1 4 0,2 1-8 16,-2-1-23-16,4 4 3 0,-1-2-1 0,0-1 7 15,0 2 10-15,-1-2 1 0,4 2 1 0,-1-2-3 16,0 0 1-16,2 2 4 0,-1 0-25 0,2 0 7 15,-2 1 7-15,1-1-23 0,1 1 19 0,-3 2 17 16,-1-2-25-16,0 1 19 0,-1 0 9 0,-3 3-28 16,2-2 18-16,-3 0 3 0,-3 2-22 0,0 0 10 15,-2 1 2-15,1 1-16 0,-3-1 25 0,1 3-9 16,-3 0 3-16,3 0-2 0,0 1 9 16,1 2-2-16,0-3-7 0,4 3 13 0,-4 0-17 15,4 0 10-15,-2 0-10 0,1 0 11 0,-2 0-4 16,2 0-11-16,1 0 10 0,1 0-14 0,-5 3-7 15,4-1 15-15,-2 3 12 0,0-1 2 0,0 2 8 16,0 0-6-16,-3-1-20 0,2 4 16 0,-2-4-13 16,0 3 5-16,-3-1 7 0,2-1-12 0,-3 2 4 15,1 2 13-15,-1-4 0 0,0 2 1 0,-2-2 5 16,0 5-26-16,-2-3 11 0,2-1-9 0,-4 2 12 16,2-3 4-16,-2 3-12 0,-2 0-1 0,2 2 8 15,-2-2-5-15,0 0 14 0,-2 2-1 0,-2-1-14 16,-1 1 6-16,2-2-13 0,-3 1 9 15,0-1-3-15,-1 1 1 0,2 1 16 0,-1-5-8 16,0 4-3-16,0-2-1 0,4-1 5 0,-2 2-8 16,2-3-2-16,-1 0 14 0,4-1-14 0,-1 4 8 15,1-4 1-15,1 1-3 0,3-2-12 0,-1 5-4 16,2-3 2-16,0 2 3 0,-1 1 10 0,3 0 11 16,1 0 2-16,-1 2-17 0,0-2-8 0,0 5 22 15,0-2-17-15,0 2 8 0,-1 3 8 0,0 1-21 16,-1-1 7-16,2 3 12 0,-5 1-19 0,1 0 15 15,2 1 12-15,-1 2-22 0,0-4 13 0,0 3 2 16,0 0-11-16,0-2 17 0,0 0-10 0,1 0-23 16,1-3 20-16,-4 1-2 0,4 0-1 15,-4-1 14-15,2 0-8 0,-2 2-37 0,1 3 22 0,-2-2 4 16,-1 4-18-16,-4 1 20 0,1 0 6 16,-2 1-12-16,2 2-8 0,-6-2 26 0,3 1-6 15,-2-1-1-15,1-1 15 0,1 1-30 0,-2-1 2 16,2-1-3-16,0 0 2 0,0-1 10 0,1 2 13 15,-3-3 12-15,1 1-8 0,-2 2-7 0,0 0 0 16,0-2-9-16,-3 1 10 0,-2 2-1 0,1-1-13 16,-3 3 18-16,-2 1-11 0,-1 1 30 0,-2 3-14 15,0 1-24-15,-2 1 5 0,-3 4-8 0,1 5 11 16,1 0-4-16,-3 4 1 0,-1 0 7 0,2 2-5 16,-2 0 7-16,-1-1 1 0,3 1-18 15,-3-1 9-15,-1-1-4 0,-5 0 5 0,0 1 6 16,-1 0-7-16,-8 3 17 0,2 1 11 0,-2 4-8 15,-2 0-22-15,1 3-2 0,0 0-14 0,0 6-14 16,1 0-21-16,1-1-18 0,0-1-31 0,3 1-30 16,-1 3 21-16,-3-2-67 0</inkml:trace>
  <inkml:trace contextRef="#ctx0" brushRef="#br0" timeOffset="132458.25">10036 14616 879 0,'0'0'-13'0,"0"0"9"0,0 0 21 15,0 0 15-15,0 0 8 0,-4 0 13 0,4 0-15 16,-3 0 5-16,0 0-6 0,1 0 1 0,-2 0 6 15,0 0-26-15,4 0 18 0,-2 0-20 0,-2 0 24 16,4 0 10-16,-4 0-21 0,4 0-11 0,-2 0-36 16,2 0-4-16,0 0 25 0,0 0 13 0,0 0-20 15,0 0-6-15,0 0 2 0,0 0 4 16,0 0 8-16,0 0-12 0,0 0 14 0,0 0-9 0,0 0-2 16,0 0 23-16,0 0-13 0,2 0-20 0,2 0 5 15,-4 0 6-15,0 0-26 0,0 0 41 16,3 0 6-16,-2 0-33 0,-1 0 18 0,2 0-10 15,-2 0-3-15,3 0-4 0,-2 0 17 0,3 0-1 16,-2 0-13-16,2 0 40 0,2 0-37 0,0 0-9 16,1 0 23-16,0 0-17 0,3 0 5 0,0 0 24 15,2 0 5-15,1 0 1 0,0 0-6 0,1 0-21 16,-2 0-4-16,6 0-17 0,-3 0 42 0,-2 0-17 16,6 0-6-16,-4 0 5 0,3 0-9 0,0-12 1 15,0 12 1-15,2 0 2 0,0 0 14 0,0 0-17 16,0-15 22-16,-2 15 7 0,2 0-22 0,0-14 21 15,3 14-12-15,-4 0-28 0,4 0 7 16,-1-14 2-16,2 14 7 0,-2 0 11 0,2 0 17 0,-5-15-20 16,5 15-15-16,-3 0 24 0,0 0-49 15,-1-11 34-15,1 11-19 0,-1 0 8 0,0 0 53 16,-3-13-46-16,3 13 13 0,-1 0-4 0,-2 0-31 16,2-14 37-16,-1 14 6 0,0 0-14 0,0 0-14 15,-3 0 3-15,4 0 9 0,-2 0 23 0,-1 0-11 16,0 0-10-16,1 0 25 0,1 0-12 0,-2 0-7 15,-1 0-11-15,4 0-19 0,-3 0-2 0,0 0 39 16,1 0 9-16,0 0-15 0,2 0 8 0,-2 0-20 16,-1 0 8-16,4 0 19 0,-4 0-32 0,3 0 14 15,-2 0-14-15,1 0-1 0,0 0 22 0,1 0-18 16,0 0 30-16,-2 0-20 0,2 0-11 16,-2 0 5-16,2 0 0 0,-2 0 4 0,0 0-12 15,-1 0 41-15,0 0-30 0,0 0-4 0,0 0 9 16,1 0-45-16,0 0 31 0,2 0 2 0,-2 0-3 15,-1 0-4-15,4 0-4 0,-4 0 32 0,0 0-9 16,0 0 16-16,0 14-27 0,0-14-6 0,0 0 26 16,-2 0 14-16,2 13-9 0,-2-13-14 0,-2 0 4 15,2 0-33-15,-2 0 40 0,1 11-41 0,-2-11 26 16,1 0-7-16,2 0-2 0,-2 15 39 0,2-15-49 16,0 0 24-16,0 0-23 0,3 14 12 15,-4-14-9-15,3 0 22 0,1 0-4 0,-1 0-11 16,-3 12 12-16,5-12-13 0,-2 0 24 0,-1 0-3 15,1 13 0-15,-1-13 24 0,-3 0-32 0,4 0-29 16,-2 0 42-16,1 14-54 0,0-14 23 0,-3 0 23 16,2 0-55-16,2 0 45 0,-4 13-7 0,2-13 33 15,2 0-23-15,-4 0 8 0,5 14 23 0,-1-14-52 16,-3 0 60-16,4 0-20 0,-1 0-42 0,-3 13 22 16,3-13-37-16,2 0 12 0,-2 0 26 0,3 11-12 15,-3-11 40-15,-3 0-20 0,3 0 9 0,-2 12 6 16,2-12-52-16,0 0 22 0,-2 0 2 15,2 13-23-15,0-13 50 0,0 0-43 0,3 0 15 16,-2 0 28-16,2 12-21 0,-2-12 12 0,2 0-43 16,-2 0-21-16,2 0 51 0,-2 13-27 0,2-13 24 15,-3 0 31-15,-1 0-67 0,4 0 16 0,-3 0 50 16,-3 11-57-16,4-11 26 0,-4 0 30 0,0 0-52 16,0 0 58-16,0 14-30 0,-1-14-27 0,2 0 47 15,-2 0-59-15,-1 11 33 0,2-11 11 0,0 0-74 16,0 12 68-16,0-12-6 0,2 0 11 0,-1 12 21 15,0-12-1-15,-1 0-31 0,2 0-23 0,-1 12 30 16,2-12-38-16,-2 0 39 0,-1 0 30 0,3 0-23 16,0 0-2-16,-1 11-6 0,0-11-26 0,1 0-2 15,-3 0 33-15,3 0-7 0,0 0-5 16,-2 0 25-16,-1 0-40 0,3 0 21 0,-3 12 6 16,3-12-37-16,-2 0 26 0,-1 0-11 0,3 0-2 15,-1 0 14-15,-1 0-6 0,0 0-4 0,2 10 16 16,-3-10 1-16,4 0-12 0,-5 0 21 0,2 0-31 15,-2 0 21-15,2 11-4 0,-2-11 1 0,0 0 13 16,3 0-31-16,-2 0 20 0,0 0 0 0,6 0 3 16,-3 10-12-16,2-10 9 0,1 0-12 0,0 0-2 15,1 10 15-15,-2-10-11 0,2 0-4 0,-2 0 7 16,2 13 6-16,-2-13-12 0,2 0 12 16,0 0 6-16,-1 0-22 0,-2 0 20 0,3 0-16 15,-4 0 3-15,4 11 17 0,-2-11-8 0,0 0-1 16,0 0 7-16,0 0-11 0,3 0 1 0,-4 0-3 15,3 0 4-15,0 0 6 0,0 0 5 0,-2 0-16 16,2 0 0-16,0 0 6 0,0 0-4 0,2 0 6 16,-2 0 12-16,0 0-8 0,0 0 14 0,2 0-9 15,0 0-28-15,-2 0 21 0,3 0-31 0,-2 0 16 16,-3 0 15-16,5 0-5 0,-3 0 12 0,-1 0 5 16,1 0-31-16,0 10 3 0,-1-10 16 15,-2 0-18-15,2 0 39 0,-3 0-38 0,0 0 5 16,1 0 20-16,-3 0-22 0,2 11 25 0,3-11-23 15,-3 0 6-15,1 0 2 0,2 0-4 0,-3 10 3 16,1-10 6-16,-1 0-5 0,1 0-6 0,0 0 13 16,-2 0-11-16,1 0 1 0,-2 0 4 0,-1 0 0 15,2 0-16-15,-1 0 4 0,0 0 5 0,-2 0 3 16,2 0-8-16,-2 0 11 0,-1 0 6 0,2 0-10 16,-1 0 11-16,-1 0 1 0,-1 0-8 0,-1 0 0 15,1 0-12-15,-3 0 20 0,2 0-14 0,-2 0-8 16,-1 0 21-16,4 0-23 0,-3 0 17 0,1 0 22 15,-3 0-10-15,1 0-7 0,1 0-2 0,-4 0-1 16,4 0 17-16,-1 0-54 0,-3 0-72 16,1 0-148-16,-1 13-122 0</inkml:trace>
  <inkml:trace contextRef="#ctx0" brushRef="#br0" timeOffset="143312.07">9828 13871 741 0,'0'0'8'16,"0"0"-18"-16,0 0 13 0,0 0-38 0,0 0 6 16,0 0 19-16,0 0-3 0,2 0 37 0,2 0-10 15,-2 0-15-15,2 21-8 0,0-2 5 0,2 1 19 16,-2 3-6-16,2 5-44 0,0 0 30 15,0 1-24-15,1 2 24 0,-2 1 41 0,3 3-37 16,-2-1 2-16,1 1-10 0,-2 2 7 0,3 1-15 16,-1-2 17-16,-1-2 14 0,1 1-2 15,-1 0 7-15,2-1-9 0,-2-2-19 0,-2-3 25 0,2-2-16 16,-2-1-2-16,2-4 7 0,-4-1-18 0,2-3 15 16,-1 1 1-16,-2-6 10 0,-1 1-9 0,2-14 30 15,-2 14-15-15,3-14-15 0,-2 14-29 0,-1-14 6 16,0 0 8-16,0 0 20 0,0 0-37 0,0 0-64 15,0 0 32-15,0 0-42 0,0 0 3 16,0 0 7-16</inkml:trace>
  <inkml:trace contextRef="#ctx0" brushRef="#br0" timeOffset="143635.29">9771 13734 4 0,'1'0'-1'0</inkml:trace>
  <inkml:trace contextRef="#ctx0" brushRef="#br0" timeOffset="145642.5">9812 13677 249 0,'8'0'2'15,"0"-13"-24"-15,2 13 12 0,0-18 16 0,2 18-22 16,0-15 35-16,2 15-25 0,2-15 7 0,0 1 27 16,4 14-23-16,-1-17 9 0,2-1-39 0,1 18 18 15,4-17 6-15,-2-1 27 0,4 18 19 0,-2-17-60 16,4 2 44-16,3 15-52 0,0-18 20 0,-1 2 26 16,4 16 1-16,0-15 9 0,3 0-28 0,-2 4 10 15,4 11-47-15,-4-18 26 0,4 5 2 0,-4 13-15 16,3-18 23-16,-2 6-4 0,2 0-16 0,-1 12 45 15,-3-16-26-15,0 0 31 0,0 4-27 16,0 12-17-16,-3-16 41 0,-1 1-63 0,3 5 40 16,-4 10-3-16,1-11-1 0,1 11 27 0,-1-14-18 15,0 14 0-15,-1-10-56 0,1 10 31 0,1 0 15 16,-1 0 2-16,1-11 21 0,2 11-38 0,-3 0 24 16,2 0-10-16,-2 0 14 0,2 0 7 0,-2 0-30 15,0 0 16-15,-2 0 8 0,0 0-15 0,0 0 25 16,-2 0-18-16,-1 15-38 0,0-15 23 0,-3 12-6 15,0-12-26-15,-2 14 62 0,2-14 25 16,-4 14-20-16,0-14 13 0,1 16-48 0,-2-4-23 16,1-12 21-16,0 14 33 0,0-14-13 0,0 14-18 0,2-14-8 15,-2 15 3-15,2-15-6 0,-2 14 36 16,0-14-11-16,2 14-41 0,-2-14 48 0,0 12-34 16,3-12 16-16,-1 15 9 0,-1-15-15 0,1 0 26 15,-2 15-16-15,2-15-3 0,-2 14 10 0,4-14-36 16,-4 0 7-16,-2 0 43 0,2 0-15 0,-1 14 25 15,-3-14-12-15,-1 0-45 0,1 0 2 0,-1 12 12 16,-4-12 29-16,1 0-23 0,-2 0 24 0,0 0-12 16,3 0-14-16,-2 0 23 0,-2 0-18 0,3 0 11 15,-1 0-12-15,4 14 22 0,-1-14-40 0,-1 0 20 16,1 13 3-16,1-13-4 0,-1 0 25 16,-1 13-42-16,0-13-2 0,0 15 9 0,2-15 16 15,0 0-8-15,-3 0 38 0,2 13-19 0,1-13-36 16,-1 0 34-16,-1 0-26 0,2 0 4 0,-1 11 41 15,-1-11-7-15,4 0-51 0,-4 0 27 0,2 0 14 16,0 0-58-16,1 0 60 0,-1 0-4 0,1 0-41 16,-1 0 59-16,1 0-44 0,0 0 29 0,0 0 9 15,1 0-44-15,-1 0 21 0,0 0-32 0,1 0 9 16,-1 0 54-16,-1 0-34 0,0 0 2 0,1 0 11 16,-1 0-53-16,1 0 77 0,-2 0-40 0,0 0 6 15,-1 0 0-15,3 0-38 0,-3 0 41 0,3 0-6 16,-2 0 15-16,-1 0-8 0,3 0 1 0,-1 0-4 15,-1 0 24-15,3 0-11 0,-1 0-3 16,1 0-17-16,2 0-23 0,0 0 7 0,1 0 31 16,0 0-22-16,0 0 27 0,-1 0 17 0,0 0-40 15,1 0-4-15,0 0 14 0,0 14-26 0,-1-14 13 16,0 12 21-16,1-12-25 0,2 12 12 0,-4-12-9 16,0 0 18-16,2 13 1 0,-3-13 21 0,2 0-20 15,-3 12-9-15,0-12 5 0,2 0-12 0,-2 0 31 16,0 0-18-16,0 0-13 0,0 0 1 0,2 0-4 15,-2 0-1-15,-1 0 17 0,1 0 0 0,-1 0-31 16,0 0 26-16,1 0 7 0,-1 0-9 0,-1 0 6 16,3 0 9-16,-4 0-40 0,1 0 43 0,2 0-24 15,0 0-8-15,-2 0 25 0,2 0-13 16,-4 0 35-16,2 0-18 0,2 0-1 0,-2 0-14 16,-2 0 2-16,2 0-9 0,1 0 5 0,-4 0-3 15,4 0 3-15,-4 0-14 0,1 0 38 0,2 0-8 16,-2 0-30-16,2 0 24 0,-2 0-19 0,2 0-12 15,-1 0 56-15,-1 0-41 0,-1 0-2 0,3 0-4 16,1 0-8-16,-4 0 32 0,4 0 2 0,-4 0-3 16,4 0-28-16,-2 0 45 0,1 0-56 0,-2 0 30 15,1 0 41-15,1 0-73 0,-5 0 60 0,4 0-3 16,-3 0-50-16,0 0 56 0,-3 0-50 0,2 0 26 16,-2 0 21-16,3 0-49 0,0 0 23 15,-1 0-9-15,1 0-19 0,0 0 40 0,0 0 6 16,2 0-25-16,-1 0 7 0,-1 0 17 0,0 0-14 15,0 0 11-15,0 0-11 0,1 0-17 0,-1 0 3 16,1 0 3-16,-2 0 34 0,1 0-18 0,0 0-29 16,0 0 15-16,0 0-39 0,-1 0 24 0,1 0 37 15,3 0-3-15,-2 0 2 0,0 0-16 0,-1 0 8 16,1 0-17-16,2 0 11 0,-3 0 20 0,0 0-19 16,-1 0-5-16,1 0 7 0,0 0-2 0,-1 0-19 15,-2 0 12-15,2 0 27 0,-1 0-33 0,0 0 29 16,-3 0-17-16,1 0-31 0,1 0 32 15,-4 0-8-15,4 0 15 0,-1 0 22 0,0 0-11 16,-2 0-35-16,2 0 3 0,-2 0-7 0,-1 0 0 16,4 0 29-16,-4 0-35 0,0 0-9 0,0 0 32 15,1 10-4-15,-1-10 36 0,0 0-1 0,0 0-39 16,-2 0 17-16,2 0-13 0,0 0 22 0,0 11-20 16,-1-11 20-16,0 0-2 0,1 0-47 0,-3 0 35 15,3 0-22-15,-1 0 8 0,-1 0 22 0,2 0-9 16,-2 0 3-16,2 0-29 0,-1 0 18 0,-1 0 7 15,3 0 3-15,-1 0 41 0,0 0-53 0,0 0 34 16,-1 0-32-16,2 0-13 0,-3 0 41 0,4 0-50 16,-4 0 5-16,3 0 26 0,-1 0-7 15,-1 0 22-15,-1 0 23 0,4 0-54 0,-3 0-11 16,-2 0 8-16,2 0-1 0,-1 0 6 0,-1 0 41 16,0 0-4-16,0 0 1 0,0 0 28 0,0 0-13 15,0 0-14-15,3 0-2 0,-3 15 18 0,2-15-28 16,-1 11-12-16,-1 0 18 0,3 2-38 0,-2-3 13 15,2 1 36-15,-1-1-23 0,-1 1 1 0,3 3-7 16,-1 0-3-16,-1-2-6 0,-1 3 17 0,2-1 4 16,1 1-14-16,-2 0 13 0,2-1-16 0,-1 1 6 15,1 0 0-15,1 0 0 0,-1 0 6 0,0-1-6 16,-1 1-9-16,0-2 1 0,1 2 14 0,-1 0-27 16,0-1 37-16,0 0-18 0,1-2 9 15,-1 2 12-15,0 1-31 0,0 0 38 0,1 1-31 0,-2-1-3 16,-1 0 43-16,4 3-27 0,-3-1 8 15,1 1 5-15,2-1-42 0,-1 3 5 0,0 0-8 16,-1 0 37-16,0-1-3 0,1 4 6 0,2-1 0 16,-3-1-1-16,1 2-24 0,1-2 8 0,-1-1 16 15,0 0-40-15,-1 1 42 0,0-2-16 0,1 0-8 16,-1-2 2-16,2 1 8 0,-1-2-9 0,0-2 32 16,-2 2 9-16,-1-2-54 0,2-2-3 0,1 2-13 15,-2-5-5-15,-1 2 61 0,-1-2 1 0,3-9-18 16,-3 12 16-16,2-12-52 0,0 14 14 0,-2-14-14 15,2 9 18-15,-1-9 30 0,-1 14-19 0,0-14 17 16,3 12-32-16,-3 1 2 0,2-5 22 0,-1 1-38 16,-1 2 14-16,3-11-21 0,-1 14 35 15,0-5 28-15,-2 2 0 0,2-11 22 0,-1 12-86 16,-1-4 37-16,3-8-42 0,-1 0 28 0,-2 10 8 16,0-10-15-16,0 0 12 0,0 0-25 0,2 0 55 15,-2 0-37-15,0 0 28 0,0 0-23 0,0 0-8 16,0 0 30-16,0 0 2 0,0 0-6 0,0 0-10 15,0 0-15-15,0 0 14 0,0 0 12 0,0 0-2 16,0 0 14-16,0 0-2 0,0 0-4 16,0 0 17-16,0 0-13 0,0 0-3 0,0 0 9 0,0 0-23 15,0 0 20-15,0 0-24 0,0 0 29 0,0 0 6 16,0 0-21-16,-7 0 21 0,7 0-27 16,-1 0-7-16,-1 0 29 0,0 0-24 0,-3 0 10 15,2 0-1-15,0 0-19 0,0 0-2 0,-1 0 0 16,0 0 13-16,-2 9 2 0,0-9 18 0,-1 9-22 15,1-9-12-15,-1 8 2 0,-1-8 6 0,-3 9 5 16,0-9 5-16,-1 11-3 0,-1-2-13 0,0 2 3 16,-1-4 5-16,-2 1-8 0,0 1 11 0,-2 0-4 15,0-1 0-15,0 0-12 0,2-8 9 16,0 10-6-16,0-10-6 0,2 11 31 0,2-11-64 16,-1 0-24-16,4 0-44 0,2 8-88 0,1-8-16 15,1 0-111-15,3 0 44 0</inkml:trace>
  <inkml:trace contextRef="#ctx0" brushRef="#br0" timeOffset="148066.87">12075 14476 649 0,'0'0'4'0,"-1"0"38"0,-2 0-25 0,3 0 35 15,-2 0-27-15,2 0-11 0,-1 0 56 0,-2 0-56 16,3 0 49-16,-4 0-24 0,4 0-30 0,-3 0 26 16,0 0-9-16,-1 0 33 0,2 0-8 0,-2 0-9 15,2 0-10-15,-2 0-38 0,0 0 26 0,1 0 5 16,-1 0-14-16,-1 0-12 0,1 0 6 0,-2 0-9 15,2 0 14-15,-2 18 8 0,0-18-44 16,1 16 47-16,-1 0-12 0,-1-2-10 0,-1 3 6 16,-2-2-33-16,2 4-5 0,0 0 20 0,-2 1 29 15,-1 6-17-15,1-3 25 0,-3 4-10 0,1 2-18 16,-2 3 49-16,2 0-42 0,-2 3-5 0,-2 1 21 16,0 0-27-16,0 2 19 0,0-1-13 0,-2-2 9 15,2 0-18-15,0-1 1 0,0-4 15 0,0 1-25 16,2-7-3-16,2 0 13 0,0-4 0 0,3-6-34 15,0-14-63-15,5 12-63 0,0-12-44 0,2 0 15 16,2 0 0-16,0 0 39 0</inkml:trace>
  <inkml:trace contextRef="#ctx0" brushRef="#br0" timeOffset="148725.04">11373 15090 882 0,'-4'0'28'0,"4"0"-7"0,-3 0-2 16,3 0 38-16,-1 0-22 0,-1 0 6 0,2 0-2 15,-2 0-36-15,0 0 18 0,2 0-19 0,0 0 14 16,-2 0 23-16,2 0-51 0,0 0 46 0,-2 0-38 16,2 0-43-16,0 16 56 0,0 2-25 0,0 3 23 15,0 0 16-15,4 4-19 0,0 4-25 0,-1 0 9 16,0 1-13-16,3-3 19 0,-2-3 9 0,2-4 2 16,-2 1 12-16,4-3-27 0,-3-18 0 0,0 17 2 15,0-17-15-15,2 0 26 0,1 14 2 16,0-14-22-16,4 0 22 0,1 0-29 0,0 0 23 15,5 0-12-15,0 0 9 0,4 0 19 0,0-14 8 16,0-1 3-16,1 4-22 0,0-4 4 0,2 0-20 16,-2 1 16-16,1 14-31 0,1-17-67 0,-2 17-47 15,1 0-69-15,-2 0-34 0</inkml:trace>
  <inkml:trace contextRef="#ctx0" brushRef="#br0" timeOffset="154030.26">9993 15650 909 0,'-3'0'9'0,"3"0"-7"0,0 0 0 0,0 0 7 16,-2 0 11-16,2 0 1 0,0 0 1 0,0 0-18 15,0 0-20-15,0 0 5 0,0 0 16 0,0 0 17 16,0 0-12-16,0 0-2 0,2 0-10 0,2 0-10 15,-1 14 5-15,-2 1 14 0,1 2 17 0,2 2-33 16,-2 2 8-16,2 3-5 0,0 5-21 16,1-1 46-16,0 1 17 0,-3 1-22 0,2 1-43 15,0 1 23-15,-2 0-17 0,2-3 26 0,-4 1 50 16,2-1-22-16,-2 1-21 0,2-5-36 0,0-1-9 16,-2-2 9-16,3-2-7 0,-2-3 68 0,-1-1-64 15,2-16-69-15,-2 17 2 0,3-17-91 0,-2 0-23 16</inkml:trace>
  <inkml:trace contextRef="#ctx0" brushRef="#br0" timeOffset="154288.57">10055 16046 682 0,'0'0'7'0,"0"0"7"0,0 0-4 0,0 0-8 16,0 0 35-16,0 0-53 0,0 0 27 0,0 0-15 15,0 0-27-15,0 0 62 0,1 0-48 0,3 0 32 16,2 0-1-16,-2 0-41 0,2 0 33 0,3-13 5 16,-2 0-28-16,3-1 42 0,2 0-16 0,-2-1-13 15,4-2 14-15,-2 0-19 0,2-1 8 0,-2-2-10 16,2 2 2-16,-2 1 4 0,1-1 20 0,-2 1 6 16,-2 3 6-16,1 3-22 0,-3 11 1 0,-1-15-16 15,1 15 12-15,-4 0 14 0,1 0-48 0,-4 0-26 16,2 0-75-16,-2 0-71 0</inkml:trace>
  <inkml:trace contextRef="#ctx0" brushRef="#br0" timeOffset="154518.53">10132 15980 397 0,'0'0'4'0,"0"0"14"0,0 0 38 0,2 0-2 15,2 12 2-15,1-12-21 0,-1 0-31 0,-1 14-17 16,4-14 14-16,-4 15 15 0,4-15 4 0,0 15 1 16,-1-1-6-16,0-14 5 0,2 18-31 15,0-5 6-15,0-13 8 0,-2 18-13 0,3-3-1 16,-2-3 28-16,-1-12-51 0,4 19 23 0,-2-4 20 16,-2-2-6-16,3-13-6 0,-2 17-76 0,3-3-79 15,-4-14-18-15</inkml:trace>
  <inkml:trace contextRef="#ctx0" brushRef="#br0" timeOffset="155039.82">10441 16065 870 0,'-4'0'-10'0,"-1"0"43"0,1 0 21 0,1 0-1 16,-1 0 17-16,-1 0-45 0,1 0 26 0,3 0-15 15,-2 0-6-15,1 0-3 0,1 0-42 0,-2 0 10 16,3 0-21-16,0 0 15 0,0 0-22 0,0 0 39 16,0 0-1-16,0 0-22 0,4 17 18 0,-2-3-6 15,2-14 7-15,2 18 11 0,1-1 2 0,-4-2-25 16,4-15 15-16,0 18 3 0,-1-3-8 0,0-15-15 15,1 14 4-15,0-14 25 0,-1 0-15 16,3 13 17-16,-2-13-33 0,0 0-26 0,0 0 49 16,2 0-17-16,-2 0 39 0,-1 0 6 0,1 0-52 15,0 0 21-15,-1 0 3 0,0 0-9 0,1 0 25 16,0 0-21-16,-2 0-12 0,0-16 5 0,-3 1 1 16,2 0 12-16,-1-1 24 0,-2 0-28 0,1-1 6 15,-2 2-11-15,0 1 3 0,0 0-30 0,0 2 16 16,0 12 4-16,0-11-8 0,0 11 40 0,0 0-4 15,0 0-18-15,0 0-3 0,0 0-6 0,0 0-3 16,-3 0 20-16,3 0-4 0,0 0 1 0,0 0-10 16,0 0 11-16,0 0-3 0,0 0-4 0,0 0 6 15,0 0-38-15,0 0 15 0,1 0 48 0,1 16-23 16,2-1 23-16,2 3-3 0,-2-1-72 16,2 0 34-16,-2 1-17 0,2-1-25 0,0 0-23 15,1-2-1-15,-1 0-9 0,1 0-44 0,-1-15 35 16,1 16-28-16,-1-16-16 0,0 13-2 0</inkml:trace>
  <inkml:trace contextRef="#ctx0" brushRef="#br0" timeOffset="155337.03">10696 16093 904 0,'0'0'10'0,"0"0"-21"0,0 0 8 16,0 0-16-16,0 0-4 0,0 0 29 0,0 0 2 15,0 0 30-15,0 0-25 0,0 0-22 0,3 0-18 16,-2 0 13-16,2 16 31 0,0-5-22 0,1 4 13 16,1-1-18-16,-4-14-12 0,2 17 68 0,0-3-52 15,1-14-8-15,-1 15-3 0,-1-15-15 0,-1 0 68 16,-1 11-14-16,3-11 7 0,-2 0-17 0,-1 0-47 16,0 0 47-16,0 0-11 0,0 0 10 0,0 0 9 15,0 0-27-15,0 0 11 0,0 0-25 0,0 0 35 16,0 0 5-16,0 0-13 0,0 0 3 15,3-16-17-15,0 1-33 0,0 0 27 0,0 4-2 16,4-4-29-16,-1 1-7 0,1-3-21 0,3 3-7 16,0-5-7-16,0 4 7 0,3-1-79 0</inkml:trace>
  <inkml:trace contextRef="#ctx0" brushRef="#br0" timeOffset="156197.23">10989 15900 777 0,'-5'0'-8'16,"0"0"15"-16,0 11 17 0,-2-11 9 0,1 14 15 16,-1-14-37-16,-2 15-15 0,2 0 23 0,0-15-21 15,1 16 31-15,-1-7-11 0,1-9-24 16,-1 19 35-16,3-8-30 0,-1-11 14 0,1 16-19 16,1-1-18-16,0-1 8 0,-1-14 16 0,4 19 10 15,-1-3 4-15,1-3-5 0,0 0-17 0,0-13 3 16,4 15-12-16,0 0 19 0,-1-15-9 15,1 18-3-15,1-18 12 0,-1 16 3 0,3-16-10 0,-1 15 15 16,1-15-6-16,-1 0-14 0,0 0 12 0,0 0-30 16,-1 0 40-16,1 0 20 0,1 0-5 15,-1 0-30-15,1 0-10 0,-2 0-14 0,0 0 22 0,1 0 33 16,1 0-18-16,-4-14-16 0,2 2 18 0,-1-2-1 16,0 4-16-16,-2-4 27 0,0 3-29 15,0 11-18-15,-1-15 44 0,-1 15-49 0,0-12 24 16,0 12 33-16,0 0-42 0,0 0 23 0,0-12-19 15,0 12-3-15,0 0 14 0,0 0 7 0,0 0 14 16,0 0-2-16,0 0-37 0,0 0 41 0,0 0-14 16,0 0-29-16,0 0 66 0,0 0-42 0,0 0 9 15,0 0 36-15,0 0-75 0,0 0 0 0,0 0 13 16,0 0-1-16,0 0 20 0,0 0 22 0,5 0-39 16,-1 0 19-16,0 15 1 0,-1-15-22 0,4 15 23 15,-1-1-21-15,0-14-2 0,0 15-3 0,-2-15-27 16,3 20-48-16,-2-20 20 0,0 13-27 15,1-13 0-15,-2 0 35 0,2 0 16 0,-3 0-4 16,1 0 33-16,-1 0-21 0,0 0-40 0,-1 0 55 16,0 0-9-16,-2 0 41 0,2 0 23 0,-1-18-11 15,-1 3-18-15,0 4 11 0,0 11 6 0,0-13 35 16,0 13 14-16,0-13-17 0,0 13 31 0,0 0-17 16,0 0 0-16,-3 0 6 0,3-13-19 0,0 13 0 15,0 0 9-15,0 0 0 0,0 0-23 0,0 0 23 16,0 0-21-16,-4 0-6 0,4 0 31 0,0 0-83 15,0 0 38-15,0 0-2 0,0 0-33 0,0 0 38 16,-3 0-43-16,3 15-17 0,0 0 40 0,0-4-10 16,0 4 5-16,0-1 13 0,0-1-16 15,3-13-1-15,1 17 19 0,-4-17 1 0,2 16-18 16,-1-16 29-16,2 0-23 0,-3 14-17 0,2-14 6 16,-1 0 0-16,-1 0-9 0,4 0 30 0,-1 0-24 15,0 0-10-15,0 0 25 0,-1 0-31 0,0 0 14 16,1 0 21-16,0-14 7 0,-1 3 0 0,2-3 7 15,0 3-17-15,-2-1-24 0,-1 0 17 0,4 0-25 16,-1 12 6-16,-3-18 25 0,6 7-11 0,-4 11 51 16,0-11-51-16,1 11 6 0,-2 0-6 0,2-12-49 15,-2 12 55-15,-1 0 1 0,2 0 14 0,1 0 10 16,-2 0 16-16,-1 0-28 0,2 0-23 16,1 0 2-16,-2 0-5 0,2 0 6 0,-1 0 27 15,0 0 18-15,1 0-49 0,-1 0-2 0,4 0-22 0,-4 18-20 16,4-4-8-16,-4-2-23 0,3-12-6 15,1 14 10-15,1-14-3 0,0 15 0 0,-2-15 7 16,1 0 3-16,3 0-60 0,0 0 24 0</inkml:trace>
  <inkml:trace contextRef="#ctx0" brushRef="#br0" timeOffset="156645.09">11369 16026 984 0,'-4'0'28'0,"0"0"-5"0,0 0-33 15,0 0 19-15,-2 0 4 0,2 0 3 16,-2 0 28-16,2 0-21 0,-2 0-48 0,2 0 20 16,-2 0-19-16,2 15 17 0,0-15 21 0,-1 18-3 15,2-7 22-15,-1-11-44 0,4 19-1 0,-3-19-2 16,3 14-14-16,0-14 55 0,0 0-18 0,7 13-13 16,-1-13 30-16,0 0-48 0,0 0 28 0,2 0 15 15,-2 0-60-15,4 0 39 0,0 0-15 0,-2 0-20 16,0 0 69-16,2 0-65 0,-1-11 16 0,0-3 5 15,-1 3 23-15,-2-1 33 0,-2-1-23 0,0 13-1 16,-2-16-57-16,1 3 42 0,-3 13 7 0,0-13-17 16,0 13 11-16,0 0-30 0,0 0 2 0,0-12 37 15,1 12-22-15,-1 0 14 0,0 0 0 0,2 0-16 16,-2 0 15-16,1 0 11 0,-1 0-21 16,3 0-1-16,-3 0 9 0,2 0-24 0,0 0 6 15,1 0 24-15,2 14-17 0,-1-14 25 0,2 18-1 16,1-3-56-16,-3-2 60 0,3 2-50 0,-1 0 50 15,-2-1 58-15,2 4-36 0,-2-3 15 0,-2 2-28 16,-2 3-24-16,2 0 10 0,-2 0 13 0,0 0-2 16,0 1-10-16,-6-1-15 0,-2 4 12 0,1 0-33 15,0 2 18-15,-3-1 7 0,0 4-33 0,-2-3 13 16,1 0 13-16,-4 3-5 0,-2-3 10 0,1-2-5 16,-1-4-96-16,-3-5-51 0,-2 0-45 0,-1-15-86 15,0 14 12-15</inkml:trace>
  <inkml:trace contextRef="#ctx0" brushRef="#br0" timeOffset="157578.26">10212 16840 911 0,'-6'0'-12'0,"2"0"28"16,2 0 1-16,-2 0 29 0,2 0 7 0,1 0-27 15,-2 0 10-15,3 0-34 0,0 0 1 0,0 0-29 16,0 0 26-16,0 11-9 0,0-11-25 0,4 15 75 15,1-1-70-15,-4 0 37 0,1 2 23 0,2 4-59 16,0 0 38-16,-2 5-9 0,2-1-19 0,0 2 47 16,-4-2-18-16,2 0-6 0,1-2 26 0,-2 1-22 15,-1-2 6-15,0-4-16 0,0 1-26 0,0-2 14 16,0-16-5-16,0 16 23 0,0-16 21 16,0 0-37-16,0 14 36 0,-4-14-10 0,4 0-29 15,-3 0 17-15,0 0-13 0,-1 0-24 0,1-15 30 16,-1-2 3-16,-1-2-21 0,-1-5 11 0,2 0-12 15,0 1 28-15,2-6-7 0,1 4 14 0,-2-3-22 16,3 2-19-16,0 0 12 0,0 1 16 0,0 1 28 16,4 1-32-16,2 2 4 0,-2 0-25 15,2 2 22-15,0 2-1 0,0-2 5 0,2 3-7 0,-2-2 8 16,3 6 8-16,1-2-5 0,-3 0-7 0,3 2-8 16,0 12 8-16,0-16 2 0,2 16 27 0,-2-14-18 15,-1 14 12-15,-2 0-23 0,0 0 0 16,3 0-22-16,-4 0 7 0,-3 0 34 0,1 0-12 0,0 0 17 15,-2 0 12-15,-2 0-32 0,3 21 19 0,-3 2-4 16,0-2-28-16,0 2-9 0,-5 0-3 16,0 1 40-16,-1 2-5 0,0-3 9 0,-4-1-3 15,3-1-27-15,0-3 16 0,-2-3 3 0,3-4-1 16,0-11 13-16,-2 14-23 0,6-14-7 0,-2 0-14 16,3 0-13-16,1 0 0 0,0 0 29 0,0 0 6 15,0 0 10-15,4 0 6 0,-1 0-18 0,1 0 5 16,2 0-7-16,-2 0-11 0,2 0 5 0,3-16-15 15,-2 4 6-15,1 12 25 0,3-15 3 16,-1 4 16-16,0 11-15 0,-3-13-2 0,3 13-16 0,-1-12-15 16,-2 12 40-16,2 0-33 0,-2-10 16 15,0 10 25-15,-1 0-18 0,-2 0 7 0,2 0-6 16,-2 0 21-16,-1 0-46 0,1 0 27 0,-2 0 20 16,-2 0-42-16,3 14 29 0,-3 1-2 0,0 1-21 15,0-1 20-15,-5 4 12 0,0-3-46 0,0 4 48 16,-1-5-13-16,2 5-21 0,-3-6 54 0,0 2-49 15,1-5-2-15,0-11-3 0,-1 17-49 0,0-17-7 16,1 0-44-16,-1 12-2 0,1-12-44 0,-1 0-9 16,1 0-22-16</inkml:trace>
  <inkml:trace contextRef="#ctx0" brushRef="#br0" timeOffset="158056.35">10576 16912 1133 0,'-4'0'-10'0,"1"0"1"16,-1 0 2-16,-2 0-9 0,2 0 28 0,-5 0-10 16,3 0 16-16,-1 0-11 0,-1 0-3 0,-1 0 2 15,3 12-13-15,-1-12-2 0,1 16-4 0,-1-1 17 16,1-2-5-16,2 1 21 0,-2 0-23 0,3 0-4 15,0-1-8-15,-1-1 24 0,4 2-15 16,0-14-2-16,0 16 18 0,0-16-4 0,4 16-19 16,2-16 5-16,0 14-6 0,1-14-8 0,0 0 21 15,-1 0 14-15,4 0-12 0,-1 0-42 0,-2 0 64 16,3 0-39-16,-1 0 31 0,1 0 32 0,-3 0-54 16,3 0 16-16,-1 0-18 0,-2 0-6 0,3 0 23 15,-3-16-6-15,0 2 3 0,-1 0-19 0,0 2 11 16,-2 1 23-16,1 11-30 0,-1-17 34 0,-3 5-24 15,4 12-2-15,-4-14 18 0,-1 14-15 0,0 0-1 16,0 0-2-16,0-10-6 0,0 10-2 16,0 0-3-16,0 0 7 0,0 0 18 0,0 0 0 15,0 0 33-15,0 0-43 0,0 0 1 0,0 0-7 16,0 0-42-16,0 0 49 0,0 0-14 0,0 0 31 16,0 0-7-16,4 0-26 0,1 0 16 0,-1 0-26 15,-1 15 52-15,4-15-46 0,-1 13 0 0,1-13-32 16,2 15-35-16,-2-15 34 0,0 12-67 0,0-12 46 15,2 0-28-15,-2 0-8 0,-1 0-41 0</inkml:trace>
  <inkml:trace contextRef="#ctx0" brushRef="#br0" timeOffset="158255.81">10739 16954 781 0,'0'0'2'16,"-3"0"0"-16,3 0 1 0,0 0 20 0,0 0-22 15,0 0 6-15,0 0-25 0,0 0 11 0,0 0 22 16,0 0-13-16,5 0 34 0,-1 0-47 0,-1 11 19 16,4-11-8-16,-1 14-14 0,0-14 23 0,-1 15-40 15,4-15 35-15,-2 11-10 0,3-11 9 0,-1 0-44 16,-2 0-37-16,3 0 31 0,-1 0-62 0,-2 0 70 16,0 0-22-16,1 0-87 0</inkml:trace>
  <inkml:trace contextRef="#ctx0" brushRef="#br0" timeOffset="158465.46">10889 16893 1158 0,'0'0'-8'0,"0"0"16"15,0 0-18-15,0 0 10 0,0 0-1 0,0 0 1 16,-4 0-17-16,0 0 16 0,-1 17 0 0,2 1-4 16,-1 1 26-16,1-1-31 0,-3 6 2 0,1-2 31 15,0 5-28-15,2 1 14 0,-4 1 34 0,4 1-78 16,-1 0 67-16,0 0-41 0,-1 0-32 0,1-5 66 15,3-1-63-15,-4-2 50 0,5-3-10 0,-1-1-41 16,1-5 23-16,0-13-95 0,0 15-8 0,0-15 17 16,4 0-39-16,-1 0 29 0,1 0-47 15</inkml:trace>
  <inkml:trace contextRef="#ctx0" brushRef="#br0" timeOffset="159192.79">11007 16979 1048 0,'2'0'37'15,"-2"0"-27"-15,0 0 20 0,0 0 24 0,-4 0-45 16,-1 0 44-16,2 0-36 0,-4 0-30 16,1 0 36-16,1 0-12 0,0 0-9 0,-2 0 15 0,1 0-42 15,2 0-17-15,-5 0 41 0,6 15-7 16,-4-4-5-16,4 4 47 0,0-15-45 0,-1 15 33 15,3 1-5-15,-1-2-27 0,2-14 28 0,0 16-57 16,0-2 10-16,0-14-12 0,0 13 26 0,3-13 1 16,4 0 38-16,-4 0-11 0,4 13-17 0,-1-13 14 15,1 0-36-15,-1 0 34 0,1 0-9 0,-1 0-21 16,0 0 32-16,0 0-12 0,2 0 2 0,-2-17 33 16,0 3-30-16,0 3-15 0,-1-3 4 0,0 0-21 15,-1-2 17-15,0 4 4 0,-1-1 0 0,4-1 15 16,-4 2 0-16,0 12-5 0,-1-14 12 0,-1 14-3 15,2 0 9-15,-2-11-8 0,-1 11-10 16,0 0 33-16,0 0-36 0,0 0 19 0,0 0-11 0,0 0-35 16,0 0 22-16,0 0-7 0,0 0 4 15,0 0 8-15,0 0-2 0,0 0 6 0,0 0-5 16,0 0-5-16,0 0 6 0,0 0-23 0,0 0 27 16,3 0-5-16,0 0-23 0,0 0 44 0,-1 0-24 15,0 0-5-15,0 0 24 0,-1 0-22 0,2 0-34 16,-3 0 63-16,2 0-25 0,-2 0-4 0,2 0 23 15,-2 0-24-15,0 0-2 0,0 0 4 16,0 0 18-16,0 0-28 0,0 0 9 0,0 0 31 0,0 0-56 16,0 0 32-16,0 0 26 0,0 0-54 15,0 0 78-15,2 0-40 0,-2 0-31 0,0 0 36 16,1 0-39-16,-1 0 36 0,3 11-13 0,-1-11 14 16,-1 15 1-16,-1-15-26 0,3 15 25 0,-2-4-43 15,-1-11 16-15,3 17 8 0,-1-17-6 0,-1 16 30 16,-1-5-2-16,3-11-14 0,-3 14-10 0,2-14 12 15,-2 0-28-15,2 12 32 0,-2-12-11 0,0 0-15 16,0 0 36-16,0 0-25 0,0 0 18 0,0 0 13 16,0 0-26-16,0 0 3 0,0 0 7 0,0 0-8 15,0 0 14-15,0 0-17 0,0 0 12 0,0 0-26 16,0 0 2-16,0 0 27 0,0 0-20 16,0 0 12-16,0 0-2 0,0 0-18 0,0-12 15 15,0 12 9-15,3-14-17 0,0 3-7 0,-1 11 21 16,2-14 6-16,0 4-3 0,-1 10 26 0,4-15-31 15,-1 15 21-15,0-14-57 0,2 14-66 0,-2-12-37 16,4 12-118-16,0-11 23 0</inkml:trace>
  <inkml:trace contextRef="#ctx0" brushRef="#br0" timeOffset="160527.87">12149 14566 699 0,'0'0'3'0,"0"0"12"0,0 0-11 0,0 0 30 15,0 0 13-15,0 0-33 0,0 0 26 0,0 0-14 16,3 0-9-16,-3 0-4 0,1 0-1 15,2 0-13-15,-3 0-2 0,1 0 19 0,-1 0 2 0,0 0-40 16,2 0 18-16,-2 0 16 0,3 0-57 0,-2 0 75 16,-1 0-40-16,4 0-28 0,1 0 71 15,0 0-45-15,1 11 14 0,4 4 38 0,0 5-35 16,2-2-20-16,1 3 27 0,0 5-21 0,3-3 14 16,2 3 19-16,0 0-18 0,1 2-21 0,1-1 24 15,0 2-18-15,0 1 31 0,-1-5 16 0,0 5-12 16,2-1 16-16,-1-3-51 0,1 3 29 0,-1-3-22 15,1 0 14-15,1-3 5 0,2 3-39 0,-3-5 24 16,3 2-1-16,-5-5 8 0,4 1-9 16,-6-1-2-16,2-3 0 0,-3 0-6 0,-2-15 31 15,-1 16-42-15,0-16 18 0,-3 15 8 0,-1-15-3 16,-2 0 37-16,3 0-7 0,-4 0-22 0,-2 0-1 16,2 0-30-16,-3 0-82 0,0 0 1 0,-3 0-50 15,0 0-103-15,0 0 38 0</inkml:trace>
  <inkml:trace contextRef="#ctx0" brushRef="#br0" timeOffset="160876.62">12585 15301 666 0,'-5'0'1'0,"0"0"-21"0,1 0 56 0,1 0-7 15,0 0 18-15,3 0 6 0,-1 0-56 0,-2 0 5 16,3 0-17-16,0 0-2 0,0 0 22 0,0 0-28 16,4 0 15-16,2 19 23 0,1-19-22 0,-1 21 41 15,1-2-4-15,3-3-35 0,0 2-24 16,0-2-18-16,2 0 13 0,-2-2 35 0,3 1 25 0,-3 0 14 15,0-15-79-15,3 14 24 0,-3-14 22 16,3 0-30-16,-4 0 37 0,5 0-29 0,1 0-7 16,-1 0 25-16,-1 0 39 0,2-18 14 0,-1 3-14 15,0-5-23-15,-1-1 0 0,2-2-11 0,-1 1-5 16,-2-2 7-16,-1 1-36 0,-1 0-55 0,3 0-46 16,-3 6-85-16</inkml:trace>
  <inkml:trace contextRef="#ctx0" brushRef="#br0" timeOffset="161783.74">12754 15666 822 0,'-3'0'-10'0,"3"0"30"15,-1 0-3-15,1 0 7 0,-2 0-11 0,2 0-26 16,0 0 27-16,0 0-6 0,0 0 15 0,0 0-13 16,0 0-21-16,0 0-8 0,0 0 20 0,3 0-25 15,0 0 14-15,-1 0 21 0,-1 19-39 0,3-3 61 16,-1 5-42-16,0 2 11 0,1 1 27 0,-1 2-45 16,0 0 44-16,1 2-37 0,-1-1 17 0,0-1 0 15,0-1 6-15,-1-1-4 0,-1-1-46 0,3-5 14 16,-1-4 1-16,-1 0-7 0,-1-4 43 15,3-10 28-15,-1 11-39 0,3-11 2 0,-5 0-18 16,4 0-12-16,-1 0 9 0,-1 0 17 0,1 0 16 16,-1 0-37-16,0 0 34 0,4 0-14 0,-4 0-7 15,2 0 19-15,3 0 6 0,-2 0-22 0,0 0-11 16,2 0 10-16,-2 0-20 0,1 0 31 0,2-11-3 16,-2 11 3-16,0-11-4 0,1 11 23 0,0-13 26 15,-1 13-47-15,2-14-51 0,1 14-50 16,-3-12-83-16,2 12-44 0</inkml:trace>
  <inkml:trace contextRef="#ctx0" brushRef="#br0" timeOffset="162166.78">13106 15951 844 0,'0'0'5'0,"0"0"29"0,0 0-24 15,-5 0-5-15,5 0 11 0,0 0-33 0,0 0 4 16,0 0 1-16,0 0-8 0,5 0 22 0,-4 0-3 16,4 0 27-16,0 0-12 0,-2-11-32 0,4-4 34 15,-2 1-32-15,0-2 15 0,0-3-2 16,-1 2 18-16,2-1 6 0,-2 1-21 0,-2 3 37 16,0 0-34-16,-2 3 13 0,0 11 7 0,0-10-41 15,0 10 29-15,-7 0-10 0,2 0 2 0,-3 0 24 16,1 0-20-16,0 0 15 0,-3 0-4 0,1 0-38 15,-1 0 38-15,3 16-19 0,-2-1-33 0,-1 3 60 16,4-1-48-16,-1 3 2 0,1 0 5 0,-1-1 13 16,4-3 6-16,0 4 17 0,-1-6 31 0,4 1-46 15,0-3-16-15,0 1 5 0,7-13 5 0,-4 14-28 16,4-14 25-16,1 11 4 0,0-11-46 0,0 0 59 16,4 11-1-16,-3-11-29 0,4 0 64 0,3 0-36 15,-2 0 4-15,-1 0-19 0,0 0-67 16,3 0-19-16,0-20-41 0,-2-1-29 0,-1-4-46 15</inkml:trace>
  <inkml:trace contextRef="#ctx0" brushRef="#br0" timeOffset="162619.57">13280 15579 911 0,'-3'0'-18'0,"0"0"10"15,-1 0 34-15,0 0-42 0,-1 0 58 0,2 0-25 16,-1 0-14-16,1 12 22 0,3-12-51 0,0 18 26 15,0-7-6-15,0 4 3 0,0 0-9 0,3 1 17 16,3 3-17-16,-2 1 30 0,-1 0 29 0,4 4-49 16,-4-2 30-16,4 3-43 0,-4 0-4 15,4 0 27-15,-3-1-40 0,1-4 29 0,0 1 30 16,-1-3-26-16,0-2 25 0,-2-4 4 0,0-12-41 16,1 12 28-16,-3-12-11 0,3 0-22 0,-3 0-3 15,0 0 8-15,0 0-25 0,0 0 42 0,0 0 13 16,0 0-14-16,0 0-10 0,0 0-8 0,0 0 21 15,0 0-12-15,0-14 2 0,0-2 14 0,4 2-47 16,-2-2 39-16,2 1 27 0,-1 0-54 16,4 1 56-16,-1-1-51 0,-2 2 17 0,2 2 11 0,2 0-37 15,0 11 36-15,-1-15-18 0,5 15 1 16,-5-11 11-16,3 11-5 0,0-9 11 0,-1 9 16 16,-2 0-9-16,0 0-3 0,0 0-23 0,-2 0-19 15,-2 0 32-15,1 0-12 0,-4 0 31 0,2 0 43 16,0 0-48-16,-2 0 26 0,2 0-28 0,-2 11-9 15,0 4 16-15,0 0-26 0,0 1 17 0,-6 2-15 16,0-3 1-16,-2 3-9 0,0-1 19 0,-3-2-3 16,-1-4 15-16,1 3 8 0,-1-14-67 0,-2 12-16 15,2-12-45-15,2 0-57 0,0 0 43 0,0 0-6 16,4 0 18-16,0 0 18 0,-1 0-71 0</inkml:trace>
  <inkml:trace contextRef="#ctx0" brushRef="#br0" timeOffset="162828.01">13492 15805 773 0,'4'0'13'0,"0"12"-7"0,-2-3 20 0,2-9-2 15,-1 15-33-15,0 0 5 0,1-3-27 0,-1-1 7 16,4 0 31-16,-2 1 2 0,-1-12 19 0,3 14-28 15,-1-5 36-15,-2-9-26 0,2 0-39 16,0 11-13-16,0-11-116 0,-2 0-47 0,0 0 18 0</inkml:trace>
  <inkml:trace contextRef="#ctx0" brushRef="#br0" timeOffset="162984.17">13496 15565 768 0,'-6'0'-12'0,"-1"0"24"0,4 0-31 0,-4 0-7 16,6 0 26-16,1 0-35 0,0 0 24 15,0 0-22-15,0 0-34 0,8 0-23 0,-2 0-66 16,0 0 23-16</inkml:trace>
  <inkml:trace contextRef="#ctx0" brushRef="#br0" timeOffset="163376.82">13634 15549 743 0,'4'21'2'0,"0"0"9"0,0 3 16 15,0 1 13-15,-2 1-8 0,4 2-19 0,-2-1 14 16,2 1-15-16,-2-1 21 0,0 2 1 16,2 1-31-16,-2-4 28 0,2 1-36 0,-2-4 19 15,-2 2-16-15,4-5-11 0,-2-5-15 0,0-1 16 16,-2-14 20-16,1 14-4 0,-2-14 31 0,3 0-39 15,-2 0 17-15,-2 0-23 0,4 0 0 0,-4 0 15 16,2 0-28-16,0 0 23 0,0 0 13 0,-2-10-9 16,3-4 18-16,-2 3-33 0,1-3 1 0,-1 0-1 15,2-1-2-15,1-1 38 0,-2 1-7 0,1 0 0 16,0 1-4-16,1 3-32 0,-1 1 7 0,0 10-23 16,-1-14 33-16,3 14-6 0,-2-11 10 0,1 11 30 15,0-9-38-15,-2 9 21 0,4 0-35 0,-2-10-4 16,0 10 17-16,2 0 0 0,-2 0 15 15,1-10 12-15,0 10-19 0,0 0-4 0,0 0 2 16,1 0-22-16,-1 0-15 0,0 0 42 0,1 0 6 16,3 0 18-16,-2 14-1 0,-1 1-33 0,2-4 23 15,0 2-17-15,-1-2 19 0,-2 4 1 0,1-4-40 16,0 1-13-16,0 1-59 0,2-13-28 16,-2 10-45-16,0-10-66 0</inkml:trace>
  <inkml:trace contextRef="#ctx0" brushRef="#br0" timeOffset="163574.29">13975 15481 860 0,'-5'0'-2'15,"4"0"13"-15,-4 0 3 0,3 0-29 0,0 0 27 16,2 0-11-16,0 0-15 0,0 0 40 0,0 0-27 15,0 0-8-15,0 0 6 0,0 0-33 0,4 0-50 16,2 0-52-16,-4 0-17 0,2 0-36 0</inkml:trace>
  <inkml:trace contextRef="#ctx0" brushRef="#br0" timeOffset="164351.48">14256 15376 1076 0,'-6'0'-33'0,"4"0"28"16,-3 0-15-16,0 0-3 0,4 0 24 0,-2 0-18 16,3 15 30-16,0-15-21 0,0 15 24 0,0-1-21 15,6 0-8-15,1 2 0 0,-1 0 13 0,1 5 24 16,2 2-21-16,2-3 20 0,-1 6-16 0,0-1-39 15,2 3 26-15,1-2-14 0,-3 0-2 0,0-1 18 16,-1-1-7-16,-1 2 27 0,1-6-10 16,-3 2 13-16,0-4-7 0,-5-3-6 0,3-2 2 0,-2-2 0 15,1-11 7-15,-2 11-4 0,-1-11-40 0,0 0 7 16,0 0-10-16,0 0-9 0,0 0-9 16,-6 0-14-16,2 0 11 0,-2-16 9 0,0-4 50 15,1-1 3-15,-4 0-11 0,3-2 19 0,0 3-20 16,1 0 0-16,0-1 11 0,1 3-16 0,0 1 0 15,1 0 1-15,0 3-31 0,-1 1 9 0,2 2 42 16,2 0-20-16,-1-2 42 0,1 3-16 0,0 10-31 16,0-15 47-16,0 4-22 0,3 11-10 0,1-18 6 15,0 3-31-15,-2 3 17 0,2-2-28 16,0 0 57-16,2 4-19 0,-2 10-19 0,2-17 24 16,0 17-16-16,3-14 11 0,-4 14 14 0,1 0 15 15,0 0-44-15,0 0 20 0,1 0-12 0,-4 0 4 16,4 0-10-16,-4 0 14 0,1 0 14 0,-1 0-3 15,0 15 16-15,0 2-19 0,-2 4-19 0,-1 2 1 16,0 2 13-16,0-1 0 0,0 1-7 0,-5-1 9 16,0-2-20-16,-1-3-9 0,1-1 16 0,0-5 1 15,1 1-8-15,3-14 9 0,-2 10 0 0,1-10-10 16,2 0 6-16,0 0-13 0,0 0 18 0,0 0-9 16,5 0 20-16,0 0-9 0,0 0-26 0,0 0 33 15,1 0-29-15,0-14 14 0,3 2 43 16,-2 12-70-16,3-14 44 0,-1 4 22 0,-2 10-31 0,0-15 25 15,-1 4-31-15,0 11-19 0,-2-10-1 0,-1 10 11 16,1-13 7-16,0 13 22 0,2 0-21 16,-2 0 22-16,1-10-12 0,-1 10-61 0,-2 0-15 15,-1 0-77-15,2 0-40 0,-2 0 23 0</inkml:trace>
  <inkml:trace contextRef="#ctx0" brushRef="#br0" timeOffset="165395.45">13088 16390 928 0,'-4'0'15'0,"-2"0"5"0,-1 0 23 16,4 0-10-16,0 0 0 0,2 0-6 0,-2 0-18 16,3 0 31-16,0 0-58 0,0 0 6 0,0 0-3 15,0 0 20-15,4 0 18 0,-1 0 0 0,0 0-14 16,0 17-10-16,1 0-2 0,2 2 5 0,1 3 10 15,-1 4-59-15,1 1 49 0,-1 4 11 0,0 0-10 16,0-1 8-16,-1 0-31 0,1 0 0 0,-2-5 39 16,-1 1 11-16,0-3-6 0,0-6-17 15,-1 1-28-15,0-4 5 0,-2-14 22 0,0 11-32 0,2-11 22 16,-2 0-9-16,0 0-29 0,0 0 44 16,0 0-19-16,0 0 10 0,0-20-2 0,0-3 7 15,-4 2 0-15,2-5-3 0,-1-2 20 0,0 0-19 16,3-5-8-16,0-2 29 0,0 4-4 0,0-4-4 15,0 2-35-15,3 2 26 0,0 1-1 0,3 1-30 16,-2 3 38-16,2 1-30 0,-2 0-17 0,4 3 35 16,0 4 20-16,-1-2-29 0,-1 5 3 0,1 4 31 15,-1 11-22-15,1 0 4 0,0 0 27 0,-4 0-23 16,2 0-5-16,-4 0 14 0,2 0-15 0,-1 0 5 16,0 17 7-16,0 3-13 0,-1 2 13 15,-1 0-13-15,0 8 9 0,0-3 3 0,0 3-20 16,0-3 12-16,0-2-5 0,-3-1-37 0,-1-2 35 15,0-7 2-15,2 0-5 0,-1-15 19 0,2 11 8 16,-1-11-45-16,2 0 33 0,0 0-2 0,0 0-28 16,3 0 28-16,2 0-14 0,-1 0 22 0,0 0-19 15,-1 0 26-15,4 0-38 0,-1 0 16 0,1 0 11 16,-1-11-22-16,1 11 30 0,3-15-29 0,-2 15 10 16,3 0-4-16,-1-11-21 0,0 11 21 0,3 0-21 15,-3 0 1-15,2-12 6 0,-2 12 5 16,0 0 37-16,-3 0 17 0,2 0 1 0,-2 0-5 0,0 0-22 15,-4 0-9-15,2 0 24 0,-1 21-53 16,-3 0 36-16,2-1 0 0,-3 1-21 0,0 2 32 16,-6-1-22-16,2 4-6 0,-2-2 16 0,-2 1 3 15,0-2 0-15,-2-2-19 0,0 0-7 0,0-2 24 16,0-4-16-16,-3 2 14 0,4-4 3 0,-1-13-55 16,2 13-18-16,-1-13-59 0,0 0-60 0,1 0 32 15,2 0 0-15,3 0-19 0</inkml:trace>
  <inkml:trace contextRef="#ctx0" brushRef="#br0" timeOffset="166292.14">13670 16625 840 0,'-10'0'-6'16,"0"-9"35"-16,-2 9 23 0,0 0-8 0,5 0 19 16,-6 0-25-16,3-11-3 0,0 11 17 0,2 0-8 15,-2 0-21-15,0 0 18 0,4 0-38 16,-2 0 13-16,-1 0 22 0,6 0-40 0,-3 0 16 0,-1 0-16 16,4 0-1-16,1 0 1 0,0 14 5 0,2-2 3 15,0 0-11-15,0 1 1 0,0 1-8 16,4 1 6-16,2 0-28 0,0-1 23 0,1-2 1 15,0 1 11-15,1-2-6 0,0-11-17 0,1 15 30 16,0-15-18-16,-1 11 8 0,2-11 6 0,-1 0-3 16,0 0-25-16,-1 0 54 0,2 0-31 0,-2 0 5 15,0 0 0-15,1 0-27 0,-2 0 41 0,-1 0-4 16,0 0 26-16,-1-15-11 0,0 3-22 0,-1-2-14 16,-1 0 1-16,-2-1 19 0,1 4-17 15,-2-2 14-15,2 13-10 0,-2-14-12 0,0 14-5 0,0-10 7 16,0 10 23-16,0 0-6 0,0 0 21 15,-4 0-37-15,0 0-7 0,4 0 10 0,0 0-5 16,0 0 23-16,0 0-19 0,0 0 11 0,0 0 7 16,0 0-4-16,0 0-4 0,0 0-23 0,4 0 26 15,0 0-9-15,2 0 12 0,0 13 20 0,3 1-63 16,-2-4-21-16,1 1-25 0,1 2-19 0,0-13-1 16,1 11 30-16,-2-11-27 0,0 11 6 0,0-11 12 15,0 0-11-15,-1 0 45 0,-2 0-11 0,1 0 19 16,-1 0 0-16,-2 0 12 0,-1 0 2 0,0 0 9 15,1-15-5-15,-2 3 9 0,-1 3 21 0,0 9 44 16,0-12 29-16,0 12 19 0,-4-14-21 0,4 14 4 16,-2 0 3-16,-2 0-8 0,4 0 11 0,0 0-35 15,-1 0 16-15,-2 0-59 0,3 0 33 16,0 0-15-16,0 0-58 0,0 0 46 0,0 0-32 16,0 0-8-16,0 0 31 0,4 0-13 0,0 0 23 15,-2 0-24-15,2 0 8 0,0 0-13 0,2 0-12 16,0 0 31-16,3 0-29 0,-2 0 25 0,3 0-5 15,0 0-41-15,0 0-6 0,0 12-44 0,0-12-29 16,0 0 22-16,0 0 7 0,-2 0 3 0,0 0 11 16,0 0 7-16,-1-12 3 0,-2-1 28 0,1-3 14 15,-4 0 28-15,2-2 0 0,0 3 22 0,-2-1-34 16,2 1-10-16,-4 4 85 0,2 11-18 0,-2-13 62 16,0 13 7-16,0 0-60 0,0-11 24 15,0 11 24-15,-3 0 8 0,-2 0 17 0,1 0-36 16,3 0-65-16,-4 0-4 0,1 0-28 0,0 0 4 0,1 0 29 15,-2 0-19-15,1 11-38 0,3 4 8 16,-4-1 2-16,1 0-16 0,3 2 47 0,-4 4-3 16,4 3-13-16,-2 0 23 0,-1 6-46 15,2-3 6-15,-2 6 12 0,2 0-30 0,-2-2 63 0,3 0-9 16,-2 0-17-16,3 2 3 0,-2-4-7 16,2-3 15-16,0-1-6 0,0-8 8 0,5 2-50 15,-2-6-70-15,1-12-28 0,0 11 6 0,2-11-34 0,-2 0 34 16,2 0 8-16,0 0-81 0</inkml:trace>
  <inkml:trace contextRef="#ctx0" brushRef="#br0" timeOffset="166653.23">14090 16590 1268 0,'3'0'28'0,"-2"0"-20"0,-1 0 14 0,0 0 4 16,0 0-17-16,0 0 23 0,0 0-9 0,-4 0-1 15,0 0-15-15,1 0 8 0,-2 0-9 0,1 0-14 16,-2 13 9-16,2-2-18 0,-2-11 2 0,0 17 22 16,2-3-12-16,0-1 7 0,2-1 9 15,1 0-21-15,-2-1 5 0,3-11 3 0,0 13-11 16,0-13 7-16,0 11 8 0,6-11 1 0,-2 0-17 16,0 0 2-16,2 0 4 0,0 0 13 0,0 0 15 15,2 0-8-15,-2 0-29 0,3 0 1 0,-2 0 5 16,2-13 23-16,-2 2-5 0,1-3-21 0,0 1 18 15,0 1-24-15,-2 1 42 0,0-1-14 0,0 0 5 16,-2 12-14-16,0-11-8 0,1 11 26 0,-4 0-24 16,3 0 23-16,-2 0-31 0,-2 0 5 15,3 0 2-15,-2 0 1 0,1 0 28 0,0 0-13 0,4 0-15 16,-4 0-8-16,2 0-28 0,2 15-14 0,-2-2-8 16,2-4-31-16,0-9-8 0,1 13-42 0,0-13 8 15,-1 0-22-15,1 0-10 0,-1 0 17 16</inkml:trace>
  <inkml:trace contextRef="#ctx0" brushRef="#br0" timeOffset="166934.79">14290 16495 832 0,'2'0'26'0,"-2"0"1"0,0 0-16 16,0 0-19-16,0 11-26 0,0 1 17 0,0 1 10 15,4-1 5-15,-1 0 45 0,-2 1-20 0,1-1-19 16,2-2 33-16,-1 3-33 0,-2-13 12 0,-1 13 1 15,2 0-4-15,-2-13-23 0,3 11 16 16,-3-11 25-16,0 0-25 0,0 0 28 0,0 0-33 16,0 10 8-16,0-10 23 0,0 0 2 0,0 0-1 15,-3 0-3-15,3 0-36 0,0 0-2 0,-2 0-14 16,-2 0 19-16,4 0 13 0,-1 0-14 0,-2 0-5 16,3 0-6-16,0 0-13 0,0-10 14 0,0 10 33 15,7-16-21-15,-1 6 38 0,1-1-28 0,3-2 6 16,0-1 5-16,5-1-15 0,2 0-23 0,-1-2-32 15,7-1-95-15,-2-2-71 0,4 0-51 16</inkml:trace>
  <inkml:trace contextRef="#ctx0" brushRef="#br0" timeOffset="170124.67">10736 17249 724 0,'0'0'32'16,"0"0"-15"-16,0 0 22 0,0 0 22 0,0 0-40 16,-4 0 43-16,4 0-52 0,0 0-29 0,-1 0 47 15,-4 0-38-15,4 0 51 0,-2 0-21 0,3 0-16 16,-1 0 28-16,-1 0-20 0,-1 0 14 0,2 0 2 16,-2 15-44-16,1-15 7 0,1 0 7 0,-2 0-18 15,0 14 26-15,0-14-7 0,3 0 38 0,-1 15-44 16,-2-15 22-16,3 17-13 0,-1-17-14 0,1 20-2 15,0-2-12-15,0-1 37 0,0 4-32 0,4 2 23 16,-3 2 9-16,2 2-46 0,0 0 40 16,1 2 18-16,1 2-28 0,-1-1 8 0,-1 1-5 15,0 0-7-15,1 2 12 0,-1-1 4 0,1 1-7 16,-1-2 9-16,-1 1-35 0,-1 0 29 0,2-2-11 16,-3-3-18-16,2-3 50 0,-1-3-18 0,-1-3-23 15,3-4 6-15,-3-1 4 0,1-13 9 0,-1 0 13 16,0 10 8-16,0-10-44 0,0 0 4 0,0 0 8 15,0 0-1-15,0 0 22 0,0 0 4 0,0 0-11 16,0 0-15-16,3 0 21 0,-3 0-25 0,0 0-5 16,0 0 29-16,0 0-60 0,0 0 50 15,2 0 15-15,-1 0-27 0,2 0 44 0,-2 0-66 16,4 0 10-16,-1 0 10 0,2 0-1 0,-2 0 23 16,3 0-1-16,-1 0-1 0,1 0 2 0,0 0-7 15,4 0-2-15,-1 0-14 0,0-9 3 0,1 9 31 16,2 0-31-16,0-12 33 0,0 12-28 0,3 0-18 15,1 0 28-15,2-9-33 0,1 9 22 0,0 0 3 16,2-14-10-16,-2 14 42 0,6-11-32 0,-3 11 16 16,3-10 6-16,0 10-50 0,4-11 45 0,1 11-19 15,0-11-12-15,4 11 12 0,-1-13-13 0,4 2 14 16,0 11 27-16,2-11-17 0,0 11 9 0,2-13 1 16,0 13-23-16,2-11 13 0,0 11-8 0,0-14-13 15,2 14 0-15,-2-10 11 0,0 10 4 16,2-11 11-16,-2 11-10 0,0-11 29 0,2 11-19 15,0-11-17-15,-2 11 13 0,0-9-24 0,3 9 24 16,-1-12-19-16,0 12 5 0,1 0 12 0,-1-11-11 16,1 11 5-16,-1-9 17 0,1 9-8 0,-1 0-18 15,-1-12 16-15,-2 12-12 0,3 0 10 0,-4-9-3 16,3 9 15-16,-3 0-22 0,-2-11-21 0,-1 11 37 16,1 0-42-16,-1-9 35 0,-1 9 8 0,-1 0-6 15,-1-10 29-15,0 10-35 0,0 0-2 0,0 0 7 16,0 0-36-16,-1 0 29 0,1 0-8 15,0 0-3-15,-3 0 37 0,0 0-16 0,-4 10 4 16,0-10 0-16,0 13-36 0,-5-13 25 0,-3 10 10 16,1-10-15-16,-3 11 21 0,0-11-1 0,-2 10-23 15,0-10 20-15,-1 0-15 0,0 10-19 0,-3-10 28 16,4 0-15-16,-5 10 5 0,2-10 12 0,-2 0-10 16,2 0-2-16,-4 11 16 0,0-11 6 0,-1 0-18 15,3 0 1-15,-5 0-2 0,1 0-32 0,-2 9 38 16,0-9-36-16,0 0 28 0,2 0 28 0,-2 0-13 15,0 0 42-15,-2 0-36 0,2 0-33 0,0 0 11 16,-2 0 3-16,2 0 2 0,0 0 18 0,-2 0-9 16,0 0-21-16,-2 0 17 0,-2 0 22 15,3 0 12-15,-2 0 13 0,-1 0-3 0,0 0 6 16,0 0-1-16,0 0 20 0,0 0-7 0,0 0-16 16,0 0-37-16,0 0-2 0,-4 0 9 0,2 0-29 15,-2 0 6-15,3 0-3 0,-2 0-18 0,1 0 38 16,-2 0-12-16,2 0-11 0,-2 0 12 0,0-9-28 15,2 0 34-15,-2-3-11 0,-2-4 18 0,0-5 5 16,1-4-18-16,-4-7 8 0,1-3-19 0,0-9 12 16,2-2-7-16,-2-9 5 0,2-1 12 0,0-4-16 15,2-2-2-15,1 0-8 0,3 2-60 16,0 8-26-16,0 0-56 0,7 10-48 0,-5 8-47 0,2 5-95 16</inkml:trace>
  <inkml:trace contextRef="#ctx0" brushRef="#br0" timeOffset="171410.15">11725 17875 1009 0,'0'0'-3'0,"0"0"3"0,0 0 13 15,-6 0 25-15,2 0 6 0,2 0-11 0,-3 0 4 16,-2 0-58-16,1 0 22 0,0 0 15 0,-1 0-40 15,-2 0 58-15,1 0-7 0,-4 10-33 16,2-10 43-16,-2 15-20 0,1-1-36 0,-4-2 34 0,1 1-29 16,0 3 24-16,-2-2-8 0,0 3-7 15,0 1 20-15,0 3-50 0,0-1 19 0,0 3 20 16,2-1-5-16,2 3-6 0,-2 0 19 0,0-1-4 16,2 2 2-16,-1-3 25 0,3-2-41 0,1-4-21 15,-1-3-72-15,2 1-23 0,2-15-17 0,0 15-53 16,0-15-35-16</inkml:trace>
  <inkml:trace contextRef="#ctx0" brushRef="#br0" timeOffset="171947.6">11117 18385 720 0,'0'0'33'0,"0"0"-13"0,0 0 20 16,0 0 4-16,0 0-31 0,0 0 22 0,-6 0-22 15,2 0-16-15,-2 0 9 0,3 0-26 16,-3 0 7-16,2 14 6 0,-2 1 2 0,1 0 22 16,0 1-30-16,2-1 3 0,-1 5-9 0,1 0 2 15,0 3-1-15,3-2 41 0,-3 4-22 0,3-4-8 16,0 3 12-16,0-6-16 0,0-1-1 0,5-2 6 16,-1-4 19-16,0 1-31 0,-1-12 37 0,0 0-39 15,3 11 9-15,1-11 9 0,0 0-12 0,3 0 29 16,0 0-3-16,-1 0 8 0,8 0-32 0,-4 0 13 15,3 0 8-15,3 0-30 0,1-18 55 0,2 5-65 16,-2-5-73-16,6 3-52 0,-2 1-66 0</inkml:trace>
  <inkml:trace contextRef="#ctx0" brushRef="#br0" timeOffset="173077.14">9298 19279 820 0,'-10'0'-12'0,"-2"0"21"16,-2-15 39-16,2 15-6 0,-5 0 17 0,2 0-3 0,-1 0-20 15,0 0-11-15,-2 0 11 0,1 0-11 16,1 0-37-16,-4 0 33 0,4 0-23 0,-1 0 3 16,3 0 2-16,-1 0-28 0,2 0 12 0,3 0-7 15,0 14 17-15,4-14 11 0,0 16-25 0,2-16-16 16,1 16 41-16,0-16-2 0,3 14-4 0,0-14 42 16,10 14-65-16,-4-14 17 0,4 0 23 0,0 13-58 15,6-13 34-15,-3 0-6 0,4 12-1 0,1-12 33 16,-1 0 6-16,3 0-26 0,1 0 1 0,-3 0 17 15,2 0-39-15,0 12 19 0,-2-12-11 0,-2 0-32 16,-2 0 40-16,0 0-9 0,-2 14 21 16,-2-14 7-16,-4 0-1 0,2 14 17 0,-3-14-23 15,-4 15 8-15,-1-4-15 0,0 2-6 0,-4 0 3 16,-2 2 5-16,-2 3-5 0,0-2-1 0,-2 0 1 16,-3-2-1-16,0 4 7 0,-1-3 4 0,2-2 9 15,-4-4 4-15,-1-9 7 0,4 15-30 0,-3-15 7 16,2 0-9-16,0 11-24 0,-1-11 6 0,5 0-36 15,1 0-16-15,2 0-18 0,0 0-13 0,3 0-11 16,2 0-19-16,2 0 35 0,0 0-38 0,0 0 24 16</inkml:trace>
  <inkml:trace contextRef="#ctx0" brushRef="#br0" timeOffset="173620.75">9484 19204 987 0,'3'0'17'0,"-2"0"17"0,-1 0 13 16,0 0-8-16,0 0-23 0,0 0-12 0,0 0-5 16,0 0 12-16,0 0 10 0,0 0-25 0,0 0-11 15,6 0 14-15,-2 11 6 0,-1 6 4 0,4 1 12 16,-1 2-5-16,2 4-37 0,0 1 16 0,1 7-26 15,-2 1-5-15,1 1 23 0,-2-3 13 16,2-1 27-16,-1 2-8 0,-2-3-10 0,1 0 4 16,0-3-25-16,-2-2 29 0,1-1-21 0,-2-6 24 15,-1 0-8-15,0-5-36 0,1 0 59 0,-2-12-59 16,-1 0 26-16,0 0-12 0,0 0-18 0,0 0 29 16,0 0-13-16,-4 0 31 0,-2 0-32 0,2-17 20 15,0-1 1-15,0-2-17 0,-4-3 37 0,4-4-56 16,-4 1 34-16,4 0 1 0,-2-3 1 15,2 3 17-15,2-3-25 0,0 7-5 0,0-1-23 0,2 2 20 16,0 3-1-16,0 1-13 0,0 2 35 0,6 0-28 16,-2 3 12-16,-1 12 10 0,4-18-41 15,-2 5 24-15,2 13-11 0,-1-15 30 0,2 15 2 16,-2-13 3-16,3 13-23 0,-2 0 10 0,3-13 1 16,0 13 7-16,-4 0 11 0,2 0-25 0,-2 0 10 15,0 0-3-15,-2 0 0 0,1 0 15 0,-4 0 11 16,1 0-14-16,0 0-10 0,-2 0-19 0,0 0-13 15,0 20 3-15,-4-5 43 0,-2 3-16 0,-2-1 10 16,2 3 21-16,0 0-38 0,-4-2 38 0,0-1-37 16,0 0 8-16,-2-2 5 0,2-1-37 15,0-5-6-15,-1-9-60 0,-1 14-27 0,5-14 3 16,0 0-7-16,0 0 18 0,1 0-8 0,4 0-53 16</inkml:trace>
  <inkml:trace contextRef="#ctx0" brushRef="#br0" timeOffset="173904.35">9882 19107 814 0,'0'0'4'0,"0"0"33"16,0 0-20-16,0 12 10 0,0-12-24 0,0 20-19 15,0-5 34-15,0 0-29 0,0 3 15 0,8-1 0 16,-6 1-32-16,2-2 45 0,2 7-18 16,-2-3-11-16,2 1 17 0,-2 0-31 0,2 3 3 15,0-3 25-15,2 0-7 0,-2-1 7 0,0 4 28 16,0-4-40-16,2-1 12 0,-2-3 8 0,0 0-15 16,0-1 25-16,1-2-13 0,-4-2-48 0,1-11-25 15,0 11-42-15,-2-11-65 0,2 0-7 0</inkml:trace>
  <inkml:trace contextRef="#ctx0" brushRef="#br0" timeOffset="174129.27">9752 19165 1046 0,'-2'0'-1'0,"2"0"-5"15,-2 0-19-15,0 0 7 0,2 0 6 0,0 0 4 16,0 0 9-16,6 0-9 0,0 0-13 0,2 0-4 16,0-13 20-16,2 3 12 0,0-2 7 15,4 1 29-15,1-1-20 0,0-2-7 0,1-1-13 0,0 1-10 16,4-1 18-16,-2 4-33 0,0-1-58 16,0 1-100-16,2 11-86 0</inkml:trace>
  <inkml:trace contextRef="#ctx0" brushRef="#br0" timeOffset="174564.19">10422 18988 967 0,'-6'0'10'16,"2"0"-9"-16,0 0-11 0,2 0-8 0,1 0-4 15,-2 11 8-15,3 2 41 0,0 1 15 0,0 3-6 16,0 1 14-16,0 3-61 0,6 2 16 0,-2 2 18 16,2 4-37-16,1 1 49 0,0-1-29 0,3 3-31 15,-4 3 34-15,4-1-17 0,-1-4 5 16,-2 4 10-16,2-8 10 0,-2 4-30 0,0-7 13 16,0-1 24-16,-1-7-47 0,0 0 29 0,1-1 8 15,-4-14-27-15,4 12 32 0,-4-12-59 0,1 0-48 16,1 0 23-16,-1 0-27 0,-3 0 37 0,1 0 8 15,-2 0-61-15,0-15-7 0,0-6-12 0,-6-4-25 16</inkml:trace>
  <inkml:trace contextRef="#ctx0" brushRef="#br0" timeOffset="174964.12">10464 19148 1042 0,'0'0'-2'0,"0"0"4"0,0 0 7 15,0 0-5-15,0 0 26 0,0 0-8 0,0 0-36 16,0 0 30-16,0 0 0 0,3 0-4 0,-2 0 25 15,2 0-1-15,-3 0-40 0,2 0 1 0,-1 0 11 16,2 0-35-16,0 0 29 0,1 0-1 0,0 0 6 16,2 15 8-16,0 1-1 0,4-1-17 0,0-1 23 15,0-14-12-15,0 18-27 0,-1-6 32 0,3-12-32 16,-2 12 0-16,0-12 14 0,0 0-4 0,1 14 18 16,-1-14-9-16,-1 0-2 0,1 0-4 0,0 0-1 15,-1 0 30-15,0 0-23 0,-1 0 26 0,-1 0-6 16,-1 0-22-16,3-14 5 0,-5 2 2 0,2 0-29 15,-2-1 13-15,2-2 28 0,-3 0-8 16,1-1-3-16,-1 1-12 0,-1 2 29 0,-1 2-40 16,3 0 34-16,-4 11 23 0,3-12-60 0,-1 12 29 15,-2 0-20-15,1 0 9 0,-1 0 41 0,0 0-36 16,0 0 14-16,0 0-46 0,0 0-3 0,0 0 47 16,3 0-46-16,-2 0 33 0,2 19 5 0,0 0-24 15,0 0 48-15,3 2-16 0,0 4-26 0,2-1-2 16,-1 1 3-16,2 0 13 0,-2-2-18 0,3 0 49 15,-1 0-27-15,3-2 8 0,-2 0-15 0,0-1-35 16,1-3-28-16,-1 1-66 0,3-4-11 0,-1-3-28 16,-1-11 19-16,2 11 13 0,-1-11-24 15</inkml:trace>
  <inkml:trace contextRef="#ctx0" brushRef="#br0" timeOffset="175368.57">11029 19270 1149 0,'-4'0'-2'0,"-1"0"9"0,2 0 28 16,-4 0 22-16,2 0-23 0,-1 0-9 0,-3 0-19 15,3 0-37-15,1 0 36 0,0 0-6 0,-1 20-2 16,2 0 15-16,1-2-19 0,-1 3 23 0,1-2-18 16,2 1-34-16,-1-2 44 0,2 0-51 0,0 0 32 15,0-2 36-15,6-2-38 0,-2-3 17 16,2-11 9-16,0 10-18 0,0-10-25 0,2 0 35 15,2 0-21-15,0 0 29 0,0 0 5 0,-1 0 9 16,1 0-31-16,3 0-1 0,-3 0 30 0,-2-16-33 16,0-2 43-16,-1 3-48 0,3-5 20 0,-4 3-13 15,1-1 0-15,-4 1 14 0,2 3-18 0,-3 1 14 16,1 13-8-16,-3-17 31 0,0 17-27 16,0 0 21-16,0 0-19 0,0 0-17 0,0 0 17 0,0 0 1 15,0 0 22-15,0 0-9 0,-3 0 11 16,1 0-43-16,0 0-13 0,-1 0 20 0,2 0-21 15,-1 15 48-15,2 0-13 0,0-4-7 0,0 4 11 16,0 3 2-16,3-2-10 0,4 1 10 0,-1-2-28 16,0 0-29-16,1-1 6 0,2-3-51 0,-1-11 26 15,1 9-71-15,1-9-9 0,0 0 40 0,0 0-5 16,1 0 10-16,-1 0 29 0,1 0-74 0</inkml:trace>
  <inkml:trace contextRef="#ctx0" brushRef="#br0" timeOffset="175692.31">11268 19197 1066 0,'-3'0'13'16,"-4"0"16"-16,4 0 5 0,-3 0-15 0,2 0-16 15,-2 16 2-15,-1-5 5 0,2-11 29 16,0 18-26-16,2-7-5 0,-3-11-30 0,4 16-1 16,0-16 10-16,-1 16 24 0,3-3 22 0,0-13-53 15,5 14 18-15,0-14-32 0,1 11 13 0,1-11 14 16,-1 13 7-16,4-13-3 0,0 13-4 0,3-13 21 15,-3 11 17-15,3-11-20 0,3 12 16 0,-4-12-19 16,-1 12-19-16,2-12 24 0,1 0-17 0,-5 11 17 16,0-11 6-16,-1 0-2 0,-2 14-16 0,-3-14 2 15,2 13-17-15,-3-13 11 0,-2 15 20 0,0-3-13 16,0-2 25-16,0 4-37 0,-7-2-18 0,0 2 45 16,1 1-36-16,0-2 11 0,-1-1-16 0,0-2-58 15,1 0 25-15,-4-10-23 0,4 10-2 0,-1-10-15 16,0 0-29-16,3 0 26 0,2 0 27 15,2 0 19-15,0 0-4 0,0 0 20 0,4 0-7 16,2 0-8-16,2-11-34 0</inkml:trace>
  <inkml:trace contextRef="#ctx0" brushRef="#br0" timeOffset="175974.15">11505 19331 848 0,'4'0'43'16,"-3"0"41"-16,2-12 63 0,-1 12-30 0,0 0-54 15,-2 0-44-15,0 0-50 0,0 0 28 16,0 0-2-16,0 0 28 0,0 20-17 0,0-1-41 16,0-2 58-16,0 1-24 0,0-2-4 0,0 5 26 15,0-2-45-15,2 0 34 0,2-3-5 0,2-3-11 16,-2-2 23-16,-1-11-18 0,4 12-1 0,-2-12 31 16,0 0-42-16,1 0-3 0,0 0 0 0,4 0 4 15,-4 0 36-15,2 0-18 0,0 0 3 0,0 0-14 16,0 0-13-16,2 0 22 0,-2-9 4 0,0 9 5 15,0-12-5-15,1 12-36 0,0 0 25 0,-1 0-18 16,2 0 23-16,0 0 2 0,0 0-27 0,0 0 20 16,2 0-39-16,-2 0-39 0,2 0-60 15,2 0-80-15,0 15-67 0</inkml:trace>
  <inkml:trace contextRef="#ctx0" brushRef="#br0" timeOffset="176913.39">12343 17815 803 0,'-4'9'6'16,"2"-9"-2"-16,1 12-6 0,-2-12 19 0,2 0-7 16,-2 12-23-16,3-12 16 0,0 11-34 15,0-11 16-15,0 0 33 0,4 11-27 0,0-11 23 16,2 0 1-16,0 9-21 0,3-9 17 0,1 11 3 16,1-11-60-16,1 10 11 0,1-10 32 0,0 11 37 15,1-11 56-15,2 0-2 0,3 9-19 0,-3-9-31 16,1 12-4-16,6-12-8 0,-3 12 16 0,3-12-24 15,-1 11 5-15,5 0 14 0,-4-2-47 0,2 4 5 16,1-1-16-16,-2 1 21 0,-1-1 23 0,2 2-10 16,-1 0 13-16,-1 1-32 0,-1-3 20 15,-2 2-14-15,3 1 7 0,-4-1 1 0,0-3-35 0,-3 2 54 16,-1-1-31-16,0-12 27 0,-4 16-13 0,-1-16-28 16,-1 14 17-16,1-14-9 0,-3 15 19 15,-1-15-30-15,-1 0-52 0,0 11-70 0,-2-11-44 16,0 0-30-16,1 0-37 0</inkml:trace>
  <inkml:trace contextRef="#ctx0" brushRef="#br0" timeOffset="177284.97">12963 18315 770 0,'0'0'5'0,"0"14"-33"0,0-14 29 0,0 0 9 15,0 0-32-15,0 0 41 0,4 0-34 0,-1 0-5 16,0 0 25-16,1 0-22 0,2 0 23 0,4 0-7 16,-1 0-9-16,1 0 45 0,0 13-23 0,3-13-40 15,0 0 59-15,3 0-51 0,-2 11 1 0,4-11 50 16,0 0-36-16,0 11 12 0,0-11 8 0,-2 0-28 15,2 0 5-15,-3 11-2 0,4-11-3 16,-6 0 63-16,0 0-16 0,-3 0-11 0,3 0 3 0,-3 0-55 16,-1 0 28-16,-1 0 19 0,1 0 1 15,-2-13 28-15,1 0-24 0,-3-2-10 0,2-1-21 16,-3-4 18-16,0 0-10 0,-3-4 25 0,2 0 2 16,1 1-48-16,-1 0 38 0,-3 0-23 0,3 5 13 15,-3 2-18-15,2 4-54 0,0 2-68 0,-2 10-9 16,0 0 5-16,0 0-59 0</inkml:trace>
  <inkml:trace contextRef="#ctx0" brushRef="#br0" timeOffset="177981.33">13401 18849 786 0,'-13'-9'10'0,"-3"9"5"16,2 0 3-16,-5 0 9 0,3 0 19 15,1 0-15-15,-3 0 4 0,4 0-32 0,-1 14-7 16,0-2 3-16,3 2 3 0,0-1 22 0,2 2-15 16,0 2 8-16,3 1-27 0,1-2 33 0,3 3-11 15,1 1-13-15,0-3 10 0,2 2-21 0,0-4-9 16,4 0 18-16,2-4-14 0,0-2-21 0,0-9 43 15,4 13-39-15,-2-13 41 0,1 0 18 0,1 0-32 16,3 0 18-16,0 0-27 0,0 0 13 0,1 0-12 16,0 0 29-16,-2 0-11 0,2 0-4 0,1 0-5 15,-2 0-28-15,-1 0 54 0,-1 0-7 0,2 0-7 16,-3 0 33-16,-2 0-46 0,0 13 18 16,-2-13 67-16,0 14-45 0,-2-4 13 0,0 1-33 15,-4 0-32-15,0 2 58 0,0-2-6 0,0 4-10 16,-4-2 15-16,-2 1-40 0,0-3 11 0,-2 0 13 15,-1 0-50-15,-1-11 25 0,1 12-9 0,-1-12 20 16,0 0-34-16,0 11-38 0,0-11-16 0,0 0-62 16,0 0 18-16,1 0 23 0,-1 0-1 0,3-17 27 15,-1-1 0-15,0-1-28 0,5-1-32 0</inkml:trace>
  <inkml:trace contextRef="#ctx0" brushRef="#br0" timeOffset="178493.69">13468 18884 894 0,'2'0'10'0,"-2"0"16"0,2 0-20 0,-1 0 19 16,-1 0-6-16,7 0-26 0,-4 0 35 0,2 15-23 16,2 1-19-16,0-2 9 0,0 1 0 0,2 0 7 15,1 4 22-15,0-3 17 0,-3 2-31 0,5-1-19 16,-5 1 15-16,3-1-32 0,0-2 20 0,-1 1 30 15,-2-2-52-15,-1 2 46 0,2-2-12 0,-3-1 0 16,0-3 35-16,-3-10-19 0,2 15-35 0,-2-15 8 16,0 10 9-16,0-10-17 0,-2 0 34 15,0 0-12-15,0 0-4 0,0 0-16 0,0 0 14 0,0 0-12 16,0 0 0-16,-4 0 26 0,1 0-22 16,-2 0 19-16,0-13-18 0,-4 1 2 0,2-5 1 15,-2 0 2-15,-1-3 4 0,0-4-12 0,0 4 20 16,0-2-45-16,1 0 26 0,2 1-14 0,1 2 17 15,0 2-3-15,-1-1-2 0,4 3 38 16,1 2-54-16,0 0 30 0,2 2-18 0,0 0-25 0,0 2 24 16,4 0 10-16,-1 0-25 0,4 1 32 0,-1-1 5 15,0 0-27-15,0 0 37 0,2 3-6 0,-2-3 2 16,4 9-10-16,-2-7-10 0,0 7 11 16,1-8-17-16,-2 8 20 0,-1 0-2 0,2 0-7 15,-3 0 4-15,-2 0 6 0,1 0 4 0,-1 0 18 16,-2 0-3-16,-1 0-5 0,0 0 11 0,0 0-46 15,0 10 15-15,0 2 16 0,-4 1-31 0,0-3 37 16,1 3-8-16,-4-1-11 0,-1 1 23 0,2-2-27 16,-2 0-3-16,2 2-19 0,-2-4-70 0,0-9-5 15,-2 11-18-15,4-11-17 0,-2 9 44 0,2-9-49 16,0 0 27-16,2 0-12 0,0 0-25 0</inkml:trace>
  <inkml:trace contextRef="#ctx0" brushRef="#br0" timeOffset="178754.81">13763 18724 1061 0,'1'0'22'0,"-1"0"-10"0,0 0 17 15,2 9-17-15,0 0-12 0,0-9 9 0,1 13 6 16,0-3-14-16,1 2 0 0,2 1-5 0,2-1-34 15,-2 0 44-15,0 3-7 0,3 0 9 0,-2-1 11 16,1 1-25-16,-2-2 21 0,0 2 4 0,0-1 0 16,2 0-6-16,-3 0-15 0,-2-3 14 0,1-1-11 15,-1-10 11-15,-2 14-19 0,1-7-55 16,1-7-24-16,-3 9-22 0,0-9-38 0,0 0-18 16,0 0-45-16,0 0 15 0</inkml:trace>
  <inkml:trace contextRef="#ctx0" brushRef="#br0" timeOffset="178941.38">13634 18820 1102 0,'-8'0'21'16,"2"0"-5"-16,2 0-12 0,0 0 6 0,-1-8-34 0,4 8 11 16,1 0 4-16,0 0-2 0,0 0-20 15,4 0 14-15,0-9 6 0,2 9 14 0,3-9 17 16,-2 0-38-16,5 3 54 0,2-3-19 0,0 0 24 15,4-2 0-15,2 2-112 0,-2-2-83 0,4 0-69 16,0 0-61-16</inkml:trace>
  <inkml:trace contextRef="#ctx0" brushRef="#br0" timeOffset="179418.64">14250 18675 1074 0,'-2'0'24'0,"-2"0"1"16,0 0 8-16,2 0 18 0,2 0-47 0,0 0-12 15,0 0 28-15,0 9-36 0,2 1 13 0,2-2 16 16,2 2-37-16,0 2 14 0,2 3 8 0,2 1-4 16,2 3 4-16,-2 1-5 0,4 0 3 0,2 1 21 15,-4-1-23-15,4 3 36 0,1-2 2 0,-4-1-41 16,3 0 45-16,-2-2-50 0,1-1 11 16,-4-2 15-16,2-4-15 0,-4 1 4 0,-1-12 2 0,-2 11-58 15,-1-11-21-15,-4 10-32 0,3-10-53 16,-4 0 15-16,0 0-60 0,0 0 9 0</inkml:trace>
  <inkml:trace contextRef="#ctx0" brushRef="#br0" timeOffset="179590.18">14120 18698 1028 0,'-7'0'-11'0,"-2"0"31"15,1 0-10-15,5 0-13 0,-2 0 5 16,3 0-45-16,0 0 27 0,2 0 1 0,0-6 10 15,0 6 18-15,4 0-30 0,2-12 44 0,0 6-8 16,3-3-25-16,1 1 37 0,1-2-29 0,4-1-49 16,1 0 2-16,-1-3-85 0,3 0-83 0,2 1-1 15</inkml:trace>
  <inkml:trace contextRef="#ctx0" brushRef="#br0" timeOffset="180062.1">14590 18478 873 0,'-10'11'3'0,"0"3"18"15,0 2 0-15,1 0-7 0,-1 2 27 16,1-1-34-16,1 3 25 0,1-1-2 16,1 1-16-16,1 0 19 0,1 0-52 0,-2 0 22 0,5-1-24 15,-2-3 2-15,3 4 4 0,0-5 20 0,4-4 5 16,2 3 3-16,0-4-12 0,3 1-15 0,-2-4 4 15,3-7-17-15,3 7 56 0,-2-7-37 0,-1 0 11 16,2 0 16-16,2 0-36 0,-2 0 17 0,1 0 3 16,0-10-13-16,-3-1 19 0,3-2 14 0,-3 2-21 15,-3-2 7-15,3-1 12 0,-4 0-12 0,0 0 10 16,1-3-28-16,-4 4-1 0,0-2 3 0,-2 0 0 16,-1 1 30-16,0 1-18 0,0 1-7 15,0 1 9-15,-4 1-6 0,1 1-1 0,-4 2 24 16,5 7-13-16,-3-9-14 0,0 9 5 0,0 0-25 15,0 0 30-15,-1 0 33 0,2-9 11 0,0 9 19 16,2 0-42-16,-2 0-51 0,3 0 3 0,-1 0-9 16,-1 0 13-16,3 0 42 0,0 0-27 0,0 0-8 15,0 0 6-15,0 0 28 0,5 10-23 0,0-10 0 16,1 13-22-16,0-4 8 0,4-1 34 16,0 1-20-16,3 2 5 0,-1-2-19 0,3 0-25 0,-3 0 34 15,2-9 21-15,2 11-31 0,-3-11 27 16,0 10-31-16,0-10-39 0,0 0-8 0,-3 0-71 15,0 0-3-15,0 0 16 0,-1 0-36 0,-3 0 40 16,-2-13-33-16</inkml:trace>
  <inkml:trace contextRef="#ctx0" brushRef="#br0" timeOffset="181229.86">14786 18385 925 0,'-3'0'47'0,"-4"0"-5"0,4 0 21 16,0 0 12-16,-1 0-26 0,1 0-2 0,0 0-27 15,3 0-33-15,0 0 2 0,0 0 6 0,0 14-5 16,9 0 23-16,-3-2-43 0,2 6 16 0,-1-1-7 16,5 6 14-16,2-2 9 0,-2 3-6 0,2 1 31 15,2-1-31-15,0 2 16 0,1-4-16 0,-1 2-10 16,-3-2 20-16,2 0-22 0,-1-3 23 16,-2-2 1-16,-4-2-7 0,2-4-1 0,-3-1 7 15,-1-1-13-15,-3-9 11 0,0 0 15 0,-3 5-39 16,3-5 10-16,-3 0-8 0,0 0 12 0,0 0 25 15,0 0 1-15,0 0-16 0,0 0 8 0,0-11-5 16,0 1-10-16,-4-1 17 0,2-3-16 0,-1 0-16 16,2-1 19-16,-1-2-18 0,2 1 9 0,-3 0 25 15,2 1-21-15,1 0 7 0,0 2-2 0,0 0-20 16,0 4-5-16,0 2 24 0,4 7-29 0,-1-10 21 16,0 10 25-16,-1 0-22 0,-1 0 26 15,3-8-13-15,-1 8-2 0,-3 0-8 0,3 0 7 16,0 0-5-16,-2 0 13 0,2 0 16 0,0 0-11 15,2 0 3-15,-1 14-16 0,2-3-16 0,-1-2-12 16,1 6 21-16,3-4-6 0,-1 3 28 0,0-4-13 16,2 4-4-16,-2-2 0 0,2-3-13 15,-2 2 12-15,0 0-12 0,2-2 2 0,-4-2 5 0,1-7 21 16,2 8-17-16,-2-8-37 0,0 9-7 0,-1-9-68 16,1 0 12-16,-1 0 5 0,-1 0-23 15,0 0 67-15,0 0-25 0,-1 0 21 0,0 0 30 16,-1 0-23-16,4-10 25 0,-5 0 17 0,-1 1-10 0,2-1 16 15,-1 2-8-15,0 0-13 0,-2-1 5 16,0 1 26-16,0 8-4 0,0-7 49 0,0 7 19 16,0 0-9-16,0 0 47 0,0 0-18 0,0 0-21 15,0 0 12-15,0 0-33 0,-4 0-4 0,4 0 5 16,0 0-31-16,0 0 15 0,0 0-18 0,0 0-13 16,0 0 1-16,0 0-30 0,0 0-6 0,0 0 20 15,0 0 13-15,2 0-14 0,0 0 14 0,1 0 1 16,2 0-11-16,0 9 16 0,1 0-6 0,3-9-19 15,1 11 14-15,-2-2 4 0,1-9-3 0,1 8-14 16,0-8 4-16,1 0 4 0,-1 0 3 0,0 0 30 16,0 0-30-16,1 0 3 0,-2 0 0 15,-1 0-18-15,0 0 1 0,-2-13 21 0,-1 0-14 0,2 2 2 16,-4 0 11-16,0-2-45 0,1 2 30 16,-4 0 12-16,0 0-14 0,0 2 18 0,0 0-4 15,0 3 0-15,0 6 11 0,0-9 1 0,0 9-16 16,-4 0 9-16,1 0-8 0,3 0 1 0,-3 0 11 15,1 0-16-15,0 0 2 0,2 0 6 0,-3 0-19 16,2 0 10-16,1 0 1 0,-2 0-4 0,2 0 4 16,0 0 1-16,0 0 12 0,0 0-21 0,0 9 6 15,6-3 5-15,0 3 4 0,0-1 16 0,0 1 5 16,-1-1-18-16,4 0-32 0,-1 1 6 0,4 1 20 16,-2-10 1-16,-3 9 4 0,5-9 2 15,-3 9-36-15,-1-9-11 0,-1 0 3 0,-2 0-56 16,-1 0-3-16,0 0-2 0,-2 0-1 0,-1 0 19 15,-1 0 11-15,0-13-10 0,0 2 54 0,0 2-17 16,0-2 31-16,0 0 21 0,0-2-32 0,0 2 31 16,0 5 2-16,0-3-3 0,0 0 23 0,0 9 40 15,0 0-18-15,0-5 28 0,-3 5-3 0,3 0-20 16,-1 0 24-16,1 0-17 0,0 0-34 0,0 0 4 16,0 0-19-16,0 0-1 0,0 0 0 0,0 0-6 15,0 0-24-15,1 0 3 0,-1 0 6 0,2 8 13 16,-1 2-30-16,2 0 23 0,1 1 7 0,2-1-6 15,1 5 4-15,0-4-11 0,-1 3 7 16,4-4-24-16,-2 0 25 0,0 0-10 0,0-5 2 16,-3 4-4-16,2-9 32 0,-4 6-22 0,2-6 9 15,-3 0-9-15,0 0 0 0,-2 0 2 0,0 0-7 16,0 0 31-16,0 0-24 0,0 0 16 0,0 0 7 16,0 0-30-16,0-9 23 0,-2-2-10 0,0 2-27 15,0-2 23-15,-1-1-4 0,3 0 3 0,-1-3 1 16,-1 4 3-16,2-4-12 0,0 4 13 0,0-2 0 15,0 0 19-15,3 4-21 0,4-5-35 0,-2 5 0 16,0-1-29-16,1-1-15 0,0 2 17 0,3 2-16 16,-2-2 7-16,3 0 4 0,0 9-16 0,0-10 15 15,0 10-20-15,0-7-28 0,2 7 5 16</inkml:trace>
  <inkml:trace contextRef="#ctx0" brushRef="#br0" timeOffset="181685.46">15789 18452 1017 0,'-1'0'0'0,"-6"0"6"0,3 0 22 0,0 0-16 15,-2 0 21-15,1 0 3 0,0 0-1 0,-2 0-13 16,4 0-19-16,-3 0-3 0,1 13-27 0,0-13 59 16,1 10-42-16,0 0 10 0,2-10 4 15,0 10-25-15,2 1 48 0,0-2-21 0,0 4-19 0,4-3 6 16,0 1 2-16,0-1-4 0,2 1 22 15,4 2-17-15,-4-6-16 0,4 2 24 0,-1 1-9 16,-2-10-9-16,5 9-4 0,-2-9 0 0,0 0 25 16,-2 0 5-16,2 0 1 0,0 0-9 0,-2 0-35 15,0 0 25-15,-2 0 13 0,-2-9-21 0,2-3 41 16,-2 0-17-16,1-3-1 0,-4 0 5 0,-1-5-21 16,0 3-9-16,0-3-3 0,0 0 20 0,0 0-15 15,0 2 19-15,-4 2-15 0,2 2 24 0,-2 3-13 16,3 1 0-16,-2 10 19 0,1-8-44 0,2 8 14 15,-4 0 17-15,4 0-16 0,-1 0 14 0,-2 0 26 16,3 0-10-16,-2 0 22 0,2 0-11 16,-2 0-24-16,0 0-33 0,2 0 2 0,0 0 6 15,0 0 23-15,0 0 7 0,0 9-7 0,0-9 0 16,4 9-8-16,1 2-5 0,-2-2-5 0,1-9 10 16,4 12-21-16,-2-3 35 0,0 1-17 0,0-2 4 15,2-8 13-15,0 10-30 0,0-10 22 0,0 10-12 16,0-10-33-16,-2 8-34 0,3-8-4 0,-2 7-63 15,1-7-6-15,-2 0 46 0,0 7-100 0,0-7 56 16</inkml:trace>
  <inkml:trace contextRef="#ctx0" brushRef="#br0" timeOffset="182090.35">16005 18355 1006 0,'0'0'-5'15,"0"0"-3"-15,-4 0 10 0,2 15-20 0,2-6 6 16,0-9 18-16,0 9-11 0,0-9 10 0,0 11-8 16,2 0-14-16,4 2 11 0,-2-3 20 0,2 2-11 15,0 1-22-15,1 0 1 0,-2 1 5 0,3-1 15 16,-1-2 29-16,0 2-33 0,-1-2 2 0,0-2 8 16,-2 2-14-16,2-5 26 0,-2-6-9 0,0 6-19 15,-2-6-8-15,1 0 22 0,-2 0-14 16,3 0 17-16,-4 0 10 0,0 0-21 0,2 0 2 15,-2 0-11-15,0-10 16 0,0-1 8 0,0 2-26 16,0-4 34-16,0 0-21 0,0-1-19 0,0 2 16 16,0-2-25-16,0 4 19 0,0 1 1 0,0-1 9 15,0 2 31-15,0 8-59 0,3-9 38 0,-2 9-1 16,4-10-21-16,-4 10 35 0,2-9-51 0,-2 9 22 16,1 0 1-16,2 0-10 0,-2 0 18 0,0-8-19 15,3 8 21-15,-2 0-4 0,1 0 13 0,0 0 6 16,1 0-37-16,0 0 44 0,0 0-18 0,0 0-4 15,1 9-27-15,0 0 9 0,3 0-13 16,-2 1 11-16,1 0 13 0,0-1-57 0,0-1 2 16,1 3-63-16,-2-3-4 0,2-8-33 0,-2 7-6 15</inkml:trace>
  <inkml:trace contextRef="#ctx0" brushRef="#br0" timeOffset="182506.77">16344 18346 918 0,'-9'0'19'0,"1"0"4"16,0 0 46-16,0 0 0 0,5 0-38 0,-1 0 26 15,-1 0-58-15,4 0 3 0,-2 0 31 0,1 0-45 16,2 13 13-16,0-13-12 0,0 0 9 0,0 0-9 15,0 10 15-15,0-10 12 0,0 0-32 0,2 10 28 16,2-10-32-16,1 11 13 0,-1 2 16 0,-1-3-26 16,5-4 17-16,-2 5-1 0,0-11-17 0,3 10 38 15,-2-10-7-15,0 9-15 0,0-9 6 0,-1 0-7 16,3 0 10-16,-4 0-5 0,1 0 13 0,0 0-11 16,0 0-7-16,-2 0-24 0,2-13 32 15,-2 2 0-15,-1 0 11 0,-2 1 2 0,-1 0-43 16,0-2 5-16,0 0 16 0,0 4 20 0,0 8-17 15,0-9 13-15,0 9-21 0,0 0 11 0,0 0 4 16,0 0-26-16,0 0 6 0,0 0 4 0,0 0 14 16,0 0 12-16,0 0-34 0,0 0 36 0,5 0-12 15,-2 9-37-15,1-1 45 0,2 1-31 0,4 1 1 16,0 0 24-16,0-1-80 0,3 0-32 0,-3-1-28 16,-1 1-39-16,1-9-42 0</inkml:trace>
  <inkml:trace contextRef="#ctx0" brushRef="#br0" timeOffset="183613.99">16527 18245 876 0,'0'0'32'0,"0"0"-10"0,0 0 16 0,0 0-17 16,0 0-35-16,0 0 33 0,0 0-29 0,0 0 27 16,0 11-38-16,0-11 15 0,4 9-18 0,-2 2-4 15,5-11 66-15,-4 13-52 0,4-2 37 0,-1 0-14 16,0-2-33-16,-1 4 23 0,1-2-27 0,0 0 37 16,3-2 3-16,-4 2-7 0,1-4 20 15,-2-7-19-15,1 8-8 0,-1-8-7 0,-3 11 10 16,1-11-1-16,2 0 2 0,-4 0 19 0,0 0-4 15,0 0-25-15,0 0 24 0,0 0-12 0,0 0-29 16,0 0 37-16,0 0-46 0,0 0 7 0,-4 0 34 16,4 0-16-16,0 0 45 0,-2 0-34 0,2-11 8 15,0 0-7-15,0 0-12 0,-1-2 21 0,1-2-28 16,0-1 26-16,0 1-14 0,0 0-11 0,0-3 2 16,0 2-15-16,3 1 33 0,1 0-22 0,1 4 37 15,0 1-5-15,0 0-24 0,0 4 43 0,-3 6-37 16,2 0-15-16,1-9 36 0,-1 9-45 15,0 0 34-15,-1 0 39 0,1 0-43 0,1 0 21 16,0 0-10-16,1 0-6 0,3 15 4 0,-2-1 30 16,3-2-30-16,0 2-12 0,3-3 5 0,-4-1-8 15,4-10 26-15,1 10-22 0,-2-10-54 0,-1 0-83 16,5 10-71-16,-3-10-76 0</inkml:trace>
  <inkml:trace contextRef="#ctx0" brushRef="#br0" timeOffset="187050.43">9062 19703 357 0,'-2'-11'4'16,"0"11"-17"-16,0 0 2 0,-1-10 35 0,2 10 12 16,-1 0 29-16,2 0 12 0,-3-10-10 0,2 10 8 15,-1 0 23-15,0 0 2 0,2 0-13 0,-2 0-22 16,2 0-23-16,0 0-18 0,0 0-9 0,0 0-11 16,0 0-15-16,0 0 4 0,0 0 8 0,0 0 7 15,0 0 8-15,0 0-22 0,0 0-9 16,0 11-2-16,0 4-1 0,0 1 22 0,0 2 2 0,0 3 8 15,0 4-20-15,0 1-5 0,0 7 18 16,0 2 11-16,0 2-23 0,0 3 36 0,0 6-24 16,0-2-18-16,0 4 33 0,-4-6-33 0,-2 2-2 15,2 0-8-15,-2-7 11 0,0-2 4 0,0-3 6 16,2-5 7-16,-2-7-7 0,-1 0-9 0,4-9 12 16,-1-11 4-16,1 12-9 0,3-12-4 0,-1 0-7 15,-1 0 2-15,2 0 9 0,0 0 4 0,0 0-24 16,0 0-21-16,3 0 28 0,0 0-9 0,1 0 27 15,-1-12 2-15,2 12 1 0,0-11 12 16,-2 11-21-16,1-11 29 0,-1 11-23 0,3 0 10 0,-3-13 3 16,3 13-4-16,-2 0-44 0,0 0 6 15,-1-11 29-15,2 11-4 0,-1 0 22 0,0 0-16 16,-1 0-2-16,0 0-12 0,-1 0 21 0,0 0 1 16,1 0-13-16,0 0-4 0,-1 0 0 0,2 0 8 15,0 0-8-15,0 0 25 0,-1 0-11 0,6 0-9 16,-3 0-55-16,0 0-63 0,-1 0-31 0,4 0-36 15,-2 0-22-15</inkml:trace>
  <inkml:trace contextRef="#ctx0" brushRef="#br0" timeOffset="187352.17">9078 20224 628 0,'-2'0'10'0,"-1"0"-2"15,2 0 10-15,-1 0-12 0,2 0 19 0,0 0-50 16,0 0-3-16,0 0 40 0,0 0-70 0,3 0 72 16,0 0 1-16,1 0-30 0,-2 0 40 0,2 0-33 15,2 0-6-15,1 0-10 0,0 0 7 0,-1 0 17 16,1-11 12-16,2 11-16 0,-2 0 22 0,2-14-15 16,-3 14-11-16,0 0 28 0,-1 0-22 15,0 0 23-15,-1 0 18 0,-3 0-5 0,2 0 14 0,-1 0-13 16,0 0-32-16,-2 0 6 0,2 0-28 15,-2 15 10-15,0-1 14 0,0 6 15 0,0-1-2 0,0 2-22 16,0 4 12-16,-6 0-41 0,2 1 29 16,0-2-6-16,-1 2-44 0,2-6-18 0,-1 3-87 15,0-6-22-15</inkml:trace>
  <inkml:trace contextRef="#ctx0" brushRef="#br0" timeOffset="187956.74">9566 20124 664 0,'-6'0'8'0,"0"0"-4"0,-4 0 13 16,0 0 5-16,-2 0-1 0,0 0 27 0,0 0-18 15,-2 0 14-15,2 0-14 0,-2 0-48 0,2 0 54 16,0 0-48-16,0 14 23 0,5 0 5 0,-2-14-9 16,1 15-13-16,3-15-9 0,2 12 36 0,-1-12-36 15,4 12 14-15,0-12 9 0,0 0-39 0,0 0-12 16,6 0 46-16,2 0-8 0,2 0 14 0,0 0-23 15,-1 14-2-15,8-14 6 0,-5 0-11 16,4 0 47-16,0 12-4 0,-2-12-33 0,2 0 8 16,-2 14 8-16,1-14-13 0,-4 9 8 0,1-9 25 15,-2 14-46-15,-2-14 15 0,0 11 2 0,-2-11 1 16,-2 13 14-16,0-3 3 0,0-10 0 0,-4 14-6 16,0-3-20-16,0-11 3 0,0 15 21 0,-4-4 3 15,-2-1 35-15,2-10-39 0,-2 13-13 0,0-2 0 16,-2-11-29-16,-2 10 23 0,0-10 8 0,0 0-45 15,0 0 4-15,-2 0-11 0,2 0-40 0,-2 0 40 16,2 0-20-16,-1 0-15 0,1-19-23 0,1 8-27 16</inkml:trace>
  <inkml:trace contextRef="#ctx0" brushRef="#br0" timeOffset="188472.98">9684 20067 837 0,'0'0'-5'0,"0"0"28"0,0 16-10 16,0-1 2-16,0 1 11 0,0-1-24 0,0 5 19 15,0 1-20-15,0 3-1 0,0-1-7 16,6 0-20-16,-2 0 29 0,1 2-8 0,-2 1-23 15,1-2 20-15,4-3-6 0,-3 4 26 0,-2-4-12 16,1 1-7-16,0-4 26 0,-2 0-28 0,2-3 46 16,-2-4-35-16,0 2 0 0,-2-13-27 0,2 8 0 15,-2-8 59-15,0 0-44 0,0 0 15 0,0 0 4 16,0 0-18-16,0 0 17 0,0 0 27 0,-4-12-30 16,1-2-26-16,-2-3 15 0,1-1 9 0,-2-3-17 15,2-2 27-15,0-3-11 0,-2 4 9 0,2-2 21 16,1 0-20-16,0 3 30 0,1 1-60 15,0 1 9-15,0 2 10 0,2-1-37 0,0 3 37 16,0 1 8-16,0-1-18 0,0 2 0 0,0 0-6 16,4 1-29-16,-2-2 39 0,2 5-7 0,0 9 6 15,1-12 31-15,0 2-29 0,0 10 7 0,-2 0 18 16,1-10-33-16,0 10 17 0,1 0-17 0,-2 0-15 16,1 0 51-16,0 0-23 0,-2 0 9 0,0 0 7 15,0 0-19-15,2 0 32 0,-4 0-1 0,2 0 6 16,-2 0-13-16,0 0-28 0,0 0 32 0,0 18-20 15,0 0-2-15,0-2 6 0,-2-1-7 0,-4 0-32 16,2-1 29-16,-2 0 17 0,2-2-40 0,-2-12 2 16,0 14-56-16,1-14-25 0,-2 11-14 0,-1-11 1 15,4 0-50-15</inkml:trace>
  <inkml:trace contextRef="#ctx0" brushRef="#br0" timeOffset="188741.78">9872 20074 1311 0,'0'0'-18'0,"0"0"-7"15,0 0 20-15,0 0-20 0,0 0 22 0,-3 0 22 16,0 0-12-16,1 9 38 0,2-9 0 0,0 16-48 15,0-16-7-15,0 15-2 0,0-15-33 0,0 13 55 16,0-13 3-16,2 0-30 0,1 11 39 0,-2-11 3 16,1 0-72-16,0 0 1 0,-2 0-60 0,2 0-38 15,-2 0 21-15,0 0 9 0,0 0 14 0,0 0-61 16,0 0-2-16</inkml:trace>
  <inkml:trace contextRef="#ctx0" brushRef="#br0" timeOffset="189053.96">9941 20014 887 0,'0'0'-24'0,"0"0"8"0,0 0-1 16,0 11-7-16,0 1 36 0,1-1-3 15,1 3-8-15,2 2 19 0,-1 1-3 0,-2 3-9 16,1 1 2-16,2 2-16 0,-1 0 10 0,-2 0 4 16,4 3-39-16,-2-3 27 0,1 1-14 0,0 0 5 15,1-2 39-15,-1 2-21 0,-1-4 4 0,0 0-7 16,1-4 8-16,-3-1 5 0,1-2-70 0,2-2-26 15,-2-11-60-15,-2 9-87 0</inkml:trace>
  <inkml:trace contextRef="#ctx0" brushRef="#br0" timeOffset="189264.51">9820 20098 792 0,'-2'0'22'16,"2"0"-25"-16,-1 0 14 0,1 0-11 0,0 0-22 16,0 0-10-16,3 0 10 0,1 0 18 0,0 0 3 15,4-11 30-15,0 1-8 0,2-2-16 0,2 4 13 16,1-5 14-16,0 1-47 0,3-1 30 0,-2 2-26 16,5 0-75-16,-2 2-25 0,3 0-94 0,-1 2 0 15</inkml:trace>
  <inkml:trace contextRef="#ctx0" brushRef="#br0" timeOffset="189843.97">10552 20318 560 0,'-7'-9'-3'0,"1"9"-2"0,0-11-6 15,-1 11 2-15,1-12 7 0,5 0 11 0,-2 12-44 16,1-9 36-16,2 9 11 0,0-11-20 0,0 11 40 15,5-14-46-15,-1 14 3 0,-1-9 6 0,1 9 29 16,2 0-33-16,-2 0 38 0,2-12-24 0,0 12 9 16,1 0-14-16,-4 0-22 0,4 0 35 0,-4 0-7 15,1 0 83-15,1 0-40 0,-1 0 5 0,-1 0-24 16,0 0-25-16,-2 0-19 0,2 19 17 0,-3-3-6 16,0 4 31-16,0 2-19 0,0 0-19 15,0-1 23-15,-4 2-58 0,-2-1 43 0,-1-2 10 16,1-2-14-16,0-1 7 0,-1-4 17 0,-3-1-2 15,3-2-15-15,0-10 34 0,-2 0-44 0,3 0-5 16,-1 0 17-16,-2 0-38 0,4 0 57 0,-1 0-11 16,0 0-15-16,2-11 18 0,-1 0-60 0,5 0 12 15,-1-1 17-15,-2 2-3 0,3-1 48 16,0 0-8-16,4 2-18 0,1-2 24 0,-1 11-33 0,2-13-30 16,0 2 53-16,-1 11-15 0,4-9-5 15,-2 9 35-15,-1-11-38 0,4 11-4 0,-1 0 26 0,1 0-27 16,-3 0-20-16,3-9 27 0,0 9-23 15,0 0 45-15,3 0 17 0,-4 0-23 0,4 0 43 16,-2 0-50-16,1 0 9 0,-2 14-16 0,3-4-24 16,-3-10-22-16,3 9-39 0,-3-9-32 0,0 0-19 15,0 0-19-15</inkml:trace>
  <inkml:trace contextRef="#ctx0" brushRef="#br0" timeOffset="190040.49">10808 20081 925 0,'0'0'4'0,"3"0"-10"15,-3 0 21-15,2 0-16 0,-1 0 0 0,-1 0 8 16,5 0-41-16,-4 17 43 0,3 0-5 0,1 0 7 16,-1 1 8-16,0 1-8 0,-1 1 0 0,4-1-10 15,-4 1-9-15,2-1-17 0,-1-1-28 0,0 1-52 16,-1-3-47-16,0 0-72 0</inkml:trace>
  <inkml:trace contextRef="#ctx0" brushRef="#br0" timeOffset="190859.21">8896 20469 624 0,'0'0'-4'0,"0"0"2"0,0 0-14 0,2 0 23 15,-2 0-2-15,0 0 1 0,2 0-3 0,-2 0-14 16,2 0 15-16,-1 0-12 0,-1 15 14 0,3-4-2 16,1 2-12-16,-1-2 39 0,0 7-7 15,-1-1-22-15,-1-3 19 0,2 6-16 0,1-1 7 16,-2 2 14-16,-1 0-11 0,2 3-12 0,1 1 18 15,-2 1-21-15,-1 2 12 0,2-1-11 0,0 2-12 16,0 1 15-16,-2-4-14 0,2 1 12 0,0-1 8 16,0-4-33-16,1 1-7 0,-2-4 44 0,-1-2-53 15,2-2 47-15,1-4 31 0,-1-2-68 0,2-9 28 16,-1 0 16-16,0 0-36 0,-1 0 23 0,2 11 33 16,0-11-44-16,2 0-19 0,-4 0 45 0,3 0-36 15,1 0 27-15,-1 0 44 0,1 0-94 0,2 0 27 16,-2 0-5-16,2 0 8 0,-1 0 41 15,2 0-5-15,-2 0 21 0,2 13-42 0,0-13 11 16,0 11-1-16,0-11-49 0,0 14 31 0,0-2-15 16,0-12 28-16,2 14 10 0,-2-3-23 0,0-11-13 15,0 12-85-15,0-12 0 0,0 0-69 0,0 0 9 16</inkml:trace>
  <inkml:trace contextRef="#ctx0" brushRef="#br0" timeOffset="191144.23">9256 20849 808 0,'-2'0'35'0,"0"0"0"0,2 0-4 0,0 0-3 15,0 0-48-15,0 0 1 0,0 0 8 16,0 0 12-16,0 0-23 0,4 0 4 0,-1 0 11 16,2 0 1-16,0 0 33 0,0 0-21 0,2 0-20 15,0 0 7-15,0 0 0 0,3 0 20 0,3 0-13 16,-3 0 18-16,-2 0-3 0,0 0-8 0,2 0 23 15,-2 0-66-15,-4 0 41 0,2 0 9 0,-2 0-30 16,-1 0 53-16,-2 9-39 0,-1-9-2 0,0 13 27 16,0-5-48-16,0 4 34 0,0 1-6 0,0 2 0 15,0 3 21-15,0 3-45 0,0-1 26 0,0 2 3 16,-4 2 0-16,2-1 21 0,-2 0-19 16,-2-2-8-16,2-4-4 0,0-2-51 0,0-1-98 15,2-2-37-15,0-12-54 0</inkml:trace>
  <inkml:trace contextRef="#ctx0" brushRef="#br0" timeOffset="191987.24">10696 20893 699 0,'-1'0'34'0,"-1"0"-4"16,-1 0 16-16,2 0-2 0,-2 0-15 16,0 0 15-16,0 0-7 0,2 0-8 0,-1 0-17 0,-1 0-21 15,2 0-8-15,-2-9 4 0,2 9 8 16,-1-7 15-16,-1-1-7 0,3-3 6 0,-1 0-7 15,-2 2-17-15,3-5 15 0,0-1-6 0,0 4 2 16,0-4 12-16,0 3-20 0,4 0 4 0,2-1 6 16,1 3 9-16,-4-2 2 0,6 7-8 0,-5-3-6 15,3 8-19-15,-2 0 10 0,-1-7 13 0,2 7-7 16,-2 0 27-16,-1 0-22 0,1 0 18 0,2 0 5 16,-3 0-14-16,1 0 17 0,-2 13 2 0,-1-2-7 15,2 0-4-15,0 4 13 0,-3 2-32 0,3 0 0 16,-3 0-1-16,0 2-11 0,0 4-4 0,0-1 14 15,-6-1 12-15,2 0 24 0,-1 2-19 16,1-3-11-16,-2-2 20 0,-1-1-41 0,3-2 38 16,-2-1 5-16,0-3-40 0,-1-11 35 0,4 9-15 15,-4-9 1-15,1 0 1 0,3 0-14 0,0 0-6 16,2 0 0-16,-2 0 1 0,2 0-3 0,-1 0 0 16,2 0 12-16,0 0 28 0,0 0-12 0,0-9 10 15,6 9-32-15,-2-7-11 0,-1 7 17 0,0-10-1 16,3 2 17-16,-2 8-8 0,-1-10-14 0,4 10 8 15,-4-11 6-15,3 11-9 0,1-6 2 16,-1 6 21-16,1-8-13 0,0 8 14 0,-1-7 0 0,1 7-23 16,-1 0 7-16,3-8-8 0,1 8 8 15,-3 0-22-15,3-9-42 0,0 9-45 0,-1 0-41 16,2-6-36-16,-2-1-2 0</inkml:trace>
  <inkml:trace contextRef="#ctx0" brushRef="#br0" timeOffset="192336.85">10901 20803 825 0,'-5'0'-16'0,"1"0"23"0,3 0-11 16,-1 9-6-16,-1-9 9 0,3 0-3 0,0 0-13 15,0 0 17-15,0 0-10 0,0 0-3 0,0-9 22 16,3 0-5-16,0 3 22 0,1-4-25 0,2 0 2 15,1-1-1-15,-4-2-12 0,3 0 0 0,1 1 8 16,0 1-3-16,-2 0 16 0,1 2 4 0,-1 2-26 16,1 7 16-16,-2-8-12 0,-1 8 19 0,-1 0 2 15,-1 0-2-15,2 0 4 0,-3 0-16 0,1 14-8 16,2 0-20-16,-3 2 26 0,2 3-10 0,-1 2 33 16,-1 3 19-16,3 2-26 0,-3 1 28 0,0-3-21 15,2 2-25-15,-2 0 23 0,2-2-13 16,-2-4-6-16,2 0 19 0,-1-7-29 0,2-2 3 0,0-1 21 15,1-10 1-15,2 0-20 0,1 0-3 16,-1 0 6-16,1 0-14 0,2 0 0 0,-2 0-29 16,3 0-87-16,0-10-48 0,-1 1-36 0</inkml:trace>
  <inkml:trace contextRef="#ctx0" brushRef="#br0" timeOffset="193744.11">8870 21022 343 0,'0'0'3'0,"2"0"-1"16,0 13 23-16,-2 2 9 0,3-1 1 0,-3 4 20 16,3-2-14-16,-1 0-19 0,-1 1-5 0,2 0-2 15,-2 1-19-15,2 0 11 0,-1 2-14 0,-1 3-8 16,2 1-11-16,-1 2 17 0,0 5 16 0,1-1-1 15,0 1 24-15,-3 4-27 0,2-2 20 0,0-2-8 16,1 3-20-16,-3-2 31 0,3-2-25 16,-3-1 4-16,2 0 24 0,-2-5-21 0,1-4-10 0,-1-3 7 15,3-4-19-15,-3-3-5 0,1-4 18 16,2-6-10-16,0 0-6 0,0 0 19 0,1 0 10 0,-1 0-30 16,2 0 32-16,0 0-17 0,1 0-13 0,1 0 31 15,-1 0-33-15,1 0 12 0,2 0-3 16,-3 0 2-16,2 0 26 0,0 0 27 0,0 0-51 15,-2 0 11-15,1 0-17 0,2 0-8 0,-1 0 36 16,1 0-8-16,0 0-7 0,-1 0-9 0,2 0 26 16,-2 0-28-16,3-5 28 0,-1 5-35 0,-1 0-4 15,1 0 50-15,2 0-16 0,-2 0-6 0,0 0-53 16,0 0-52-16,0-6-26 0,0 6-41 0</inkml:trace>
  <inkml:trace contextRef="#ctx0" brushRef="#br0" timeOffset="194059.8">9206 21549 508 0,'-4'0'-16'0,"2"0"9"0,2 0 8 0,0 0-26 15,0 0 6-15,0 0 13 0,0 0-27 0,4 0 42 16,-2 0 12-16,6 0-27 0,-2 0-2 0,4 0 17 15,0 0-14-15,0 0 14 0,2 0 5 0,4 0-34 16,-2 0 28-16,-2 0-22 0,2 0 14 0,-4 0 9 16,0 0-4-16,0 0 34 0,-4 0 14 0,-3 0 15 15,2 0-23-15,-3 0-24 0,0 0-17 0,-2 9-34 16,0 4 30-16,0 0 18 0,0 2-5 16,0 3 5-16,-6 1-33 0,2 2-23 0,-2-1 28 15,2 1 3-15,-1-1 16 0,2-1-2 0,-1-3-21 16,1-2 2-16,0 3 16 0,1-5-2 0,0-2 28 15,2-2-47-15,0-2-46 0,7-6-41 0,0 0-74 16</inkml:trace>
  <inkml:trace contextRef="#ctx0" brushRef="#br0" timeOffset="194744.75">10731 21477 594 0,'-9'0'-13'0,"6"0"-3"16,-4 0 21-16,1 0 6 0,3 0 30 15,-1 0-11-15,1 0-28 0,0 0-10 0,3 0-16 16,0 0 21-16,0 0-15 0,0-9 24 0,0 9-1 16,3-6-28-16,1-2 38 0,1 1-8 0,-1-1-34 15,2 2 55-15,0 0-32 0,-1-2-37 0,4 8 44 16,-3-6-9-16,0 6 16 0,-1-6 35 0,0 6-16 15,0 0 0-15,-2 0 0 0,0 0-17 0,1 0 27 16,-1 0-32-16,-1 0 4 0,-1 12-2 0,-1 2-14 16,0 0 11-16,0-2-3 0,0 3 10 0,0-1-9 15,0 5-4-15,-6-5 1 0,2 1-5 0,1-3 12 16,-4-2-13-16,4 3 16 0,0-6 0 0,-1 2 7 16,1-3 15-16,0-6-40 0,0 0 15 0,3 6-32 15,-3-6-3-15,3 0 32 0,0 0-11 16,0 0 12-16,0 0-1 0,5 0-4 0,-1 0-7 15,-1 0 2-15,4 0 11 0,-1 0-7 0,1 0-14 16,2 0 18-16,-2 0-9 0,3 0 1 0,0 0 4 16,0 0-10-16,0 0 13 0,3 0-3 0,-3 0 41 15,3 0-34-15,0 0 16 0,-1 0-28 0,-1 0-81 16,4 5 1-16,-4-5-61 0,2 0-60 16</inkml:trace>
  <inkml:trace contextRef="#ctx0" brushRef="#br0" timeOffset="195156.65">11003 21332 674 0,'-6'9'3'0,"2"-9"20"15,0 0-9-15,2 0 5 0,-1 0-14 0,3 0-24 16,0 0 27-16,0 0-20 0,0 0 27 0,5 0-6 15,0 0-15-15,1 0-2 0,1 0-5 0,-1 0 14 16,1 0-17-16,2-7 31 0,-2 7-5 0,0 0-10 16,-1-7 8-16,0 7 10 0,-2 0-29 15,-2 0 11-15,-1 0 11 0,2 0-28 0,-3 0 23 16,2 11 0-16,-2 0-7 0,0 1 9 0,0 0 21 16,0-1-7-16,0 3-6 0,0-5 4 0,0 1-22 15,0-3 3-15,0 0-3 0,0-7 5 0,0 0 0 16,0 8-8-16,0-8 15 0,0 0-12 0,0 0-1 15,0 0 2-15,4 0-11 0,0 7-11 0,0-7-4 16,-1 5 21-16,3-5 3 0,1 7 28 0,-1-7-4 16,1 8-21-16,0-2 4 0,-1 1-6 0,0-3 0 15,1 1-5-15,-2 4 9 0,-1-3 8 0,0 5-2 16,-2-4 7-16,0 1-2 0,0 1-33 0,-1 2 28 16,-1 2 25-16,0-2-22 0,0 0 28 15,-5 2-58-15,-1-2-47 0,-3 0-42 0,2-2-57 16,-3 1-37-16</inkml:trace>
  <inkml:trace contextRef="#ctx0" brushRef="#br0" timeOffset="195870.03">8944 21729 538 0,'0'0'-11'15,"0"9"-3"-15,0 4 7 0,0 0-12 16,0 2 20-16,0 5-3 0,0 1-1 0,0 4 34 15,1 2-19-15,3-1 22 0,-1 5-14 0,3-1-20 16,-5-1 4-16,4 0-30 0,-4-3 14 0,2 0 8 16,1-3 21-16,-1-2-10 0,0-3 14 0,-1-1-38 15,-1-6-18-15,2-2 30 0,-3-9-1 0,1 10 18 16,2-10-8-16,-1 0-8 0,-1 0-11 0,2 0 16 16,-1 0-1-16,0 0-3 0,1 0-4 0,2 0-8 15,0 0 30-15,0 0-36 0,0 0 26 0,4 0-8 16,-2 0-19-16,2 0 63 0,1 10-33 0,0-10 1 15,0 0-7-15,0 9-22 0,3-9 12 16,0 11 6-16,-1-11 16 0,2 9-5 0,-1-3-6 16,2 3-4-16,-1-9-7 0,2 11 19 0,-2-5-11 15,2 3 2-15,-2-9-8 0,0 9-1 0,1-9 26 16,0 0-32-16,-1 0-23 0,0 0-99 0</inkml:trace>
  <inkml:trace contextRef="#ctx0" brushRef="#br0" timeOffset="196200.73">9374 22078 810 0,'-7'0'-4'0,"4"0"-6"0,1 11 1 0,0-11-12 15,-1 0 11-15,3 0-23 0,0 0 10 0,0 0-4 16,5 0 10-16,-1 0 23 0,0 0 8 0,5 0 16 15,-2 0-6-15,5 0-34 0,2 0-9 0,0-6 17 16,2-3-18-16,2 9 37 0,0-11-2 0,0 4-21 16,-1 7 17-16,-3-9 4 0,3 9-28 0,-3-10-6 15,-2 10 23-15,0 0 1 0,-4 0 28 16,0 0 22-16,-2 0-30 0,-2 0-3 0,0 0-3 0,0 0-22 16,-2 14 6-16,-2-2-10 0,3 3 5 0,-3 5-3 15,0 0 6-15,0 1-4 0,0 2-8 16,0 1 20-16,0-2-20 0,-5 2 22 0,3-4-3 15,0 1-31-15,-2-1 27 0,2-3-17 0,2-1-45 16,0-2-8-16,0-3-57 0,0 1-46 0,2-1 10 16</inkml:trace>
  <inkml:trace contextRef="#ctx0" brushRef="#br0" timeOffset="196907.58">10963 22103 516 0,'-9'0'17'0,"0"-7"5"15,1 7 9-15,-1-8 1 0,3 8 10 16,1-10-28-16,0 10-13 0,2-6 2 0,-4-3-15 15,4 3-16-15,0-2 45 0,2 2-17 0,-2-2-14 16,3-1 54-16,0 0-73 0,0 0 14 0,0 0 24 16,0-2-16-16,4 2 22 0,-1 1 6 0,0 1-24 15,4 0-2-15,-4 1 15 0,0 6-5 0,0 0-8 16,1 0-4-16,1 0 6 0,-4 0 15 0,3 0 24 16,-1 0 14-16,-1 0-24 0,-1 0-7 0,2 13-21 15,-1-4-3-15,0 6 9 0,-2 2-13 16,2 1 15-16,-1 2 0 0,-1-2 12 0,0-1 8 0,0 3-31 15,0-5 19-15,0-1-19 0,-5 1-5 16,0-4 19-16,4-2-20 0,-4 0 28 0,4-9 18 16,-3 8-22-16,2-8-3 0,-1 0 10 0,-1 0-27 15,3 0 29-15,-1 0 0 0,2 0-50 0,-3 0 32 16,3 0-10-16,-1 0 4 0,-1 0 32 0,2 0-31 16,0-11 8-16,0 2-9 0,0 9-34 0,0-6-31 15,0 6-27-15,0-9-17 0,0 9-13 0,0-7-10 16,0 7 16-16</inkml:trace>
  <inkml:trace contextRef="#ctx0" brushRef="#br0" timeOffset="198543.43">10896 22017 693 0,'0'0'-27'0,"0"0"21"0,0 0-23 16,0-9-1-16,0 9 38 0,0-9-24 0,0 4 51 16,0-3-3-16,0 1-53 0,0 1 19 15,0 0-48-15,0-2 39 0,0-1 36 0,0 1-31 16,3-1 32-16,-1 3-36 0,2-3-3 0,2 3 22 15,-2-2-21-15,3 2-3 0,-1 0 11 0,1 6 10 16,-1-5 3-16,0 5 13 0,1-7 3 0,-3 7-1 16,2 0-3-16,-3 0 19 0,1 0 10 0,-4 0-9 15,2 0-2-15,-1 0-32 0,-1 0 8 0,0 9-16 16,3 3 19-16,-3 3 3 0,2 1-30 0,0 3 23 16,-2 3-23-16,0 1 17 0,0 0-14 15,0 1-14-15,0-1 36 0,0-3-34 0,0-2 46 0,-4-1-12 16,0-2-31-16,-1-3 29 0,4 2-43 0,-3-3 38 15,2-1-5-15,-2 1-9 0,0-2 19 16,-1 0-42-16,2 0 24 0,-1-2 18 0,0-7-14 16,-1 8 9-16,1-8-16 0,1 7-8 0,0-7 27 15,2 0 6-15,-2 0-14 0,2 0-31 0,-1 0-4 16,2 0 6-16,0 0 28 0,0 0-4 0,0 0 5 16,0 0-25-16,0 0 3 0,3 0 30 0,1 0 9 15,-1 0-6-15,0 0-8 0,0 0 2 0,1-5-30 16,-2 5 1-16,2 0-4 0,0-6 29 0,-1 6-31 15,2 0 39-15,-1 0-12 0,0 0-8 0,-1 0 29 16,1 0-2-16,1 0-8 0,-1 0-13 0,0 0 12 16,2 0-19-16,-3 0 29 0,1 0-20 15,1 0 10-15,-1 0 11 0,0 0-28 0,-1 0-3 16,0 0 5-16,1 0-11 0,2 0-1 0,-3 0 40 16,4 8-22-16,-1-1-16 0,1-2 21 0,-1 4-3 15,1-3-8-15,1 2-8 0,0-1-22 0,-2-2-62 16,1 4-18-16,0-3-3 0,-1-1-14 0,-2 0-6 15</inkml:trace>
  <inkml:trace contextRef="#ctx0" brushRef="#br0" timeOffset="198998.13">11195 21964 824 0,'0'0'33'0,"0"0"-1"0,0 0-5 0,0 0 23 16,0 0-29-16,0 0 19 0,0 0 0 0,0 0-10 16,0 0-28-16,0 0-13 0,0 0 9 0,0 0-12 15,1 0 14-15,2 9 23 0,1 0-24 16,-1-3 16-16,0 6-15 0,3-4-24 0,0 5 27 0,0-2-9 15,-1-2 15-15,2-1-23 0,1-8 6 16,-3 9-10-16,1-9 22 0,3 0 14 0,-3 0-22 16,-1 0-3-16,2 0-10 0,1 0 6 0,-2 0 14 15,2 0 10-15,-1 0-8 0,2-10-7 0,-2-1-5 16,2 0 1-16,-1-1 12 0,2 0 9 0,-2-2-37 16,0-1 22-16,-2 3 2 0,0-2 0 0,0 2 26 15,0 1-11-15,-1 2-17 0,-2 2-15 0,1 0-11 16,-2 7 14-16,-1 0-6 0,2 0 38 0,-3 0 10 15,2 0-34-15,0 0 26 0,-2 0-39 0,2 0 26 16,-2 17-11-16,4 0-2 0,-1 1 16 0,2 2-10 16,3 1 36-16,-2 2-39 0,2 0 14 15,1-2-21-15,0-4-19 0,-1 1 57 0,2-5-77 16,-1 0-51-16,-2-4-45 0,1-1-136 0,0-8 40 16</inkml:trace>
  <inkml:trace contextRef="#ctx0" brushRef="#br0" timeOffset="201312.51">11195 20113 623 0,'0'0'9'0,"0"14"-25"0,0-3 8 16,0-11 14-16,0 15 7 0,0 0 27 0,0-4-25 16,4 1 8-16,0-1-26 0,-1 1 31 0,0 2 31 15,3 1-38-15,1 3 2 0,0-5-27 0,-1 6-22 16,1-3 33-16,0-1 0 0,1 0-9 0,0-1-4 15,0-3-12-15,0-1-3 0,1-10 11 0,-2 10 8 16,5-10-7-16,-2 0 27 0,1 0-6 0,-1 0 0 16,5 0-6-16,-4 0-10 0,2 0 27 0,-3-13-5 15,0 0 15-15,0-4 4 0,0-1-40 0,-4-1 14 16,0-1-2-16,1 1-24 0,0 1 1 16,-2-3-8-16,0 3-16 0,0 4-15 0,-2-1 29 15,-2 4 10-15,2 0 6 0,-1 2 35 0,0 9-24 16,-2 0 12-16,0 0 26 0,0 0-41 0,0 0 35 15,0 0-31-15,-7 0 14 0,4 0 6 16,-1 0-2-16,2 0 5 0,0 0-23 0,0 11 21 0,-2-11-11 16,2 12-11-16,0-12-7 0,0 13 16 0,2-13-35 15,0 10 32-15,0-10-3 0,0 11-47 0,6 1 44 16,-2-12-28-16,2 15 32 0,1-4 21 0,2 0-11 16,-1 4-4-16,4-1-24 0,-2-1-4 0,0 0 16 15,0 2-4-15,2 2-3 0,-2-3 29 0,0 1-37 16,2-1 10-16,0-1-16 0,-2 1-19 15,-1-2-22-15,3-1-49 0,-1 0-21 0,-1-2-49 16,-2-2-2-16</inkml:trace>
  <inkml:trace contextRef="#ctx0" brushRef="#br0" timeOffset="201748.87">11744 20122 581 0,'0'0'4'0,"0"0"-32"0,0 0 36 0,0 0 31 16,0 0 29-16,0 0 36 0,0 0-24 0,0 0-20 16,0 0-28-16,-5 0 7 0,1 0 3 0,1 0-8 15,2 0 11-15,-1 0 16 0,-2 0-22 0,2 0 6 16,0 0-25-16,0 0-13 0,-2 0 13 0,2 0-15 15,0 0 14-15,0 0 1 0,1 0-17 0,-2 0 4 16,1 0-4-16,2 0-15 0,-2 12 23 0,2-12-4 16,-2 10-11-16,2-10 11 0,0 0-6 15,0 13-6-15,0-13 18 0,0 12 2 0,0-12-24 16,0 13 16-16,0-13-10 0,4 12-21 0,1-1 33 16,-4-11-19-16,3 14 1 0,-2-2 5 0,2-3-5 15,0 3 3-15,-2-1 6 0,2 0 9 0,-1-1-30 16,2-10 23-16,-1 14 1 0,0-14-19 0,0 11 35 15,2-11-15-15,-2 12-4 0,2-12-6 0,-1 0 10 16,0 9-18-16,0-9 7 0,0 0 19 0,0 0-7 16,2 0 4-16,-3 0-11 0,2 9 18 0,0-9-72 15,2 0-12-15,0 0-27 0,0 0-29 0,2 0-7 16,-2 0-1-16,0 0-5 0,2 0-30 0,-2-9 8 16</inkml:trace>
  <inkml:trace contextRef="#ctx0" brushRef="#br0" timeOffset="202161.75">11909 20077 890 0,'-4'0'-9'0,"0"0"45"0,-2 0 12 0,2 0-12 15,1 0 32-15,-2 0-31 0,1 0-33 0,0 0 6 16,2 0-31-16,0 0-1 0,0 0 49 0,2 0-9 15,0 0-10-15,0 0-4 0,0 0-24 0,0 0 13 16,4 0 24-16,1 0-21 0,-2 0-2 0,1-10 2 16,2 10 7-16,-2-10-3 0,2 1-2 15,2 9 16-15,-2-11-25 0,0 11 14 0,0-12-1 0,2 12 1 16,-2 0 8-16,-2-8-17 0,2 8 12 16,-2 0-21-16,-2 0 11 0,2 0 27 0,-2 0-39 15,1 0 34-15,-2 0-2 0,3 0-5 0,-2 11 17 16,2 3-28-16,-2 2 0 0,0 3 6 0,0 2 18 15,2-1 2-15,-2 5-18 0,-2-4-5 0,3 0 12 16,-2-1-17-16,-1-1 19 0,3-3-20 0,-2-4-28 16,-1-1 24-16,2 0-7 0,2-11 15 0,-2 10 9 15,2-10 3-15,0 0-11 0,2 0 3 16,0 0-10-16,2 0 1 0,0 0 3 0,0 0-4 16,2 0 26-16,0 0-16 0,2 0 17 0,-2 0-30 15,4 0-58-15,1 0-47 0,-4 0-50 0,4-10-13 16,1 10-12-16,-3-11-25 0</inkml:trace>
  <inkml:trace contextRef="#ctx0" brushRef="#br0" timeOffset="202513.52">12126 19887 783 0,'-3'0'0'0,"3"0"-17"0,0 0 6 0,0 0 5 15,0 0 32-15,0 0-28 0,4 0 2 16,0-8 7-16,1 8-24 0,-1 0 17 0,-1 0 6 16,6 0-5-16,-2 0-8 0,1 0 22 0,2 0-29 15,-2 0 10-15,5 0-15 0,-3 0 18 0,0 0-5 16,0 0-1-16,-3 0 23 0,3 0-10 0,0 0 28 15,-1 0 10-15,-2 0 11 0,2 12-5 0,-2 0-17 16,-1 0-11-16,2 0-47 0,-2 3 11 0,0 1 30 16,-2 1-29-16,2 3 51 0,0 2-22 15,-2 0-27-15,0 1 32 0,-2 2-6 0,1 1-21 0,-3-3 24 16,0 2-23-16,0-1-5 0,0-1-6 16,0 2-83-16,-5 0-54 0,1-5-82 0,3 4 9 15</inkml:trace>
  <inkml:trace contextRef="#ctx0" brushRef="#br0" timeOffset="203171.87">11679 20983 537 0,'-4'0'34'0,"-1"0"-8"0,4 0-20 0,-1 0 13 15,2-9-40-15,0 0 24 0,0-2 7 0,3 2-22 16,2-4 10-16,-1 0-8 0,2-2 9 0,1 1-3 15,-2 1-17-15,6 0 17 0,-4 2-9 0,3 1 38 16,0 1 14-16,0 2-40 0,2 1 15 0,-2 6-28 16,0 0 4-16,0 0 28 0,0 0-9 0,0 0-5 15,-1 0 13-15,-2 0 11 0,2 0 2 16,-2 13 22-16,1-3-17 0,-2 4-22 0,-2-3-1 16,1 4-15-16,-4 0-5 0,1 3 31 0,-2-1 4 15,0 1-5-15,0-1 7 0,0 1-34 0,0-1 0 16,-3-3 16-16,-2 1 19 0,1-1 10 0,0-2-6 15,2 0-7-15,0-1-27 0,0-11 8 0,1 9-26 16,-2-9 17-16,3 0-29 0,0 0 13 0,0 8 16 16,0-8-28-16,0 0 51 0,0 0-21 0,4 0 7 15,0 0 3-15,-2 0-14 0,4 0-7 0,1 0-14 16,-1 0 22-16,1 0 6 0,1 0-12 16,0 0 29-16,2 0-4 0,0 0-7 0,0 0-16 15,4 0 22-15,-4 0-17 0,2 0-13 0,-2 0-4 16,4 0-69-16,-2 0-69 0,0 0-13 0,0-11-14 15,0 2 7-15</inkml:trace>
  <inkml:trace contextRef="#ctx0" brushRef="#br0" timeOffset="203631.7">12071 20826 728 0,'-3'8'-7'0,"-1"-8"33"15,-1 8-23-15,1-8 10 0,0 5 8 0,4-5-56 16,0 0 25-16,0 0 11 0,0 0-10 0,0 0 36 16,4 0-36-16,2 0-5 0,-2 0 18 0,2 0-16 15,-2 0 35-15,2 0-23 0,0-7 2 0,-2 1 16 16,2 6-7-16,-2-7-6 0,0 7 8 0,-2-7-6 16,1 7-21-16,-2-6 31 0,-1 6-22 0,0 0-13 15,0 0 34-15,-7 0-10 0,0 0 7 0,1 0-3 16,0 0-16-16,0 0-10 0,-2 10 0 0,2 0 3 15,0 0 23-15,-2 4-26 0,2-3 26 16,2 2-10-16,-2 0-1 0,4 0 10 0,-2-2-14 0,0-2 5 16,4 2-12-16,-2-5 14 0,2 1-5 15,0-7-7-15,0 0 10 0,6 9 5 0,0-9-2 16,2 8 9-16,-2-8-20 0,3 5 12 0,1-5-19 16,-3 0 15-16,3 9 5 0,-1-9-8 0,-2 0 4 15,3 0-9-15,-1 0 6 0,-2 0-16 0,-1 6 17 16,2-6 25-16,-2 0-16 0,0 9 20 0,0-9 13 15,-2 9-19-15,0-9 22 0,-2 8 2 0,2-8-23 16,-2 12-5-16,-2-4 3 0,0 1-30 0,0 4 7 16,0-3 14-16,0 2 3 0,0 0 9 0,-6 0-20 15,4 2 15-15,-2-3-2 0,0 0-29 0,-2-1 36 16,2-10-46-16,-2 9-74 0,3-9 6 0,-4 0-55 16,4 0-36-16,-1 0-17 0</inkml:trace>
  <inkml:trace contextRef="#ctx0" brushRef="#br0" timeOffset="204496.59">11977 21468 827 0,'-4'0'45'0,"1"0"13"0,-1 0-11 15,1 0-11-15,1 0-30 0,2 0-14 0,0 0 17 16,0 0-17-16,0 0-9 0,0 0-8 16,2 0-1-16,1 0 36 0,-2 0-13 0,3 0 6 0,2 0-3 15,-2 11 8-15,2-2 8 0,3 3 5 0,0 0-33 16,3-1 16-16,-1 4-22 0,0 2 26 15,-1-1 21-15,0-3-30 0,0 2 23 0,0-1-35 16,-4-3 20-16,0-1-5 0,0-1-6 0,-2-4 11 16,2 1 2-16,-3-6-17 0,-2 5-19 0,-1-5-9 15,0 0-5-15,0 0-6 0,0 0 19 0,0 0-18 16,0 0-21-16,-4 0 16 0,-2-7 16 0,0-2 24 16,1-1 0-16,-1-4 30 0,-3 2-25 0,3-2-4 15,-2-1 18-15,-2 1-22 0,4-1-2 16,0 3 41-16,2-2-18 0,-2 5-16 0,2-2 15 0,2 5-35 15,-2-3 1-15,2 2 32 0,2 0 3 16,0 0-8-16,0 2 17 0,0-3-18 0,0 2-2 16,0 0 1-16,2-3-16 0,2 4 15 0,1-4-5 15,-1 2 17-15,-1-1-17 0,3 2 19 0,1-1-3 16,-2 0-11-16,3 7 33 0,-4-7-28 0,2 7-20 16,0-8 2-16,-2 8 18 0,0 0-12 0,1 0 53 15,-4 0 20-15,3 0 7 0,-2 0 2 0,-2 0-26 16,0 0-12-16,3 11-35 0,-3 0 3 0,0-4 2 15,0 6 1-15,0-2 2 0,-5 0-9 0,1 3-14 16,0-2 20-16,-2 1 5 0,2-3 11 16,-2 1 5-16,0-2-39 0,2 0 5 0,-2-3 2 15,0-6-18-15,2 6-26 0,2-6-45 0,-2 0-11 16,0 0-1-16,4 0 11 0,-2 0 46 0,2 0-65 16</inkml:trace>
  <inkml:trace contextRef="#ctx0" brushRef="#br0" timeOffset="204806.73">12255 21248 794 0,'-4'0'7'0,"0"9"-3"0,2 0 24 16,-2-9 9-16,-2 8-23 0,6-8 8 0,-1 9-18 15,-2-9-16-15,3 7 16 0,0 0-6 0,0 1 0 16,4 1-24-16,2-1 10 0,0 2 12 0,1 1-18 16,-1 0 51-16,1 2-17 0,1 0-17 0,3 2 27 15,-1 0-29-15,0-1 4 0,0 1 7 0,-3 0-10 16,3-2 20-16,0 2-21 0,-1 0 9 0,-2-3-10 16,-1 2-1-16,1-3 24 0,0 1 0 0,-1-3-29 15,-2 0 17-15,1-2-10 0,-4-2-20 16,3 1-15-16,-4-6-37 0,0 0-22 0,0 0-15 0,0 0 34 15,-4 0-2-15,0 0-33 0</inkml:trace>
  <inkml:trace contextRef="#ctx0" brushRef="#br0" timeOffset="205078.52">12255 21415 424 0,'0'-5'18'0,"0"5"-14"0,0-6-4 0,0 0 22 15,5 1-26-15,-4 1 5 0,3-5 1 0,-2 2-31 16,2 1 23-16,0-3 4 0,2 3 21 0,0 0 10 16,-2 0-30-16,2 0 3 0,-2 6-15 15,2-7 17-15,0 1 17 0,-2 6-9 0,2 0-14 16,-2 0-24-16,1 0 14 0,-1 0 6 0,-3 0 47 16,1 0 32-16,1 0-7 0,-2 0 8 0,-1 0-19 15,0 0-62-15,0 0 5 0,0 8 1 0,0 1-21 16,0 2 54-16,0-2-51 0,-4 0 15 0,1 0 12 15,-1-1-20-15,-1 3 25 0,1-2-35 0,0 0-36 16,2 0-30-16,1-1-20 0,-2-1-30 0,2 0 3 16</inkml:trace>
  <inkml:trace contextRef="#ctx0" brushRef="#br0" timeOffset="205524.65">12456 21224 376 0,'0'0'11'0,"0"0"27"0,0 0-27 0,0 0 4 16,0 0-22-16,0 0-39 0,0 0 43 0,5 0 1 15,-3 0 14-15,-2 0-5 0,0 0 28 0,3 0-10 16,-2 0-8-16,2 0 55 0,0 0-30 15,1 0 26-15,1 0 8 0,0 11-38 0,4-11-8 16,-2 13-1-16,2-4-12 0,-2 0 0 0,2 1 0 0,-2 1-32 16,3-1 11-16,3 1-13 0,-3 2 25 15,-3-2 2-15,3 0-1 0,0 0 17 0,-1-1-43 16,1 2 7-16,-3 1 33 0,-1-4-25 0,0 3 16 16,3 0-1-16,-4-1-29 0,1 0-21 0,0-1-49 15,1-2-57-15,-4-2-57 0,1 0 10 0</inkml:trace>
  <inkml:trace contextRef="#ctx0" brushRef="#br0" timeOffset="205819.92">12544 21262 801 0,'-2'0'-3'0,"-1"0"13"0,2 0 12 16,-2 0-25-16,3 0-1 0,0 0-3 15,0 0-16-15,0 0 21 0,7 0-13 0,-4 6 15 16,6-6-12-16,-4 11 22 0,4-2 7 0,1 0-21 16,-1-1 3-16,5 1-21 0,-1 0 13 0,-1 0-1 15,2-1 32-15,-2-2-19 0,-1-6-1 0,2 8-9 16,0-8-38-16,-3 0 59 0,0 0-4 0,0 0 15 16,-1 0 0-16,-2 0-34 0,-1-11 15 0,1 0-4 15,-4 0 27-15,0-2-17 0,-3-2-9 0,0-2 27 16,0-1-10-16,0 1 13 0,-6 0-22 0,-1 2-40 15,1-1 15-15,-1 6-34 0,-2-1-35 16,2 11-26-16,-3-11-6 0,-3 4-75 0</inkml:trace>
  <inkml:trace contextRef="#ctx0" brushRef="#br0" timeOffset="206628.03">12303 22008 609 0,'0'-5'19'0,"-2"5"26"16,1-6 27-16,-2 6 16 0,-1 0 0 0,1-6-38 15,-1 6 0-15,-1 0-26 0,-1 0-11 0,2 0 31 16,-2 0-20-16,-2 0 11 0,1 0 3 0,-2 0-19 16,2 0-16-16,-2 0-12 0,3 0 16 0,-2 12-26 15,2-1 17-15,0-2 22 0,2 3-37 0,2 1 42 16,-2-3-27-16,4 1-4 0,-1-2 3 0,1 3-36 15,0-1 29-15,0-11 21 0,5 10-32 16,1-10 41-16,0 10-5 0,0-10-38 0,2 0 38 16,2 0-15-16,0 0-10 0,-2 0 10 0,2 0 1 15,0 0-32-15,-2 0 20 0,3-14 4 0,-4 3-6 16,1-2 20-16,-2-2-45 0,0-1-15 0,-2 1-19 16,-2-3 9-16,1 2 1 0,-3-3 3 0,0 2 5 15,-5-3-13-15,0 5 24 0,-1-2 13 16,-3 0 18-16,3 2 13 0,-4-1-17 0,0 1 18 0,3 2-6 15,-2 1-6-15,-1 2 19 0,4 0-6 0,-4 2-13 16,2 0 25-16,2 3 8 0,0-2-19 0,0 5 43 16,2 2-9-16,0-4 10 0,2 4 13 15,-2 0 1-15,4 0-34 0,-1 0-1 0,1 0-11 0,0 0-38 16,0 0 31-16,0 0-2 0,0 0-34 16,4 0 32-16,-1 0-4 0,0 0-7 0,1 5 30 15,-1 1-19-15,1 0-12 0,2 3 7 0,3 0 17 16,-2 1-34-16,3 3 25 0,0-1-3 0,3 2-37 15,-2 5 44-15,1-3-9 0,2 0-26 0,-2 3 26 16,2-2 3-16,-2 0 9 0,1-1-9 0,-2-2 11 16,1 1 5-16,1-2-39 0,-2 0 39 0,-2-2 5 15,0 0-42-15,-1-4 0 0,1 1-49 16,-3-8-55-16,0 5 2 0,-1-5-12 0,0 0 29 0,0 0 14 16,1 0-33-16</inkml:trace>
  <inkml:trace contextRef="#ctx0" brushRef="#br0" timeOffset="207050.05">12398 21753 1102 0,'-3'0'-15'0,"3"0"7"16,0 0 11-16,0 0-9 0,0 0 12 0,0 0 8 15,0 0-13-15,0 0 13 0,0 0-1 0,4 0-14 16,1 0-21-16,-1 0 22 0,-1 11 6 15,3-2 10-15,1 0 14 0,-1 2-32 0,-1 2-11 16,4-1-17-16,-3 2 25 0,1-1-1 0,-1-1 2 16,3 0 34-16,-1 0-26 0,-2-4 25 0,0 3-32 15,-1-3-14-15,4 0 6 0,-3-8-5 0,-3 6 21 16,4-6 0-16,-4 0-39 0,1 0-44 0,1 0 18 16,-1 0-11-16,-3 0 11 0,2-6 23 0,-1-2-40 15,-1-2-6-15,-1-1 44 0,0-2 5 0,0-1 32 16,0-3 3-16,0 2-20 0,-3 1 14 0,0 2 4 15,2 0 12-15,-2 1-1 0,3 4-4 0,0-1 2 16,0 6 9-16,0 2 41 0,0 0 11 0,0 0-6 16,0 0 19-16,0 0-35 0,0 0-33 0,0 0 22 15,4 0-32-15,-1 0-8 0,-1 0 39 16,-1 0-36-16,5 0 7 0,-2 9-11 0,0-1-25 16,2 4 46-16,3-1-33 0,-2 7 32 0,6-1 6 15,-3 0-34-15,0 6 36 0,3-4-9 0,0 0-5 16,0-1 10-16,0 0-84 0,-1-2-70 0,2-4-69 15,-2-3-58-15</inkml:trace>
  <inkml:trace contextRef="#ctx0" brushRef="#br0" timeOffset="209892.21">12898 18702 600 0,'-3'0'54'0,"2"0"0"16,-3 0 2-16,-1 0 9 0,2 0-40 0,0 0 9 16,-1 0 18-16,1 0-23 0,0 0-8 0,2 0 3 15,-2 0-32-15,3 0 22 0,0 0-15 0,0 0 6 16,7 17-10-16,0 1-4 0,2 6 18 0,1 8-29 15,6 7 42-15,1 7-19 0,4 5-29 16,0 5 47-16,4 6-29 0,-1 1 2 0,2 5 38 16,-3-3-56-16,6 0 9 0,-2-4 20 0,-2 0-42 15,-1-3 22-15,-1-3 17 0,0-5-7 0,-1-2 36 16,-2-5-3-16,0-4-29 0,-2-4 16 0,-4-3-30 16,0-4-24-16,-2-7-33 0,2-3-83 0,-5-7-9 15,0-11-54-15</inkml:trace>
  <inkml:trace contextRef="#ctx0" brushRef="#br0" timeOffset="210630.8">12859 18713 308 0,'0'-11'6'0,"5"11"15"15,-1-13-3-15,2-1-4 0,-1-1-3 0,4 2-31 16,1-2 21-16,3-3 2 0,2 1 29 0,0-3 33 15,4-2-24-15,1 2 0 0,3-6-25 0,2 4-11 16,2-5-1-16,4 3 27 0,3-2 9 0,2 1-45 16,7-1 45-16,2-1-60 0,3 0-13 0,4 2 27 15,5-1 4-15,2 2 10 0,7 1 5 0,-2-2-4 16,2 4-42-16,2 0 51 0,4 0-18 0,-2 1 17 16,3 1-20-16,0-2-32 0,3 1 30 0,1 0 5 15,2 2 26-15,3-2-3 0,0-1-21 0,2 1-4 16,3 0-17-16,-1 3 18 0,-2-3-3 0,-1 1 18 15,2 2-11-15,0 0-15 0,0 0 27 16,-1 2-26-16,0-3 0 0,-1 4 12 0,4 2-4 16,-1-3-20-16,-2-1 42 0,-2 1-13 0,-2-3-10 15,-6 4 24-15,-2-3-26 0,0-1 4 0,-6 0 27 16,-2 0-28-16,-2-2 10 0,-2-2 7 0,-2-1-50 16,1 0 57-16,-4-4-13 0,1 1 0 0,-1 2 8 15,-5-3-36-15,-1 0 30 0,-3 0-4 16,-1-2 4-16,-3 4 6 0,-5 1-5 0,-1 2-26 15,-1 0 17-15,-5 0 0 0,-2 5-25 0,-2 4 9 16,-5 13 19-16,-1-14 2 0,-1 14 36 0,-6 0-8 0,1 0-18 16,-1 0 6-16,-4 0-8 0,1 18-13 15,-3-2-4-15,1-1 2 0,0 3-15 0,-1-1 4 16,-1 0 13-16,1-1-3 0,-1-4 7 0,-2-12 10 16,2 15 9-16,0-15-9 0,-2 0-18 0,2 15-1 15,-2-15-16-15,2 0 7 0,0 13 9 0,0-13 32 16,2 13-26-16,0 0-2 0,0-3-27 0,2 2 3 15,0 2 10-15,2 1-5 0,-1 4 37 0,4-3 1 16,-1 9-6-16,4 0-15 0,0 0-11 0,2 3 6 16,-2 0 16-16,3 4 12 0,0-1-2 0,0-1-14 15,2 5-18-15,0-3 38 0,0 2-25 0,-1 1 17 16,-2-1 10-16,0 2-42 0,0 2-42 16,-4-1-58-16,0 1-106 0,-2-1-5 0</inkml:trace>
  <inkml:trace contextRef="#ctx0" brushRef="#br0" timeOffset="211301.01">14218 19938 582 0,'32'0'7'0,"2"0"17"0,-2 0-30 0,6-15 26 15,5-1-9-15,0-2-24 0,5-3 50 0,2-2-21 16,2-3-5-16,0 0 6 0,4-4 6 0,3-1-30 16,0-2 3-16,-1-1 27 0,4-2-44 0,3 0 25 15,1-2 30-15,3 1-67 0,6-4 31 16,0 2 31-16,7-1-34 0,3 0 57 0,2-1-15 16,2 2-59-16,-1-4 14 0,3 3-5 0,-2 1-13 15,-1-3 9-15,0 3 12 0,-2-2-5 0,-2-2 34 16,-2 2 2-16,0 1-31 0,-4 3 17 0,0-1-45 15,-3 2 40-15,-6 2 27 0,-1 2-33 0,-6 1 9 16,1 3-18-16,-8 1-29 0,-3 0 33 0,-3 1 15 16,-3 2-1-16,-3 2 20 0,-2-2-17 0,-4 0-15 15,-1 3 12-15,0 1-16 0,-5 1 11 0,0 2-2 16,0-1-5-16,-5 2 1 0,-1 2-3 0,-2 3 21 16,-4 2-17-16,0 9 10 0,-5-11 6 0,-1 11 4 15,-3 0-6-15,-1 0 3 0,-3 0-23 16,-2 0-8-16,2 0-51 0,-2 0-36 0,-2 0-2 0,0 0-46 15,3 0-11-15</inkml:trace>
  <inkml:trace contextRef="#ctx0" brushRef="#br0" timeOffset="211490.76">17478 18103 1141 0,'-6'12'-7'15,"-1"-12"-36"-15,2 0-26 0,0 11-66 0,5-11-48 16,0 0-18-16,0 0-15 0</inkml:trace>
  <inkml:trace contextRef="#ctx0" brushRef="#br0" timeOffset="212726.24">13856 19878 806 0,'0'0'-31'0,"0"0"-1"0,0 0 22 0,0 0 11 16,0 0 0-16,0 0 9 0,5 0-25 0,0 0-29 15,0 0 45-15,1 11 16 0,4 3 14 0,0 4-19 16,1 5 14-16,5 8-21 0,0 4-55 0,0 3 74 15,3 6-19-15,-2-1-19 0,3 4 48 0,0-1-21 16,-4 0-29-16,4-2 29 0,-4 0-19 0,0-7-1 16,-2 3 29-16,1-10-44 0,-4 3 27 15,1-8-3-15,-2-4-20 0,-1-4 21 0,-2-3-9 16,-1-5-15-16,1-3-2 0,-4-6-1 0,1 0 21 0,0 0-3 16,-2 0 7-16,2 0 26 0,-1 0-21 0,0 0 14 15,1 0 2-15,0 0-3 0,-2-11-4 16,4 0-15-16,-2 1-15 0,2-2 15 0,-2 1 2 15,2 0 5-15,0 0-16 0,1-2 14 0,-1 5 5 16,-1 1-7-16,4 7 19 0,-3-11-18 0,0 11-20 16,-1-9-21-16,1 9 9 0,0 0-92 0,0 0-13 15,1 0-31-15,-1 0 1 0</inkml:trace>
  <inkml:trace contextRef="#ctx0" brushRef="#br0" timeOffset="213030.99">14300 20368 663 0,'-1'0'9'0,"-2"0"9"0,-1 0 11 0,2 0-3 16,2 0-11-16,-1 0 1 0,-2 0-15 0,3 0-26 16,0 0-14-16,0 0 29 0,0 0 2 0,6 0 23 15,-2 0-1-15,2 0-4 0,2-9-18 0,-2 9-14 16,4 0 31-16,2 0-24 0,-2-10 13 0,4 10 20 15,-2 0-29-15,1 0 10 0,-2 0 6 0,4 0-7 16,-4 0 16-16,-1 0-17 0,0 0 12 0,-1 0-22 16,-2 0 24-16,-1 0-13 0,0 0-2 15,-2 0 16-15,1 15-27 0,-4 4 24 0,2-3-2 16,-2 7 4-16,-1 0-18 0,2 1 6 0,-2 3-24 16,3-1 12-16,-2-1 44 0,-1 0-32 0,4-4 0 15,-2-2 17-15,2-3-79 0,-1-3-24 0,-2-2-42 16,5-5-58-16</inkml:trace>
  <inkml:trace contextRef="#ctx0" brushRef="#br0" timeOffset="-213348">15051 19891 801 0,'-10'0'2'16,"-3"0"-14"-16,0 0 3 0,3 0 3 0,-3 0 10 15,0 16 28-15,3 0-18 0,2 1 14 0,-3 4-25 16,4 2-30-16,-3 3 43 0,4 3-39 0,2 1 23 16,1 0 29-16,0 0-64 0,3 3 44 0,0-1-9 15,3-3-29-15,4-1 41 0,-1-5-12 0,4 1-22 16,-3-4 38-16,4 0-22 0,0-5 9 0,2-6 10 16,0-9-45-16,0 9 35 0,-1-9-52 0,2 0 49 15,-3 0 5-15,2 0 9 0,-1 0 29 0,0-14-41 16,-4-1 40-16,2 1-52 0,-3-5 26 15,-1 4 22-15,-1-1-6 0,-1-1-8 0,-3-1 8 16,-1 1 3-16,0 3-27 0,0-2 6 0,-7-1 10 16,-2 2-30-16,2 1-2 0,-3 2 46 0,-3 1-24 15,0-2-5-15,0 3 0 0,0 10 8 0,-3 0-32 16,3-10 22-16,3 10-10 0,-1 0-7 0,1 0-19 16,1 0-52-16,3 0-12 0,1 0-65 15,3 0 33-15,2 0-2 0,0 0 16 0,0 0-14 0</inkml:trace>
  <inkml:trace contextRef="#ctx0" brushRef="#br0" timeOffset="-212880.24">15183 19808 1133 0,'0'0'-5'0,"0"0"10"16,-2 0-15-16,-1 0 12 0,0 0-4 0,3 11-18 15,0 1-9-15,0 1 38 0,0 2-6 0,8 6-1 16,0 2 41-16,2-2-73 0,0 4 13 0,3 4 44 16,0 0-31-16,0-2 19 0,4 2-8 0,-1 0-20 15,0-3 13-15,-3-1-1 0,4-4 13 0,-1 0-41 16,-3-3 11-16,0-2 20 0,-3-4-13 0,0-12 46 16,-2 12-25-16,-2-12 9 0,-1 0-17 15,-2 0 11-15,-3 0 11 0,0 0-38 0,0 0 44 16,0 0-22-16,-4 0 0 0,-2 0 1 0,-3 0-11 15,-1-17-4-15,-1-1 15 0,-1-1 14 0,-4-1-2 16,0-2-16-16,-1-3-30 0,0-2 3 0,1 1-2 16,2 1 12-16,-1 0 13 0,5 3-13 0,1 2-1 15,1 1 0-15,2 1-3 0,2 2 4 0,2 1 6 16,2 4-5-16,0-2 12 0,0 1 2 0,0-2-1 16,3 0-9-16,2 3-1 0,0-4 27 0,0 0-40 15,0 1 31-15,1 0-14 0,3 0-43 0,1 0 55 16,-2 1 7-16,1-2-13 0,1 6 19 0,0-2-21 15,-1 3 0-15,-2 8 9 0,0 0 8 16,-4-9 35-16,0 9-25 0,1 0 13 0,-4 0 10 16,0 0-58-16,0 0 21 0,0 0-14 0,-4 14-9 15,1 0 22-15,0 3-108 0,-4 2-20 0,2 3-81 16,-1 4-31-16,-2 1-5 0</inkml:trace>
  <inkml:trace contextRef="#ctx0" brushRef="#br0" timeOffset="-212154.9">14103 20801 249 0,'1'0'29'0,"1"0"-11"0,2 0 35 0,-1 0 12 15,0 0-33-15,1 0 32 0,2 13-42 0,3 7 4 16,1-1 30-16,1 6-18 0,-1 3 6 0,2 3-13 16,4 4-4-16,1 2-15 0,-1 3 10 0,1 2 19 15,3 4-18-15,0 0 0 0,2-2 1 0,0 3-32 16,-2-2 8-16,4 0 11 0,-2-5-21 0,1 2 26 15,-4-5-42-15,1-2 28 0,0 0 6 0,-4-5-31 16,3-2 51-16,-6-5-29 0,1-3 6 0,-1-1 17 16,-4-4-29-16,1-5 5 0,-3-1-11 15,0-9-18-15,-1 5 37 0,-2-5-20 0,1 0-2 16,-1 0 33-16,-1 0-33 0,1 0 19 0,1-9 16 16,0 4-6-16,0-4-14 0,2 3-4 0,2-3 5 15,-4 1-10-15,4-1 34 0,-2-2-2 0,2-1-16 16,1 2 10-16,-3-1-44 0,3 2 27 0,0 2 21 15,0-3-26-15,2 1 39 0,-2 4-30 0,3-1-14 16,-1 1 9-16,-1-2-52 0,-1 1 8 16,3 1-51-16,-1-2-48 0,-2 2-19 0,0-4-26 0</inkml:trace>
  <inkml:trace contextRef="#ctx0" brushRef="#br0" timeOffset="-211862.4">14780 21358 723 0,'-4'0'11'0,"3"0"-12"0,-1 0 18 0,2 0-17 15,-3 0-10-15,3 0 17 0,0 0-50 0,0 0 28 16,6 0 18-16,-2 0-18 0,2 0 26 0,1 0-12 16,1 0-22-16,2 0 29 0,-2 0-13 0,1-9 22 15,1 9-3-15,0 0-14 0,0 0 23 0,-1 0-43 16,-2 0 22-16,0 0-3 0,0 0 21 15,-1 0 8-15,0 0-11 0,-2 0-3 0,-1 0-25 16,0 14 24-16,1-2-2 0,1 2-8 0,-1-1 15 16,0 4-27-16,-2-3 4 0,-1 4 19 0,2-1-15 15,0 1 13-15,0-1-5 0,-2 3-14 0,2-2 4 16,-1-1 13-16,-1-2-3 0,3 2 5 0,-1-3-59 16,-1-1-54-16,2-2-30 0,0-3-64 0</inkml:trace>
  <inkml:trace contextRef="#ctx0" brushRef="#br0" timeOffset="-211094.23">15269 21061 794 0,'-4'0'-3'0,"2"0"7"16,-1 0 5-16,3 0-10 0,-1 0 27 0,1 0-8 16,0 0-16-16,0 0 17 0,0 0-4 0,0 0-20 15,4 0 13-15,2 0 2 0,-2 12-38 0,4 2 32 16,0 1 1-16,2 2-20 0,0 3 38 15,2 2-39-15,-1 3 16 0,4-2 3 0,-4 1-22 16,2 0 23-16,-3-2-17 0,0 2 17 0,-2-4 5 16,0-2 7-16,-2-3-5 0,-2-2-4 0,2-4-3 15,-2 0-10-15,-2-9-6 0,-1 0 16 0,2 0 1 16,-3 0 15-16,0 0 1 0,0 0-39 0,-6 0 7 16,-1 0 11-16,2-11 5 0,-3-2 21 0,2-4-13 15,-4-2-37-15,0-3 17 0,0 0 5 16,0-3-9-16,0 0 26 0,2 1-29 0,0-1 21 15,2 2 2-15,-1 2-22 0,2 0 29 0,0 1-44 16,4 3 40-16,-1-1-18 0,2 1 8 0,0-1 12 16,0 5-53-16,3 1 42 0,4 0-18 0,-4-2 23 15,2 5 6-15,0-1-10 0,0 3-6 0,1 7-8 16,-1-9-2-16,0 9 10 0,-1 0 0 0,0 0 8 16,0 0 8-16,-2 0-10 0,-1 0 20 0,-1 0-17 15,3 0 3-15,-1 15 8 0,-1-4-23 0,-1 3 8 16,3 3-2-16,-3-1 10 0,0 1 4 0,0-1-25 15,0-1 38-15,0-1-21 0,0-1-1 0,-3-2 3 16,3-11-32-16,-3 10-10 0,3-10 21 0,-3 0 6 16,3 0 3-16,0 0 28 0,0 0-30 0,0 0 5 15,0 0-6-15,5 0-11 0,1 0 8 16,2 0-14-16,-2 0 5 0,2-13 10 0,-2 5 6 16,4 8 19-16,-2-9-2 0,2 0-27 0,-2 4 1 15,2 5 1-15,0-9 4 0,0 9 15 0,-1-8-12 16,-2 8 1-16,1 0 13 0,-1 0-18 0,-3 0 23 15,3 0 4-15,-1 0-27 0,0 0 33 0,0 0-10 16,-2 13-31-16,2 1 31 0,-2-1 12 0,0 2-12 16,-1 2 0-16,-3 1-13 0,0 2-37 0,0 2 18 15,0-2 37-15,-5-1-27 0,-1-2 25 0,0 3-16 16,0-2-11-16,0-2 10 0,-2-3 4 16,2-5-27-16,0 1-37 0,0-9-34 0,-1 0-35 15,4 0-29-15,-4 0 42 0,2 0 27 0,1 0-42 0</inkml:trace>
  <inkml:trace contextRef="#ctx0" brushRef="#br0" timeOffset="-210663.23">15705 20960 711 0,'-5'0'33'16,"-4"0"-7"-16,-1 0 19 0,0 0-3 15,3 9-16-15,-5-9 7 0,3 9-19 0,-1 2-12 16,2-2-4-16,-1 1 6 0,2 0-12 0,0 1 8 16,2 3 4-16,1 0 0 0,1-1 7 0,2 1-10 15,1 1-7-15,0 0 11 0,0-1-1 0,6-2-3 16,1 0 11-16,0-1-21 0,3-2-2 0,0-9 4 16,0 11-3-16,0-11-2 0,0 6 15 0,2-6 13 15,-2 0-22-15,2 0 2 0,0 0 12 0,-3 0-2 16,3 0 1-16,-2 0-10 0,-1 0-13 0,-1-11 7 15,1 1 16-15,-4 0 1 0,1 0 14 0,-2-1-49 16,-2-3 5-16,2-1 21 0,-2 5-27 0,-2-4 55 16,0 3-16-16,0 0-34 0,0 0 36 0,-6 2-14 15,4 0 11-15,-2 9 13 0,0-6-16 16,2 6 20-16,-2 0-29 0,3 0 6 0,-2 0 12 16,3 0-16-16,-2 0 9 0,2 0 20 0,0 0-18 15,0 0-13-15,0 0 4 0,0 0-11 0,0 0-14 16,0 8 34-16,5 1-5 0,0 4 0 0,1-2 4 15,2 3-3-15,2 0-7 0,0 2 1 0,2-2-56 16,-1-3-36-16,0 1-11 0,4-4-37 0,-4-8 10 16,3 10-4-16,-2-10-21 0</inkml:trace>
  <inkml:trace contextRef="#ctx0" brushRef="#br0" timeOffset="-209432.41">15973 20899 984 0,'-5'0'18'16,"0"-6"3"-16,-3 6 15 0,2 0 12 0,0 0-31 16,0 0-5-16,-2 0-17 0,1 0-1 0,-2 11 10 15,3-1-2-15,2 0 18 0,-2 0-34 0,2-1 26 16,2 6-28-16,0-1 6 0,0 1 18 0,2-2-19 16,0 2 25-16,0-1-14 0,6-5 2 0,-2 4-3 15,2-3 19-15,0-10 0 0,0 9-28 0,2-9-6 16,1 0 0-16,-2 0-19 0,2 0 64 15,-4 0-17-15,1 0 7 0,0 0-1 0,0-13-26 16,-2-1 14-16,-1-2-20 0,-2-4 3 0,-1-4 5 16,0 2 3-16,0-5-14 0,-6-3 24 0,1 1-9 15,-4-2 8-15,3 1 15 0,-4 1-26 0,0 1 7 16,0-1 1-16,-2 2-11 0,-2-1 22 0,3 4-6 16,-5-2-20-16,1 6 24 0,1 0-2 0,0 5-17 15,2 1 21-15,0 2-23 0,4 3-13 0,1 9 47 16,-2-6-11-16,5 6-2 0,2 0 14 0,-2 0-16 15,4 0 15-15,0 0-5 0,0 0-8 0,0 0-9 16,0 0-22-16,4 0 19 0,0 12-20 16,4 3-8-16,0-1 23 0,0 1 8 0,4 5 1 0,0 0-3 15,2 5-1-15,0 0-5 0,0 1 14 16,5-1 12-16,-6 5-26 0,1-3 19 0,2 1-11 16,0-1 12-16,-2-2 16 0,0-2-46 0,0 1 27 15,0-4-26-15,0 0-5 0,-2-3-6 0,1-2 38 16,0-1-39-16,-3-4 2 0,4 0 21 0,-4-10-73 15,2 8 22-15,-2-8-27 0,0 0-23 0,0 0 23 16,-1 0-5-16,-2 0-11 0,2-9 33 0,-4-3-1 16,1 0 15-16,0-3 45 0,-2 1-8 15,2-4 7-15,0 0 13 0,-2-2 3 0,0 0-6 0,-2 4-6 16,2-3-20-16,1 4 3 0,-4-1 20 0,3 3-10 16,-4 2 28-16,2 2 18 0,-2 2 17 15,0-3 21-15,0 10 9 0,0-5 10 0,0 5-4 16,0 0-22-16,0 0 10 0,-2 0-30 0,-2 0-24 15,0 0 23-15,-2 0-41 0,2 0-6 0,-2 0 12 16,0 11-18-16,0 2 13 0,1-2-9 0,0 0 0 16,-1 3 1-16,2 1 4 0,0 0 16 0,1 1-43 15,0-1 47-15,2 3-28 0,-2-1 15 0,1-2 8 16,2-1-35-16,0 0 20 0,0-2-27 0,0-3 29 16,5 0-6-16,-1-9 7 0,-1 0-25 0,1 0 17 15,2 6-9-15,3-6-13 0,-4 0 21 0,1 0 18 16,4 0-18-16,-1 0 1 0,-2-9 23 15,-1 1-34-15,2-1 25 0,0-1 8 0,-1 0-37 16,-4-3 24-16,4 2-15 0,-4 2 24 0,1-2 1 16,-2 2-41-16,0 0 29 0,0 1-18 0,-2 3 5 15,3 5 46-15,-3 0-42 0,0 0 19 0,0-6 21 16,0 6-25-16,0 0 4 0,0 0-32 0,1 0-6 16,-1 0 2-16,0 0 34 0,0 0-20 0,0 0 25 15,0 0-17-15,2 0-5 0,1 0 55 0,-3 0-48 16,1 0 11-16,3 0-36 0,-2 0-12 0,2 8 42 15,2-8-22-15,0 9 31 0,2-2-23 16,-2-7-29-16,3 9 5 0,1-9-10 0,-3 7-9 16,2-7-42-16,-2 0 34 0,0 0-21 0,-1 0 12 15,0 0 53-15,-2-9-32 0,-1-2 49 0,0-1 0 16,-3-3-16-16,0 4 6 0,0-4-8 0,0 1-24 16,0-1 28-16,0 0 18 0,0 2-6 0,-5 0 7 15,5 4 6-15,-1 2 1 0,-2-1 6 0,2 8 57 16,-2-6-3-16,3 6 4 0,-2 0 5 0,2 0-12 15,0 0-21-15,0 0-3 0,0 0-38 0,0 0-15 16,0 0 7-16,0 0-12 0,0 0 18 0,5 0-9 16,-4 0 1-16,2 0-17 0,-2 0 12 0,1 8 9 15,2 0-6-15,2 1 4 0,1 2 0 0,-1 3-7 16,0-1-14-16,1 0 54 0,0 2-31 16,-1-4-9-16,0 2 21 0,-1-4-57 0,0 0 36 0,-1-9 19 15,-1 8-27-15,1-8 22 0,0 0 3 16,-2 0-23-16,1 0 29 0,-3 0-31 0,0 0-14 15,0 0 21-15,0-7 2 0,0-1 3 0,0-3 16 16,0 1-25-16,-5-4 3 0,1 3 48 0,0-4-58 16,2 1 26-16,2 3-18 0,0-4-22 0,0 5 69 15,0 0-26-15,0 1-4 0,0-1-7 0,0 5-22 16,5 5 9-16,0-6 23 0,0 6-20 0,-2 0-6 16,4 0 18-16,-4 0 1 0,4 0 13 0,-1 0 5 15,1 0-15-15,2 0-29 0,-2 11 35 16,1 3-30-16,3-2-5 0,0 1 28 0,4 2-22 15,-4-4-13-15,5 3-40 0,0-5-72 0,2 2-78 16,0-5-51-16</inkml:trace>
  <inkml:trace contextRef="#ctx0" brushRef="#br0" timeOffset="-208812.3">16641 20228 1131 0,'0'0'12'0,"0"0"-15"0,0 0-11 16,0 0 21-16,0 0-20 0,0 0 23 0,4 0-1 16,1 0-29-16,0 15 4 0,1 5 2 0,4 1 6 15,0 4 4-15,3-1 17 0,-1 2-29 16,2 1 9-16,-1-5 1 0,2 2-11 0,0-2 11 15,-3-3 2-15,2-3-15 0,2-1 3 0,-3-4 17 16,0 1 14-16,0-6-17 0,0 3 27 0,-3-9-14 16,0 0-16-16,0 0 41 0,3 0-40 0,-5 0 5 15,0 0 2-15,-1 0 6 0,-1-15 1 0,1-2 4 16,-1 1-5-16,-3-3-8 0,-3-2-12 0,3-1 9 16,-3-2 12-16,0 2-4 0,0-2 32 0,0 0-17 15,-4 0-8-15,-1 3-2 0,2 0-23 16,1 7 3-16,-3-1 17 0,4 5-6 0,-1 10 19 15,-1 0 2-15,2 0-12 0,-2 0-9 0,3 0 10 16,0 0-11-16,0 0 8 0,0 0-7 0,0 0 4 16,0 0 6-16,0 0-34 0,0 0 33 0,4 0-34 15,1 0 9-15,1 0-6 0,-1 16-9 0,4 0 22 16,-2 3-9-16,3-1 43 0,3-2-20 0,0 4 3 16,0-3 8-16,0 1-16 0,2-3 20 0,-1-4-32 15,0 2-19-15,-1-3-35 0,2-3-11 0,-4-7-47 16,2 0 3-16,0 0-5 0,-3 0 12 15,0 0 24-15,0 0 0 0,-1-17 29 0,-3-2-72 0</inkml:trace>
  <inkml:trace contextRef="#ctx0" brushRef="#br0" timeOffset="-208510.54">17171 20054 966 0,'-3'0'-24'0,"-1"0"36"0,0 0-15 0,-2 0-11 16,0 15 55-16,2-1-48 0,0 2 17 0,-1 0 22 15,4 1-46-15,-1 0 13 0,0-2 7 0,2 3-10 16,0-6-3-16,0-1 2 0,5-2-7 0,0-9-9 16,0 10 25-16,1-10-17 0,3 10 7 15,-1-10 2-15,1 0 20 0,0 0-15 0,1 0-9 0,1 0 30 16,-1 0-37-16,1 0 37 0,-3 0 6 0,-1 0-49 16,4 0 31-16,-3 0-22 0,-2 0-12 15,-2 0 7-15,2 0 13 0,-2 0 39 0,-2 0 27 16,-1 0 12-16,2 13-30 0,-3-13-27 0,0 11-35 15,0-2 34-15,0-2 5 0,0 6-29 0,0-2 32 16,-6 0-31-16,3 2 7 0,0 0 32 0,-1 0-49 16,0-2-19-16,0 0-45 0,-1-2-35 0,4-9-6 15,-1 9-24-15,0-9 4 0,0 0 38 0,2 0-29 16,0 0 18-16</inkml:trace>
  <inkml:trace contextRef="#ctx0" brushRef="#br0" timeOffset="-207429.73">17426 20074 1094 0,'0'-11'1'0,"-7"11"2"0,2 0 2 0,-3 0 8 16,0 0 10-16,0 0 6 0,-2 0-10 0,0 0-11 16,2 11-8-16,0-11-3 0,1 15 18 0,1-3-3 15,-1-1 5-15,1-1-10 0,4 0-33 0,-3 1 26 16,4-1-30-16,-1 1 25 0,2-2 18 0,0-9-15 15,0 15 27-15,3-15-43 0,2 11 11 0,0-11 11 16,2 0-16-16,-1 9 23 0,2-9-17 0,0 0-24 16,-1 0 41-16,3 0-4 0,1 0 5 0,-3 11-3 15,-1-11-21-15,0 0 4 0,1 0-17 16,0 0 31-16,0 0 7 0,-3 0-13 0,2 0 14 16,-1 0-17-16,-3 0-19 0,4 0 13 0,-4 0 23 15,2-14-10-15,-1 6 5 0,-1-2-1 0,-2 1-16 16,2-1 9-16,-3 1-3 0,3 0 4 0,-1 9 0 15,-2-12-14-15,2 12-5 0,-2 0 11 0,0 0 11 16,0 0 11-16,2 0-11 0,-1 0 3 0,-1 0-11 16,3 0-13-16,-3 0 25 0,4 0-4 0,-1 0-13 15,2 12 40-15,2-12-24 0,-3 14-32 0,3-5 39 16,1 3-36-16,0-12 11 0,2 11 44 16,0-11-23-16,0 0-13 0,0 9 13 0,-1-9-37 15,1 0-25-15,2 0 10 0,-5 0-44 0,3 0-1 16,-1 0 5-16,-4 0-17 0,1 0 5 0,-3-14 5 15,2-4 31-15,-3-3 13 0,-2-4 6 0,0-4 19 16,0-2-40-16,-7-2 36 0,0-2 2 0,0 4 12 16,-2-3 22-16,-1 3-20 0,0 0 20 0,-2 4 21 15,4 4 25-15,0 0 24 0,-2 6 13 0,3 2-1 16,0 3 3-16,1 3-12 0,2 1 22 0,0 8-42 16,-1-6-4-16,2 6-14 0,1 0-21 0,-3 0-16 15,4 0-21-15,-1 0 5 0,2 0-5 0,0 0 10 16,0 0 27-16,0 9 14 0,3 3-26 0,0-1 2 15,3 3-40-15,0 5 28 0,2-3 13 16,2 7-22-16,-2 0 43 0,2 1-36 0,1 0-26 16,2 2 9-16,1-1-11 0,0 1 14 0,0 1 38 15,0 1-1-15,1-5-32 0,-4-2 14 0,1 0-11 16,-2-1 7-16,0-2-4 0,-3-3 6 0,0-4-30 16,1-11 14-16,-4 11 10 0,2-11-38 0,-2 10 41 15,-2-10-14-15,0 0 3 0,1 0 27 0,0 0-5 16,-1 0 5-16,0 0-28 0,3 0 29 0,-2 0-16 15,1 0-2-15,2 0 8 0,-2 0-58 0,2-10 21 16,-2 0 23-16,2 2-3 0,2-1 11 16,-2 1-37-16,4-1-26 0,0 1 2 0,0-1-42 0,1-1 14 15,2 0-4-15,-1-1-11 0,0-2 34 0,2 2 0 16,2 0 17-16,-4-2 1 0,4-2 27 16,-2 0-13-16,0-1-4 0,0 1 51 0,0-1-30 15,0 1 10-15,-4 1 16 0,0-1-20 0,1 0-14 16,-4 4 26-16,-1-1 7 0,-2 4 40 0,0-1 49 15,-2 0 38-15,0 3 2 0,-2 6-23 0,0-5 4 16,0 5-34-16,-8 0-4 0,2 0-8 0,0 0-45 16,-2 0-3-16,0 0 3 0,-2 0 3 0,2 0-2 15,1 0-7-15,-4 0-16 0,1 13-12 0,2-1 14 16,0 0-6-16,0 2 7 0,1 0-6 16,0 2 0-16,1-2 1 0,0 4-7 0,4-1 10 15,-2 0-5-15,4-2-8 0,0-1-3 0,0 1-3 16,0-3 9-16,4 0 7 0,2-5-5 0,0-7 14 15,0 9-14-15,2-9-8 0,0 0 4 0,0 0 1 16,0 0-6-16,2 0 10 0,-2 0 21 0,1-14-42 16,-2 2 24-16,-1-2-8 0,0 3-25 0,1-3 27 15,-1-2 2-15,-5 5 6 0,3-1 12 0,-2 3-21 16,2 2 7-16,-2 7-6 0,0-10-8 0,0 10 27 16,-2 0-17-16,3 0 3 0,-2 0-6 0,-1 0-5 15,2 0 5-15,0 0 12 0,0 0 1 0,2 0 1 16,2 0-3-16,0 11-19 0,2-2 23 15,3 0 18-15,0 0-42 0,3-1-26 0,1-1-84 0,-2-7-114 16,7 7-79-16</inkml:trace>
  <inkml:trace contextRef="#ctx0" brushRef="#br0" timeOffset="-196841.25">17834 15514 822 0,'-6'0'7'0,"2"0"2"16,0 0 0-16,2 0 5 0,-2 0-11 0,4 0 27 15,0 0-15-15,0 0 20 0,0 0-1 16,0 0-50-16,0 0 4 0,0 14-32 0,4-14 45 15,-1 13 4-15,2-13 18 0,2 15-13 0,-4 0-22 16,4 0 22-16,0 4-30 0,3 2 51 0,0 3-25 16,0 1 0-16,2 5 40 0,-2 1-49 0,0 1 15 15,0 0 16-15,0 3-34 0,0 0 30 0,-4 2-13 16,4-1 1-16,-4 1-13 0,0-2 9 0,-2-3 5 16,0 0-39-16,0-6 53 0,-2 0-33 0,-2-2-9 15,3-8 24-15,-3-4-5 0,0-12-6 0,0 10 5 16,0-10-8-16,0 0 4 0,0 0-11 0,-5-12 9 15,0-4 5-15,-2-4-37 0,-1-9 45 0,-2-2-19 16,0-4 10-16,0-5 17 0,-2-5-26 0,-2-1 23 16,3-3-26-16,-4-1 11 0,5-1 6 15,-1 3-17-15,2 2 26 0,2 2-25 0,0 2 17 16,4 4-7-16,-2 3 1 0,5 8 4 0,0 4 7 16,0 0 0-16,0 5-26 0,5 3 5 0,-2 5-12 15,1 10-20-15,0 0 62 0,2-11-48 0,-2 11 35 16,2 0 41-16,-2 0-55 0,2 0 27 0,0 0-9 15,-2 0-26-15,2 0 20 0,0 0 14 0,0 0-25 16,1 0 13-16,-2 17-13 0,1 2 26 0,0 0-17 16,-2 3-15-16,2 1 35 0,-2 3-31 0,1 1 7 15,-4 2 16-15,3 0-38 0,-4-3 35 0,0 3-5 16,0-3 8-16,0-2 5 0,0 0-33 0,-4-3-12 16,0-2 36-16,2-2-36 0,0-3-11 15,0-2-60-15,1-3-66 0,1-9-4 0,0 9-19 0,0-9 8 16</inkml:trace>
  <inkml:trace contextRef="#ctx0" brushRef="#br0" timeOffset="-195700.73">18222 15860 946 0,'0'12'6'16,"0"1"-11"-16,0-2 21 0,0 0 0 0,0 1-17 15,0-4-4-15,0-8-4 0,0 9 14 16,4-9-32-16,0 0 40 0,1 0-12 0,-2 0-38 16,1 0 57-16,5 0-6 0,-4 0-21 0,3 0 11 15,2 0 19-15,-2 0-54 0,2-14 43 0,-4-1 11 16,3 1-42-16,-2-3 51 0,-3 1-51 0,1-3 12 16,-4 2 11-16,-1-1 0 0,0 3 10 0,0 0-4 15,0 2 22-15,-4 1-14 0,-2 4 21 0,0 8 20 16,0-10 10-16,-2 10-14 0,2 0-9 0,-1 0-48 15,-2 0-27-15,-1 0-8 0,3 0 14 0,-2 0 29 16,1 12-15-16,0-1 14 0,0 4 14 16,1-1-24-16,-2-1 3 0,3 1 28 0,2 0-42 15,1 1 25-15,0 3 6 0,2-1-26 0,1 0 18 16,0 0-19-16,5-2 5 0,0 2-2 0,0-1-5 16,3-3 20-16,2 1-16 0,3 0 24 0,-2-7-17 15,4-7 3-15,1 13 13 0,-2-13-16 0,-1 0 24 16,3 0-25-16,0 0-15 0,-2 0-40 0,0 0-1 15,-2-13 13-15,-2-1-47 0,0-4 40 0,0-5-17 16,-1 1-11-16,-3-3 59 0,-2-3-10 0,-3-2 25 16,1 4 4-16,-2-3 15 0,0 7 11 0,0 2-20 15,0 2 17-15,-3 3 27 0,-1 4 17 0,-1 2 31 16,1 9-5-16,3 0-39 0,-4 0 7 0,1 0-14 16,0 0-2-16,1 0-5 0,0 0 0 0,1 0-11 15,-2 0-41-15,3 0 4 0,-2 0 2 16,1 0 8-16,2 0 31 0,0 14-28 0,0-2-26 15,0 0 11-15,2 1 17 0,2 0-3 0,2 5-14 16,-2-1-15-16,2-1-4 0,3 3 42 0,-5-3 11 16,2 4-19-16,-1-2 10 0,0-1-36 0,1-2 23 15,-5-2 14-15,3-2-6 0,1-1 13 0,-4-10-21 16,2 8-19-16,-2-8 4 0,-1 0 24 0,2 0-6 16,-2 0 22-16,0 0-40 0,3 0 29 0,-2 0 15 15,2 0-27-15,-2-12 24 0,1 2-44 16,-2-4-18-16,3-3 14 0,-2 0 10 0,1-1 16 15,1-3 25-15,-3-2 25 0,1 2-53 0,3 1 24 16,-2 1-20-16,1-2-37 0,1 6 50 0,-1-2-28 16,4 3 8-16,-4 0 43 0,6 2-9 0,-4 3-5 15,1 9-23-15,0-11-29 0,1 11 13 0,0 0-11 16,-1 0 38-16,-2 0-42 0,-2 0 22 0,2 0-5 16,-1 0-16-16,-1 0 50 0,-1 0-24 0,2 0 6 15,-2 13-14-15,4 2-8 0,-4 3 20 0,-1-1-1 16,3 3 1-16,-2 0 22 0,-1 4-21 0,2-4-1 15,1-1 4-15,-2-3-13 0,-1 1-9 16,3-3 14-16,-2-4-3 0,1-10-15 0,-2 10 16 0,4-10-6 16,-1 0-1-16,0 0 21 0,1 0-8 15,1 0 4-15,0-14 13 0,0 0 4 0,2-3-19 16,0-3-24-16,-1-1 7 0,-3-3-12 0,5-1 25 16,-2-1 23-16,0 0-25 0,3-3 32 0,-4 5-2 15,1-2 1-15,3 6 6 0,-2-1-36 0,0 3 15 16,0 1-30-16,2 3-1 0,-3 3 20 0,0 11-30 15,-1-12 6-15,0 12 45 0,-1 0-38 0,-3 0-12 16,1 0 52-16,1 0-36 0,-2 0 24 0,-1 0 17 16,5 0-44-16,-4 14 9 0,3 0-13 15,-1 5 18-15,0 1 8 0,1 2-14 0,1 0 17 0,-1 1-13 16,-1 0-1-16,1-1-6 0,1-3-2 16,-1-3 7-16,0-3-13 0,-2-2 15 0,2-2-1 0,-1-9 2 15,1 0-12-15,1 0 13 0,0 0-5 0,0 0-2 16,0 0 26-16,0 0-24 0,0 0 7 15,1-14-3-15,-1-1-16 0,0 3 20 0,-2-2-14 16,0 0 11-16,1-1 8 0,1-2-7 0,-4 4 9 16,4-1-20-16,-4 3 2 0,3 1 19 0,1 0-29 15,-4 10 17-15,2-9 3 0,-2 9-8 0,2 0 23 16,0 0-4-16,-3 0 11 0,4 0-24 0,-2 0 15 16,1 0-9-16,1 18-18 0,-1-2 17 0,4-1-14 15,-4 5 1-15,6 4 10 0,-3-2-25 0,-1 2-12 16,1 0-46-16,-2-2-79 0,2-2-48 0,-2 1-89 15</inkml:trace>
  <inkml:trace contextRef="#ctx0" brushRef="#br0" timeOffset="-195128.24">18944 15064 942 0,'-3'0'13'0,"-1"0"-13"0,-1 0 16 15,1 0 0-15,1 12-20 0,0-3 29 0,3-9-30 16,0 10 14-16,0-1-8 0,0-1-6 16,0-8 8-16,5 14 8 0,0-4-13 0,1 4 3 15,0-3-21-15,3 2-24 0,-4-2 42 0,4 0-5 16,-2 4 23-16,2-1-11 0,-2-2 16 0,0 2 10 15,0 0 10-15,-1 2 31 0,0 0-15 0,1 3-28 16,0 0-16-16,-1 1-14 0,1 1-29 0,-4 5 16 16,3 1 25-16,-2-1-4 0,1 5 4 0,-1-3 6 15,0 2-34-15,-2-3 13 0,-1-1 3 0,-1-5-8 16,0-4 13-16,0-1-7 0,0-6 20 0,0-10-19 16,0 0-8-16,0 0-12 0,3 0 4 0,-1 0 9 15,-2 0-7-15,0 0 21 0,1 0-8 16,2 0-7-16,-2 0 35 0,2 0-7 0,0 0-24 15,1-11 13-15,-1 1-19 0,3 0-3 0,-2 0 14 16,4 1-11-16,-4 9 37 0,0-11-53 0,3 1 31 16,-2 10 7-16,1-11-21 0,-1 11 50 0,1-9-50 15,3 9-10-15,-4 0 8 0,1 0 10 0,1 0 14 16,-4 0 13-16,3 0 4 0,-2 0 9 0,1 0-15 16,1 0 16-16,-4 0 11 0,-2 0-28 0,2 0 21 15,-1 0-13-15,-1 10-25 0,0 1-3 0,0 3 13 16,0-1-22-16,0 4 5 0,-3 1 13 15,-4-5-10-15,4 5 10 0,-4-3-5 0,1-4-8 16,1 1-4-16,-1-3 25 0,0-9-27 0,0 9-14 16,-1-9-24-16,1 0-32 0,3 0 2 0,-1 0-34 15,0 0-6-15,2 0-11 0,-1 0-17 0,2 0 22 16,1-9 11-16,0-2-38 0,4 1 14 0</inkml:trace>
  <inkml:trace contextRef="#ctx0" brushRef="#br0" timeOffset="-194763.7">19389 15611 1093 0,'6'9'12'0,"-2"1"-5"0,-1-1-2 16,0-2 16-16,1 2-29 0,-2-9 4 0,-1 11 17 16,4-11-24-16,1 9 15 0,-2-9-4 0,2 0-3 15,-1 0-1-15,2 0-4 0,1 0 12 0,0 0-6 16,2 0 10-16,-2 0 7 0,0-14 7 0,0 2-31 15,-3-5 34-15,2 0-31 0,-1-2-14 0,-2-3 48 16,0-1-28-16,-4 2 32 0,0-2-15 0,0 2 6 16,0 1-31-16,-6 5 27 0,1 0 9 0,-2 4-31 15,-1 11 36-15,0 0-36 0,-2 0-16 16,2 0 2-16,-2 0-8 0,-1 0 29 0,4 0 20 16,-1 13-3-16,-2 1 2 0,2 0-19 0,0 1-32 15,2 4 8-15,2-3 2 0,-2 3-2 0,4-3 16 16,-1 3 12-16,3-3-27 0,0 2 12 0,6-4 14 15,3 0-5-15,-1 0 20 0,1 0-24 0,4-1 7 16,-1-2-20-16,2 0-1 0,2-1 28 0,0-2-20 16,2-8-42-16,-2 8-32 0,2-8-24 0,0 0-7 15,-2 0-1-15,-3 0 14 0,4 0-37 0,-5 0-57 16</inkml:trace>
  <inkml:trace contextRef="#ctx0" brushRef="#br0" timeOffset="-194021.84">19579 15175 1286 0,'0'0'21'0,"0"0"-24"0,0 0 19 15,0 0-27-15,0 0 3 0,0 0 24 0,2 0-36 16,1 0 28-16,-2 16 2 0,2 3-10 0,2 1 14 16,0 5 7-16,2 0-33 0,1 2 15 0,0 2-7 15,2 4-22-15,0 0 25 0,0 2-24 0,-2 0-5 16,0 0 22-16,2 2-16 0,-4-1 25 0,2-1 14 15,-3-1-9-15,2-2-5 0,-4-3-2 0,2-3-4 16,-3-2 10-16,3-2-10 0,-5-4-24 0,0-3-38 16,0-4-19-16,0-2-23 0,0-9-31 15,-5 0 51-15,-2 0 7 0,2 0 24 0,-1 0 54 16,-2-14-3-16,-2 3-11 0,2-4 9 0,-2-2 12 16,0-1-22-16,-2-1 10 0,2 3-6 0,3-1 23 15,-2-1 18-15,3 7 9 0,2-2 14 0,1 2-27 16,0 2 4-16,3 9-20 0,0-6 13 0,0 6 16 15,0 0-24-15,0-9 31 0,0 9-14 0,0 0-65 16,6 0 59-16,-2-11-41 0,2 11 11 0,3-5 43 16,-5 5-38-16,6 0 23 0,3-6-9 15,-1 6-17-15,-1 0 12 0,6 0-16 0,-3 0 10 0,0 0 26 16,0 0-30-16,1 0 6 0,-4 0-2 16,1 0-31-16,1 0 31 0,-6 0 22 0,3 0-1 15,-1 0 0-15,-4 0-12 0,0 0-17 0,0 0-12 16,-3 0 27-16,2 0-8 0,-4 0 31 0,2 0 5 15,-2 0 10-15,0 0 0 0,0 0-15 0,0 0-2 16,1 0-11-16,-1 0 9 0,3 0-13 0,-3 7-13 16,2 2 0-16,0-2-19 0,3 4-5 15,-2-1 38-15,1 1-21 0,0 0-11 0,2 0 45 0,3 2-47 16,-2-2 31-16,1-1 5 0,0 0-36 0,0-4 34 16,4-6-26-16,-4 11 4 0,1-11-5 15,3 9 5-15,-2-9 3 0,0 0 33 0,-1 0-13 0,-1 0-14 16,2 0 2-16,-1 0-39 0,0 0 40 15,-1-11-14-15,-2-3 24 0,3-1 18 0,-4 0-23 16,0 1 11-16,0-3-45 0,-3 2 25 0,1 0-15 16,-2 0 11-16,1 1 12 0,-2 3 5 0,0 5 20 15,0 6-21-15,0 0 23 0,0-9-22 0,0 9 27 16,0 0 12-16,0 0-9 0,0 0-13 0,0 0-30 16,-3 0-11-16,3 0-2 0,-3 0 1 0,3 11-14 15,0-2 27-15,0 2-6 0,0 2 3 0,0-1 16 16,4 2-14-16,0 1-9 0,2 2-7 0,0-3 20 15,0 4-9-15,0-4 15 0,2 0 12 16,1-1-30-16,-2-2 7 0,-1-2-10 0,2 2-10 0,3-2-38 16,-4-3-23-16,1-6-55 0,0 0-39 0,0 0-4 15,-2 0-67-15,3 0 62 0</inkml:trace>
  <inkml:trace contextRef="#ctx0" brushRef="#br0" timeOffset="-193768.54">20103 15002 1039 0,'-2'0'-14'0,"1"0"9"16,-2 14 12-16,1-5 0 0,2 3 21 0,0 1-1 16,0 2 14-16,0 0 3 0,6 6 0 15,0 2 8-15,0 0-37 0,2 5-8 0,2-1 6 16,0 2-35-16,0 4 37 0,1-2-26 0,-1 4-22 15,1-4 33-15,4 2-32 0,-4-1 45 0,4 2 1 16,-4-3 2-16,3-1-10 0,1 0-23 0,-2 2 4 16,1-4-15-16,-2-4-20 0,2 1-61 0,-2-4-43 15,-2-3-59-15,0-3-48 0,3-4 65 0</inkml:trace>
  <inkml:trace contextRef="#ctx0" brushRef="#br0" timeOffset="-193015.33">20487 15653 1069 0,'-5'-7'-2'15,"0"7"10"-15,1 0 31 0,2 0 2 0,-2-7 10 16,-2 7 8-16,2 0 7 0,-2 0-10 0,2-8 20 16,-2 8-4-16,0 0-49 0,1 0 24 0,0 0-34 15,0 0-12-15,0 0 12 0,1 0-26 0,3 9 6 16,-4-3 0-16,1 3-1 0,4 0 2 0,-2-3-4 15,2 5 4-15,0-2 7 0,0 2 16 0,6 1-8 16,-1-3-14-16,0 2-9 0,4-1-19 0,-2-2 22 16,3 1 0-16,0-9 5 0,-1 8 16 15,1-8-10-15,-1 0-1 0,1 0 5 0,0 0-20 16,-1 0 8-16,1 0-5 0,-3 0-1 0,1 0 12 0,0-12-7 16,-1 1 11-16,-1 0-4 0,-5-1 9 15,3 0 0-15,-2-2-7 0,1 2-8 0,-3-2 11 16,0-1-2-16,0 6 15 0,0-2-3 0,0 2-20 15,-5 1 1-15,4 8 14 0,1 0-1 0,0-7 16 16,0 7-13-16,0 0-1 0,0 0-12 16,0 0-1-16,0 0 0 0,0 0-4 0,0 0-9 0,0 0 5 15,0 0 9-15,0 0-15 0,3 0 20 0,1 0-4 16,1 0-20-16,0 0-3 0,1 7-38 16,0-7-38-16,2 0 11 0,-2 0-16 0,0 8 25 15,-2-8 0-15,2 0 14 0,-2 0 36 0,1 0-10 16,-1 0 44-16,-1 0-14 0,1-15 5 0,1 4 18 15,-4-3-17-15,-1 2 12 0,3-1-26 0,-2 1 26 16,-1 2-7-16,0-1-22 0,0 4 49 0,0 7-3 16,0 0 23-16,0 0 41 0,0-11-12 0,2 11-5 15,-2 0-19-15,4 0-7 0,-4 0-32 0,0 0 2 16,4 0-4-16,-2 0-18 0,2 0 13 0,1 15-8 16,-1-5 12-16,2 4 3 0,-1-3-19 0,1 0 17 15,0 3-8-15,1-2-21 0,0 2 13 0,-1-5-9 16,0 2-3-16,-2-2 35 0,1-9-3 15,-1 9-11-15,-3-9 6 0,4 0 5 0,-5 6-35 16,1-6 31-16,-1 0-2 0,0 0-29 0,0 0 20 16,0 0-1-16,0 0-11 0,0 0 9 0,0 0 17 15,0 0-35-15,0 0 10 0,-1 0 8 0,1 0-17 16,0 0 26-16,0 0-3 0,0-9 7 0,0 2 20 16,0-1-28-16,1-3-13 0,3 5 23 0,2-3-37 15,-2 1 32-15,2 1 4 0,0-2-30 0,1 9 15 16,0-11-23-16,-1 11 21 0,4-9 8 0,0 9 16 15,0 0-5-15,1 0-4 0,0 0 0 0,2 0-16 16,-1 0 26-16,-1 0-14 0,5 0-28 0,-2 0 29 16,1 10-7-16,2 2 14 0,-1 2 16 0,1 4-68 15,1 2-71-15,-3 0-80 0,4 5-128 0</inkml:trace>
  <inkml:trace contextRef="#ctx0" brushRef="#br0" timeOffset="-190360.96">17262 14941 552 0,'-4'0'15'0,"0"0"4"0,2 0-11 16,-1 0 14-16,3 10-2 0,0-10-18 15,0 0-23-15,0 0 17 0,0 10-36 0,0-10 35 16,0 11 36-16,0-11-30 0,3 13 40 0,-1-13-29 16,0 11-6-16,1 0-21 0,0-11 12 0,-1 13 5 0,0-3 17 15,1 0 26-15,0 0-24 0,-1 0 18 16,2 4-2-16,0 1-14 0,-1 0 25 0,2 1 6 16,3 5-38-16,-2 3 49 0,1 2-27 0,2 6-5 15,1 3 23-15,1 2-35 0,2 7 1 0,-1 2-18 16,2 7 12-16,2 1-13 0,2 4 6 0,-3 3-12 15,4 1 7-15,-2 1 19 0,-1 1-10 0,1 6 22 16,-1-4-33-16,0 4 10 0,-2-2-13 0,-2-2 4 16,0 0 7-16,-2-5-10 0,0-2-15 0,0-5 22 15,3-6-4-15,-6-5-12 0,0-3 18 16,5-7-40-16,-7-7 47 0,3 0-25 0,0-7-64 0,-2-4-50 16,0-5-78-16,-2-10-28 0,2 0-12 15</inkml:trace>
  <inkml:trace contextRef="#ctx0" brushRef="#br0" timeOffset="-189676.72">17057 14923 670 0,'-1'0'7'0,"1"0"17"0,0 0-19 0,0-9-18 16,7 9 8-16,3 0-17 0,0-10 27 15,3 10 22-15,3-9-30 0,4 9 18 0,-1-10-22 0,7 10 10 16,4-10 32-16,3 0-2 0,3 10 28 0,6-14 3 15,4 4-16-15,6 0-22 0,4-1 9 0,4 1-16 16,4-4 12-16,4 2-14 0,3-2-1 0,1-1-17 16,3 0-1-16,3-5-11 0,1 5 12 0,3-4 6 15,1 3-33-15,5-3 72 0,2 3-43 16,2 2 10-16,5 0 8 0,-4 2-28 0,4 12 25 16,-2-14-3-16,0 14 15 0,-3 0-15 0,2-9-5 15,-5 9-21-15,2 0 4 0,1 0 28 0,-2 0-62 16,-1 0 53-16,0 0-19 0,-3 0-19 0,-2 0 63 15,-3 15-25-15,-2-2-5 0,-2-3-9 0,-4 1-12 16,-2 2 6-16,-3-3 21 0,-5 0-5 0,-2-2-7 16,-8-8-10-16,-1 9-24 0,-2-9 21 0,-8 0 14 15,-2 0 3-15,-5 0 10 0,-6 0-18 0,-3 0 3 16,-2 0 21-16,-4 0-2 0,-4 0 10 16,-4-10-29-16,-3 0 5 0,-4 10-14 0,0-9 39 15,-1 9 22-15,-3-12 9 0,-1 12 38 0,0 0-14 16,0 0 10-16,-5 0-38 0,0 0-8 0,0 0-13 15,0 0-7-15,-1 0-2 0,-1 0-5 0,0 0 4 16,4 0-35-16,-4 12 8 0,4-3 12 0,0 0-22 16,2 0 26-16,1-1-2 0,0 5-16 0,5 1-5 15,4-1 11-15,-2 7-6 0,5 0-4 0,2 4 14 16,2 1-13-16,3 2 0 0,1 0 23 0,0-1-16 16,2 5-8-16,0-2 18 0,3 1-21 0,0 4 12 15,1 1 14-15,0 0-7 0,1 5-4 0,4 1 21 16,-6 0-17-16,4 2-58 0,-1-2-39 0,-2 0-63 15,-2 1-14-15,-2-3-1 0,-1-1-9 16,0-3-54-16,-6-1-59 0</inkml:trace>
  <inkml:trace contextRef="#ctx0" brushRef="#br0" timeOffset="-189189.53">17432 17031 822 0,'6'-11'16'0,"2"2"-7"16,1 1-8-16,6-2 8 0,1-4-44 16,6 0 23-16,4-1 3 0,6-2 7 0,4-1 17 15,4 2-47-15,4-3 13 0,6-1 4 0,4 0 14 16,4 2 28-16,4-1 3 0,2-1-13 0,6-2-3 15,4 2-3-15,4-1 1 0,4-4-3 0,4 5 1 16,7-6 20-16,2 0-26 0,3 2-6 0,0-5 21 16,7 3-39-16,-4-3 13 0,6 0 4 0,1 3-6 15,1 0 12-15,2-1 14 0,0 1-19 0,4 0 10 16,-1 2-24-16,0 1-4 0,-2 0 18 0,-2 3-2 16,-3-4 20-16,-2 8 0 0,-1-5 1 0,-3 3-23 15,-3 3-3-15,-5-1 1 0,-5 1-7 0,-6 1 17 16,-4 2 11-16,-6-2-4 0,-7-1-34 15,-7 0-51-15,-8 4-48 0,-4-7-109 0</inkml:trace>
  <inkml:trace contextRef="#ctx0" brushRef="#br0" timeOffset="-189009.46">20616 15902 1426 0,'-21'18'-54'0,"-3"-2"-46"0,1-2-61 0,-2 2-60 16,8-4-82-16</inkml:trace>
  <inkml:trace contextRef="#ctx0" brushRef="#br0" timeOffset="-187074.19">18647 16105 921 0,'-7'0'11'0,"5"0"-39"0,-3 0 8 16,0 11 9-16,5-1-12 0,-1 2 44 0,1-1-14 15,0 0-13-15,0 0-5 0,6 2-6 0,1 2 33 16,1 1 22-16,3-1-24 0,0 5 27 0,3-1-59 16,-2 1-7-16,7 2 31 0,-3 2-25 15,-1 2 13-15,4 1 3 0,-2 0 8 0,2 1-2 16,0 3-4-16,0 0 2 0,-2-1-21 0,3 1 19 15,-1 2 8-15,-2-2-22 0,-1-1 24 0,3-1-12 16,-5 1 8-16,-1-3 7 0,2-1-19 0,-4-2 5 16,-1 3 19-16,0-4-13 0,0 0 0 0,-4-3-22 15,1 1-7-15,-1-5 29 0,-3-1 23 0,1-1-7 16,-1-4-7-16,-1 0 3 0,-1-10-19 0,-1 8 35 16,0-8 13-16,0 0 10 0,0 0-18 15,0 0-4-15,0 0 0 0,0 0-20 0,0 0 25 0,-3 0 8 16,-1 0-33-16,0 0 9 0,-2 0-17 15,0 0-40-15,-3 0 47 0,2-9-16 0,-6-1-20 0,3 1 42 16,-1 1-8-16,-4 0-22 0,2-1 13 16,-1 3-16-16,-5-3-22 0,3 9 16 0,0-7 32 15,-4 7 8-15,3-8 6 0,-5 8-1 0,2 0 6 16,-4-7-26-16,2 7 6 0,-4 0 2 0,2 0 2 16,-4 0-4-16,-1 0-18 0,-1 0 7 0,0 0-9 15,-2 0 17-15,0 0 5 0,-4 0-3 0,0 0-23 16,0 8-3-16,-1-8 12 0,1 0 5 0,-3 9 10 15,1-9-2-15,1 0-28 0,-2 0 1 0,1 0 10 16,-2 0 8-16,3 0 18 0,-4 0-23 0,1-10 9 16,2 2 2-16,-3 0 2 0,0-1 9 15,-1 0-18-15,1 9 13 0,-4-8 1 0,3 8 10 0,-2 0 0 16,0 0-23-16,0 0 3 0,0 0 13 16,-2 0 12-16,0 0-1 0,2 0 7 0,0 13-22 15,-2 1-5-15,4-2 0 0,-1 1-16 0,2 1 16 16,0 1-20-16,-1 0 20 0,1-4 12 0,0 3-19 15,-1 0 8-15,-1-2-4 0,-2-1-18 0,2-1 16 16,-3-1 12-16,0-9-17 0,-3 14 22 0,3-3 1 16,3-11-16-16,-2 13 21 0,2 0-21 0,2-4 7 15,-1 4-1-15,2-3-23 0,3 1 25 0,-2 3-19 16,6-2 10-16,-2 2 16 0,3 0-35 16,1 1 26-16,-1-1-16 0,2-1 7 0,-1 0 19 15,1 1-19-15,0-2 6 0,-2-1-22 0,2 0 17 16,-2-11-4-16,2 13 2 0,-2-2 11 0,0-11-20 15,-2 15 5-15,1-5 18 0,-3-10-21 0,0 14 11 16,-3-3-5-16,1-11 2 0,2 10 13 0,-4-10-24 16,2 0 8-16,0 10-8 0,0-10 4 0,-1 0 9 15,2 0 4-15,-1 0 4 0,2 0-11 0,0 0 9 16,0 0-14-16,3 0-2 0,1 0 16 0,-1 0-9 16,0 0-1-16,1 0 8 0,1 15-5 15,-1-15 1-15,0 10 9 0,-1-10-13 0,1 0 6 16,1 10-8-16,-4-10 2 0,6 0 5 0,-5 11-7 15,-1-11 4-15,3 0 9 0,-1 0-8 0,-3 0-8 16,3 0-6-16,0 0 12 0,1 0-11 0,-2 0 8 16,-1 0 29-16,3 0-38 0,2 0 25 0,-2 0-8 15,2 0-16-15,4 0 1 0,-4 0-8 0,7 0 22 16,-3-12 15-16,1 2-16 0,4 10 19 0,-4-15-38 16,5 2 19-16,-2 13 0 0,2-13 4 0,-1 13 15 15,0-13-34-15,1 13 28 0,0 0-45 0,0-11 32 16,0 11 7-16,0 0-5 0,-2 0 14 0,2-12-33 15,2 12 16-15,-2 0-11 0,0 0 12 0,0-12 14 16,3 12-17-16,-4 0 14 0,5 0-28 16,-4 0 15-16,2 0-3 0,0 0 4 0,-2 0 0 0,0 0-13 15,0 0 17-15,0 0 1 0,-2 0 18 16,0 0-18-16,-4 0-21 0,2 0 1 0,-2 0-2 16,2 0-2-16,-2 0 11 0,-2-15 23 0,2 15-2 15,0 0 2-15,0 0-2 0,-2 0-12 0,0 0-12 16,2 0 10-16,0 0 1 0,0 0-10 0,2 0 3 15,2 0-1-15,-1 0 5 0,3-12 10 0,1 12 0 16,1 0-1-16,0-13-3 0,1 13-12 0,1-11 13 16,0 11-22-16,1-11-1 0,0 11 7 0,2-15-1 15,0 3 17-15,0 12 0 0,0-11-20 16,3 11 5-16,0-10 19 0,1 10-5 0,-1 0 8 0,0-14 2 16,2 14-27-16,0 0 15 0,0 0 5 0,-1 0-20 15,2 0 20-15,-2 0 5 0,3 0-22 16,-1 0 1-16,0 0 28 0,1 0-26 0,-1 0 28 15,1 0 0-15,-1 0-28 0,1 0 12 0,1 0-3 16,0 0 5-16,-1 0-8 0,1 0 4 0,0 0-9 16,1 0 8-16,1 0 14 0,-1 0-29 0,0 0 11 15,-1 0-6-15,2 0 10 0,0 0 5 0,-1 0-16 16,1 0 5-16,-4 0-15 0,6 0 7 0,-4 0 24 16,1 0 12-16,1 0-12 0,0 0 14 0,-3 0-20 15,2 0-12-15,1 0 2 0,-4 0-2 16,4 0-6-16,-4 0 5 0,5 0 8 0,-3 0-17 15,0 0 15-15,0 0 11 0,0 14-10 0,1-14-6 16,1 15 17-16,-1 0-20 0,-1-1 17 0,1 1 13 16,1-1-25-16,0 1 16 0,-1 2-26 0,4 0 19 15,-3 1 3-15,3-1-33 0,0 1 41 0,0 0-13 16,0-1-7-16,0-3-1 0,0 1 1 0,0-4-10 16,0-11 9-16,0 11 16 0,3-11-38 0,0 0-25 15,-2 0-52-15,2 0 34 0,3 0-40 0,-3 0-12 16,1 0 15-16,-1 0-79 0,0 0 26 0,1-20-85 15</inkml:trace>
  <inkml:trace contextRef="#ctx0" brushRef="#br0" timeOffset="-186516.34">12499 17443 780 0,'-2'0'46'0,"2"0"10"15,0 0-15-15,-1 0 8 0,-2 0-34 0,3 0 0 16,0 0 23-16,0 0-12 0,0 0-2 0,0 0-4 15,0 0 5-15,0 0-35 0,0 0 21 16,0 0-16-16,0 0-6 0,0 0 50 0,4 12-43 16,-2-12 9-16,5 20 1 0,0-5-12 0,-1 5 10 15,4 3-6-15,0-2-20 0,0 4 13 0,0 0-26 16,-1-1 10-16,-2-2 36 0,2-2-4 0,-2 0 14 16,-1-5 1-16,1 0-10 0,-1-5-28 0,-2-10 23 15,2 10-24-15,-3-10 10 0,1 0 9 0,2 0-13 16,1 0 35-16,-1 0-28 0,0 0 1 0,1 0 4 15,3 0-6-15,0-17 5 0,3-1 20 16,-1 3-3-16,2-2 2 0,-1-1-6 0,4-2-9 0,-1 0-23 16,1 3 13-16,-1-1-2 0,4 3 27 15,-1 0-57-15,0 1-63 0,4 3-51 0,-3 11-164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40:48.4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14541 8419 652 0,'-7'0'-16'0,"1"0"64"0,0 0-11 0,2 0 4 15,-2 0 40-15,2 0-39 0,-2 0 0 0,2 0 5 16,2 0-20-16,-2 0-30 0,3 0 21 0,-2 0 2 16,3 0-15-16,0 0 17 0,0 0-16 0,0 0-15 15,0 0 3-15,0 0 8 0,0 0-14 16,0 0 16-16,0-14-18 0,0 14-10 0,0-15 34 15,7 0-11-15,0 1-1 0,3-3 10 0,2-3-33 16,5-1-12-16,0-3 46 0,4-3 1 0,3-1 16 16,-2-1 14-16,2-2-27 0,-1 2-28 0,3-1 1 15,-1-1 8-15,-4 2 21 0,4 1 2 0,-4 1 3 16,1 1-5-16,-2 5-19 0,3-2 12 0,-4 5 22 16,0 1-41-16,-2 2-5 0,2 2-65 0,-2 13-52 15,-2-15-7-15,0 15-26 0,-2-12-31 0</inkml:trace>
  <inkml:trace contextRef="#ctx0" brushRef="#br0" timeOffset="328.15">14855 7844 763 0,'-7'0'-19'0,"4"-11"25"0,0 11-3 15,-1-14 5-15,1 14-2 0,3 0-16 0,-3 0 4 16,3 0-14-16,0 0 23 0,0 0 1 0,0-13 9 16,6 13 10-16,-2 0-20 0,2 0-14 0,1-14 17 15,1 14-27-15,0 0 14 0,2-15 25 0,0 15-36 16,3 0 28-16,-3 0-14 0,3-14 3 0,-4 14 33 16,4 0-42-16,-1 0 51 0,-4 0-43 0,2 0-35 15,0 0 58-15,-1 0-42 0,-2 0 24 16,0 0 19-16,-1 0-18 0,-1 0 29 0,-1 0-17 15,0 17-16-15,-1-3 17 0,-3-1-21 0,0 2 6 16,0 1 3-16,0 2-7 0,0 2-31 0,-6 3 38 16,3 1-16-16,1 1-6 0,-3 1 25 0,2-2-79 15,0-1-12-15,3-1-90 0,0-2-25 0</inkml:trace>
  <inkml:trace contextRef="#ctx0" brushRef="#br0" timeOffset="1078.92">15322 7316 586 0,'3'0'5'0,"-3"0"28"0,0 0-19 0,2 0 16 15,0 0-26-15,-2 0-24 0,0 0 13 0,2 0 3 16,-1 0 39-16,-1 0-18 0,3 17 2 0,0 0-24 15,2 2-23-15,-1 4 27 0,0 3-21 0,0 2 22 16,-2 3 37-16,-1 0-31 0,4 1 25 0,-3-1-12 16,1-2-31-16,-3 3 29 0,3-3 9 0,0 0-29 15,-3-5 11-15,3 0 2 0,-3-3-9 0,2-5-7 16,0 1 13-16,-2-17-48 0,2 15 21 16,-1-15 26-16,2 0-17 0,1 0 27 0,-2 0-6 15,-1 0 13-15,4 0-25 0,-1 0 0 0,0 0 4 16,-1-18-17-16,0-2 12 0,1 2 19 0,-1-2 7 15,0-1-4-15,-1 1 2 0,0-1-29 0,0 2-32 16,2-1 12-16,-2 4 29 0,0-1 13 0,0 3 6 16,2 0-12-16,-1 3-20 0,0 11 11 0,3-15-20 15,0 2 35-15,1 13-23 0,-2-11 30 16,1 11 1-16,0-14-19 0,1 14 11 0,-2-15-13 0,2 15 4 16,-4 0 14-16,1 0-8 0,0 0-44 15,-2 0 52-15,2 0-40 0,0 0 14 0,-4 0 14 0,2 0-18 16,-1 0-18-16,-1 0 7 0,0 0 17 15,0 20-16-15,-5-5 44 0,0 3-10 0,2-1-17 16,-4 0-16-16,3 0 22 0,-3-2-20 0,1-4 31 16,-3-11-2-16,2 19-50 0,1-3 59 0,-2-16-52 15,2 12 40-15,0-12-6 0,3 0-17 0,0 0 18 16,1 0-15-16,0 0 40 0,2 12-21 0,0-12 9 16,0 0-9-16,0 0-25 0,0 0 4 0,0 0-13 15,4 0 17-15,-1 0 8 0,2 0-4 0,0 0 15 16,2 0-2-16,-1 0 5 0,4 0 1 0,-2 14 12 15,0-14-30-15,2 0 12 0,0 0-1 0,0 15-4 16,2-15 39-16,-2 0-9 0,4 0-39 16,0 14 20-16,0-14-76 0,0 0-34 0,-1 0 25 15,2 0-42-15,-1 0-7 0,0 0-8 0</inkml:trace>
  <inkml:trace contextRef="#ctx0" brushRef="#br0" timeOffset="1616.09">15783 7383 1095 0,'-4'0'-6'0,"-2"0"13"16,2 0 12-16,-2 0 4 0,0 0-8 0,-1 0 2 15,4 0-12-15,-3 0-8 0,1 0 31 0,0 0-2 16,1 0-8-16,0 0 6 0,2 0-25 16,-2 0-6-16,4 0 2 0,-3 11 9 0,3 4-5 0,-1 5 9 15,1 1 4-15,0 4-19 0,0 4 17 16,0 0-27-16,0 3 1 0,0-2-7 0,0-1-3 15,0 0 16-15,4-4 34 0,0-4-15 0,1 0 11 16,-4-3-2-16,3-2-33 0,1-3 19 0,-2-13 2 16,1 16-22-16,2-16 15 0,-2 0-1 15,0 15 0-15,-2-15 25 0,1 0-9 0,-2 0 4 0,1 0-13 16,0 0-2-16,-2 0 8 0,0 0-2 0,0 0 13 16,0 0-7-16,0 0-43 0,0 0-3 0,-4-18-18 15,0 1 42-15,2-1-13 0,0-3 51 0,0 0 2 16,-1-1-35-16,0 0 30 0,1 2-43 0,0-1 1 15,-2 0 14-15,2 1-7 0,2 2-3 16,0-1 29-16,0 4-29 0,0 0 10 0,0 3 15 16,4 12-18-16,0-14-9 0,0 14 24 0,0-14-30 15,0 14-2-15,1 0 19 0,0-12-10 0,1 12 21 16,0-14-18-16,4 14 23 0,-4-10-31 0,4 10 18 16,-2 0 0-16,3-14-34 0,-1 14 45 0,0 0-27 15,-3-12 42-15,3 12-1 0,-4 0-25 0,2 0 12 16,-2 0-35-16,-1 0 26 0,-4 0 13 0,-1 0-7 15,2 0-15-15,-2 0 7 0,0 0-3 16,0 0 13-16,-3 0 7 0,-6 0-9 0,3 12-3 16,0 3 7-16,-2-1-15 0,1-2-2 0,-4 4 10 0,-3 0-20 15,4-2 48-15,0-2-53 0,0-12-14 16,3 20-14-16,-4-20-77 0,3 14 24 0,2-14-37 16,2 0 1-16,2 0 49 0,2 0-16 0,0 14-22 15,0-14-40-15</inkml:trace>
  <inkml:trace contextRef="#ctx0" brushRef="#br0" timeOffset="2119.03">15999 7478 1007 0,'0'0'11'0,"0"0"16"0,-4 0-4 16,3 0-16-16,-2 0-2 0,1 0-27 0,-2 0 6 15,3 0 34-15,-2 0-12 0,1 0-14 0,-2 0 2 16,4 15 12-16,-2-1-8 0,2-2 29 0,0 3-6 16,0 0-60-16,0 3 18 0,0-2 14 0,2 1 3 15,2-2 38-15,-2 2-46 0,1-3 19 0,-2 1 14 16,3-15-24-16,-2 18 51 0,-2-3-51 0,3-15-22 16,-2 19 7-16,-1-7-28 0,0-12 27 0,0 15 9 15,0-15 28-15,0 0 27 0,0 14-5 0,0-14-11 16,0 0-45-16,0 0 20 0,0 0-7 0,0 0-10 15,0 0 41-15,-4 0-21 0,2 0-19 0,-2 0 30 16,3 0-25-16,-2-14 19 0,0-1 7 16,-2 0-5-16,1-5-24 0,3-2-21 0,-2 2 7 15,1-4 2-15,-2 0 5 0,3 2 10 0,-2-2-5 16,3 3-2-16,0 2 19 0,0 1-2 0,0 0 14 16,8 2-13-16,-3 3 11 0,0-1-43 0,0-1 29 15,1 4-11-15,-1 1-5 0,1 10 47 0,3-14-52 16,-2 14 32-16,3-14 9 0,-1 14-21 15,-2-11 9-15,3 11-13 0,0 0-20 0,-1 0 21 0,-2 0 10 16,3 0-1-16,-4 0 10 0,2 0-8 16,-2 0-18-16,0 0 12 0,-2 0 17 0,-2 0-36 15,2 0 22-15,-4 0-7 0,0 0 1 0,0 0 15 16,0 0 6-16,0 0-2 0,-4 0-16 0,-2 14 10 16,0-14-15-16,0 18-47 0,-4-3-37 0,0-2-70 15,0-13-14-15,0 15-72 0</inkml:trace>
  <inkml:trace contextRef="#ctx0" brushRef="#br0" timeOffset="3801.22">16304 7580 720 0,'0'-12'10'16,"0"12"30"-16,0 0-18 0,0 0 25 15,0 0-2-15,0 0-27 0,0 0 32 0,-5 0-18 16,4 0 9-16,-2 0-2 0,1 0 22 0,-2 0-12 15,3 0-1-15,-2 0-13 0,1 0-5 0,1 0-19 16,-2 0-18-16,3 0 17 0,0 0-26 0,0 0 31 16,0 0 3-16,0 0-20 0,0 0 12 0,0 0-30 15,0 0-4-15,0 0 7 0,0 0-13 0,0 0 37 16,0 0-14-16,0 0 24 0,3 0-15 0,-3 0-13 16,1 0 15-16,1 0-31 0,2 0 31 0,0 0-15 15,-2 0 12-15,2 0 18 0,2 0-29 0,0 0 24 16,2 0-34-16,-2 0 20 0,4 0 2 0,-1 0 1 15,-2 0 5-15,5 0-18 0,-2 0 6 0,4 0 9 16,-2 0-6-16,2 0-17 0,1 0 10 16,0 0-25-16,1 0 34 0,-4 0 6 0,2 0 0 15,2 0 19-15,-3 12-10 0,-1-12-20 0,-2 0 6 16,1 0-12-16,-1 0 9 0,0 0 9 0,0 0-8 16,2 0 11-16,-2 0-14 0,-1 0 18 0,-2 0-3 15,0 0-15-15,0 0 7 0,-1 0-1 0,0 0-1 16,-2 0 14-16,-1 0 2 0,-1 0-17 0,-1 0-5 15,-1 0 10-15,0 0-6 0,0 0-61 0,0 0-53 16,0 0-83-16,-3 0-62 0,-1 0 3 0</inkml:trace>
  <inkml:trace contextRef="#ctx0" brushRef="#br0" timeOffset="4219.46">16531 7478 614 0,'0'0'-31'0,"0"0"2"15,0 0 31-15,0 0 1 0,0 0 6 16,2 0 13-16,2 0-47 0,0 0-1 0,-2 0 22 15,1 0-2-15,-2 0 11 0,4 0-14 0,-1 0 13 16,0 0-4-16,3 0-19 0,-1 0 34 0,0 0-4 16,4 0-21-16,-1 0 43 0,-2 0-25 0,3 0 3 15,0 0-16-15,0 0 4 0,0 0 2 0,0 12 1 16,2-12 24-16,-2 14-38 0,3-14 39 0,-2 15-9 16,0-15-5-16,0 15 19 0,-1-1-26 0,0-14 12 15,0 15 3-15,0-1 16 0,-4-14-21 0,3 14 12 16,-3-14 20-16,-1 15-30 0,-2-15 7 15,0 14-17-15,1-14 6 0,-4 0 40 0,2 18-9 16,-2-18-10-16,0 15-48 0,0-15-6 0,0 14 2 16,-6-14 29-16,0 17 0 0,1-2 21 0,-1-15-8 15,-3 20-10-15,3-6 6 0,-4 1-64 0,0 0-29 16,3-3-57-16,-2 2-4 0,-1 1-113 0</inkml:trace>
  <inkml:trace contextRef="#ctx0" brushRef="#br0" timeOffset="5047.07">17298 7247 1219 0,'0'0'14'0,"0"0"17"0,0 0-12 0,0 0-15 16,0 0-6-16,0 0-2 0,0 0-6 0,-4 13 16 15,-2 1 11-15,0 1-15 0,2 5 31 16,-2 1-16-16,-2 5-16 0,0 3 27 0,1 0-26 16,-2 0-16-16,-1 3 27 0,0-2-13 0,2 1-16 0,-2 1 36 15,2-2-6-15,-2-1-40 0,2-1 41 16,0-2-20-16,1-3 3 0,1-3-5 0,2-4-30 15,1-16-74-15,0 17-26 0,3-17 11 0,0 0-46 16,0 0 46-16,3 0-97 0</inkml:trace>
  <inkml:trace contextRef="#ctx0" brushRef="#br0" timeOffset="5331.82">17272 7356 993 0,'0'0'-5'0,"0"-11"22"0,0 11 6 0,0 0-1 16,0 0 14-16,0 0-17 0,0 0-19 0,0 0-4 15,0 0 8-15,0 0-29 0,0 0 21 0,0 0 5 16,0 0-24-16,0 0 23 0,0 0 0 0,4 0-12 16,-1 0 25-16,0 0 8 0,0 0-4 0,2 19 12 15,0-4-22-15,2 0-7 0,-4 0-16 0,3 0 6 16,-1 3-5-16,0-1 0 0,0 2 22 0,-1-1 18 15,0 0-9-15,0 0 0 0,-1-1-24 0,0 2 3 16,-3-1 20-16,2 0 2 0,-2 1 9 0,0-3-64 16,0 0-48-16,0-3-6 0,0-13-34 15,0 17 8-15,-5-17 41 0,4 14-98 0,-5-14 8 16</inkml:trace>
  <inkml:trace contextRef="#ctx0" brushRef="#br0" timeOffset="5537.01">17223 7612 1015 0,'-1'0'7'0,"1"0"-32"16,0 0 17-16,0 0 15 0,0 0-5 0,0 0 9 15,0 0-15-15,0 0-24 0,4 0-1 0,-2 0 31 16,2 0-12-16,0 0 29 0,2 0-2 16,1-17-12-16,2 17-10 0,1 0-2 0,1-10-24 15,2 10 18-15,0 0 18 0,2-14 15 0,-1 14 14 16,4-11-6-16,-4 11 26 0,2-15-88 0,-2 15 25 15,2-12-62-15,0 12-89 0,-2-11-1 0,-1 11-86 16</inkml:trace>
  <inkml:trace contextRef="#ctx0" brushRef="#br0" timeOffset="5807.42">17754 7228 1282 0,'0'0'22'0,"0"0"3"0,0 0 19 0,-4 0 33 15,0 0-22-15,0 0 11 0,2 0-19 0,-3 0-33 16,0 0-1-16,-2 0-6 0,0 0-3 0,0 0-7 16,-2 15-12-16,1 2 12 0,-4 1 14 0,5 3-2 15,-5 3 2-15,2 3-5 0,-1 2-1 0,1 1 1 16,-2 3 16-16,5 0-36 0,-6 2 7 0,3-1 24 15,2-1-5-15,0-1-11 0,2-2-65 16,0-1-47-16,2-3-32 0,1-3-42 0,2-1-10 0,1-4-48 16,0-1-56-16</inkml:trace>
  <inkml:trace contextRef="#ctx0" brushRef="#br0" timeOffset="6486.46">17824 7391 1212 0,'0'0'36'0,"0"0"16"0,0 0 15 16,0 0 24-16,-3 0-33 0,0-11 6 0,2 11-8 16,-2 0-20-16,1 0-6 0,2 0-22 0,-2 0 9 15,0 0-15-15,1 0 10 0,-2 0 4 0,1 0-44 16,0 0 27-16,0 14-2 0,1 0-3 15,-4 1 27-15,1 2-21 0,0 1-9 0,1 2 13 16,-2 1-15-16,1 4 14 0,3 0 6 0,-4 0 1 16,1 1 12-16,1 1-16 0,2-4-11 0,-1 0 8 15,0-3-15-15,0-3 11 0,2-2 10 0,-2 0-54 16,2-1 27-16,-2-14-9 0,0 14-6 0,2-14 12 16,0 0 1-16,0 14-2 0,0-14-24 0,0 0 19 15,0 0 2-15,0 0-3 0,0 0 52 0,0 0-12 16,0 0-21-16,0-23 5 0,4 3-1 0,-2 0-6 15,2-2 9-15,-1-2 15 0,0 1-15 16,3-1-9-16,-2-2 17 0,5 3-14 0,-2-1-15 16,2 1 21-16,-4 1-21 0,3 3 22 0,0 0 5 15,2-1 1-15,-2 4 17 0,0-1-36 0,2 0-8 16,-2 2 23-16,4 3-26 0,-4-1 33 0,0 13 4 16,2-12-25-16,-2 12 20 0,0-12-13 0,0 12 7 15,-1 0 1-15,-4 0-19 0,1 0 12 0,-1 0-13 16,-2 0 34-16,-1 0 3 0,0 0-10 0,0 0 0 15,0 0-1-15,0 0-10 0,-6 17 7 0,-2 1 4 16,0 2 6-16,-4 3-5 0,2 1-8 16,-2 1 15-16,0 0-23 0,-3-3 19 0,0 2-7 15,4-4 5-15,-5 0-9 0,1-5 16 0,3-1-10 16,0-14-2-16,0 17-9 0,2-17 4 0,4 0-1 16,-2 12-8-16,2-12 13 0,0 0-20 0,4 0 10 15,0 0-1-15,2 0-15 0,0 0 6 0,0 0 17 16,0 0-2-16,0 0 11 0,4 0-3 0,1 0-33 15,0 0 23-15,1 0 13 0,0 0-20 0,1 0 12 16,2 0-19-16,-1 0-5 0,2 0 30 0,1 0 2 16,0 0-24-16,-1 0 7 0,5 0-8 0,-4 0 10 15,4 0 25-15,0 0-3 0,-1 0-10 0,0 0 8 16,4 0-13-16,-2 0-9 0,2 0 18 0,2 0-65 16,-1 0-61-16,1 0-91 0,-1 16-167 0</inkml:trace>
  <inkml:trace contextRef="#ctx0" brushRef="#br0" timeOffset="8791.62">18262 7543 942 0,'-4'0'9'0,"1"0"28"0,-1 0-20 0,-1 0 7 16,4 0-9-16,-2 0-29 0,3 0 12 0,0 0 5 15,0 0-3-15,0 0 9 0,0 0 9 0,0 0-47 16,0 0 18-16,3 0-16 0,-2 0 21 0,4 0 38 16,-4 0-21-16,3 0 8 0,-2 0-34 0,6 0 14 15,0 0 6-15,2 0-1 0,3 0 0 0,3-15-18 16,1 1-3-16,2 1 36 0,4-4 2 0,1 2-4 16,6-2 16-16,-2-1-58 0,-2-1 34 15,4 1-15-15,0 0-25 0,-4-1 38 0,3 3-6 16,-6 2-3-16,-1-1 29 0,2-1 6 0,-4 5-34 15,-1 11 16-15,-1-16-34 0,-3 16-69 0,-3-12-46 16,-2 12-65-16,0 0-60 0</inkml:trace>
  <inkml:trace contextRef="#ctx0" brushRef="#br0" timeOffset="9146.09">18572 7214 694 0,'0'0'3'16,"0"0"4"-16,0 0-10 0,0 0-9 0,0 0 11 15,0 0-9-15,4 0-9 0,2 0 30 0,0 0-11 16,3 0-1-16,1 0 24 0,1 0-37 0,4 0 13 15,-4 0-9-15,5 0 23 0,0-11 21 0,1 11-34 16,-4 0 15-16,3-12-40 0,0 12 9 0,-2 0 29 16,2 0 4-16,-3 0-16 0,-1 0-6 15,-2 0-1-15,-3 0 24 0,2 0 37 0,-1 0-18 16,-5 0 18-16,4 0-23 0,-4 14-15 0,0-1 25 16,-2 0-57-16,1 2 32 0,-2 3 7 0,0 1-7 15,-6 2 21-15,0 5-30 0,2 3-2 0,-2 1-48 16,1 1-21-16,0-2-49 0,-1-3-57 0,2 0-56 15</inkml:trace>
  <inkml:trace contextRef="#ctx0" brushRef="#br0" timeOffset="10510.12">19293 6767 980 0,'0'0'15'0,"0"0"38"0,0 0 0 0,-5 0-9 0,1 0-6 15,3 0-51-15,-1 0 13 0,-1 0-13 16,0 0-7-16,1 17 24 0,0 0-22 0,-1 6 26 16,0 1-20-16,1 2 14 0,-3 3 28 0,4 1-19 15,-1 1 11-15,-1-1-27 0,2-1-11 0,-2-1 24 16,3 1-17-16,0-5 41 0,0-4-40 0,0 1 4 16,0-2-18-16,0-3-72 0,0-2 0 0,0-14-45 15,4 11 36-15,-1-11-35 0,-1 0-37 0,2 0 14 16</inkml:trace>
  <inkml:trace contextRef="#ctx0" brushRef="#br0" timeOffset="10928.37">19297 6778 830 0,'0'0'1'0,"2"0"20"0,-2-14-17 0,0 14 16 16,2 0-11-16,-2 0-22 0,2 0 31 0,-1 0-28 15,2 0 11-15,1 0 30 0,-2 0 0 0,2 19 27 16,-1-3-18-16,2-1-6 0,-1 3-19 0,2-1-17 16,-1 3 34-16,0 0-42 0,0 3 12 0,0 0-12 15,-1 0-20-15,0 0 33 0,-2 1 17 0,-1-1 13 16,-1 0-28-16,0-1 12 0,0-1-26 0,0 0 1 16,0-1 32-16,-3-5-35 0,1 0-44 15,-3 0 5-15,2-1 7 0,-1-14-23 0,-2 11 48 16,2-11 8-16,0 0-22 0,-4 0 18 0,1 0 18 15,1 0-21-15,-1 0 14 0,1 0 30 0,-1 0-36 16,1 0-1-16,-1-14 4 0,3 14-19 0,0-18 10 16,-2 6 19-16,2 12-1 0,-1-13-19 0,4 13 15 15,-1-12-2-15,-1 12-3 0,3 0 35 0,0 0-4 16,0 0-11-16,0-12 1 0,0 12-23 0,3 0-7 16,0 0 8-16,2 0 2 0,0 0 12 0,0-11-17 15,3 11 11-15,-1 0-5 0,4 0 15 16,-3-13-13-16,5 13 17 0,2 0-25 0,-1 0 3 0,0-11 13 15,4 11 2-15,-2 0-8 0,2 0 21 16,0 0-5-16,0 0-82 0,2-14 11 0,-2 14-87 16,0 0-74-16</inkml:trace>
  <inkml:trace contextRef="#ctx0" brushRef="#br0" timeOffset="11193.49">19657 6967 1118 0,'-4'0'8'0,"-2"0"21"0,-2 0 15 16,0 0 6-16,1 0-5 0,0 0-12 0,-2 0 7 16,2 0-37-16,-1 0-1 0,-1 0-9 15,0 0-9-15,-1 17 9 0,0-2 26 0,-2-3-35 16,2 0-4-16,0-1 35 0,0 2-40 0,0 0 43 16,2-2-17-16,2 2-17 0,3-2 27 0,-2 4-27 15,5-1 16-15,0-2 35 0,0 2-49 0,0-1 13 16,6 0-15-16,2 1-19 0,0-1 38 0,2-2 5 15,0-11 19-15,2 17-9 0,-1-5-10 16,2-12-5-16,0 12-9 0,0-12-55 0,0 0-38 0,0 0-21 16,0 0-39-16,2 0-7 0,2 0-66 0,-3 0 21 15</inkml:trace>
  <inkml:trace contextRef="#ctx0" brushRef="#br0" timeOffset="11500.41">19899 7051 909 0,'-4'-11'50'15,"2"11"19"-15,-2 0 26 0,0 0 6 0,0 0-30 16,1 0-31-16,-4-12-24 0,4 12-4 0,-6 0-28 16,3 0 10-16,0 0 2 0,1 0-7 0,-4 0 23 15,3 0-1-15,0 0-7 0,1 0-3 0,-2 0-5 16,4 0-3-16,-4 12 1 0,2-12-1 15,2 15 15-15,2-15-8 0,-2 14 29 0,3-14 2 0,0 17-55 16,0-3 11-16,0-14-10 0,4 15-11 16,-1-1 36-16,0-14-6 0,3 16 4 0,-2-16 9 15,2 14 17-15,2-14-7 0,-2 15-14 0,0-15-9 16,3 11-8-16,-4-11 3 0,1 0-29 0,2 0-30 16,0 0-27-16,-2 0-24 0,2 0-17 0,-2 0 35 15,0 0-24-15,0 0-62 0,0 0 18 0</inkml:trace>
  <inkml:trace contextRef="#ctx0" brushRef="#br0" timeOffset="11952.14">20079 6910 874 0,'-5'0'16'0,"0"0"13"16,0 0 20-16,-4 0-2 0,3 0-9 0,-4 16-17 16,4-16-9-16,-4 16 19 0,2-16-9 0,0 17-13 15,0-1 13-15,-2-3-39 0,2-13 6 0,3 17 38 16,-4-2-49-16,3-4 25 0,2-11-16 16,-2 15-5-16,2-15 27 0,2 14-9 0,0-14 30 15,0 14-32-15,2-14 0 0,0 12 2 0,0-12-38 16,4 14 31-16,1-14 11 0,0 15 2 0,0-15 14 15,1 15-17-15,-3-1 5 0,4-14-13 0,-2 15 4 16,1-15-3-16,0 14 2 0,3-14-3 0,-2 12 1 16,1-12 23-16,-2 0-37 0,0 14 11 0,3-14-4 15,-2 0-16-15,1 0 26 0,-2 0 25 0,0 0-2 16,3 0 7-16,-4 0-4 0,1 0-18 0,0 0 4 16,0 0-30-16,-2-14 31 0,2 2-32 15,-2-2 21-15,0 2-8 0,1 0-20 0,-4-2 38 0,4-1-23 16,-4 2 25-16,-1 0 11 0,0 13-19 15,0-16 7-15,0 3 21 0,0 13-42 0,-1-13 24 16,-4 13 4-16,1 0-28 0,2-13 2 0,-2 13-19 16,0 0 30-16,2 0-41 0,0 0-17 0,0 0-27 15,2 0-123-15,-1 0-25 0,1-11-10 0</inkml:trace>
  <inkml:trace contextRef="#ctx0" brushRef="#br0" timeOffset="12414.64">20234 6898 952 0,'-5'0'17'0,"1"12"2"0,0-12 4 0,-2 14 13 16,4-14-23-16,-2 20 2 0,0-6 2 0,2-2-30 15,0 2-3-15,0-2 20 0,2 1-29 0,0 1 37 16,0-14 17-16,0 17-19 0,6-2-1 0,-2-1-31 15,2-14-7-15,3 15 9 0,-4-1 30 0,1-14-1 16,0 15 20-16,2-15-23 0,0 15 14 0,0-15 14 16,0 0-44-16,0 11 7 0,-2-11-20 0,3 0 9 15,-2 0 36-15,1 0-14 0,-2 0 12 0,0 0-3 16,0 0-20-16,-2 0 22 0,2 0-15 16,0 0-9-16,-2-12-14 0,5 12 3 0,-5-17 14 15,-1 2 19-15,1 3-10 0,0 0-11 0,1 1 19 16,-4-2-17-16,4 13 8 0,-5-13 0 0,1 13-34 15,-1-11 14-15,3 11 22 0,-3 0 4 0,0 0-5 16,0 0-1-16,0 0-15 0,0 0 9 0,0 0 41 16,1 0-19-16,-1 0-5 0,0 0 1 0,0 0-21 15,0 0-9-15,0 0 30 0,0 0-48 0,2 0 12 16,-2 0 12-16,3 0-14 0,-3 0 47 0,4 17-19 16,-3-2-4-16,1-1 10 0,2 1-14 0,1 1-9 15,-1-1 20-15,2 0-9 0,-1 0-9 0,0-1 34 16,0-14-27-16,6 17-22 0,-6-3-29 15,4-14-50-15,-2 0-54 0,-1 10 11 0,4-10-26 16,0 0-58-16</inkml:trace>
  <inkml:trace contextRef="#ctx0" brushRef="#br0" timeOffset="12809.23">20591 7019 1042 0,'-1'0'-5'0,"-2"0"10"0,1 0 0 0,2 0 10 15,-1 0-7-15,-2 0-6 0,2 0 7 0,1 15-12 16,-3-4 14-16,3-11 7 0,0 15 2 16,0 3-2-16,0-6-25 0,0 2-2 0,4-3-2 0,-1-11-2 15,-2 15 25-15,1-1-8 0,1-14-13 16,-2 12 12-16,-1-12-4 0,0 14 3 0,3-14 22 16,-3 0-21-16,1 0-4 0,-1 0 11 0,0 0-22 15,0 0 20-15,2 0 8 0,-2 0-16 0,4 0 10 16,-1 0 7-16,-1 0-14 0,-1 0-12 0,2-20 18 15,-2 8-13-15,1-2-5 0,1 0 22 0,-3 4-48 16,0-4 31-16,1 14 7 0,2-17-20 0,-2 6 44 16,-1 11-46-16,2-13 25 0,2 13-6 0,-1-16-15 15,-2 16 39-15,4 0-38 0,-4-10 21 16,4 10-6-16,-1 0-15 0,-3 0 39 0,1 0-52 16,2 0 27-16,0 0-11 0,-2 0-17 0,2 0 66 15,1 0-37-15,-1 0 8 0,2 0 3 0,-1 15-26 0,1-3 35 16,0 0-1-16,1 1-19 0,0-1-9 15,-1 0 9-15,3-12-11 0,-2 18 19 0,2-7 4 16,-2-11-62-16,3 12-44 0,-1-12-67 0,1 0 8 16,-3 0-90-16,6 0 36 0</inkml:trace>
  <inkml:trace contextRef="#ctx0" brushRef="#br0" timeOffset="13037.46">20967 6660 1309 0,'-1'0'1'0,"-2"0"-9"0,2 0 16 16,-1 0-1-16,-1 0-3 0,-1 0 32 0,4 0-21 15,-1 19-8-15,1-4 10 0,-2-15-27 0,2 19-3 16,0 0 18-16,0-1-13 0,0 2 13 0,0 0-9 16,0 0-3-16,0 1 3 0,0-1 10 0,3-2 5 15,1 2-8-15,-1-5 0 0,-1 2 1 0,-1-3-17 16,2 0 12-16,-2-14-76 0,2 15-67 0,-3-15 3 15,0 12-58-15,0-12 24 0,0 0-39 0</inkml:trace>
  <inkml:trace contextRef="#ctx0" brushRef="#br0" timeOffset="13202.03">20810 6922 1029 0,'-3'-15'-8'0,"-1"15"21"0,3 0-3 16,-1 0-12-16,2 0 3 0,0 0-32 15,0-12 11-15,3 12 10 0,1 0 11 0,2 0 2 0,0 0 12 16,3-15-30-16,-1 15 28 0,4-12 2 16,-1 12-18-16,4 0 28 0,-1-16-104 0,-1 16-44 0,1-14-79 15,2 14-53-15</inkml:trace>
  <inkml:trace contextRef="#ctx0" brushRef="#br0" timeOffset="14189.42">19255 7420 1108 0,'-3'0'-19'0,"-1"0"7"0,4 0-22 0,0 0-5 16,0 0 31-16,0 0 22 0,0 0 10 0,0 0 7 16,0 0-14-16,0 0-24 0,0 20 22 15,0-1-22-15,4 0-1 0,-1 4 26 0,-1 0 4 16,-1 1-19-16,-1-1 17 0,5 1-36 0,-5-1-8 15,2-3 33-15,-2 0 6 0,2-5-23 0,-1-1 17 16,-1-14 11-16,3 17-45 0,-1-17 36 0,-2 0 0 16,0 15-17-16,0-15 32 0,0 0 15 0,0 0-21 15,0 0-9-15,0 0 3 0,0 0-22 0,0 0 3 16,0 0 21-16,0 0-32 0,0 0 6 0,0 0 4 16,0-15-10-16,0 1 32 0,0-7-11 0,0 1 1 15,-5 0-4-15,5-3 2 0,0 2-1 0,0 1-15 16,0 0 0-16,0 3 14 0,0 2-4 0,0 1 20 15,0 3-9-15,5-2-21 0,-1 13 9 16,0-14-12-16,-1 14 17 0,4-15-27 0,-4 15 27 16,4-11 4-16,-1 11-27 0,0 0 27 0,0 0-44 15,0 0 22-15,-1 0 18 0,2 0-15 0,-4 0 12 16,4 0-18-16,-4 0 22 0,0 0 1 0,-1 0 24 16,-1 0 4-16,2 0-22 0,-3 17 11 0,0-3 3 15,0 1-6-15,-4 0 10 0,-1-1-23 0,2 1-2 16,-4-1-26-16,4-14 14 0,-5 15 7 0,4-15-9 15,-2 17 21-15,1-17 3 0,0 0 16 0,0 0-44 16,2 0 4-16,-1 0-6 0,1 0 2 0,0 0 43 16,0 0 4-16,3 0-24 0,-4 0-4 15,4 0-19-15,0 0-12 0,0 0 27 0,0 0-5 16,0 0 3-16,0 0-4 0,0 0-25 0,7 0 17 16,-5 0-10-16,2 0 3 0,0 0 28 0,-1 0-9 15,4 0-8-15,-1 0 27 0,0 0-12 0,1 15-20 16,2-15 14-16,-1 0-2 0,1 14 1 0,0-14 6 15,1 15 29-15,0-15-15 0,-3 17 7 16,3-17 13-16,0 17-36 0,1-17-13 0,-3 15-45 0,-1-15-60 16,2 15-51-16,-2-15-34 0,3 0-65 0</inkml:trace>
  <inkml:trace contextRef="#ctx0" brushRef="#br0" timeOffset="15008.38">19593 7679 957 0,'0'0'-6'0,"0"0"-8"0,0 0-3 15,0 0-3-15,0 0-5 0,0 0 26 0,0 0-3 16,2 0 3-16,-2 0-8 0,3 0 4 0,0 0-3 16,1 0 31-16,-1 0-12 0,4 0-10 0,-1 0 23 15,0 0-30-15,-2 0 24 0,2 0-7 16,0 0-15-16,-2-15 3 0,0 15 18 0,-2-14-9 0,-2 14 2 15,0-16 1-15,0 16-30 0,-6-14 24 16,-4 14 1-16,4-14 2 0,-2 14 30 0,0 0-30 16,0 0 4-16,-1 0 5 0,-2 0-35 0,-1 0 20 15,2 0-1-15,0 0-5 0,-2 0 0 0,2 0 18 16,0 0-15-16,0 14 20 0,2-14-12 0,2 15-14 16,2-15 17-16,-1 20-39 0,4-20 18 0,1 15-3 15,0-15-17-15,0 17 36 0,6-5 21 0,-1-12-11 16,5 18-4-16,1-18-15 0,-1 17-21 0,0-2 24 15,2-15 1-15,0 14 9 0,0-14 23 0,-1 0-30 16,4 0 16-16,-1 14-41 0,0-14-31 0,1 0-15 16,-1 0-44-16,1 0 49 0,3 0-31 15,-5 0 8-15,2 0 45 0,-1-14-55 0,-2 0 64 16,-1 14 1-16,-1-17 2 0,2 2 34 0,-5 2-20 16,-1 13 26-16,0-17-13 0,-2 3-8 0,-1 3 13 15,-2-1 1-15,-1 12 14 0,0-16 48 0,0 16 20 16,0-14-2-16,0 14 22 0,-1 0-4 0,-4 0-15 15,3 0 12-15,0-11-20 0,2 11-4 0,-3 0-28 16,3 0-32-16,0 0-2 0,0 0-41 0,0 0 18 16,0 0-1-16,0 0 15 0,0 0-4 0,0 0 27 15,5 21-25-15,-1-2-21 0,0 0 31 0,0 3-15 16,2 1 2-16,0-2-1 0,0 2-16 0,0 0-6 16,1-3 43-16,-4 2-12 0,1-3-1 0,0-1-11 15,0-1-7-15,-2-3 17 0,0-1-6 0,0-13 21 16,-2 14-7-16,0-14 1 0,0 0-6 15,0 0-3-15,0 0 14 0,0 0-19 0,0 0 15 16,0 0 13-16,-6 0-43 0,2 0 11 0,-2 0 0 16,1 0-22-16,-4 0 40 0,2-15 6 0,-3-2-20 15,0 0 17-15,-2-2-9 0,3-3-13 0,-5-1 19 16,4 2-35-16,3 1 19 0,-2 2 10 0,1-2 4 16,3 5-20-16,-2 1-8 0,5 14 6 15,-2-17-20-15,4 2 21 0,0 15 2 0,0-18 0 0,4 5 14 16,2 13-2-16,0-18 1 0,3 7-21 15,-2 11-6-15,0-15 23 0,3 15-3 0,3-15-7 16,-3 15 0-16,0-11-3 0,2 11-11 0,-2 0 39 16,2 0-28-16,-2 0 6 0,-2 0 8 0,2 0-5 15,-2 0-2-15,-1 0 8 0,-2 0 6 0,1 0-11 16,-2 0 21-16,-2 0-17 0,0 0-21 0,0 0 19 16,-2 0 25-16,0 0-32 0,0 14-12 0,0-14-56 15,0 18-76-15,-4-1-17 0,2-2-5 0,-2-1-112 16,-2 0 63-16</inkml:trace>
  <inkml:trace contextRef="#ctx0" brushRef="#br0" timeOffset="15417.01">20022 7595 1122 0,'-5'0'23'0,"1"0"14"0,0 0 5 0,2 0 20 0,-2 0-30 16,4 0 2-16,0 0-18 0,0 0-8 16,0 0-11-16,0 0-10 0,0 0 7 0,0 0-15 0,0 0 23 15,0 0-18-15,4 0 32 0,-2 0-16 0,1 14-6 16,0-14 31-16,1 21-39 0,0-7 13 15,1-14 20-15,-4 18-10 0,3-18-11 0,1 17 4 16,-4-17-13-16,3 15-20 0,-2-15 52 0,1 0-32 16,-2 0 2-16,-1 0 24 0,0 16-13 0,0-16 14 15,0 0-14-15,0 0-6 0,0 0 0 0,0 0 13 16,0 0-6-16,0 0 16 0,0 0-36 0,0 0 11 16,0 0 35-16,0 0-42 0,0 0 15 0,0 0 4 15,0 0-25-15,-4 0 16 0,4-17 8 0,0 3-5 16,0 14-1-16,0-15 8 0,4 0-19 0,2 1-38 15,-2 14-24-15,2-15-70 0,3 1-33 16,-2 14-6-16,3-17-85 0</inkml:trace>
  <inkml:trace contextRef="#ctx0" brushRef="#br0" timeOffset="15796.51">20225 7678 815 0,'3'0'36'0,"-2"0"-12"0,-1 12-10 0,0-12-9 16,0 0-27-16,2 0 14 0,1 0 39 0,-3 14-11 16,1-14 2-16,-1 0-16 0,4 0-16 15,-2 0 14-15,2 0-15 0,0 0 30 0,2 0-30 16,-1 0 14-16,2 0 6 0,-1 0-25 0,1 0 29 16,-1 0-13-16,-1 0 2 0,0 0 31 0,-1-14-9 15,-1 14 0-15,-3-17-31 0,0 5-2 0,0-1-8 16,0 13 11-16,-3-15 20 0,-1 15 0 0,-2-13 4 15,-1 13-34-15,-1 0 29 0,0 0-25 0,1 0 0 16,-2 0 34-16,-1 0-11 0,3 0 3 0,-2 0 21 16,-1 0-10-16,3 0-10 0,-2 15-32 0,3-15-7 15,1 20-5-15,-1-5 44 0,1-1-12 0,0-14 23 16,2 18-5-16,1-4-42 0,2-14 48 0,0 17-63 16,0-5 34-16,6-12 2 0,0 15-34 15,3-15 44-15,-4 14-10 0,1-14-4 0,4 0 38 16,-1 15-4-16,2-15-26 0,-1 0 12 0,0 0-4 15,2 0-17-15,0 0-49 0,1 0-28 0,-3 0-39 16,3 0-34-16,0 0 10 0,-2 0-66 0</inkml:trace>
  <inkml:trace contextRef="#ctx0" brushRef="#br0" timeOffset="16576.86">20637 7505 994 0,'-6'-15'-24'0,"1"15"30"0,-1 0 28 0,-4-11 6 16,0 11 14-16,0 0-5 0,0 0-16 0,-5 0-3 15,1 0 2-15,2 0-10 0,-2 0-26 0,2 0 13 16,1 18-5-16,-2-5-7 0,6 2 2 15,-2-15-10-15,3 19-10 0,0-3 0 0,2-2 13 0,3 0 2 16,1-2 21-16,0 2-3 0,4-1-12 16,2-13-20-16,-1 17 4 0,6-17 19 0,-1 20-15 15,1-20 35-15,-1 14-16 0,2-14-35 0,2 0 60 16,-4 0-24-16,2 15 6 0,2-15-5 0,-4 0-15 16,-4 0 3-16,0 0 3 0,3 12 7 0,-8-12 14 15,3 0 1-15,-2 0 26 0,1 15 11 16,-3-15-31-16,0 0 2 0,0 14-24 0,0-14 1 15,-9 0 3-15,3 15-7 0,0-15 8 0,-2 14-22 16,1-14 12-16,-3 0-31 0,-1 17-2 0,3-17-40 0,1 0-20 16,-4 12-1-16,1-12-27 0,5 0-3 15,-1 0-20-15,2 0-7 0,-1 0-78 0</inkml:trace>
  <inkml:trace contextRef="#ctx0" brushRef="#br0" timeOffset="17361.86">20731 7710 1050 0,'0'14'16'0,"0"-14"0"0,3 0-38 0,-3 0 24 16,1 0-10-16,-1 0-1 0,0 0 31 0,3 0-21 16,-1 0 8-16,-2 0-6 0,1 0 10 0,3 0 0 15,2 0-41-15,-2 0 7 0,2 0 14 16,0 0 19-16,1-14 2 0,0-2 7 0,-1 3-8 15,3 0-23-15,-3 0 2 0,-1-1 0 0,-2 0-3 16,0 14 23-16,-3-15 24 0,0 15-30 0,0-12 23 16,0 12-30-16,-6 0-18 0,1 0 24 0,-1 0-6 15,-3 0-19-15,2 0 32 0,-2 0 22 0,-1 0-41 16,0 0 46-16,0 0-8 0,0 20-54 0,0-1 40 16,0-3-28-16,1-2-33 0,0 1 56 15,1 0-20-15,2-4-9 0,3 3 43 0,-1-14-24 0,1 19-10 16,3-5 11-16,0-2 3 0,4-12-24 0,1 17 23 15,0-17-11-15,5 17-11 0,1-17 6 16,-1 15 9-16,1-15 28 0,4 11 7 0,-4-11 15 16,4 0-46-16,0 0-2 0,1 0-9 0,-1 0-33 15,1 0 28-15,-1 0-70 0,0 0-8 0,-1 0 5 16,-1-14-9-16,0-1 56 0,-3-2-28 0,-1 1 48 16,1 0 8-16,0 2-15 0,-3-1 35 0,-1 3-36 15,-3 1 24-15,1 11 17 0,1-16-11 0,-5 16 39 16,1-16-20-16,-1 16 36 0,0 0 6 0,0-14 17 15,0 14 15-15,0 0-23 0,-6 0 31 0,2 0-10 16,3 0-35-16,-1 0 10 0,-1 0-22 0,0 0-36 16,3 0 5-16,-3 0-37 0,3 0 4 15,-1 0 11-15,-2 0 12 0,3 0 11 0,0 14-12 16,0-2-8-16,0 3 7 0,4-1-14 0,1 2 8 16,-4-2 3-16,4 0-23 0,-1 1 30 0,0-2-6 15,-1-13 2-15,1 18 9 0,2-7-16 0,-2-11 12 16,-1 13-5-16,0-13 10 0,2 0-10 0,-4 0-8 15,2 0-4-15,-2 0-7 0,4 0 19 0,-4 0-4 16,2 0 11-16,-2 0 4 0,2 0-16 0,0 0 18 16,0 0 0-16,1-15-11 0,-1 2 9 0,2-4-30 15,-4 3 0-15,3 0 11 0,1-1 3 0,-1 3 6 16,0 12-8-16,-1-17-4 0,2 5 22 0,-4 12-13 16,3-14 1-16,-1 14 0 0,-1 0-20 15,2-15 9-15,0 15 14 0,-2 0-15 0,-1 0-17 16,2 0 32-16,-2 0-16 0,2 0-1 0,0 0 17 15,0 0-10-15,-1 0 0 0,2 0-2 0,0 0 29 16,-1 0-31-16,4 21 4 0,-1-3 41 0,0-1-41 16,0 1-3-16,-2-2 9 0,0 4-31 0,2-2 24 15,-2-1 33-15,2-3-4 0,0 0-25 0,0-14-2 16,-2 13-47-16,0-13-55 0,2 0 13 0,-2 0-71 16,2 0 1-16,-2 0-9 0,2 0-76 0</inkml:trace>
  <inkml:trace contextRef="#ctx0" brushRef="#br0" timeOffset="18136.77">21277 7389 1317 0,'0'0'16'0,"0"0"-9"0,-3 0-22 16,1 0 28-16,-3 0-36 0,4 0 27 0,-1 22 3 15,2-1-14-15,-3 1 37 0,3 1-2 0,-1 1-5 16,1 0-12-16,0 0-30 0,0 1-13 0,0-2 18 15,0 0 14-15,0-4 16 0,0 0-10 16,4-1 26-16,-2-1-33 0,-1-2-16 0,4-15 17 0,-5 14-21 16,2-14 5-16,-2 0-10 0,2 0-38 0,-2 0-27 15,0 0-3-15,0 0-26 0,0 0 7 16,0 0 8-16,0 0 13 0,-4 0 36 0,-2 0 41 16,1 0 14-16,1 0-22 0,-2 0 19 0,3-14-2 15,-4 14 15-15,1-15 19 0,2 15-9 0,1-14-27 16,-1 14 41-16,1-15 30 0,2 15 11 0,-4 0 4 15,5 0-40-15,0 0-34 0,0 0-5 0,0 0-8 16,0 0 3-16,0-11-1 0,5 11-2 0,-4 0 0 16,3 0 3-16,2 0 12 0,1-15 5 0,1 15 20 15,2-14-12-15,0 14-12 0,1-12-11 0,2 12-6 16,0-14-11-16,4 14 17 0,-1-12 12 16,2 12-22-16,-2 0 6 0,-1-12 7 0,1 12-20 0,1 0 35 15,-1-14 7-15,-3 14-16 0,3 0 3 16,-1-11-10-16,-3 11 3 0,0 0-9 0,0-13-3 15,-4 13 6-15,-2 0-7 0,-2 0 17 0,-1 0-4 16,2 0 12-16,-5 0-18 0,0 0 51 0,0 0 44 16,-6 0-12-16,2 0 19 0,-2 0-49 0,0 0-14 15,-3 0-23-15,2 0 15 0,-1 0-10 0,-3 0-3 16,4 0-11-16,-1 0-8 0,-3 0 18 0,1 0-24 16,3 13 29-16,-1-13 15 0,0 18-34 15,2-18 12-15,-1 16-1 0,2-4-15 0,0-12 7 0,2 18-6 16,0-5-22-16,3-13 11 0,0 18 28 0,0-18-8 15,3 18 22-15,3-18-15 0,-2 17-17 16,4-17 1-16,0 15 1 0,0-15 4 0,2 0-6 16,0 16 22-16,1-16-32 0,2 0 30 0,-3 0-20 15,3 0 9-15,2 0 42 0,-3 0-45 0,0 0 0 16,0 0 0-16,-1 0 0 0,-1 0-17 0,0 0 29 16,2 0-14-16,-3-16-5 0,-4 3 0 0,2 13 26 15,-4-17-16-15,2 3-5 0,-3 2 17 0,0 12-18 16,0-15 6-16,-2 15-1 0,0-11 18 0,0 11 3 15,0 0 31-15,0 0 11 0,-4 0-13 0,0 0-22 16,1 0-31-16,3 0-14 0,0 0 1 16,0 0 19-16,0 0 14 0,0 0-34 0,0 0 23 0,0 0-17 15,0 0-11-15,3 0 47 0,1 18-14 16,0-4 8-16,-2-14-11 0,1 18-17 0,4-4 13 16,-4-14-7-16,4 17-16 0,-1-17-34 0,2 17-59 15,0-17-76-15,-1 14-16 0,5-14-26 0,-3 0-75 16,1 0 58-16</inkml:trace>
  <inkml:trace contextRef="#ctx0" brushRef="#br0" timeOffset="18738.68">21830 7278 1323 0,'-4'0'0'16,"3"0"18"-16,-4 0 0 0,3 0-4 0,0 0-1 15,2 15-26-15,0-15-2 0,0 16 16 0,0-2 10 16,0 0-5-16,6 1 8 0,-2 1 8 0,0 1-24 16,2 1 15-16,0-1 17 0,0 3-33 0,2 1 30 15,0-1-7-15,-2 0-31 0,1 2 19 0,-2-2-19 16,1 0 24-16,-2 0 9 0,1-3-8 0,-4 3-2 16,-1-6 0-16,0-14-33 0,0 21 7 15,0-8-29-15,0-13-25 0,-4 0 4 0,-2 15-19 16,2-15 18-16,-2 0-7 0,2 0 23 0,-2 0-1 15,0 0 3-15,-4 0 23 0,4 0 16 0,-4 0 25 16,2 0-10-16,-2 0-2 0,0 0-19 0,2 0-12 16,0 0 45-16,0-15-31 0,0 15 24 0,-1-18-6 15,5 18-30-15,-5-15 57 0,8 15-37 0,-6-15 3 16,5 4 35-16,-1 11-46 0,2-14 32 0,1 14-14 16,0-10-22-16,0 10 18 0,0 0-14 0,4-14 21 15,2 14-31-15,0 0 8 0,2-15 6 0,0 15 5 16,0-14 16-16,2 14 0 0,2-14-16 0,2 14-15 15,0-15 35-15,-2 15-21 0,4-12 23 0,0 12-19 16,-2 0-2-16,-1 0 23 0,4-12-27 16,-5 12 29-16,0 0-13 0,0 0-36 0,-2 0 0 15,1 0 26-15,-6 0 3 0,1 0-2 0,0 0 23 16,-2 0-31-16,0 0-10 0,-2 0 49 0,0 0 3 16,0 0 38-16,-2 0 1 0,0 0-24 0,0 0-8 15,0 0-7-15,0 0 5 0,2 0 10 0,-2 0-1 16,3 0-39-16,-3 0 16 0,1 15-11 0,-1-15-13 15,2 18 24-15,0-4-29 0,3 1 8 0,-4 1 12 16,3 2-8-16,-2-3 3 0,2 3-5 0,2-2 4 16,-2 0-4-16,2-2 7 0,-2 1-20 15,2-15 6-15,-2 18-24 0,2-5 31 0,-1-13-18 16,-2 15-45-16,4-15-19 0,-4 15-79 0,1-15 9 0,0 0 1 16,0 0-27-16,-2 0 7 0,1 0-76 15</inkml:trace>
  <inkml:trace contextRef="#ctx0" brushRef="#br0" timeOffset="18880.78">22022 7469 1108 0,'-1'0'7'0,"-4"0"-10"16,3-14 4-16,0 14 12 0,1 0-40 0,1 0 26 16,-3 0-13-16,3 0 1 0,0 0 30 0,0 0-41 15,4 0-47-15,0 0-53 0,1 0-107 0,0-11-18 16</inkml:trace>
  <inkml:trace contextRef="#ctx0" brushRef="#br0" timeOffset="19201.84">22158 7409 1166 0,'-3'17'7'0,"3"-3"22"15,-5-14 2-15,1 15 14 0,3 3 6 0,-2-4-16 16,1 0 9-16,2-1 0 0,0 3-22 0,0 2 10 15,0 1 16-15,0-1-12 0,5-3 7 0,-4 5-4 16,5-2-37-16,-2-1-18 0,2-2 14 16,0 0-21-16,2-15 19 0,-2 17 8 0,0-5 3 0,3-12 2 15,-4 14-12-15,3-14 9 0,0 12-14 0,-4-12 10 16,2 0-5-16,0 0 12 0,-2 0 2 16,1 14-14-16,-2-14 5 0,1 0-4 0,0 0 1 15,0 0 25-15,2 0-6 0,-1 0 5 0,-4 0-26 16,3 0 0-16,1-14 4 0,-4 14 6 0,1-15 3 15,0 15-2-15,0-15-12 0,1 2-5 0,-2 13 0 16,-1-18-6-16,0 6 27 0,2 0-33 0,-2-2-25 16,3 3-36-16,-3 11-79 0,0-17-31 0,1 4-10 15,-1 13-35-15,3-14-40 0</inkml:trace>
  <inkml:trace contextRef="#ctx0" brushRef="#br0" timeOffset="19612.32">22403 7669 1311 0,'-3'0'14'0,"3"0"-21"0,0 0-10 15,0 15 2-15,0-15-5 0,0 0 10 16,0 0 30-16,0 0 2 0,0 0-27 0,4 0 4 15,0 0 11-15,1 0-4 0,1 0-2 0,-1 0 23 0,1 0-21 16,4 0-7-16,-4 0 16 0,4-14-2 16,-1 2-17-16,-2-3-17 0,3 1 28 0,-1-2-4 15,-4 1-26-15,1 2 40 0,0 13 2 0,-2-17-39 16,-4 5 10-16,0 12 18 0,0 0-20 0,0-13 15 16,-6 13 22-16,1 0-64 0,-1 0 40 0,-1 0-3 15,-1 0 6-15,0 0 32 0,1 0-50 0,-3 0 35 16,1 0-5-16,3 0-14 0,-4 16-3 0,4-16-7 15,1 18-9-15,-1-6 23 0,1-12 0 0,1 20-6 16,3-6-6-16,1-14-1 0,0 16 13 0,0-16-13 16,0 19 23-16,1-4-16 0,3-15-4 0,1 17 8 15,1-17-19-15,-1 18 11 0,1-18-10 16,3 16-2-16,-2-16 22 0,3 16-15 0,0-2-24 16,2-14-53-16,2 15-82 0,0-15-94 0,-2 13-33 15</inkml:trace>
  <inkml:trace contextRef="#ctx0" brushRef="#br0" timeOffset="28780.83">18881 9558 757 0,'-2'0'-1'0,"-1"0"43"16,0 0 5-16,0 0-4 0,-1 0-1 0,3 0-48 16,-4 0 17-16,4 0 15 0,-2 0-3 0,2 0 20 15,-1 0-17-15,-1 0-15 0,3 0-13 0,-1 0-7 16,1 0 14-16,0 0 17 0,0 0 33 0,0 0-25 15,0 0-26-15,0 0-16 0,0 0-13 0,0 0 14 16,0 0 24-16,0 0 1 0,0 0-7 0,1 0-8 16,-1 0-9-16,0 0-22 0,5 0 8 15,-5 0 27-15,0 0-1 0,0 0-11 0,1 0 12 16,-1 0 3-16,4 0-36 0,-1 0 49 0,0 0-22 16,1 0-1-16,1 0 14 0,1 0-18 0,-1 0 5 15,5 0-3-15,-1 0 16 0,1 0-12 0,0 0 31 16,2 0-41-16,-1 0 2 0,2-13 39 0,0 13-41 15,3 0 18-15,-2 0-6 0,2-14-21 0,0 14 5 16,0 0 25-16,1-14 4 0,-1 14-35 0,-3 0 23 16,6-15-23-16,-5 15 37 0,2 0 13 0,-3-15-2 15,2 15-3-15,-4 0-38 0,-1-14 37 16,3 14-46-16,-3 0 18 0,-3 0 12 0,-1 0-19 16,1-11 59-16,-1 11-49 0,-3 0 30 0,1 0-7 0,-1 0-29 15,-3 0 60-15,2 0-72 0,-2 0-10 16,0 0-2-16,0 0-81 0,0 0 2 0,0 0-14 15,0 0-1-15,0 0-51 0,0-14-1 0</inkml:trace>
  <inkml:trace contextRef="#ctx0" brushRef="#br0" timeOffset="29134">19211 9208 702 0,'0'0'21'0,"0"0"-31"16,0 0 18-16,0 0 1 0,0 0-38 0,0 0 45 15,0 0-43-15,0 0 28 0,2 0-21 0,1 0 9 16,0 0 22-16,0 0-30 0,1 0 33 0,2 0-21 16,3 0-16-16,-2 0 28 0,3 0 1 0,0 0-12 15,0 0 30-15,0 0-21 0,1 0 18 0,-1 0-13 16,0 0-15-16,0 0 5 0,0 0 2 0,-2 0-26 15,1 14 25-15,-2-14 2 0,1 0 2 0,-3 14 66 16,2-14-34-16,-4 13-8 0,0-13 7 16,-1 18-20-16,-1-3 15 0,-1-4-12 0,0 4-4 15,0 2-3-15,0 0-1 0,-6 0 6 0,1 1-16 16,-3 0 2-16,1 0-2 0,-3 2 3 0,3 0 15 16,-3 0 6-16,-2 1-18 0,2-1-14 0,0 0-16 15,2 0-15-15,-3-2 1 0,1-4-69 0,3-14-31 16,-1 16-77-16</inkml:trace>
  <inkml:trace contextRef="#ctx0" brushRef="#br0" timeOffset="30753.74">19829 9003 969 0,'-3'0'0'16,"-2"0"8"-16,1 0 27 0,0 0 0 0,2 0 19 15,-2 0-38-15,4 0 22 0,-1 0-22 0,1 0-18 16,-3 0 30-16,3 0-75 0,0 0 27 0,0 0 7 16,0 0-4-16,0 0 51 0,0 0-34 0,0 0-13 15,0 0 24-15,0 0-47 0,3 0 28 0,-2 0 6 16,1 0 12-16,0 0-13 0,0 0 22 0,1 18 1 16,-2-4-40-16,3 0 43 0,-2 4-38 0,2 2 34 15,-2 4-1-15,-1 2-8 0,2 2 1 16,1 1-22-16,1 4 12 0,-4-1-15 0,3 0 32 15,1-1-18-15,-2-4-2 0,1-2 6 0,5-2-10 16,-6-4-19-16,4-2 31 0,-2-2-8 0,1-15 7 16,0 14-17-16,0-14-10 0,0 0 21 0,2 0-9 15,-2 0 19-15,0 0 2 0,0 0-14 0,1 0 17 16,-2 0 16-16,1 0 3 0,0-21-39 16,3-2-3-16,-6 0 7 0,4-3-17 0,-4 0 37 0,1-1-6 15,0-1-7-15,0 1-37 0,-2 2 52 0,1 1-43 16,0 4 44-16,0 1 3 0,-3 5-37 0,1 14 27 15,-1-13-5-15,0 13 31 0,0 0-2 0,0 0 5 16,0 0-44-16,0 0-12 0,0 0 13 0,0 0-18 16,0 0 32-16,0 0 12 0,0 0-19 15,0 0 18-15,0 0-15 0,0 0-28 0,0 13 12 16,0 2 16-16,0 0-30 0,0 3 23 0,4-1-8 16,1 1-13-16,-2-1-2 0,1-3 34 0,0 1-8 15,2-1-7-15,-2-14 29 0,2 17-42 0,0-17 13 16,-2 13 3-16,2-13-5 0,-2 0 18 0,2 0-22 15,-2 0-7-15,2 0 21 0,0 0-17 0,0 0 12 16,1 0 26-16,-1 0-27 0,-1 0 10 0,1-18 18 16,0 3-37-16,0 0-4 0,2-5 10 15,-2 0-18-15,-2 0 22 0,2-1-11 0,-2 1-3 16,1-4 5-16,-2 9-8 0,1-4 36 0,-1 7-25 0,-2 12-1 16,4-18-32-16,-5 18-33 0,1 0-40 15,-1 0-65-15,2 0 31 0,0 0-28 0,-2 0-50 16</inkml:trace>
  <inkml:trace contextRef="#ctx0" brushRef="#br0" timeOffset="31240.09">20435 9163 1004 0,'-4'0'12'0,"-2"0"11"16,2 0 4-16,-2 0 24 0,1-13-28 16,-4 13-14-16,2 0 19 0,1 0-35 0,-1 0 34 15,-1 0-22-15,3 0-20 0,-1 0 15 0,-1 0-13 16,1 0 27-16,0 0-5 0,2 0-2 0,-2 15 1 16,5-15-20-16,-4 18-2 0,1-3 9 0,0 1 9 15,2-1-8-15,1-1 6 0,-2 1-6 16,3 0-6-16,0-15 14 0,0 17 4 0,0-2-6 15,0-15-9-15,4 14 19 0,2-14-20 0,-2 14 18 0,1-14-38 16,0 0 24-16,1 0-8 0,0 0 9 0,3 0 42 16,-2 0-35-16,1 0 29 0,-2 0-23 15,4 0-2-15,-1 0-18 0,-2 0 19 0,-1 0-30 16,3-14 25-16,-4 2 26 0,1-2-33 0,0 0 14 16,3 2-10-16,-4-2-12 0,0 1 14 0,-1 13-11 15,-1-16-10-15,0 16 5 0,-2-12 2 0,-1 12 18 16,3 0 3-16,-3 0 11 0,0 0-22 0,0 0 5 15,0 0 2-15,0 0-31 0,0 0 18 0,0 0 27 16,0 0-31-16,0 0 35 0,0 0-31 16,0 0-26-16,0 0 49 0,3 14-25 0,0-14 17 0,0 18 0 15,1-3-38-15,2-15 15 0,-2 18 37 16,2-4-64-16,3-14-19 0,1 17-18 0,-3-17-51 16,6 15 54-16,-3-15-13 0,0 0-30 0,0 0 18 0,2 0-80 15</inkml:trace>
  <inkml:trace contextRef="#ctx0" brushRef="#br0" timeOffset="31549.43">20657 9172 957 0,'-1'0'7'0,"-2"0"21"0,3 0-4 16,-1 0-35-16,-2 0-13 0,3 0 12 0,0 0-25 15,0 0 46-15,0 0 20 0,0 0-47 16,4 0 37-16,0 0 5 0,2 13-27 0,-1-13 21 0,-4 18-19 15,6-3-30-15,-4 2 59 0,3 0-21 0,2 1-6 16,-2 0 39-16,3 2-44 0,-3 0 0 16,-1-2 48-16,1 3 2 0,-1-2-6 0,-4-1 46 15,2 1-62-15,-2-3 25 0,-1 0-5 0,0 0-40 16,0 0 27-16,-5-1-54 0,-1 0 18 0,0-15 11 16,-3 21-4-16,-1-5 23 0,0-16-9 0,0 18 1 15,-1-18 14-15,-1 17-14 0,-1-17-8 0,3 0-14 16,0 0 13-16,-2 15-13 0,1-15-5 0,1 0-20 15,0 0-55-15,-5 0-15 0,5 0-47 0,-1 0-22 16,0-24 3-16,1-2-24 0,2 0-29 0</inkml:trace>
  <inkml:trace contextRef="#ctx0" brushRef="#br0" timeOffset="31715.98">20663 8889 985 0,'0'-11'3'0,"0"11"-5"0,0 0-6 0,0 0-2 16,0 0 3-16,-4 0 19 0,4 0-23 0,0 0 21 15,0 0-15-15,0 0-19 0,0 0-17 0,7 0-53 16,-4 0-40-16,6 0-99 0</inkml:trace>
  <inkml:trace contextRef="#ctx0" brushRef="#br0" timeOffset="31959.96">20895 8953 871 0,'0'0'30'0,"0"0"27"0,-4 0 3 0,1 13-25 0,0-13 4 16,-3 0-72-16,2 13 10 0,3-13 32 0,-4 14-45 15,4-14 75-15,-2 15-42 0,2 0 14 0,1-3 14 16,-2 2-49-16,2 4 23 0,0-2-16 0,0 0 5 15,3 4 6-15,1-2 19 0,2-1 5 0,-2 2-35 16,2-3 8-16,0 1 1 0,-2-1-9 16,2-3 69-16,1-13-21 0,-4 17 7 0,3-17-54 15,-2 12-68-15,2-12-23 0,-2 0-63 0,1 0-62 16,-1 0 19-16</inkml:trace>
  <inkml:trace contextRef="#ctx0" brushRef="#br0" timeOffset="32129.57">20819 8744 763 0,'-2'0'-12'16,"-2"0"-6"-16,1 0 10 0,0 0-4 0,3 0 14 15,0 0-36-15,0 0-64 0,3 0-72 0,3 0-11 16</inkml:trace>
  <inkml:trace contextRef="#ctx0" brushRef="#br0" timeOffset="32627.92">21086 8829 976 0,'-6'0'0'0,"1"0"10"0,1 0-12 0,3 0 0 16,-1 14 3-16,-1-14-13 0,3 17 39 0,0-17-19 15,0 18-11-15,0-1 8 0,5 1-42 0,0 0 42 16,0 3 9-16,1 0-10 0,-1 4 21 0,4-2-21 16,-2 3-2-16,0 0-17 0,-1 0 25 0,0-1-42 15,0-1 20-15,-1 1 47 0,-2-1-30 0,0-3 22 16,2-1-40-16,-3 0 8 0,0-5-6 15,-1 0 16-15,-1-15 29 0,0 14-27 0,0-14 16 0,0 0 5 16,0 0-11-16,0 0 16 0,0 0-45 16,-5 0-1-16,3 0 20 0,-1 0-31 0,3 0 36 15,-1 0-8-15,-1 0-24 0,-1 0-9 0,2-18 38 16,-2 3 17-16,3-2-27 0,-1-1 23 0,1 1-26 16,0 0-17-16,0 0 27 0,4 3-3 0,-3-1-25 15,4 0-6-15,-1 15 6 0,0-15 9 0,2 2-11 16,-3 13 31-16,4-13 8 0,-4 13-1 0,4 0 23 15,-1-14-25-15,-2 14-23 0,2 0 1 0,0 0-8 16,-2 0 1-16,2 0-6 0,-2 0-4 16,2 0 14-16,-3 0 11 0,1 0 28 0,-1 0 0 0,0 0-5 15,0 0-8-15,-2 0-25 0,2 0 16 16,-1 0 12-16,-2 0-31 0,0 0 23 0,0 0 11 16,0 15-22-16,0-15 56 0,0 17-15 0,-6-17-7 15,0 14-85-15,2-14-56 0,0 18-76 0,-2-18-135 16</inkml:trace>
  <inkml:trace contextRef="#ctx0" brushRef="#br0" timeOffset="33340.73">21636 8782 901 0,'0'0'-23'0,"0"0"12"0,0 0 18 16,0 0-11-16,0 0 41 0,0 0-25 0,0 0-18 15,0 0 4-15,4 0 4 0,-1 0-22 0,0 0 16 16,1 15 18-16,1 2-27 0,-2 3 48 0,3 4-26 15,2 5 12-15,-1-1-8 0,5 4-25 0,-7 0 42 16,3 1-23-16,0-2-1 0,-2-1 15 0,0-1-30 16,0-3 23-16,0-1-16 0,-4-4 15 15,1-3 21-15,0-2-23 0,1-2 7 0,-2-14-16 16,1 0-36-16,-2 14 31 0,-1-14 19 0,0 0-26 16,0 0 29-16,0 0-23 0,0 0-4 0,0 0 38 15,0 0-36-15,0 0 1 0,-1-18-4 0,-6 1 28 16,2-3-8-16,2-4-6 0,-4-5 16 0,3 0-53 15,-5-3 14-15,3 0-3 0,2 0-9 0,0 3 30 16,2 2 3-16,0 2 17 0,0 1 0 0,0 2-33 16,2 3 17-16,0 2-19 0,4 0 19 0,1 3 4 15,0-1-1-15,0 0-18 0,2 1-16 0,-1 0 4 16,2 0 10-16,0-1 20 0,1 15 21 16,-2-18-25-16,0 18-4 0,6-15-2 0,-3 15-32 15,-2 0 30-15,0 0 9 0,2 0-19 0,-1 0 8 16,-2 0 5-16,-1 0-9 0,0 0 32 0,1 0 2 15,-6 0 1-15,3 0-45 0,1 0 18 0,-4 0 2 16,1 0 25-16,0 21 21 0,-2 2-22 0,0-3-2 16,0 1-42-16,-8 4 44 0,2-1-13 0,0-4-9 15,-1 1-33-15,0 2-68 0,1-6-9 0,0 3-41 16,2-5-13-16,-2 0-31 0</inkml:trace>
  <inkml:trace contextRef="#ctx0" brushRef="#br0" timeOffset="33806.5">22048 9001 962 0,'0'0'3'0,"0"0"20"0,-1 0 24 0,-4 0 10 15,0 0-12-15,-1 0 2 0,1 0-4 0,0 0-25 16,0 0-1-16,0 0-3 0,0 0-29 0,-1 0 7 15,2 0 2-15,-2 0 1 0,2 0 17 0,3 0-6 16,-4 0-2-16,1 0 6 0,3 0-43 0,-4 16 40 16,3-16-16-16,0 16-26 0,2-16 43 15,0 16-17-15,0-2 8 0,0-1-7 0,0-13 7 16,4 17-5-16,1-3 8 0,0-14 0 0,0 17 0 16,0-17 9-16,3 15 10 0,0-15-7 0,-2 0-10 15,3 14-19-15,-2-14 0 0,3 0 19 16,-1 0-13-16,1 0 18 0,-3 0 9 0,2 0-24 0,-4 0 17 15,5 0-23-15,-4 0 16 0,0-16 13 0,0 3-12 16,-2 0 18-16,2 1-18 0,-2 12 3 0,0-17-11 16,-2 2 5-16,1 15-23 0,-2-18 0 0,-1 18 22 15,0-14 9-15,0 14-1 0,0 0 2 0,0 0 12 16,0 0-11-16,0 0-8 0,0 0 14 0,0 0-21 16,0 0 3-16,0 0 7 0,0 0-14 15,0 0 5-15,0 0-13 0,0 0 38 0,5 0-14 16,-4 0 0-16,3 0 16 0,1 0-40 0,0 17 8 15,1-5-22-15,0-12 21 0,4 19-14 0,0-3-26 16,0-4-54-16,0-12-73 0,0 14 1 0,0-14-94 16,1 12 58-16</inkml:trace>
  <inkml:trace contextRef="#ctx0" brushRef="#br0" timeOffset="34277.26">22368 8872 1330 0,'-1'0'-12'0,"-4"0"28"0,1 0-18 16,4 0 3-16,-1 0 4 0,1 0-16 0,0 0-5 16,0 0 12-16,0 0-8 0,0 0-11 0,4 0 16 15,2 0-16-15,-1 0 30 0,1 17-3 0,4 4 6 16,2-1-7-16,-2 0-10 0,4 3-1 0,1 1 10 15,-4 0 2-15,4 1 22 0,-4-2-19 0,4 6-12 16,-5-5 28-16,0 0-14 0,-3-1-9 0,2 0 14 16,-4 1 4-16,0-2-31 0,-4-2 28 0,-1-1 13 15,0 0 5-15,0-2 20 0,0-2 15 0,-6-1-42 16,1-14-20-16,-5 17 16 0,-1-17-29 16,1 15 35-16,-4-15-12 0,1 15-20 0,-1-15 27 15,-2 0-25-15,-3 0-5 0,3 0-2 0,-4 0-59 16,4 0-28-16,-1-15-80 0,-2-6-14 0,3-4-6 15,-1-4-46-15,2-1 14 0</inkml:trace>
  <inkml:trace contextRef="#ctx0" brushRef="#br0" timeOffset="34428.01">22322 8617 749 0,'0'0'12'0,"0"0"0"15,0 0 3-15,0 0-27 0,6 0 24 0,-2 0-13 16,5 16-36-16,-4-1-7 0,6-15-95 16,-1 19-60-16</inkml:trace>
  <inkml:trace contextRef="#ctx0" brushRef="#br0" timeOffset="34857.22">22789 8739 1207 0,'-4'0'31'0,"-5"0"-3"16,3 0 8-16,-4 0-5 0,0 0-11 0,0 0 20 15,-2 0-2-15,2 0-23 0,-1 0-11 16,-2 0-2-16,3 19-21 0,3-3 36 0,-4-2-22 16,6 0 10-16,-4-2 4 0,3-12-12 0,2 18 10 15,2-4-25-15,-2-2 10 0,4-12 6 0,0 20 17 16,0-9-33-16,4-11 24 0,1 18-17 0,1-18-19 15,-1 15 40-15,4-15-20 0,-2 0 22 0,3 0-6 16,2 0 25-16,2 0-25 0,1 0-6 0,-4 0 21 16,5 0-36-16,-3 0 13 0,-1 0 16 0,-1-21-5 15,-1 7 2-15,0-1 13 0,-4 1-30 0,3-1 3 16,-5 4 16-16,-1 11-3 0,-3-19 9 0,3 5-10 16,-3 14-32-16,0-11-3 0,0 11 25 15,0 0 5-15,0 0 21 0,-5-14-1 0,1 14-17 16,3 0-11-16,-2 0 7 0,3 0-30 0,-2 0 6 15,2 0 14-15,-1 0-13 0,1 0 22 0,0 0 0 16,0 0-21-16,0 0 17 0,3 0-15 0,1 0 4 16,0 0 9-16,1 0 2 0,2 14 23 0,2 0-21 15,-2-14 9-15,3 18 10 0,0-4-46 16,3-14-9-16,-3 18-22 0,2-18-100 0,-2 17-11 0,1-17-14 16,2 0-14-16,-3 0-34 0</inkml:trace>
  <inkml:trace contextRef="#ctx0" brushRef="#br0" timeOffset="35337.1">23007 8633 1185 0,'-2'0'35'0,"-1"0"19"0,2 0-10 16,-2 0-4-16,3 0-23 0,-1 0-44 16,1 0 21-16,0 0 11 0,0 0-46 0,0 0 45 0,0 0-12 15,0 0-19-15,1 0 50 0,3 0-41 0,1 21 23 16,-1-1 17-16,2 0-36 0,-1 1 52 0,0 1-49 15,1-2 14-15,-2 2-4 0,2-2-27 0,-2-5 36 16,0 0-2-16,-1-1 10 0,3-14-14 16,-2 15 5-16,-1-15-2 0,-1 0 8 0,-1 0-18 15,-1 0-14-15,0 0 15 0,0 0-8 0,0 0 39 16,0 0 15-16,3 0-37 0,-3 0 17 0,0 0-47 16,0 0 7-16,1 0 10 0,-1 0-11 0,3 0 36 15,-1 0-29-15,-2 0 10 0,1 0-5 0,3 0 7 16,-1-15 13-16,0 15-13 0,3-16 2 0,3 1-2 15,-4 2-11-15,1 13 16 0,3-20 7 0,-2 5-25 16,3 0 32-16,0-1-28 0,-1 16-1 0,-2-18 25 16,3 3-13-16,3 15 4 0,-3-16 14 0,-3 16-27 15,4-15-21-15,-1 15-44 0,-2 0-43 0,-2-15-23 16,0 15 7-16,-2 0 39 0,-2 0-9 16,0 0 34-16,-2 0-4 0,0 0 17 0,0 0 43 15,-7 0 20-15,1 20 18 0,1-2 12 0,-4 0 26 16,2 1 10-16,-2-1 10 0,3 2 4 0,-1-3-30 15,-1-2 2-15,0-2-27 0,4-13-40 0,0 15 21 16,2-15-26-16,2 13-8 0,0-13 21 0,0 0-7 16,3 0 0-16,4 15 25 0,1-15-9 0,-3 0-10 15,5 14 11-15,1-14-53 0,0 0-68 0,3 13-74 16,-1-13-84-16</inkml:trace>
  <inkml:trace contextRef="#ctx0" brushRef="#br0" timeOffset="36386.83">19961 9847 1038 0,'0'-14'10'16,"0"14"12"-16,0 0 22 0,-6-15-15 0,-2 15 10 15,2 0 6-15,0-17-7 0,-1 17-2 0,-2-14-5 16,-1 14-34-16,0 0 5 0,0 0 2 15,0-14 17-15,0 14-5 0,0 0-26 0,0 0 18 16,3 0-27-16,-5 0 38 0,5 0-5 0,0 0-12 16,0 0 2-16,1 0-22 0,0 0 6 0,2 16 10 15,1-16-12-15,0 18 16 0,3-3-4 0,0-15-5 16,0 17 25-16,4 0-38 0,2-5 12 0,3 3 28 16,-2-15-4-16,3 20 7 0,0-5-15 0,0-15-21 15,2 19-9-15,1-19 7 0,-2 16 32 0,3-16-3 16,-3 0-12-16,2 0 17 0,-2 14-27 0,1-14 14 15,-2 0-7-15,1 0-25 0,-3 0 12 16,0 0-11-16,-2 0 31 0,2 0 9 0,-3 0 4 16,1 0-4-16,-3 0-6 0,-1-14 2 0,0 14-14 15,1-17 3-15,-3 2 1 0,0 2-5 0,0 13 11 16,-9-19-5-16,3 3 3 0,0 16-14 0,-2-14 24 16,4 14 6-16,1-15-27 0,-4 15 9 0,4 0-63 15,0 0-43-15,1 0-38 0,1 0-48 0,-2 0 17 16,3 0 13-16,0 0-58 0</inkml:trace>
  <inkml:trace contextRef="#ctx0" brushRef="#br0" timeOffset="36885.6">20143 9713 1039 0,'0'0'5'0,"0"0"-12"0,-2 0-8 15,-2 0 31-15,0 0-18 0,2 0-3 0,-2 0 17 16,3 0-35-16,-4 21 34 0,5-1 13 0,-1-1-23 16,1 0 31-16,0 1-40 0,0 1 13 0,3 0-4 15,1 2-27-15,2-2 30 0,-2 2-16 0,2-1 20 16,0-1 6-16,-2 2-15 0,5-3 28 0,-5-1-25 16,2-2 12-16,-1 1-36 0,1-6 6 0,-1-12 27 15,-1 16-10-15,-1-16 25 0,1 14-28 16,-2-14 14-16,0 0-8 0,-2 0 28 0,0 0 3 0,0 0-24 15,0 0 11-15,0 0-11 0,0 0-32 16,0 0 21-16,-4 0-12 0,-2 0 9 0,2 0 39 16,-2-14-40-16,0-1-1 0,1 2-14 0,-4-5-21 15,3 1 29-15,0-1 21 0,2 1-11 0,-2-2 17 16,2 0-26-16,3 3 3 0,-4 0 1 0,1-2-13 16,4 4 33-16,0-1-33 0,0 0 30 0,0 1-12 15,6-3-25-15,-2 2 60 0,2 0-43 0,2-1 10 16,-2 3-5-16,0-2-46 0,4-1 54 0,0 16-6 15,-1-17 20-15,0 2-19 0,1 15-37 0,3-18 33 16,-6 18 15-16,1-14-5 0,2 14-1 16,-2 0-26-16,0 0 10 0,-2 0 17 0,0 0 30 0,-2 0 31 15,1 0-68-15,-4 0 37 0,-1 0-33 16,0 0-32-16,0 0 48 0,-1 0-24 0,-4 0 1 16,-1 16 40-16,1 0-17 0,-4-16-22 0,2 19 9 15,-2-1-56-15,-1-4-28 0,0-2-73 0,0-12-84 16,0 18-33-16</inkml:trace>
  <inkml:trace contextRef="#ctx0" brushRef="#br0" timeOffset="38319.26">20833 9688 748 0,'0'0'24'0,"0"0"-11"15,0 0 65-15,0 0-11 0,0 0 28 0,0 0 35 0,0 0-52 16,0 0 24-16,0 0-58 0,0 0-2 16,0 0-11-16,0 0 0 0,0 0 10 0,0 0-24 15,0 0-1-15,-4 0 5 0,1 0-20 0,0 0-11 16,-1 0-1-16,1 0-24 0,-3 0 24 0,2 0 10 16,0 0 3-16,-5 0 22 0,3 0-25 0,-1 21 6 15,1-2-13-15,-2 1 10 0,-1 4 10 0,-1 0-30 16,3 4 30-16,-2 0-24 0,-1 2-6 0,3 0 27 15,-3 1-10-15,-1-2-11 0,3 1 14 0,1-2 6 16,1-1 9-16,0-3-73 0,-1-5-19 0,5-1-64 16,2-3-66-16,0-15 47 0,0 16-31 0,9-16-57 15</inkml:trace>
  <inkml:trace contextRef="#ctx0" brushRef="#br0" timeOffset="39267.14">21182 9679 832 0,'-4'0'15'0,"2"0"7"15,-1 0 22-15,-1 0 3 0,1 0 12 0,0 0-33 16,3 0-1-16,-1 0 23 0,-2 0-44 16,3 0 32-16,0 0-26 0,0 0-5 0,0 0 7 15,0 0-14-15,0 0 8 0,4 18-15 0,-1-2 0 16,0 5 2-16,4 1 5 0,-4 0-1 0,2 8-13 16,-1-2 5-16,0 4 7 0,-1-2-11 0,1 0 32 15,-1-2-20-15,0 0 8 0,0-2-14 0,-1 0 2 16,0-3 35-16,-2-4-20 0,2-1 32 0,-1-5-39 15,-1-13 13-15,0 17-20 0,0-17 29 0,0 0 27 16,0 0-50-16,0 0 26 0,0 0-34 16,0 0-9-16,0 0 24 0,0 0-13 0,-3 0-12 15,1 0 28-15,-3-18-3 0,2-2-23 0,0-3 18 0,-1-1-15 16,3-4-4-16,-4-1 47 0,4 1-18 16,-1 1-1-16,0-2-11 0,2 2-21 0,0 1 18 15,0 3-32-15,0-2 28 0,0 2 4 0,5 3-21 16,1 0 43-16,-2 1-22 0,2 3-19 0,-1 0 20 15,0 16 11-15,1-18 6 0,1 18-4 0,0-16-17 16,-1 16 0-16,1 0 6 0,-1 0 30 0,0 0-4 16,-2 0-69-16,2 0 39 0,-2 0-23 0,-1 0 8 15,2 0 45-15,-3 0-50 0,1 0 32 0,-3 0 2 16,3 0 4-16,-3 0 25 0,0 0-25 16,0 0-11-16,0 0-20 0,0 21 21 0,0-5 9 15,-6 4 12-15,-1-3-11 0,4 1-10 0,-4-1-26 16,4-1 7-16,-4 0 38 0,4-4-42 0,-3-12 37 15,4 18-14-15,-3-18-16 0,2 0 27 0,0 11-31 16,-1-11 7-16,4 0 0 0,0 0-9 0,0 0 6 16,0 0 10-16,4 0 22 0,2 0-6 0,-1 0-1 15,0 0-16-15,1 0 0 0,1 0-8 16,1 0 7-16,2 0 13 0,-2 0-38 0,2 0 24 0,0 0-5 16,0 0-3-16,-1 0 9 0,1 0 2 0,0 0 15 15,3 0-31-15,-3 0 18 0,0 0-11 0,-1 0 7 16,1 0 5-16,-1 0 7 0,1 0 8 15,-3 0-22-15,0 0 18 0,-1 17 19 0,-2-4-33 16,2 1-3-16,-2-14 8 0,-2 17-24 0,-2 1 40 16,0-4 2-16,0-2-26 0,0 3 18 0,-6-1-15 15,0-14 16-15,-1 17 15 0,0-2-40 0,-2-15 21 16,2 14-12-16,-1-14-5 0,-3 14 31 0,1-14-32 16,0 0 13-16,0 0-18 0,1 0-45 0,-1 0-9 15,0 0-30-15,-3 0 9 0,6 0 13 0,-1 0-18 16,0 0-20-16,1-19-28 0,4 7-58 0</inkml:trace>
  <inkml:trace contextRef="#ctx0" brushRef="#br0" timeOffset="39764.3">21668 9847 816 0,'-4'0'12'0,"-2"-14"18"0,3 14 20 0,-6-11-8 16,3 11 0-16,-4 0 1 0,2-14-16 0,0 14 1 15,-2 0-9-15,0 0-3 0,0 0-17 0,2 0-9 16,-2 0 21-16,2 0-24 0,2 0 21 0,-2 0 9 16,2 0-26-16,0 0-1 0,4 0 17 15,-2 0 8-15,2 0-26 0,0 14 29 0,2-14-53 16,0 17 15-16,0 0 17 0,6 0 1 0,-2-4 12 15,2 2 1-15,0-2-15 0,2-13-5 0,0 18 10 16,0-3-10-16,2-15-11 0,0 16 7 0,-1-16 5 16,1 12-12-16,-1-12 48 0,-1 0-43 0,-2 0 37 15,4 0-14-15,-4 0 0 0,0 0 18 16,0 0-33-16,0 0 21 0,-1 0 4 0,2 0 3 16,1 0-28-16,-1-17 21 0,-2 2-25 0,-1 1-2 0,-2 1 18 15,1-2-17-15,0 0 1 0,-3 2 14 16,0-1 8-16,0 14 5 0,0-17-20 0,0 3 17 15,-4 14-7-15,0 0-27 0,0-15 63 0,0 15-76 16,3 0 37-16,-2 0 7 0,1 0-36 0,2 0 28 16,-2 0 9-16,0 0-29 0,-1 0 25 0,3 0 8 15,0 0-63-15,0 0 63 0,0 0-26 0,0 15-11 16,7 1 53-16,-2-1-42 0,0-1 18 0,1 2 37 16,2-2-43-16,0 6 2 0,2-5-31 0,0 3-46 15,2-2-14-15,1 0-23 0,-2-2 27 0,4-3-19 16,-4 2-3-16,4-13-61 0</inkml:trace>
  <inkml:trace contextRef="#ctx0" brushRef="#br0" timeOffset="40275.06">21964 9833 1018 0,'0'0'30'15,"0"-14"22"-15,-5 14 1 0,0-15 20 0,-3 15-21 16,2 0-21-16,0-13 11 0,0 13-28 0,1 0 13 15,-4 0-38-15,1 0-11 0,0 0 49 0,2 0-51 16,1 0 35-16,-4 0 7 0,3 0-45 0,0 0 12 16,2 13 29-16,-2-13-9 0,2 20-8 0,3-8 42 15,-2-12-40-15,3 17-11 0,0-4 22 0,0-13-29 16,4 17 24-16,2-3-13 0,2-14 3 0,-2 0 2 16,2 15-1-16,0-15 5 0,1 0-20 15,0 0-5-15,1 0 14 0,0 0-6 0,0 0 25 16,0 0 11-16,3 0-40 0,-6 0 33 0,3-19-25 15,-1 0 21-15,1 1 18 0,-3-5-8 0,2 0 7 16,-4-3-45-16,0-1 34 0,0-1-7 0,-3 4 3 16,2-2-3-16,-4 4-27 0,0-2-5 0,0 3 22 15,0 1-9-15,-4 2-12 0,0-2 42 0,1 0-19 16,-6 3 20-16,5-1 3 0,-2 3-33 0,0 2-2 16,-2 13 15-16,2-18-1 0,0 18 8 0,0 0-16 15,2 0-21-15,0-12-1 0,1 12 39 0,0 0-18 16,1 0 21-16,2 0 12 0,0 0-61 15,0 0 38-15,0 0 0 0,0 0-27 0,0 0 38 16,5 0-25-16,-4 0 5 0,3 18 16 0,0 1-27 16,3 0 10-16,-4 3-15 0,4 0 33 0,-2-2-20 15,1-1 15-15,0 3 31 0,3-2-39 0,-2 0 20 16,-1-3 16-16,2 3-39 0,0 3 15 0,0-2-4 16,1-1-16-16,-2 1-3 0,3-1-9 0,0-1 37 15,-1 0-60-15,1-3-27 0,-1 0-20 16,1-2-39-16,3 1 24 0,-6-15 9 0,3 15-14 15,-2-15-25-15,0 16-54 0</inkml:trace>
  <inkml:trace contextRef="#ctx0" brushRef="#br0" timeOffset="40719.93">22248 9784 1077 0,'-2'0'0'0,"0"0"-4"0,-2 0-1 15,1-15 44-15,-1 15-36 0,-1 0 13 0,1 0 31 16,0 0-52-16,1 0 17 0,-4 0 5 0,4 0-34 16,-2 0-10-16,1 0 22 0,-2 0-8 0,2 0-7 15,2 0 11-15,-2 0 15 0,3 0 5 0,-4 0-7 16,3 20-11-16,0-6 16 0,2-14-38 16,0 19 25-16,0-8 27 0,0-11-39 0,0 17 61 15,4-17-48-15,2 15 3 0,-2-15-1 0,1 14-27 16,1-14 35-16,-1 0-7 0,1 12 1 0,3-12-2 15,-4 0 16-15,1 0 1 0,0 0 4 0,-2 0-17 16,2 0 19-16,-2 0-22 0,2 0-11 0,0 0-1 16,-2 0-15-16,1 0 23 0,-1 0 7 0,-3 0 4 15,4-14 8-15,-4 14-36 0,-1-12 5 0,2 12 35 16,0 0-18-16,-2 0 27 0,0-15 7 0,0 15-23 16,0 0-22-16,0 0 11 0,0 0-7 0,0 0-22 15,0 0 56-15,0 0-12 0,0 0-31 0,0 0 31 16,0 0-61-16,0 0 35 0,0 0 21 0,0 0-29 15,0 0 21-15,0 0-40 0,0 0 33 16,0 0 12-16,2 0 13 0,2 0-6 0,1 0-24 16,-4 0-3-16,8 0 8 0,-4 0 2 0,3 0 19 15,0 0-13-15,1 0-64 0,-2 0-41 0,3 0-37 16,-4 0 5-16,4 13-21 0,-1-13-29 0</inkml:trace>
  <inkml:trace contextRef="#ctx0" brushRef="#br0" timeOffset="41111.23">22408 9702 908 0,'-4'0'-37'16,"3"0"37"-16,1 0 3 0,-3 0 4 0,1 0 23 16,2 0-15-16,-1 0-41 0,-2 0 24 0,3 0 11 15,0 0-26-15,0 15 47 0,0-15-31 0,4 17-13 16,1-4 35-16,-1-13-24 0,-1 16-11 0,1-3 24 15,2-13-20-15,-2 15 18 0,2-15 24 0,-2 12-26 16,1-12 24-16,-1 0-41 0,-1 0-18 0,0 0 13 16,-2 0-4-16,1 0 30 0,1 0-2 15,-3 0 10-15,1 0-52 0,-1 0 37 0,0 0-19 16,0 0-5-16,3 0 55 0,-3 0-19 0,1 0 9 0,-1 0-34 16,2 0 1-16,1 0 6 0,-2 0 5 15,2 0 24-15,-2 0-40 0,1-12-12 0,2 12 26 16,0-15 5-16,1 15-13 0,-2-14 8 0,1 14-21 15,0-16 4-15,2 16 30 0,-2-17-3 0,1 17-5 16,1-12-23-16,-2 12 23 0,2 0-35 0,-1 0 53 16,0 0-8-16,0 0-41 0,0 0 35 0,2 0-21 15,2 0 50-15,-2 0-8 0,3 0-28 0,0 0-4 16,3 0-23-16,-1 17 47 0,2-4 3 0,-1 0-6 16,3 0-47-16,1 1-90 0,-1 0-126 0</inkml:trace>
  <inkml:trace contextRef="#ctx0" brushRef="#br0" timeOffset="51387.64">16919 12533 686 0,'0'0'-42'15,"0"0"30"-15,0 0-13 0,0 0 36 0,0 0 25 16,0 0 10-16,0 0 21 0,0 0-34 16,0 0 18-16,0 0 1 0,0 0-45 0,0 0 29 0,0 0-19 15,0 0-61-15,0 0 60 0,0 0-32 16,0 0 16-16,0 0 38 0,3 0-20 0,-2 0-36 15,2 0 51-15,0 0-13 0,2 0 13 0,0 0 28 16,1 0-59-16,1 0 18 0,3 0-25 0,-1 0 0 16,5 0 10-16,-1 0-26 0,-1 0 16 0,-1 0-3 15,4 0 31-15,-4 0 1 0,2 0-17 0,0 0 15 16,0 0-12-16,-3 0-16 0,0 0 24 0,2 0-31 16,-2 0-4-16,-3 0 29 0,3 0-47 0,-4 0-36 15,4 0-34-15,-3 0-32 0,-4 0-19 0,2 0 7 16,-1 0-36-16</inkml:trace>
  <inkml:trace contextRef="#ctx0" brushRef="#br0" timeOffset="51738.64">17151 12191 725 0,'0'0'20'0,"0"0"-12"0,0 0-9 0,0 0-3 16,0 0-13-16,0 0 21 0,0 0 3 16,0 0-4-16,0 0-19 0,4 0 5 0,2 0 6 0,1 0-3 15,-1 0 0-15,1 0 16 0,4 0-11 16,-1 0 16-16,1 0 22 0,2 0-17 0,-1 0 22 16,2 0-12-16,-4 0 4 0,2 0 1 0,-1 0-11 15,-1 17 20-15,0-17-5 0,-1 14-1 0,-2-14 50 16,-2 0-13-16,0 16 15 0,-2-16-3 0,1 14-39 15,-4-14 9-15,0 18-16 0,0-3-7 0,-4 0-19 16,-2-2-14-16,-1 2-19 0,2 4 3 16,-6 1 5-16,1 3 28 0,0-2 16 0,-1 0-23 15,-1 4 11-15,2-4-28 0,-2 2-11 0,0-2-21 0,1-1-8 16,1 0-45-16,0-5 3 0,5 3-27 0,0-3-57 16,2-15 2-16,0 16-52 0,3-16-4 15</inkml:trace>
  <inkml:trace contextRef="#ctx0" brushRef="#br0" timeOffset="52389.35">17566 12131 921 0,'-3'0'1'0,"3"-13"10"0,-3 13 9 16,-4 0 30-16,6 0 28 0,1 0 4 16,-2 0 4-16,2 0-15 0,-2 0-29 0,2 0-15 15,-2 0-46-15,0 0 17 0,2 0-28 0,-2 0 33 16,2 18 8-16,0-4-30 0,0 3 31 0,0 1-34 16,0 2 34-16,0 3 2 0,0 1 3 0,0 1 11 15,0 2-14-15,4-1-21 0,-4 1 24 0,0-1-18 16,0-1 4-16,0-3 10 0,0-2-34 0,0-3 6 15,0-17 23-15,0 18-3 0,0-18 7 0,0 0 4 16,0 0-29-16,0 0-11 0,0 0 16 0,0 0-12 16,0 0-12-16,0 0 61 0,2 0-38 0,-2 0 19 15,2 0 13-15,0 0-27 0,-1 0 15 0,2 0-3 16,3-19 10-16,-2 3-19 0,5-2-8 16,-4 1-3-16,3-3-17 0,0 0 22 0,2 0-10 15,0-2 24-15,-1 5 0 0,3-4-9 0,-1 3 20 16,-1-1-32-16,2 4 13 0,-2 2 6 0,2 0 0 15,-2-1 0-15,-2 14-1 0,2-12-17 0,-2 12-3 16,-1 0-1-16,-2 0-2 0,1 0 17 0,-4 0 6 16,0 0-6-16,0 0-31 0,-2 0 9 0,0 0-8 15,0 0-38-15,0 0 12 0,-6 20 4 0,2-3 13 16,-2 1 51-16,0 1 2 0,-1-3-13 16,0 4-12-16,0-5 10 0,-2-3 11 0,1-12 10 15,-1 18-37-15,0-18 34 0,3 0 12 0,-1 13-12 16,2-13 54-16,0 0-19 0,2 0 2 0,-1 12-19 15,2-12-3-15,2 0-25 0,-2 0 5 0,2 0 4 16,0 0-1-16,0 0-10 0,0 0-9 0,0 0-4 16,0 0-13-16,0 0 25 0,7 0-6 0,-3 0 15 15,3 0 4-15,-1 0-15 0,3 0 5 0,-2 19-3 16,0-19 5-16,6 0-33 0,-3 13 19 16,0-13-26-16,0 0 15 0,2 15 22 0,-2-15 13 15,0 0-35-15,2 14-73 0,0-14-53 0,-1 0-65 0,-1 0 10 16,0 0 8-16,1 0 23 0</inkml:trace>
  <inkml:trace contextRef="#ctx0" brushRef="#br0" timeOffset="52935.85">17957 12206 1109 0,'-6'0'5'0,"1"-11"34"0,1 11 27 15,0 0-9-15,2 0 10 0,-2 0-9 0,0 0-8 16,0 0 35-16,0 0 1 0,2 0-9 0,0 0-6 15,1 0-33-15,-4 0-19 0,5 0-21 0,-4 16 2 16,4 1 9-16,-1-2 22 0,-2 3 4 16,3-1-8-16,0 5 3 0,0-1-35 0,0 0 16 15,0 4-23-15,0-4 14 0,0-1 18 0,4-1-25 16,-2 0 12-16,0-4-13 0,3 0 4 0,-4-15 17 16,1 15-1-16,0-15 14 0,-2 0-25 0,2 0 7 15,-2 0-23-15,0 0-20 0,0 0 28 0,0 0-2 16,0 0 12-16,0 0-13 0,0 0-6 0,0 0-3 15,0 0 1-15,0 0 9 0,0 0-11 0,0 0-15 16,0 0 22-16,-2 0 12 0,2-15-16 16,-4 0 15-16,3-1-1 0,-4-3-16 0,5-1 32 0,-2 2-15 15,2-2 3-15,0 3 6 0,0-4-13 0,0 2 13 16,4 0-7-16,0-1-10 0,0 5 1 16,0-2-22-16,3 0 20 0,-4 2 3 0,1-2 11 15,4 3 4-15,-2 1-26 0,2 0 24 0,0 2-9 16,-2-2 12-16,4 13-2 0,-1-12-14 0,-4 2-8 15,5 10 2-15,-4 0 7 0,0-13-9 0,3 13 27 16,-6 0 7-16,1 0-16 0,0 0 12 0,-2 0-21 16,0 0-6-16,0 0 0 0,1 0 5 0,-3 0 17 15,0 0-3-15,0 0 17 0,0 0-12 16,0 0-17-16,0 0 0 0,-5 13 3 0,1-13 0 16,0 13 14-16,-2-13-13 0,2 15-5 0,-2-1 15 15,-1-1-10-15,-2 0 14 0,-1 0-5 0,3 0-20 0,-2-1 1 16,-1 0 15-16,0-12-31 0,0 17-5 15,4-5-37-15,-2-12-34 0,2 15 9 0,0-15-20 16,4 14 1-16,-2-14-22 0,4 0-7 0,0 12 13 16,0-12-15-16,0 0 30 0,6 14-95 0</inkml:trace>
  <inkml:trace contextRef="#ctx0" brushRef="#br0" timeOffset="53484.42">18122 12246 1050 0,'2'-14'16'15,"-2"14"19"-15,3 0 28 0,-3 0 1 0,0 0-3 16,0 0-15-16,0 0-1 0,0 0 10 0,0 0-30 16,0 0 1-16,0 0-7 0,0 0-18 0,0 0 30 15,0 0-11-15,0 0-20 0,0 0 18 0,0 0-9 16,0 0 21-16,0 0 13 0,0 0-15 0,0 15 6 15,0 1-3-15,3-2-23 0,-1 2-5 0,3 3 3 16,-2 1-21-16,1 1 31 0,0-3 3 0,1 3-24 16,-4-1 6-16,3 0-27 0,-2 0 39 15,1-5-14-15,-2 3 6 0,1-18 13 0,0 17-29 0,-2-17 15 16,2 0-3-16,-2 15 14 0,0-15-18 0,0 0 1 16,0 0-5-16,0 0 2 0,0 0 2 15,0 0 13-15,0 0 23 0,0 0-41 0,-4 0 22 16,2 0-15-16,-2 0-1 0,2 0 18 0,1-16-21 15,-3 0-2-15,1-2-8 0,1 3-23 0,-2-5 37 16,2 0 1-16,2 0-20 0,-2-1 45 0,2 1-40 16,0-1 21-16,0 2-2 0,0-5-25 15,4 4 18-15,0-1-13 0,1-2 11 0,0 3 6 0,0 2 9 16,0-1-22-16,3 1 15 0,0 1-3 0,1 1 2 16,-2 2 15-16,2 3-14 0,-2-1 13 0,3 12-2 15,-1-11-31-15,-2 11 13 0,2 0-2 0,-4 0-17 16,0 0 46-16,-2 0-11 0,1 0-9 0,0 0 12 15,-4 0-4-15,2 0-9 0,1 16 18 16,-3-2-11-16,0 1 17 0,0 0-9 0,0 2-9 16,-6 0 10-16,-1 1-31 0,1 0 30 0,0 2-27 15,-1 1 23-15,-2-1-8 0,-1-1-14 0,-1-1-21 16,0-1-55-16,0-1-35 0,-2-2-68 0,3-14-21 16,-2 17-43-16,2-17-98 0,2 12 67 0</inkml:trace>
  <inkml:trace contextRef="#ctx0" brushRef="#br0" timeOffset="54033.66">18598 12452 932 0,'-1'0'10'16,"1"0"-32"-16,0 0 31 0,0 0-32 0,0 0 29 16,0 0 17-16,0 0-25 0,1 0 72 0,3 0-43 15,2 0 20-15,0 0-3 0,2 0-21 0,3 0-2 16,-4 0 15-16,6 0 5 0,-2 0-21 0,5 0 21 16,-1 0-22-16,-1 0-33 0,2 0 26 0,-3 0-17 15,6 0-2-15,-8 0 10 0,3 0-16 0,-2 0 13 16,2 15-23-16,-3-15-18 0,-1 18-53 15,-2-18-89-15,1 15-60 0,0-15-29 0</inkml:trace>
  <inkml:trace contextRef="#ctx0" brushRef="#br0" timeOffset="54433.3">18829 12324 789 0,'-5'0'-3'0,"4"0"34"0,-2 0-18 16,3 0 23-16,0 13-21 0,0-13-10 0,4 0 39 15,2 0-12-15,1 0 10 0,0 16-25 0,4-16-27 16,-3 0-1-16,4 0 10 0,-1 14 27 0,2-14-13 16,0 0-1-16,-3 14 19 0,5-14-1 0,-4 0-10 15,-1 16-13-15,3-16 6 0,-4 20 4 0,1-5 24 16,0-15 18-16,-3 20-4 0,1-5-50 0,0 0 39 16,-5 1 13-16,1-1-13 0,-1 3 7 0,-3-2-24 15,0 3-9-15,0 1-31 0,-7 4 15 0,0 2 0 16,-2 0-38-16,2 0 49 0,-3 2-9 0,-3-2 3 15,1 0 9-15,1-2-30 0,-2-4 4 16,1 0-16-16,2-5-1 0,0-4-73 0,0-11-82 16,4 0-65-16,1 0-111 0</inkml:trace>
  <inkml:trace contextRef="#ctx0" brushRef="#br0" timeOffset="54920.27">19536 12217 963 0,'0'0'2'16,"0"0"-7"-16,-3 0 24 0,-4 0 24 0,2 14 21 16,1-2 17-16,-3 3 1 0,2 2-6 0,-1 1-48 15,2 5 7-15,-2-2-39 0,0 4-4 0,0 3 21 16,2-1-10-16,-2 1 18 0,0-1-35 0,2 1-1 16,-2 0 13-16,2-1-17 0,0-5 30 0,-1 3 0 15,2-1-31-15,1-3 33 0,-3-1-23 0,2-2 19 16,-1 2-2-16,-2-3-33 0,2-2 13 0,-2 2-14 15,2-5-36-15,0 2-13 0,-1-14-27 16,2 12-69-16,0-12 6 0,0 0-85 0</inkml:trace>
  <inkml:trace contextRef="#ctx0" brushRef="#br0" timeOffset="55202.52">19471 12341 560 0,'0'0'46'0,"2"0"5"0,-1 0-20 16,-1 0-1-16,0 0-33 0,3 0 2 15,-3 0 59-15,0 0 21 0,0 0-7 0,2 0 2 16,-2 0-13-16,2 0 3 0,-2 0-2 0,2 0-4 16,1 0-22-16,0 0-24 0,1 0 8 0,0 21-18 15,2-2 12-15,1 2 4 0,0-1-23 0,-1-1 14 16,-3 1 0-16,4 1 0 0,-4 2-4 0,4-1 8 15,-4-1-17-15,4 2-2 0,-3-3 10 0,0 1 0 16,0 2-11-16,0-3 12 0,-2-2-35 0,-1-1-43 16,-1-2 2-16,0-3-68 0,0 2 1 0,0-14-5 15,-3 12-38-15,-1-12-31 0</inkml:trace>
  <inkml:trace contextRef="#ctx0" brushRef="#br0" timeOffset="55422.44">19386 12547 854 0,'0'0'13'0,"-1"0"35"0,1 0-23 0,-2 0 3 15,2 0-13-15,0 0-22 0,0 0 27 0,0 0-36 16,0 0-7-16,0 0 10 0,6 0 1 0,-3-16 48 16,4 16 2-16,1 0-10 0,0 0-37 0,5 0-18 15,-3 0 43-15,3 0-18 0,3 0 22 0,-2-14-9 16,0 14-10-16,1 0 7 0,0 0-15 0,-1-12 4 15,-2 12-23-15,2 0-44 0,-4 0-29 16,2 0-20-16,-1 0-53 0,-1 0-33 0</inkml:trace>
  <inkml:trace contextRef="#ctx0" brushRef="#br0" timeOffset="55741.84">19785 12246 1001 0,'0'0'-4'0,"0"0"56"16,-4 0 12-16,4 0 21 0,-4 0-10 0,0 0-19 16,2 0-9-16,-2 0-19 0,2 0-4 0,-2 0-18 15,1 0 14-15,0 0-29 0,-1 0 37 0,0 0-11 16,1 0-24-16,-2 17 47 0,1-2-16 0,1 2-19 15,-2 4 29-15,1 2-30 0,0 0 3 0,0 6 5 16,0 0-25-16,-1 1 3 0,2-2-8 16,-1 2 13-16,1-1 1 0,0 2-5 0,1-4 24 15,-2-1-22-15,0-2-2 0,3-2 23 0,-2-2-23 0,1-5 12 16,2 0-11-16,0-15-52 0,0 14-21 16,0-14-61-16,0 12-26 0,5-12-7 0,-2 0-42 15,3 0-31-15</inkml:trace>
  <inkml:trace contextRef="#ctx0" brushRef="#br0" timeOffset="56552.83">19889 12316 677 0,'0'-14'50'0,"2"14"30"0,0 0 26 16,-2 0 2-16,0-11-51 0,0 11-6 0,0 0-14 16,0 0 6-16,0 0-5 0,0 0-4 0,-4 0 11 15,0 0-21-15,2 0 17 0,0 0-28 0,0 0-19 16,1 0 16-16,-4 14-32 0,3-14 16 0,0 19-14 16,1-1-9-16,-2 0 26 0,1 4 0 0,0-1 31 15,0 2-11-15,2-2-9 0,0-1 7 0,0 5-9 16,0-4-8-16,0 2-8 0,0-2-8 0,0-1-33 15,0 3 42-15,0-2 37 0,0-1-46 0,0 0 32 16,0-1-6-16,0-3-8 0,2-1 19 0,2-15-18 16,-4 15 2-16,3-15 3 0,-3 0-10 15,1 14 10-15,-1-14-40 0,2 0-40 0,-2 0-3 0,0 0-1 16,0 0 11-16,0 0 8 0,0 0 34 16,0 0-24-16,-3-18 7 0,-2-2-8 0,1 0-24 15,2-1 39-15,0-3 24 0,0 2 38 0,2-1 8 16,-1 3-23-16,1 3-18 0,-3-2-10 0,3 3 22 15,0-2-9-15,0 7-6 0,0-2-12 0,0 0 14 16,0 0-19-16,4 2 45 0,-2-3-37 0,2 2 6 16,0 12 40-16,1-14-40 0,0 1 43 0,0 1-34 15,0 12 6-15,1-14-8 0,0 3 30 0,3 11 21 16,1-14-21-16,-5 14 3 0,3-15-6 0,0 15-18 16,0-11-8-16,0 11 34 0,-2 0-37 0,3 0 21 15,-4 0 23-15,0 0-22 0,0 0 40 16,-3 0 15-16,2 0-1 0,0 0-2 0,-2 0-8 15,2 0-51-15,1 0 10 0,-4 13-29 0,-1 2-1 16,0-1 13-16,0 0-10 0,0 1 34 0,0 0-15 16,0 5 11-16,-6-5-39 0,0 3 21 0,2-2 15 15,-2-16-43-15,1 19 41 0,-4-4-28 0,3-15-10 16,0 0 37-16,-2 13-21 0,2-13-3 0,0 0 13 16,2 0-6-16,-2 0 6 0,2 0-14 0,2 0 4 15,-2 0-18-15,3 0 47 0,1 0-5 0,-3 0-9 16,3 0 20-16,0 0-43 0,-2 0 45 15,2 0-52-15,0 0-8 0,0 0 45 0,0 0-37 16,0 0 39-16,0 0 17 0,5 0-49 0,-4 0 9 16,1 0 4-16,0 0-2 0,0 0 9 0,2 0-24 15,-1 0 1-15,4 0 3 0,-2 0 17 0,0 0 17 16,0 0-3-16,0 0-8 0,1 0-1 0,0 0 23 16,3 0-25-16,-4 20-4 0,1-20 5 0,0 15-31 15,3 0 7-15,-2-15 28 0,1 18-11 0,-2-18-18 16,2 17 45-16,0-17-42 0,1 14-5 0,-2-14 31 15,2 14-20-15,-4-14-3 0,3 0 12 0,0 15-8 16,1-15-70-16,-2 12-33 0,2-12-93 16,-2 0-113-16</inkml:trace>
  <inkml:trace contextRef="#ctx0" brushRef="#br0" timeOffset="63487.3">15919 13971 440 0,'-4'0'-1'0,"2"0"22"0,-2 0-25 0,2 0 13 16,-2 0 21-16,2 0-14 0,-2 0 27 0,3 0 4 16,-2 0-16-16,3 0-12 0,-2 0-1 0,2 0 18 15,0 0-9-15,0 0-1 0,0 0 22 0,0 0-42 16,0 0 21-16,0 0-5 0,0 0-19 0,0 0 11 16,0 0 7-16,0 0-2 0,0 0-8 0,0 0 1 15,0 0-40-15,0 0 0 0,0 0 21 0,0 0 15 16,2 0-1-16,1 0 46 0,-3 0-65 15,1 0 19-15,1 0 24 0,0 0-14 0,3 0 36 0,0 0-30 16,-1 0-2-16,4 0-6 0,-2 0 26 0,4 0-17 16,-1 0-18-16,2 0 6 0,1 0-5 15,1 0 3-15,-2 0 4 0,4 0 6 0,-2 0-12 16,1 0-2-16,0 0 26 0,1 0-27 0,-2 0 1 16,1 0 18-16,2 0-24 0,-2 0 13 0,1 0 10 15,-2 0-8-15,0 0-3 0,-2 0 25 0,4 0-11 16,-4 14 16-16,-1-14 17 0,-1 0-42 0,0 12 5 15,-1-12-23-15,-2 0 7 0,-2 0 11 0,-2 0-5 16,2 0 28-16,-4 0-3 0,2 0-22 0,-2 0 9 16,0 0-6-16,0 0-15 0,0 0 19 0,0 0-5 15,0 0-39-15,0 0 34 0,0 0-12 0,0 0-43 16,0 0-24-16,-3 0-52 0,3 0-65 16,-3 0-52-16,1 0-11 0,2 0-93 0</inkml:trace>
  <inkml:trace contextRef="#ctx0" brushRef="#br0" timeOffset="63915.74">16185 13719 573 0,'0'0'-14'0,"0"0"47"0,-4 0-36 0,4 0 14 16,-4 0 9-16,4 0-53 0,0 0 36 0,0 0-38 16,0 0 43-16,0 0-5 0,0 0-13 15,0 0 27-15,4 0-32 0,2 0 51 0,-2 0 31 16,2 0-27-16,0 0 10 0,2 0-43 0,-2 0-12 16,4 0 38-16,0 0-37 0,-1 0 33 0,0 0-30 15,1 0 7-15,0 0 25 0,0 15-35 0,0-15 30 16,0 13-25-16,0-13 17 0,0 15 12 0,-1-15-8 15,-2 15 37-15,2-15-20 0,-2 14-20 16,2-14 47-16,-5 14-29 0,-1-14 3 0,1 17 20 0,0-17-11 16,-2 15-1-16,-2-4-55 0,0-11 18 15,0 16-21-15,0-2-14 0,0-14 46 0,0 14-20 16,-3 0-15-16,-4 0 30 0,4-3-23 0,-1-11 23 16,-5 16-5-16,3-1-17 0,0-15 36 0,1 18-41 15,-1-7 30-15,-3-11-11 0,3 13-23 0,-2-13 14 16,2 13-15-16,0-13 5 0,0 14 10 0,2-14-24 15,0 13-52-15,1-13-49 0,0 14-58 0,-1-14-27 16,4 14-65-16</inkml:trace>
  <inkml:trace contextRef="#ctx0" brushRef="#br0" timeOffset="65328.42">16866 13576 620 0,'-2'0'-13'15,"2"0"34"-15,0 0-10 0,-3 0 24 0,3 0 11 16,0 0-58-16,0 0 28 0,0 0-8 0,0 0 6 15,0 0 20-15,0 0 18 0,0 0-52 0,0 0 24 16,0 11 24-16,0-11-30 0,0 0 91 0,0 19-25 16,0-19 10-16,0 20-34 0,0-3-46 15,0 4-7-15,0 1-9 0,0-1 55 0,0 7-25 16,0-1-30-16,0 4 9 0,0 1-28 0,0 0 1 16,0 3 23-16,0-5-12 0,-4 4 2 0,1-4 21 15,-1 1 19-15,0-2-33 0,-1-3 2 0,4-2 1 16,-4-4-26-16,4 0 26 0,-2-6-4 0,0-14 2 15,3 12-13-15,-3-12-39 0,3 0 7 0,0 0-29 16,0 0 36-16,0 0 16 0,5 0-29 0,-4 0-48 16,3-20-19-16,1 3 10 0,-1-6 9 0,-1 0 44 15,4-1-12-15,-4-1-34 0,1-1-43 0</inkml:trace>
  <inkml:trace contextRef="#ctx0" brushRef="#br0" timeOffset="65606.67">16854 13962 670 0,'0'0'-10'0,"0"0"6"16,0 0 8-16,0 0 6 0,0 0-1 0,0 0-21 16,0 0 2-16,0 0-9 0,0 0 23 0,3 0 17 15,1 0-16-15,1 0 23 0,-1 0-46 0,-1 0 26 16,4-11-5-16,-4 11 9 0,4-11 3 0,0 11-48 15,-1-13 29-15,0 13-15 0,1-14 27 0,-1 14 4 16,0-14-7-16,0 14-22 0,-1-12 14 0,0 12 29 16,-1 0-9-16,0-10-21 0,-1 10 2 15,0 0 10-15,-2 0 0 0,2 0 26 0,0 0-39 16,0-11-60-16,-1 11-5 0,-1 0-18 0,-1 0 4 16,3 0-44-16</inkml:trace>
  <inkml:trace contextRef="#ctx0" brushRef="#br0" timeOffset="66338.17">16867 13576 693 0,'-3'0'13'0,"0"0"6"16,2 0-35-16,-2 0 11 0,2 0 10 0,1 0-1 15,0 0 31-15,0 0-31 0,0 0 9 0,0 0-1 16,4 0-34-16,0 0 28 0,-1 0-3 0,2 20 20 15,-1-20 19-15,2 0 29 0,-1 0-13 0,5 15-8 16,-4-15 17-16,3 18-23 0,-2-5 17 0,2-13-8 16,-1 19-9-16,0-3-6 0,0 2-7 0,-1-1-35 15,2 5 15-15,-2 0-7 0,-1-1 5 0,1 4 16 16,-1-1-8-16,-2 2 15 0,2 3-41 0,-3-3 28 16,1 1 7-16,-1 0-13 0,0-2 10 0,0 1-44 15,-2-1 22-15,2-3-11 0,0 0 8 16,-3-2 32-16,3-5-45 0,-1 0 33 0,-2-1-21 15,2-14-19-15,-2 12 33 0,0-12-8 0,2 0 14 16,-2 0-4-16,0 14 0 0,1-14-42 0,-1 0-24 16,0 0-9-16,0 0-47 0,0 0 9 0,0 0-30 15,0 0 3-15,0 0 9 0,0 0-11 0,0 0-37 16,0-11-19-16</inkml:trace>
  <inkml:trace contextRef="#ctx0" brushRef="#br0" timeOffset="66636.31">16835 14023 683 0,'-4'0'27'0,"1"0"27"16,0 0 21-16,-1 0-21 0,3 0-34 0,-1 0 3 15,2 0-36-15,0 0 24 0,0 0 25 0,0 0-16 16,0 0 6-16,3-12 5 0,1 12-21 0,2-11-12 15,0 11-21-15,1-14 28 0,3 14-4 0,-3-15-14 16,4 1 44-16,0 14-43 0,2-12 17 16,-1 12 17-16,-2-12-13 0,1 12 21 0,2 0-24 0,-1 0-6 15,-1 0-6-15,-1 0-7 0,3 0 15 16,-1 0 0-16,-1 0 5 0,-1 0-3 0,3 0-8 16,-4 0 18-16,1 0-14 0,0 0-30 0,0 0 23 15,-1 0-45-15,-2 0-38 0,0 0-8 0,1 0-50 16,-3 0-61-16,4 0 22 0</inkml:trace>
  <inkml:trace contextRef="#ctx0" brushRef="#br0" timeOffset="67025.94">17346 13567 855 0,'-5'-14'-14'0,"2"14"35"0,-4 0 40 16,4 0-8-16,1 0 46 0,-3 0-21 15,2 0-16-15,1 0 16 0,-3 0-29 0,4 0-12 16,-4 0-28-16,4 0-18 0,-1 0-4 0,-2 19 16 16,1-4-16-16,3 5 33 0,-3-1-21 0,1 1-19 15,-3 4 29-15,4-2-10 0,-1 2 18 0,-1 2 9 16,0-1-56-16,-1 1 11 0,1-2-5 0,0 3 9 16,-1-1 56-16,1 0-32 0,0-2 4 0,-1 1-9 15,-2-3-10-15,3-1 11 0,0 1-29 0,-1-2-49 16,4-4-41-16,-3-1-51 0,3-4-26 0,0-11-2 15,0 14-41-15</inkml:trace>
  <inkml:trace contextRef="#ctx0" brushRef="#br0" timeOffset="67752.85">17530 13622 911 0,'0'0'27'15,"0"0"11"-15,-4 0-1 0,0 0 34 0,2 0-47 16,-1 0 7-16,-1 0-6 0,1 0-18 0,1 0 34 16,-2 0-51-16,1 0 20 0,0 0-20 0,1 0 1 15,0 0 39-15,-1 15-22 0,3 3-15 16,-1-1-1-16,1 3 3 0,0 3 17 0,0 2 22 15,0 0-38-15,0 1-12 0,0 0 10 0,1 3-2 16,-1 0 24-16,3-3 11 0,-3 4-9 0,0-4-13 16,0 2-25-16,0-3 17 0,0 0-11 15,0-4 6-15,0-2 41 0,-3-2-50 0,0-4 20 0,1-13 5 16,0 15-22-16,-1-15 28 0,3 0-13 0,0 0-10 16,0 0 0-16,0 0-9 0,0 0-18 0,0 0 31 15,0 0-18-15,0-18 11 0,0 0 21 0,0-5-33 16,0 2 40-16,0-2-16 0,0-3-12 15,0 0 24-15,0-3-23 0,0 6-6 0,0-3 8 16,0 6-10-16,5-1 3 0,-3 1 28 0,1 5-1 16,0-1-13-16,1 1 16 0,-1 2-14 0,2 13-24 15,-1-15 34-15,2 3-5 0,0 12-33 0,-1-16 47 16,0 4-23-16,0 12-22 0,0-15 63 0,1 15-33 16,-2-16-21-16,0 16 41 0,2-11-68 0,-2 11 70 15,2 0-10-15,-2 0-21 0,2 0 22 0,-2 0-45 16,-1 0 21-16,0 0 5 0,1 0 24 0,-1 0-8 15,0 0 36-15,-1 0-33 0,0 0 7 16,-2 0-14-16,0 14 3 0,0-1 0 0,0 0 3 16,0 2-11-16,-7-2-6 0,2 1 6 0,0-1-25 15,-2-1 15-15,3 2-15 0,-2-14 21 0,0 15 5 16,0-4 8-16,-1-11-31 0,2 15-4 0,-1-15 38 16,1 0-44-16,2 0 39 0,-4 0-15 0,4 0-13 15,1 12 43-15,0-12-13 0,-1 0-18 0,2 0 12 16,1 0-2-16,-2 0-21 0,2 0 39 0,0 0-55 15,0 0 25-15,3 0 5 0,2 0 19 0,-1 0-32 16,0 0-13-16,0 0 13 0,-1 0 9 0,4 13 46 16,-1-13-38-16,0 0 5 0,1 14-30 0,0-14-3 15,3 0 37-15,-1 15 2 0,1-15 4 0,5 13 1 16,-4-13-22-16,1 13 3 0,1-13-23 16,-2 13 18-16,2-13 2 0,0 11 0 0,0-11 20 15,1 11-57-15,0-11-49 0,3 0-107 0,-3 13-118 16</inkml:trace>
  <inkml:trace contextRef="#ctx0" brushRef="#br0" timeOffset="80782.89">18029 13832 140 0,'-3'0'44'0,"1"14"21"15,-2-14-4-15,3 11 21 0,-2-11-22 0,1 0-26 16,2 0 1-16,-1 10-25 0,-2-10-19 0,1 0 21 16,2 0 8-16,-2 0 28 0,0 0 2 0,1 0 9 15,-4 0-3-15,5 0-6 0,-2 0 12 0,0 0-31 16,2 0-16-16,0 0 10 0,0 0-47 0,0 14-1 15,0-14 39-15,0 0-28 0,0 0 21 16,0 0 23-16,0 0-61 0,0 0 10 0,0 0 24 16,2 0-13-16,0 0 21 0,0 0 15 0,-2 0-34 15,3 0-7-15,-2 0-5 0,-1 0 6 0,2 0 2 16,-2 0-10-16,2 0 37 0,-2 0-10 0,2 0-7 16,-2 0 27-16,0 0-27 0,3 0 2 0,-2 0 2 15,1 0-15-15,1 0 1 0,-2 0-15 0,3 0 23 16,-2 0-2-16,1 0 23 0,-2 11-16 0,3-11-14 15,1 0 29-15,-2 0-23 0,-1 0 15 0,4 0 0 16,-1 0-28-16,-2 0 13 0,1 0-7 0,2 0 11 16,-2 9-4-16,2-9-15 0,-2 0 21 0,2 0-5 15,0 0 15-15,-2 0 6 0,2 0 0 16,-2 0-8-16,2 0-9 0,-2 0-1 0,0 0 4 16,1 0-1-16,-2 0 22 0,-1 0-17 0,3 0-22 15,-4 0-18-15,1 0-6 0,0 0 28 0,-2 0 18 16,0 0 35-16,0 0-33 0,0 0 0 0,0 0-9 15,0 0-12-15,0 0 14 0,0 0-18 0,0 0-13 16,0 0 49-16,0 0 12 0,0 0-18 0,0 0-3 16,0 0 1-16,0 0-24 0,0 0 7 0,0 0-2 15,0 0-4-15,0 0 17 0,0 0 20 16,0 0-8-16,0 0-39 0,0-9-3 0,0 9 14 16,5 0 39-16,-4-13-9 0,1 13 15 0,1-12-33 0,-2 12-25 15,2-10-3-15,-2 10-3 0,4-13 42 16,-2 13-16-16,1-13 37 0,0 13-28 0,2-14-14 15,-2 3 4-15,2 11-8 0,-2-11 24 0,1 11 2 16,0-14 13-16,-3 14-34 0,2-14-7 0,1 14 7 16,-1 0 17-16,-1 0-10 0,1-11-3 0,-2 11 9 15,0 0-51-15,0 0 62 0,-2 0 3 0,3-14-52 16,-2 14 48-16,-1 0-6 0,2 0-40 0,0 0 58 16,-2 0-13-16,2 0-71 0,-2 0 80 0,4-11-45 15,-4 11 13-15,5 0 48 0,-4 0-41 0,2 0 16 16,-2-15-24-16,1 15 23 0,2 0-7 0,-2-10-36 15,2 10 40-15,-1 0-19 0,-2 0-11 16,4 0 47-16,-4-14-39 0,2 14-3 0,-2 0 5 16,-1 0 21-16,2 0-45 0,-2 0 24 0,3 0 6 15,-2 0-5-15,-1 0 37 0,3-11-18 0,-2 11 11 16,-1 0-39-16,2 0 10 0,1 0 9 0,-2 0 4 16,1 0 14-16,0 0-8 0,0-13-16 0,-2 13 1 15,3 0-8-15,-2 0 7 0,-1 0-14 0,2 0 17 16,1 0 16-16,-2-11-16 0,-1 11 26 0,0 0-15 15,0 0-20-15,0 0 34 0,0 0-12 0,0 0-54 16,0 0 46-16,0 0-13 0,0 0 26 0,0 0 26 16,0 0-48-16,0 0 27 0,0 0-43 0,0 0 12 15,0 0 9-15,0 0-31 0,0 0 29 0,0 0 17 16,0 0 0-16,0 0-6 0,0 0 5 16,0 0-24-16,0 0 2 0,0 0 21 0,0 0-20 15,0-15 12-15,0 15-25 0,0 0 2 0,0-11 10 16,0 11-10-16,0 0 36 0,0-14 0 0,3 14-51 15,-2-15 38-15,1 15-29 0,2-17 0 0,0 3 68 16,-2-1-60-16,2 15 43 0,1-18-43 0,-1 5 19 16,-1 13 8-16,1-18-43 0,0 18 80 0,2-16-67 15,-2 16-11-15,-2 0 64 0,2 0-47 0,1-14 20 16,-4 14 32-16,3 0-51 0,-4 0 15 0,2 0-38 16,1 0 24-16,-2 0 6 0,-1 0-3 15,0 0 43-15,3 0-28 0,-2 0 0 0,-1 0-19 16,0 0-2-16,0 0 26 0,2 0-10 0,-2 0-1 15,4 0-10-15,-2 0 11 0,2 0-38 0,-4 0 7 16,4 0 38-16,-2 0-18 0,2 0 31 0,-1 0 8 16,-2 0-33-16,1 0-14 0,2-15 27 0,0 15-16 15,-2 0 22-15,1 0 9 0,-2 0-37 0,4 0 14 16,-4 0-12-16,3 0-27 0,1 0 47 0,-1 0-7 16,-1 0-30-16,1 0 35 0,0 0-6 15,2 0-9-15,0 0 47 0,0 0-52 0,1 0 20 0,0 0 11 16,2 0-42-16,-2 0 41 0,3 0-19 0,-1 0-37 15,-2 0 51-15,2 0-1 0,-2 0-14 0,2 0 5 16,-4 0-17-16,4 0 0 0,-2 0 9 16,2 0 8-16,-2-15-14 0,-1 15 20 0,2 0 5 15,1 0-6-15,-2 0 10 0,2 0-4 0,-2 0-22 16,-1-14 22-16,1 14-24 0,-4 0-14 0,6 0 9 16,-8 0 12-16,3 0 17 0,-2-13 10 0,2 13-4 15,-1 0-4-15,-2 0-2 0,1 0-7 0,-2 0-34 16,0 0 39-16,0 0-54 0,0 0-40 0,0 0 12 15,0 0-119-15,0 0-6 0,0 0 20 0</inkml:trace>
  <inkml:trace contextRef="#ctx0" brushRef="#br0" timeOffset="81195.14">18654 13218 412 0,'0'0'-32'0,"3"0"-2"0,-1 0 22 16,-1 0 10-16,3 0 16 0,1 0 14 0,-4 0-16 15,3 0-10-15,1 0 0 0,-1 0-18 0,-1 0 13 16,6 0-15-16,-4 0 23 0,1 0 2 0,4 0-12 16,-4 0 23-16,3 14-20 0,-2-14-4 0,1 0-10 15,-2 0-17-15,0 0 13 0,1 14 51 0,0-14-6 16,-1 11 49-16,0-11-30 0,3 0-4 0,-5 14-17 16,2-14-15-16,-1 17 77 0,0-17-56 15,1 18 27-15,-5-6-17 0,3-12-33 0,1 19 31 0,-1-4-19 16,-3-2 0-16,2-13-31 0,0 20 15 15,-3-3 21-15,0-2 17 0,0-15-38 0,0 20 11 16,0-2 0-16,0-1-27 0,-3 1 43 0,-4-2-38 16,4 3-38-16,-4 1-43 0,1 2-5 0,0-2-58 15,-1 1-39-15</inkml:trace>
  <inkml:trace contextRef="#ctx0" brushRef="#br0" timeOffset="82906.95">19128 13095 914 0,'0'0'-1'0,"0"0"32"0,0 0-8 16,0 0 62-16,0 0 32 0,0 0-40 0,0 0 25 15,0 0-53-15,0 0-44 0,0 0 20 0,0 0-18 16,0 0 1-16,0 0 4 0,0 0-12 0,0 0-9 16,0 11-9-16,0-11 26 0,0 20-3 0,5-4 11 15,-4 0 9-15,4 3-38 0,-3 0-7 0,0 1 24 16,-1 0-5-16,2-1 6 0,0 0 5 0,0-1 2 16,-2 1-22-16,2-3 21 0,-1 2 19 0,-1-2-45 15,-1 1 14-15,3 1-26 0,-2-3-45 0,-1-15-48 16,0 20-46-16,3-3-4 0,-3-2 20 15,0-1 14-15,0 0 15 0,0-1-55 0</inkml:trace>
  <inkml:trace contextRef="#ctx0" brushRef="#br0" timeOffset="83169.78">18990 13123 834 0,'-1'0'-5'0,"1"0"3"0,-2 0-3 15,-1 0 11-15,3 0-30 0,0 0 36 0,0 0-18 16,0 0-2-16,0 0 14 0,0 0-42 0,5-11 30 16,-1 11-38-16,0 0 49 0,-1 0-2 0,4-11-2 15,1 11 36-15,0-13-20 0,-1 13 3 0,4-11-19 16,-1 11 19-16,0 0-14 0,1-12-7 0,2 12-10 15,-1-13 11-15,-1 13-56 0,2 0-7 0,0 0-10 16,-3-11-85-16,5 11 0 0</inkml:trace>
  <inkml:trace contextRef="#ctx0" brushRef="#br0" timeOffset="83420.75">19415 13257 1080 0,'-4'0'14'15,"0"0"-8"-15,-1 14 8 0,2-14 17 0,1 0-14 16,0 0 9-16,-1 0-4 0,2 15-28 16,-1-15-25-16,2 0 24 0,-3 18-36 0,3-18 43 0,0 16 14 15,0-16-33-15,0 17 61 0,0-2-32 0,0-15 4 16,0 20-16-16,3-2 1 0,0-1-25 0,2-4-50 15,-1-13 19-15,0 17-86 0,-2-17 6 16,2 18 12-16,-3-18-42 0,2 0 6 0</inkml:trace>
  <inkml:trace contextRef="#ctx0" brushRef="#br0" timeOffset="83566.03">19391 13102 308 0,'0'0'20'0,"0"0"-29"0,0 0-68 0</inkml:trace>
  <inkml:trace contextRef="#ctx0" brushRef="#br0" timeOffset="84104.28">19608 13106 1170 0,'-3'0'18'15,"-1"0"19"-15,1 0-8 0,0 0 28 16,-1 0-39-16,-2 0-15 0,2 0-18 0,-2 0-10 16,0 0 47-16,-2 16-18 0,-2-3 34 0,2-13-16 15,1 20-56-15,2-3 52 0,0-2-43 0,2 3 35 16,-1-1 20-16,2-2-61 0,2 1 61 0,0 0-34 15,0-3 9-15,6-13-15 0,-3 15 20 0,4-15-45 16,1 18-4-16,0-18 70 0,2 0-73 0,-4 0 27 16,1 0 6-16,2 14-11 0,-2-14 25 0,0 0 9 15,1 0-7-15,-3 0-20 0,4 0 19 0,-2 0-14 16,2 0 10-16,1 0-3 0,-2-19 1 0,0 1 15 16,0 1-14-16,-2-3-4 0,3-3 2 0,-2-2 4 15,-3-1-38-15,2-3-3 0,-2 0-12 16,-1-3-7-16,0 3 54 0,1-1 17 0,-2-1-25 15,1 7 2-15,-3-1 1 0,1 4-6 0,-1 1 10 0,0 6-12 16,0 14 25-16,0-15 6 0,0 15 35 16,0 0 44-16,-6 0-52 0,4 0 11 0,0 0-54 15,-1-10 6-15,0 10 18 0,1 0 10 0,0 0 9 16,2 0-21-16,-3 0 21 0,3 0-52 0,-1 0 19 16,1 0-13-16,0 0-20 0,0 0 37 0,0 0-14 15,0 0-19-15,0 15 35 0,0-2-33 0,0 3-12 16,0 0 60-16,4 3-47 0,0 1 19 0,-2 1 28 15,-1 3-35-15,4 0 7 0,-1 1 3 16,0-2-4-16,0 1 0 0,-2 1 2 0,2-1 0 0,2 0 8 16,0-2-10-16,0 3 21 0,1-2-15 0,-3-1-24 15,3-2-53-15,-1 1-51 0,3-2-29 16,-4-4-17-16,1-15 6 0,0 15 25 0,3-15-1 16,-4 15-51-16</inkml:trace>
  <inkml:trace contextRef="#ctx0" brushRef="#br0" timeOffset="84544.21">19961 13257 1242 0,'-6'0'7'0,"1"0"1"0,0 0 9 16,1 0 12-16,-2 0-13 0,2 0 2 0,-2 0-9 15,0 0-1-15,1 0 3 0,-4 0-2 16,5 0-20-16,-2 0-1 0,2 0 2 0,-2 14 5 15,2-14 26-15,1 0 3 0,-2 14-17 0,3-14-21 16,0 0-15-16,2 12 2 0,0-12 33 0,0 0-1 16,0 15 20-16,0-15-3 0,0 0-36 0,2 0 30 15,2 15 8-15,0-15-65 0,0 0 43 0,-2 0-26 16,4 0 14-16,-2 14 28 0,2-14-31 0,-2 0-7 16,5 0 3-16,-6 0 19 0,1 0 13 0,2 0 9 15,-2 0-27-15,2 0 1 0,-2 0-23 0,0 0 21 16,1 0 26-16,0 0-30 0,-3 0 6 0,2-14 23 15,-2 14-49-15,1-15 41 0,-2 15 23 16,1 0-49-16,0-10 23 0,-2 10-12 0,0 0 3 16,0 0-19-16,0 0 27 0,0 0-15 0,0 0 7 15,0 0 17-15,0 0-35 0,0 0 16 0,0 0-7 16,0 0 22-16,0 0-3 0,0 0 11 0,0 0-23 16,0 0 5-16,0 0-5 0,0 0-2 0,5 0 12 15,-4 13-52-15,1-13 20 0,0 16 4 0,0-16 11 16,2 19 8-16,2-19-50 0,0 16-31 0,-2-16-35 15,2 15-8-15,-2-15-8 0,2 0 32 0,0 0-8 16,0 0 11-16,1 0-41 0</inkml:trace>
  <inkml:trace contextRef="#ctx0" brushRef="#br0" timeOffset="85001.68">20133 12992 1168 0,'-2'0'29'0,"-2"0"10"0,3 0-1 16,-4 0-3-16,4 0-20 0,-2 0-2 0,1 0 12 16,-2 0-2-16,4 0-11 0,-4 14-8 0,4-2 9 15,-2 3-39-15,2 0 30 0,-2 4-16 0,0 1-19 16,2 3 53-16,0-1-21 0,0 3 13 16,-1-1-7-16,1-1-39 0,0-2 18 0,0 0-3 15,0-5 10-15,0 3 34 0,0-19-16 0,0 16-2 16,1-16-10-16,3 0-9 0,-4 13-13 0,2-13-11 15,-2 0 33-15,3 0 20 0,-2 0-28 0,-1 0 36 16,4 0-19-16,-4 0-21 0,2 0 25 0,1 0-7 16,-2 0-40-16,4 0 24 0,-4 0 17 0,3 0-17 15,1 0 28-15,-4-15 3 0,3 15-16 0,1-18-12 16,0 3 6-16,-3 4 0 0,4-1-29 0,-2 0 41 16,0 1 19-16,2 11-52 0,-2-15 57 0,1 15-36 15,-4-14-10-15,4 14 46 0,-4 0-65 16,-1 0 52-16,3 0-8 0,-2 0-24 0,-1 0 49 15,0 0-57-15,0 0 15 0,0 0 18 0,0 0-29 16,0 0 31-16,0 0-35 0,0 0 5 0,-4 0 34 16,4 0-8-16,-1 15 7 0,-2-15-37 0,3 14 14 15,0-14-19-15,0 16 28 0,0-16 7 0,0 15-28 16,4-15 13-16,0 15-1 0,1-15-36 0,-2 14 1 16,4-14-30-16,-2 14-54 0,6-14-3 0,-4 0-28 15,3 0-21-15,3 0-51 0</inkml:trace>
  <inkml:trace contextRef="#ctx0" brushRef="#br0" timeOffset="85561.74">20545 12928 906 0,'-1'0'3'0,"-4"0"44"15,5 0 42-15,0 0 10 0,0 0-4 0,0 0-56 16,0 0-16-16,0 0 20 0,0 0-5 16,0 0 12-16,0 0-28 0,0 0-31 0,0 0 16 0,0 0-3 15,0 0 0-15,0 15-2 0,0 3-21 16,0-1 1-16,0 4 11 0,0 2-12 0,0 3 28 15,0 2 6-15,0 1-10 0,0 1 25 0,0 0-28 16,0-2 15-16,0 0-8 0,0-2-16 0,0-2 31 16,0 0-15-16,0-4 8 0,0-3 9 0,0-17-22 15,0 15-27-15,0-15-11 0,0 0-21 0,0 0-5 16,0 0 40-16,0 0-32 0,0 0 17 0,0 0 39 16,0 0-12-16,0 0 15 0,0 0 17 0,0 0-49 15,0-20 2-15,0-1 30 0,0 0-45 16,0-2 39-16,0 0-11 0,0-2 6 0,0 1 7 15,0 1-19-15,0 2 16 0,5 1-22 0,-1 5 33 16,2-5-19-16,-2 8-12 0,-1-1 48 0,1 0-32 16,2 2 30-16,-2 11-4 0,2-12-27 0,0 12-10 15,-2-12 3-15,2 12-24 0,-2 0 17 0,1 0 11 16,-4 0-9-16,3 0 20 0,-4 0-1 0,2 0 3 16,1 0-22-16,-3 0 8 0,0 0-20 0,0 0 18 15,0 0 41-15,0 0 19 0,0 0-6 0,0 0 10 16,0 0-38-16,0 0-14 0,0 0 30 0,0 0-61 15,0 18 19-15,-6-4 21 0,2-2-65 0,-5 1 39 16,3-13-52-16,0 16-64 0,-2-1 29 16,-1-4-51-16,0-11-2 0,-1 15-37 0</inkml:trace>
  <inkml:trace contextRef="#ctx0" brushRef="#br0" timeOffset="85996.59">20693 13165 1242 0,'0'0'24'0,"0"0"-3"0,0 0 10 0,0 0 5 16,0 0-33-16,0 0-15 0,0 0 1 0,-4 0-11 16,3 0 26-16,-2 0 24 0,3 0-7 0,0 0-5 15,-2 14-25-15,2-14-16 0,0 14 20 16,0 0-5-16,0-14 5 0,5 18 18 0,0-4-37 15,0-14 27-15,1 16-23 0,-1-16 39 0,1 12-10 16,0-12 10-16,3 0 21 0,-1 0-77 0,-1 14 34 16,3-14-17-16,-4 0 27 0,4 0-12 15,-1 0 19-15,-2 0-38 0,3 0 6 0,0 0 40 0,-4 0-34 16,3 0 47-16,-2 0-47 0,2 0 14 16,-1-14 2-16,-1 2-7 0,-1-1 28 0,-1 13-13 15,0-14 3-15,0 2-33 0,-4 12-12 0,-1 0 22 16,3-14 20-16,-3 14 10 0,0 0-12 0,0 0-15 15,0 0-17-15,0 0 18 0,0 0 2 0,0 0 7 16,0 0 2-16,0 0 3 0,0 0 10 0,0 0-31 16,-4 0 24-16,2 0-33 0,-1 0-10 0,3 0 50 15,0 0-49-15,0 14 33 0,0-14 12 0,0 18-69 16,5-5-6-16,-1-13-27 0,-1 18-36 0,6-6-10 16,-4-12 36-16,1 17-10 0,1-17 6 0,0 14 26 15,4-14-44-15,-1 12-24 0</inkml:trace>
  <inkml:trace contextRef="#ctx0" brushRef="#br0" timeOffset="86404.09">21117 13103 1164 0,'-5'0'4'0,"0"0"28"15,-2 0-17-15,1 0 38 0,-2 0-13 0,0 0-28 16,1 0 39-16,0 0-46 0,-2 0 1 0,2 17 1 15,1-17-34-15,-1 17 32 0,1-4-28 0,1-13 0 16,0 16 17-16,2-5-22 0,0-11 35 0,2 15 9 16,1-15-15-16,0 15 17 0,0-15-11 0,0 15-14 15,7-15 26-15,-2 14-35 0,0-14 1 0,1 0 14 16,1 0-4-16,1 11-18 0,-3-11 48 0,4 0-23 16,-2 0-8-16,0 0 44 0,1 0-67 15,-3 0 10-15,1 0-9 0,1 0 7 0,-1 0 20 16,-2 0 14-16,2 0 13 0,-3 0-38 0,1-13 36 15,-1 13-29-15,0-12-4 0,0 12 33 0,-2 0-51 16,-1 0 41-16,3 0-24 0,-3-12 3 0,0 12 42 16,0 0-31-16,0 0 11 0,0 0-22 0,0 0-35 15,0 0 36-15,0 0 1 0,0 0 14 0,0 0-2 16,0 0-13-16,0 0-7 0,0 0 9 16,0 0 6-16,0 0 10 0,0 0-13 0,3 12 4 0,0-12-4 15,1 17-33-15,2-5 0 0,-3-12-51 0,4 16-21 16,-1-2-32-16,1-14 41 0,0 13-4 15,2-13 1-15,1 0-6 0,0 12-72 0</inkml:trace>
  <inkml:trace contextRef="#ctx0" brushRef="#br0" timeOffset="86695.32">21346 13027 1030 0,'-7'0'-2'16,"1"0"17"-16,-4 0-15 0,3 14-1 0,-1-2 14 15,0-12 4-15,-2 15-8 0,4-1 20 0,-2-14-38 16,4 14 1-16,-1-14 23 0,2 14-28 16,0-14 26-16,3 0-40 0,0 12 8 0,0-12 2 15,6 0 10-15,-1 13 19 0,0-13-22 0,2 11 6 16,-1-11-3-16,1 0 26 0,2 15 3 0,-2-15-1 16,0 11-23-16,2-11-24 0,-2 0 12 0,1 13 6 15,-3-13 7-15,2 0 5 0,-1 0-1 0,-3 11 11 16,0-11 18-16,-1 0-1 0,0 0 8 0,-2 0-9 15,0 0-3-15,0 15 10 0,0-15-18 0,-4 0-7 16,0 16-13-16,-1-16-7 0,0 15-38 0,-1-1-20 16,0-3-43-16,-3-11-71 0,2 18-3 0,-1-6-71 15</inkml:trace>
  <inkml:trace contextRef="#ctx0" brushRef="#br0" timeOffset="87350.07">21700 13181 1283 0,'-4'0'-5'0,"2"0"5"0,0 0-6 15,2 0-20-15,0 0 2 0,0 0 9 0,0 0-20 16,0 0 43-16,4 0-11 0,-2 0-18 0,0 0 35 16,2 0-17-16,0 0 25 0,0 0-47 0,2 0 10 15,3 0 5-15,0 0-3 0,1 0 44 16,2 0-21-16,4 0-1 0,-1 0-16 0,-1 0 12 15,5 0-13-15,-3 0 27 0,0 0-17 0,2 0 1 16,-2 0 10-16,0 0-28 0,3 0 29 0,-5 0 0 16,3 0 16-16,-3 0-11 0,0 0-13 0,0 0 10 15,-2 0-21-15,-2 0 23 0,0 0-29 0,0 0-75 16,-4 0-24-16,0 0-84 0,1 0-21 0,-6 0-29 16</inkml:trace>
  <inkml:trace contextRef="#ctx0" brushRef="#br0" timeOffset="87677.7">21968 13010 912 0,'0'0'4'0,"0"0"2"0,0 0 2 0,0 0-2 16,0 0-14-16,0 0 7 0,0 0-17 0,4 0 0 15,0 0 10-15,0 0-10 0,1 0 17 16,0-12 11-16,3 12-8 0,0 0 1 0,0 0-4 16,0 0-18-16,2 0 15 0,5 0 10 0,-5 0-3 0,1 0 11 15,-1 0 4-15,0 0-32 0,0 0 2 16,1 0-2-16,-4 0-18 0,1 0 33 0,-2 0 19 16,0 0 13-16,0 0 24 0,-2 0 27 0,-2 0-18 15,0 0 4-15,0 15-10 0,-2-1-51 0,0 0 26 16,0 2-25-16,0 2-9 0,-6 4 0 0,0 2-27 15,1 1 16-15,-4 1 13 0,2 4-13 0,-3 0-10 16,1 0-56-16,-1-1-65 0,3-2-46 0,-3 0-97 16</inkml:trace>
  <inkml:trace contextRef="#ctx0" brushRef="#br0" timeOffset="91456.73">22580 12791 1094 0,'-1'0'33'0,"-1"0"6"0,-1 0-13 16,-1 0 46-16,-2 0-55 0,5 0 6 0,-4 0 10 16,1 0-44-16,3 0 6 0,-4 0-14 0,1 0 17 15,1 0-20-15,0 0 19 0,2 0 10 16,-4 15 0-16,4 0 6 0,-2 4-3 0,2 1 6 15,1 2-22-15,-5 3 17 0,5 0-8 0,-1 0-15 16,-2-1 12-16,3 2 8 0,0-1-4 0,0-4-8 16,0-3-5-16,0 2-68 0,0-5-4 0,0 0-52 15,0-4-55-15,0-11 32 0,4 14-1 0,1-14-33 16</inkml:trace>
  <inkml:trace contextRef="#ctx0" brushRef="#br0" timeOffset="91726.05">22593 12766 826 0,'0'0'-5'16,"0"0"-4"-16,0 0 37 0,0 0-15 0,0 0 3 16,0 0-15-16,0 0-23 0,0 0 21 0,1 0-7 15,4 11 10-15,-4 1 4 0,3 2 1 0,2 4 8 16,0 1 9-16,-2 1-9 0,2 1-5 0,0 3 24 15,1 1 2-15,-4-3-16 0,3 3-36 0,-3-3 8 16,1 1-6-16,-1-3 7 0,0 0 43 0,-2 0-38 16,-1-5 19-16,3 2-42 0,-2-5 17 0,-1 2-19 15,2-2 36-15,-2-12 6 0,0 14-54 0,0-14-2 16,0 11-102-16,0-11 16 0,0 0-27 16,0 0-29-16</inkml:trace>
  <inkml:trace contextRef="#ctx0" brushRef="#br0" timeOffset="91914.41">22522 13045 817 0,'0'0'-6'0,"0"0"-16"0,0 0-3 16,0 0-1-16,0 0-9 0,0 0 25 0,6 0 16 16,-2 0-29-16,2 0 39 0,0 0 2 0,3 0-8 15,1 0 29-15,1 0-28 0,4 0-18 0,-4-13-4 16,5 13 4-16,0-14 3 0,3 1 4 0,-2 3-18 15,2-4-39-15,-2 3-10 0,2-2-27 16,-2-1-72-16</inkml:trace>
  <inkml:trace contextRef="#ctx0" brushRef="#br0" timeOffset="92462.26">22822 12772 914 0,'-4'0'20'0,"1"0"7"0,-1 0 6 15,-1 0 10-15,1 0-24 0,2 0-2 0,-2 0-11 16,3 0 1-16,-2 0-6 0,1 0 6 16,1 0-7-16,-2 17-17 0,3-1 22 0,0 0-16 15,0 3 13-15,0-1 9 0,0 4-30 0,0 0 20 16,6 1 10-16,-2-2 4 0,-1 3-6 0,0-2 7 16,0-1-55-16,-2-3-7 0,4-1 48 0,-4 0-23 15,3-3 56-15,-2-2-2 0,1-12-33 0,-2 15 19 16,2-15-24-16,-2 14 6 0,1-14-10 0,-2 0-24 15,3 0 33-15,-2 0 18 0,4 0-15 0,-5 0 4 16,1 0 3-16,3 0-26 0,-4 0 12 0,5 0 19 16,-4 0-38-16,2-15 25 0,0 1 4 0,1 2-9 15,0-1 8-15,-2-2-1 0,2 0 9 0,2 1 0 16,1-1-2-16,-1 0-9 0,-3 4-5 0,6-3-11 16,-4-1 15-16,1 5-26 0,1-1 17 15,0 1 17-15,-1 10-6 0,0-14-2 0,-2 14-9 16,1-11-6-16,-1 11 21 0,-3 0 13 0,2 0-2 15,-1 0-25-15,-1 0-17 0,-1 0-23 0,0 0-28 16,0 0-24-16,0 0-2 0,-6 0 49 0,2 18 36 16,-2-1 20-16,2 0-23 0,-2 2-5 0,2-3-16 15,-3 2 41-15,1-1 17 0,0-2-8 0,-1 0 14 16,1-1-14-16,2-5 7 0,1-9 12 0,-1 11-31 16,2-11 0-16,-2 0 3 0,1 0-15 15,3 0 23-15,0 0-33 0,0 13 23 0,0-13-3 0,9 0-16 16,-8 0 45-16,5 11-29 0,-2-11 16 0,2 11 11 15,3-11-9-15,1 9 5 0,-3-9-39 16,3 0 14-16,0 14-1 0,0-14-3 0,5 0 14 16,-5 0-23-16,1 0-29 0,-1 0-1 0,3 0-8 15,-4 0-2-15,1 0-10 0,0 0 9 0,0 0-35 16,0-17 3-16</inkml:trace>
  <inkml:trace contextRef="#ctx0" brushRef="#br0" timeOffset="93236.76">23119 12992 1000 0,'-6'0'-17'0,"2"-11"18"16,0 11-21-16,-2 0 42 0,2 0 36 16,-2 0-20-16,0 0 15 0,0 0-25 0,-1 0-13 15,1 0 10-15,1 0 20 0,-3 0-31 0,1 0-16 16,1 11 2-16,1 2-28 0,-4-2 5 0,3 0 35 16,3 3-9-16,-4-2 13 0,4 2 8 0,-1-2-38 15,1 0 12-15,2-1-6 0,1-1-3 0,0-10 2 16,0 11 7-16,1-11 2 0,6 14 15 0,-4-14-17 15,6 0 6-15,-4 0-11 0,4 0-11 0,-2 0 28 16,2 0-11-16,-2 0 9 0,3 0 21 0,-1 0-19 16,-2 0-23-16,0 0 21 0,1-14-33 0,2 2 41 15,-5-2 11-15,1 2-33 0,1-2 17 0,-4 0-22 16,3 2-8-16,-2-2-2 0,-1 1 26 16,-1 2-4-16,-1 11 22 0,-1-12-7 0,4 12-16 15,-4-12 10-15,0 12-44 0,0 0 28 0,0 0 17 16,0 0-35-16,0 0 39 0,0 0-6 0,0 0-33 15,0 0 29-15,0 0 1 0,0 0 0 0,0 0-12 16,0 0-4-16,0 0-22 0,0 0 22 0,0 15 18 16,0 0 19-16,0-1-13 0,0-1-11 0,3 3-13 15,0-1-6-15,2 0 38 0,-3 0-71 0,1-4 3 16,2 0-19-16,-1-11-46 0,0 14 80 16,-1-14-43-16,4 0 37 0,-4 0 5 0,3 0-16 0,-2 0 45 15,1 0-20-15,-1 0 9 0,0 0-11 0,-1 0 11 16,0-16-16-16,-1 1 3 0,0 0 45 15,0 3-20-15,-1-1 26 0,-1-2-9 0,3 0-45 0,-3 6 20 16,2-5-43-16,-2 2 40 0,0 12 22 16,0-9-7-16,0 9 10 0,0-11 47 0,0 11-20 15,0 0 36-15,0 0 25 0,0 0-71 0,1 0 22 16,-1 0-13-16,0 0-10 0,0 0 39 0,0 0 24 16,4 0-51-16,-4 0-9 0,0 0 0 0,0 0-31 15,0 0 9-15,0 0 12 0,0 0-45 0,0 15-1 16,0 1 40-16,0-1-3 0,0-2 10 0,0 1-27 15,0 0-18-15,0 0 18 0,0-5-14 16,0-9 31-16,0 15 10 0,0-15-17 0,0 14 29 16,3-14-51-16,-1 0 15 0,-1 0-3 0,-1 0-1 15,4 0 45-15,-4 0-33 0,3 0-18 0,-1 0 8 16,-1 0-10-16,4 0-5 0,-3 0 25 0,0 0-10 16,-1 0-18-16,2 0 43 0,-1-14-15 0,-1 14-26 15,3-15 41-15,-1 6-44 0,-1 9 21 0,4-11-3 16,-4 11-1-16,1 0 14 0,2-10-11 0,-3 10 27 15,1 0-35-15,2 0 11 0,0 0-8 0,-2-11 2 16,0 11-3-16,4 0 9 0,-4 0 11 0,2 0-34 16,-1 0 52-16,0 0-31 0,-1 0 5 15,1 0 8-15,-1 12-17 0,3-12 12 0,-2 17-9 16,-1-1 35-16,2-1-35 0,0-2-72 0,1 2-56 16,-1-1-68-16,-3 1-44 0,1-1-7 0</inkml:trace>
  <inkml:trace contextRef="#ctx0" brushRef="#br0" timeOffset="95589.51">23681 12725 880 0,'0'0'8'0,"0"0"-2"16,0 0 24-16,0 0-52 0,0 0 21 0,0 0 10 16,0 0-42-16,0 0 59 0,0 0-43 15,0 0-3-15,0 0 21 0,0 0-29 0,0 0 34 0,0 0-1 16,0 0-36-16,0 0 52 0,0 0-13 0,0 0-17 16,0 0 34-16,0 0-50 0,0 0 42 0,0 0-3 15,0 0-7-15,0 0 37 0,0 0-68 16,0 0 41-16,0 0-14 0,0 0-23 0,0 0 18 15,0 0-27-15,0 0 35 0,0 0-21 0,0 0 3 16,0 0-17-16,0 0-25 0,0 0 32 0,0 0-25 16,0 0 22-16,2 0-20 0,0 0-9 0,0 0 21 15,-1 0-4-15,-1 0 52 0,0 0-9 0,3 0-44 16,-3 0-18-16,0 0-86 0</inkml:trace>
  <inkml:trace contextRef="#ctx0" brushRef="#br0" timeOffset="96898.98">23798 12701 709 0,'0'0'10'0,"0"0"8"16,-7 0 2-16,1 0-19 0,0 0 6 0,0 0-8 15,-4 0 15-15,2 0 10 0,0 0-11 0,-2 0-15 16,2 0-20-16,-2 0 5 0,2 15 1 0,0-3-9 15,2 2 18-15,0 1 12 0,2-1 2 16,0-1 12-16,2 0-37 0,-1-1 0 0,3-12 18 16,0 17 6-16,0-3 24 0,0-14-6 0,0 12-31 15,0-12 18-15,0 0-25 0,5 15-6 0,0-15 26 16,2 0-32-16,-1 0 24 0,4 12 11 0,0-12-29 16,2 0 19-16,0 0-13 0,0 0 7 0,2 0 14 15,-4 0-16-15,2 0 21 0,0 0-12 0,0 0-22 16,-2 0 13-16,-2 0 32 0,2 0-6 15,-4 12 2-15,3-12-20 0,-4 0-13 0,0 0 27 0,-4 11 31 16,-1-11 8-16,0 0-25 0,0 15 13 16,0-15-33-16,0 15 13 0,-4-1 17 0,-2-14-41 15,0 17 35-15,-1-2-28 0,0-1-19 0,-3 0 14 16,0-2-38-16,0 1 36 0,-2-13 14 0,-1 17-16 16,3-5 29-16,-3-12-15 0,3 11-38 0,2-11 16 15,0 0 15-15,2 0-38 0,2 0 18 0,1 0-27 16,2 0-61-16,1 0 20 0,0 0-18 0,4 0-75 15</inkml:trace>
  <inkml:trace contextRef="#ctx0" brushRef="#br0" timeOffset="97388.24">23963 12841 784 0,'0'0'1'0,"-4"0"18"16,3 0-22-16,1 0 27 0,-3 0-13 0,1 0-43 15,2 15 50-15,-2-1-12 0,2-3-5 0,0-11 34 16,0 19-38-16,0-4-9 0,0 0 8 0,4-2-27 16,0 1 31-16,-2-4-18 0,2-10 4 0,-1 16 27 15,0-16-37-15,1 15 38 0,0-15-20 0,1 0 10 16,-4 14 5-16,8-14-21 0,-6 0 46 0,4 0-37 15,-2 0 17-15,1 0-9 0,0 0-4 16,3 0 10-16,-2 0 1 0,2 0-5 0,-4 0 17 16,1 0-39-16,3 0 9 0,-4-16 32 0,1 1-43 15,0 1 29-15,0 2-3 0,-2-1-17 0,0-1-15 16,-2 1 29-16,1 0-11 0,-2 2-12 0,-1 11 8 16,2-15 10-16,-2 15 14 0,0-14-4 0,0 14 14 15,0 0-20-15,0 0-29 0,0 0 39 0,0 0-33 16,0 0 13-16,0 0-1 0,0 0-32 0,0 0 48 15,0 0-6-15,0 0-1 0,0 0 30 16,0 0-10-16,0 0-25 0,0 0 15 0,0 0-29 16,0 0 15-16,0 0 11 0,0 0-38 0,0 0 16 0,0 0-6 15,0 0 0-15,0 18 42 0,4-3-15 16,-2 1-3-16,0-1 16 0,3 1-6 0,-4-1-16 16,3-2 16-16,-2 2-40 0,1-1 27 0,-2 0-2 15,3 0-27-15,-2-5-18 0,1-9-53 0,-2 17-20 16,4-4-1-16,-4-13-46 0</inkml:trace>
  <inkml:trace contextRef="#ctx0" brushRef="#br0" timeOffset="97734.9">24221 12882 811 0,'0'0'32'0,"0"0"-2"15,0 0-26-15,0 0 42 0,0 0-60 0,0 0 5 16,0 0 0-16,0 0-36 0,0 0 37 0,2 14 12 16,1-1 23-16,-2 0-18 0,-1 2-2 0,2 0-27 15,0 0 17-15,0 1-13 0,-2-1 40 0,4 0 3 16,-2-1-39-16,1-1 25 0,-2-13-39 0,-1 14 19 16,3-14 1-16,-2 14 37 0,-1-14-49 0,2 0 14 15,-2 0 32-15,0 0-55 0,0 0 62 16,0 0-18-16,0 0-27 0,0 0 35 0,0 0-18 15,0 0-26-15,0 0 47 0,0 0-42 0,0-12-13 0,0-2 38 16,0 2-46-16,0-3 60 0,0 1-14 16,0-2-31-16,0 1 33 0,0 2-39 0,0-1 18 15,4 2 47-15,0 12-28 0,2-15-29 0,-2 15-24 16,1-11-45-16,1 11 3 0,-1 0 15 0,1 0 16 16,0 0-31-16,3 0 9 0,-4 0-62 0</inkml:trace>
  <inkml:trace contextRef="#ctx0" brushRef="#br0" timeOffset="98191.97">24448 12905 734 0,'-5'0'1'0,"0"0"23"0,0 0 26 0,-3 0-13 15,2 0 28-15,0 0-34 0,0 0-16 0,-2 0-10 16,2 0-25-16,-1 0 26 0,1 0 0 0,-1 12 9 15,1-12-9-15,2 15-33 0,1-15 18 0,0 14-20 16,1-2 22-16,-2-12 40 0,4 17-37 0,-1-5 29 16,1-12-26-16,0 18-4 0,0-5-19 15,3-13 30-15,1 14 20 0,0-14-24 0,1 15 7 16,-4-15-31-16,5 0-1 0,-2 13-11 0,5-13 18 16,-4 0 42-16,1 0-6 0,0 0-6 0,3 0 9 15,-4 0-30-15,1 0-1 0,0 0-6 0,3 0 28 16,-4 0-24-16,1-15 10 0,-2 1 22 0,2 1-52 15,0 0 40-15,-2 0-7 0,1-1 6 0,0 3 19 16,0-1-61-16,-4 12 24 0,1-15 14 0,0 15-12 16,0-12 15-16,-2 12 9 0,0 0 1 0,0 0-21 15,0 0 26-15,0 0-7 0,0 0-45 0,0 0 66 16,0 0-11-16,0 0-33 0,0 0 52 0,0 0-41 16,0 0-20-16,0 0 12 0,0 0-20 0,0 0 4 15,0 0 7-15,0 12-11 0,4 0 26 16,-2 2 21-16,1 1-8 0,-2-1 19 0,3 1-41 0,1 0-8 15,-4 0 39-15,5-2-57 0,3 0 16 16,-4-13-16-16,1 14-37 0,0-14 14 0,2 11-21 16,-2-11-7-16,3 0-17 0,-2 0-21 0,2 0-37 15</inkml:trace>
  <inkml:trace contextRef="#ctx0" brushRef="#br0" timeOffset="98578.06">24651 12731 982 0,'-2'0'13'0,"1"0"-18"0,-2 0 21 16,2 0-21-16,1 0 0 0,-3 0-13 15,1 0 2-15,2 0 21 0,-1 0-28 0,1 14 46 16,0 2-11-16,-3 0 13 0,3 3-1 0,0 0-6 16,0 4-26-16,0 0 10 0,0 2 4 0,0 0-10 15,0-1-10-15,0-1 15 0,0 0-7 0,0-3 2 16,0-1 35-16,0-3-45 0,3 0 1 0,-2-2 10 15,-1-14-20-15,5 14-25 0,-5-14 1 0,1 0-36 16,-1 11 2-16,3-11 13 0,-3 0 21 16,0 0 7-16,0 0-1 0,0 0 17 0,0 0 9 0,0 0 5 15,-4-12 3-15,-1 0 11 0,1-1-49 0,0 1 38 16,-2 0-2-16,5 0 3 0,-5 0 29 0,1 12-8 16,1-14 20-16,-2 3 35 0,2 11-15 0,3-11-11 15,1 11-3-15,-3 0-53 0,1 0 40 16,2 0-18-16,0 0-8 0,0 0 0 0,0-10-33 15,0 10 36-15,5 0-31 0,-1 0 7 0,-1 0 43 16,4 0-45-16,-4 0 57 0,6 0-4 0,1-12-38 16,0 12 42-16,0 0-45 0,0 0 1 0,1 0-11 15,1 0-78-15,2-11-7 0,1 11-78 0</inkml:trace>
  <inkml:trace contextRef="#ctx0" brushRef="#br0" timeOffset="99269.79">25164 12531 606 0,'-6'0'18'0,"-1"0"10"0,1 0 4 15,-1 17 17-15,0 3-21 0,1 2-3 0,3 3 14 16,-1 1-17-16,0 3 30 0,-1 2-38 16,1 2 16-16,3-1-2 0,-1 0 3 0,-1 1 8 0,2-3-26 15,-1 0-10-15,2 1-25 0,0-1 32 16,0-1-7-16,0 0 3 0,0-3-7 0,3-1 2 16,0-1-3-16,-1-4 10 0,-1-2 7 0,-1-3-15 15,3-2 0-15,-2-13 12 0,-1 0-4 0,0 14 19 16,0-14-41-16,0 0 19 0,0 0-19 0,0 0-7 15,0 0 49-15,0 0-28 0,-4 0 11 0,3-19-14 16,-4-1 1-16,-1 0-8 0,2 0 20 0,3-4 5 16,-4-2 1-16,1 1-24 0,1-5-12 0,-1 4 6 15,1-3-1-15,2 0-13 0,1 4 58 0,0 0-24 16,0-1-29-16,0 2 78 0,4-1-68 0,0 4 5 16,-1-3 6-16,4 3-32 0,-1-1 3 0,1-1 42 15,-1-1 0-15,3 3-8 0,1 0 1 0,-3 3-30 16,3 2 21-16,0 0 11 0,0 16-9 15,-1-17 16-15,1 17-22 0,0 0-7 0,-3-15 29 16,2 15-13-16,-2 0-23 0,0 0 30 0,-4 0 3 16,4 0-15-16,-4 0 45 0,0 0-12 0,-1 0-27 15,-2 0-10-15,0 22 10 0,0-2-3 0,0 2-6 16,0 2 42-16,-6 4 0 0,-3 1-31 0,3 1 12 16,-4-1-31-16,3 2 7 0,-3-2-3 0,-3-1-6 15,3-2 17-15,1-4-51 0,-1 1-45 0,-3-6-12 16,6-2-43-16,-2-6-4 0,4-9-22 0</inkml:trace>
  <inkml:trace contextRef="#ctx0" brushRef="#br0" timeOffset="100303.21">25301 12842 725 0,'0'16'13'15,"-6"-4"25"-15,3 0 5 0,-4-12 6 0,6 15-11 16,-4-3-33-16,4-12 12 0,-2 13-46 0,0-13 14 16,0 0 16-16,3 0-19 0,0 0 37 0,0 10-34 15,0-10 21-15,6 0-3 0,-2 0-2 0,2 0 30 16,-1 0-34-16,0 0 16 0,0 0-24 0,0 0 10 16,1 0-1-16,1-11 15 0,-1-2-13 15,0 2 0-15,0 11 27 0,-2-17-37 0,2 4 22 16,-2 2-11-16,0 11-3 0,-1-16-5 0,0 16 37 15,1-14-27-15,-4 14 17 0,2 0 10 0,-2 0 1 16,0 0-24-16,0 0-14 0,0 0-7 0,-6 0 27 16,2 0 14-16,-1 0 2 0,1 0-5 0,1 0-49 15,-4 0 39-15,4 12-40 0,-3 1 22 0,2-2-11 16,-2 4 4-16,-1-1 2 0,6 3 6 0,-4-3 16 16,1 1-9-16,3-1-3 0,1 1 12 15,0-3-18-15,0 2 0 0,0-14 10 0,4 13-20 16,2 0 23-16,-2-13 6 0,3 13-10 0,0-13-15 15,2 11 30-15,0-11-40 0,1 0 29 0,1 0 12 16,-1 0-38-16,1 0 9 0,-1 0-23 0,0 0-49 16,0 0-25-16,-2 0 20 0,2-15 7 0,-2 0 19 15,2-1 34-15,-2-2-1 0,0 1 11 0,-3-1 24 16,1 0-22-16,1 1 23 0,-1 0-10 0,0 0-7 16,-2 3 3-16,-1 1-9 0,0 13 25 0,-1-15 22 15,-2 15 21-15,2-11 22 0,-2 11 12 0,0 0-22 16,0 0 4-16,0 0-37 0,0 0 21 0,0 0-20 15,0 0 9-15,-4 0-5 0,1 0-27 16,2 0 23-16,-1 0-59 0,-1 0 41 0,3 0-61 0,-3 17 20 16,3-3 18-16,-2 4-18 0,0-1 52 15,-1 3-15-15,3 1 12 0,0-1-19 0,0 2-35 16,0 0 20-16,0-2 35 0,0-2-21 0,0-1 50 16,0-3-44-16,0 0-10 0,3-14 17 0,1 13-33 15,-2-13 15-15,-1 0-19 0,4 14 17 0,-4-14-3 16,2 0 22-16,-1 0 0 0,2 0-1 0,0 0-18 15,0 0 8-15,-1 0 13 0,2 0-16 0,-3-17 20 16,1 0-15-16,3 0-23 0,-1-1 9 0,-3 3-7 16,1-5 1-16,2 3 15 0,0-1 1 0,0 1-6 15,-3 3-12-15,1 3 11 0,2-2-21 0,-1 13 23 16,0-13 11-16,-1 13-30 0,2 0 40 16,-3-13-33-16,0 13 7 0,-1 0 22 0,2 0-36 15,-1 0 42-15,-2 0-31 0,0 0 12 0,0 0-22 16,2 0-4-16,-2 0 52 0,0 0-32 0,0 0 32 15,0 0 1-15,2 0-59 0,0 14 37 0,-2-2-25 16,0 1 6-16,2-2 29 0,-2 0-35 0,0 3 24 16,0-14 16-16,2 13-11 0,-1-13 2 0,2 11-11 15,-1-11-42-15,2 0 31 0,2 0-5 16,-4 0 7-16,1 0 27 0,3 0-17 0,-1 0-3 0,0 0-3 16,0 0-5-16,0 0 13 0,0 0 22 0,3 0-16 15,-2 0-9-15,0-17 3 0,0 3-44 0,-1-1 44 16,0 2-3-16,2-1-18 0,-6 1 25 15,5 13-19-15,-2-16 3 0,-1 4-1 0,2 12 39 16,-1-11-27-16,0 11 26 0,0 0-26 0,0 0-6 16,-2 0-15-16,1 0 13 0,0 0-2 0,-1 0-11 15,0 0 40-15,-2 0-36 0,3 0 43 0,2 0-5 16,-3 0-11-16,0 0 28 0,2 14-19 0,0 2 1 16,2 0-21-16,-3 3 5 0,4 0-7 0,-4 1-4 15,4 1 39-15,-1-3-54 0,-3 1 3 0,4-1 4 16,-4-1 15-16,4-2 7 0,-1-1 3 0,-2-14-6 15,2 15-59-15,2-15-7 0,-3 13-26 16,2-13-49-16,-1 0-21 0,0 0 9 0,1 0-37 16,0 0-18-16</inkml:trace>
  <inkml:trace contextRef="#ctx0" brushRef="#br0" timeOffset="100697.79">25978 12874 841 0,'0'0'23'0,"-4"0"4"0,2 13 23 16,-2-13-11-16,3 0-22 0,1 13-18 0,0-13-11 16,0 0 3-16,0 11-2 0,0-11 39 0,0 0-12 15,1 0 0-15,5 0-12 0,-2 0-15 0,4 14-6 16,-1-14 19-16,-2 0-13 0,5 0 19 0,-2 0-34 16,0 0 33-16,2 0 21 0,0 0-33 0,-2 0 23 15,0 0-48-15,2-14 23 0,-2 14 1 16,0-15 36-16,-2 5 4 0,-2 10-48 0,2-13 38 15,-4 13-17-15,0 0 8 0,0-12 3 0,-2 12-3 16,0 0-16-16,0 0-5 0,-4 0 44 0,1 0-40 16,-6 0 3-16,3 0-11 0,0 0 4 0,-2 0 7 15,-2 0 14-15,3 0-4 0,-4 0 4 0,1 16-6 16,0-2-7-16,2-3 19 0,0 2 0 0,-2 0 9 16,5-13-8-16,-2 15-4 0,1-3-31 0,3-12-18 15,0 12 31-15,1-12-34 0,2 11 18 0,0-11 6 16,0 0-11-16,5 14 39 0,-1-14-9 15,3 13-1-15,1-13-14 0,0 11 6 0,1-11-14 16,2 0 12-16,1 0 43 0,1 11-39 0,-2-11 7 16,5 0-57-16,-1 0-61 0,-4 0-19 0,5 0-45 15,-2 0 23-15,1 0-71 0</inkml:trace>
  <inkml:trace contextRef="#ctx0" brushRef="#br0" timeOffset="101156.16">26261 12801 847 0,'-5'0'13'0,"1"0"8"0,3 0 10 16,-4 0 34-16,4 0-23 0,-4 0 31 0,3 0 0 15,0 0-46-15,2 0 5 0,-1 0-30 0,1 0-1 16,0 0-19-16,0 0 18 0,0 0 0 0,0 0 0 15,0 0 21-15,1 0-13 0,3 14-32 0,-2-2 11 16,2 3 7-16,1 3 9 0,-2-1 19 0,4 3-31 16,-6-1 27-16,5 0-29 0,-2 1 7 0,2-3 36 15,-2 1-42-15,1-3 35 0,-2 0 0 16,4-2-32-16,-6-13 9 0,1 15-11 0,0-15-16 0,3 14 16 16,-5-14-1-16,0 0 17 0,1 0 10 15,-1 0-5-15,0 0-17 0,0 0 12 0,0 0 4 0,0 0-30 16,0 0 60-16,0 0-39 0,0 0-10 15,0 0 33-15,0 0-56 0,-4 0 31 0,2 0 5 16,-2-11-15-16,3 0 1 0,-2 11-4 0,-1-18-10 16,2 6 32-16,2-1 10 0,-1 1-26 0,1 2 17 15,0-2-11-15,0 12 12 0,0-17 3 0,3 6-27 16,4 11 15-16,-4-13 0 0,4 2-28 16,-1 11 42-16,-1-14-25 0,1 14 6 0,3-15 27 0,1 15-33 15,-3-10-57-15,2 10-16 0,1 0-38 16,-4 0 16-16,4 0 39 0,-5 0-49 0,3 0 35 15,0 0-24-15,-2 0-44 0,3 0 13 0</inkml:trace>
  <inkml:trace contextRef="#ctx0" brushRef="#br0" timeOffset="101523.45">26591 12862 1036 0,'-5'0'15'0,"4"0"23"0,-2 0 10 15,3 0 18-15,0 0-35 0,-1 0-24 0,1 0-2 16,-3 0-36-16,3 0 42 0,0 0-4 0,0 0-4 16,0 0 5-16,0 0-41 0,0 15 15 0,4-1 7 15,-1-3 7-15,-2 3 22 0,4 1-14 0,-4 0-3 16,1-1 6-16,1-2 13 0,-2 2-13 0,5-2 4 16,-2-12 14-16,-1 17-42 0,0-5 30 0,0-12-18 15,1 13-29-15,-3-13-42 0,4 12-29 16,-4-12-47-16,1 0-2 0,1 0 34 0,-2 0-47 15,-1 0 7-15</inkml:trace>
  <inkml:trace contextRef="#ctx0" brushRef="#br0" timeOffset="101692.16">26549 12629 881 0,'-9'0'13'0,"1"-12"-11"15,0 12 10-15,3 0 1 0,0 0-20 16,1 0 24-16,4 0-7 0,0 0-74 0,0 0-2 16,0 0-33-16,6 0-57 0,1 0-9 0,-1 0 4 15</inkml:trace>
  <inkml:trace contextRef="#ctx0" brushRef="#br0" timeOffset="102208.32">26719 12562 823 0,'0'0'-2'0,"0"15"32"16,0-1 40-16,0 1 6 0,0 0-10 15,0 2 25-15,0 1-67 0,3 2 52 0,-3 0-12 16,3 1-59-16,-2 3 36 0,4 1-66 0,-5-1 39 16,1 1 10-16,2 2-9 0,0-1-3 0,0-1-17 15,-3-1 18-15,1 2-10 0,-1-3 2 0,0-2 17 16,0-2-42-16,0 0 16 0,0-4 7 0,0-2-2 15,0-13-3-15,3 15 1 0,-3-15 3 0,1 0-10 16,-1 12 7-16,0-12-2 0,0 0 4 0,2 0 0 16,1 0 3-16,-3 0-8 0,1 0-10 0,4 0 12 15,-4 0 1-15,2 0 10 0,0 0 8 16,1-13-17-16,2 0 11 0,2 0-19 0,-2-1 3 16,0 0 10-16,3-2-15 0,-4 0 19 0,5-3-4 15,-1 0-20-15,-2 4 34 0,2-2-15 0,-2 2-12 16,-1 0 28-16,3 4-47 0,-2 11-2 0,-3-14 31 15,0 14-51-15,1 0 47 0,-4 0-22 0,2 0-38 16,-3 0-21-16,0 0-30 0,0 0 28 0,-4 0-6 16,-1 0 67-16,1 0-15 0,0 0 27 0,-2 18 27 15,0-5 0-15,2 0-15 0,-2-2-14 0,2-11 21 16,-2 14-15-16,2-14 38 0,1 12-17 0,-1-12-2 16,-1 0 21-16,1 13 14 0,2-13 13 0,-2 0-35 15,4 0-12-15,-1 0-37 0,1 11 6 16,0-11-5-16,0 0-16 0,4 0 49 0,-3 0 0 0,4 0 0 15,1 10 19-15,-2-10-34 0,2 0-22 16,1 12 15-16,2-12 16 0,1 0 0 0,1 14 14 16,4-14 11-16,-4 0-42 0,5 13-45 0,-2-13-35 15,2 0-58-15,-1 0 3 0,-1 0 2 0,-1 0-8 16</inkml:trace>
  <inkml:trace contextRef="#ctx0" brushRef="#br0" timeOffset="102569.35">27169 12778 1154 0,'-5'0'17'0,"1"0"19"0,1 0 11 15,-4 0 22-15,4 0-22 0,-4 0-9 0,1 0-5 16,0 0-15-16,1 0 6 0,-1 0 6 0,0 0-30 16,-1 0-6-16,1 0 2 0,0 0-6 0,1 0 29 15,0 0-25-15,0 0 3 0,0 0-10 0,4 13 7 16,1-13 6-16,0 0-13 0,0 12 6 0,0-12-17 15,4 0 20-15,2 12 20 0,0-12-13 0,2 12-14 16,-1-12 3-16,2 13-3 0,-2-13 6 0,3 12 27 16,1-12-25-16,-1 13-4 0,-2-13 1 0,-1 12 2 15,2-12 2-15,-2 14-7 0,2-14 17 0,-3 9 9 16,-1-9 16-16,-2 11-25 0,0-11 8 16,0 12-34-16,-1-12 16 0,-2 12 33 0,0-12-24 15,0 11 16-15,0 0-1 0,-6-11-23 0,1 14 12 16,0-2-14-16,-4 0-17 0,2-12 12 0,-2 15 1 15,2-15-9-15,-2 12 0 0,-1-12-28 0,3 0-27 16,-2 0-50-16,2 0 9 0,-1 0-16 0,2 0-9 16,1 0 60-16,1 0-48 0,4 0 20 0,0-16-35 15,0 2-27-15</inkml:trace>
  <inkml:trace contextRef="#ctx0" brushRef="#br0" timeOffset="103038.38">27363 12805 1376 0,'0'0'5'16,"0"0"-12"-16,0 0 7 0,-4 0 5 0,0 0-18 16,-2 0 25-16,2 0 33 0,-2 0-13 0,2 0 26 15,-2 0-15-15,0 0-42 0,0 0 8 0,-2 0-13 16,2 12-13-16,2-12 8 0,-2 14 4 0,1-3-18 15,1 3 31-15,3-5-22 0,-1 3-14 0,2-1 16 16,0 1-8-16,0-1 20 0,3 1 28 16,1-12-13-16,2 17 9 0,1-5-23 0,1 0-31 15,2-12 29-15,0 14-19 0,-2 0 18 0,1-14 7 16,4 9 0-16,-3-9 2 0,0 0 3 0,0 0-8 16,-2 0-16-16,2 0 0 0,-2 0 3 0,-1 0 16 15,-1 0 14-15,1 0 0 0,1 0-10 0,-3 0 8 16,0-9-18-16,-1 9-5 0,0-14 10 0,-2 14-12 15,-1-12 11-15,2 1 5 0,-1 11-10 0,-2-12 7 16,0 12 4-16,0-11-8 0,0 11 4 0,0 0 1 16,0 0-21-16,0 0 13 0,0 0 2 15,0 0 0-15,-5 0 13 0,5 0-22 0,-1 0 20 16,1 0-25-16,0 0 11 0,0 0-7 0,0 0-5 0,0 0-2 16,0 0-10-16,0 0 37 0,0 0-13 15,4 0 16-15,0 0 5 0,-1 0-16 0,2 11-49 16,0 1 0-16,6 0-35 0,-3-1-27 0,2-2 13 15,0-9-50-15,0 14-18 0,2-14-26 0,0 11-41 16,-2-11 55-16</inkml:trace>
  <inkml:trace contextRef="#ctx0" brushRef="#br0" timeOffset="103494.23">27780 12766 1164 0,'-5'0'47'0,"1"0"-26"0,-2 0 42 0,-2 0 12 0,0 0-14 16,-2 0 27-16,2 0-30 0,-2 0-6 16,-2 0-14-16,2 0-16 0,-3 0-12 0,4 0 16 15,-3 0-23-15,2 16 17 0,2-6 0 0,0 3-47 16,0-3 13-16,-2-10 1 0,6 16 13 0,0-6 19 16,-1-10-10-16,2 15-17 0,3-6-9 0,0-9 1 15,0 12 1-15,0-12 15 0,6 10 1 0,0-10-9 16,1 10 13-16,2-10 2 0,-1 0-29 0,1 0 24 15,4 0 1-15,-1 0-14 0,-1 0 20 16,-1 0-18-16,3 0 0 0,-1 0 24 0,-2 0-11 16,-2 0 4-16,0 0-11 0,0 0-7 0,0 0 27 15,-4 0-8-15,0 0-2 0,0-10 6 0,1 10-16 16,-4-10 9-16,2 10-15 0,2 0 5 0,-3-12 6 16,1 12 9-16,-3 0-1 0,3 0-8 0,-3 0-12 15,0 0-1-15,0 0 17 0,0 0 1 0,0 0-11 16,0 0 5-16,0 0-2 0,0 0-17 0,0 0 19 15,0 0-8-15,0 0-1 0,2 0 10 16,-2 0-15-16,2 0 1 0,0 0 13 0,-1 0 9 0,2 0-6 16,-1 0 10-16,2 0-11 0,0 0-4 0,4 12 8 15,-3-12-1-15,4 14-19 0,1 0-32 16,0-4-26-16,-3-10-41 0,5 13 8 0,-3-13-24 16,1 12 4-16,0-12-29 0,-2 0 9 0,2 0-28 15,0 0-49-15,-2 0 55 0</inkml:trace>
  <inkml:trace contextRef="#ctx0" brushRef="#br0" timeOffset="103882.89">28009 12815 1211 0,'-2'0'27'16,"-2"0"21"-16,3 0 30 0,-2 0 1 0,-1 0 3 16,2 0-15-16,-1 0-39 0,2 0-6 0,-1 0-12 15,2 0-23-15,0 0 18 0,0 0 0 0,-1 0-12 16,1 0 12-16,0 11-12 0,0 1 13 0,0-3-11 15,0 4 6-15,0 0 2 0,0 1-2 16,3 1 10-16,-2 0 1 0,4 0 1 0,-3-1-4 16,-2 0-1-16,5-4-14 0,-5-10 10 0,1 11-14 15,-1-11 1-15,2 11 10 0,0-11-8 0,-2 0 1 16,2 0 0-16,-2 0-9 0,3 0 16 0,-3 0-23 16,0 0 10-16,1 0 3 0,-1 0-7 0,2 0 29 15,0 0-7-15,-2 0-8 0,2 0-2 0,1 0 0 16,-3 0-15-16,1-11 18 0,1 11 1 0,-1-9 5 15,-1 9 8-15,3 0-21 0,-1-9-5 0,0 9 10 16,-2 0-1-16,5 0-3 0,-4 0 13 0,1-11-5 16,0 11-17-16,3 0 17 0,-2 0-7 15,1 0-12-15,0 0 19 0,1 0 3 0,0 0 6 16,1 0-18-16,3 0 5 0,-4 0 11 0,1 14-21 16,2-3 19-16,2-1 15 0,-2 1-55 0,0 1-22 15,0-1 16-15,1 1-107 0,-2 2-20 0,2-1-33 16,-4-2-138-16</inkml:trace>
  <inkml:trace contextRef="#ctx0" brushRef="#br0" timeOffset="105950.8">18076 14066 573 0,'0'0'12'16,"0"0"0"-16,-1 0-19 0,1 0 31 15,0 0-1-15,-3 0 6 0,3 0 27 0,0 0-61 16,-2 0 23-16,2 0-14 0,0 0-10 0,0 0 45 16,-2 0-47-16,2 0 3 0,0 0-4 0,-2 0 6 15,2 0 5-15,0 0 6 0,0 0 26 0,0 0-42 16,-1 0 16-16,1 0-13 0,-3 0-50 0,3 0 74 15,0 0-33-15,0-14 38 0,0 14 4 0,0 0-39 16,0 0-1-16,0 0-26 0,0 0 3 0,0 0 27 16,0 0 18-16,0 0-2 0,0 0 25 0,-2 0-12 15,2 0-7-15,0-11-20 0,0 11 3 0,0 0-19 16,0-11 14-16,0 11 7 0,0 0 0 0,0-13 23 16,0 13-29-16,0 0 20 0,0 0-5 0,5-14-16 15,-4 14-6-15,3 0 13 0,-2 0-5 16,1-14-40-16,0 14 35 0,1 0 8 0,0 0-11 15,1-14 23-15,0 14 26 0,0-13-25 0,0 13-14 16,1-15 19-16,3 15-41 0,-2-13 21 0,3 13 5 16,-1-14-2-16,-2 14 12 0,3-15-45 15,0 15 64-15,0-13-21 0,-1 13-3 0,-2 0 21 0,3-13-52 16,-4 13 41-16,4 0-24 0,-4 0 16 0,0 0 3 16,1 0 1-16,-1 0-10 0,-1 0 13 15,1 0-38-15,0 0 26 0,3 0 31 0,-5 0-72 0,2 0 53 16,-1 0-50-16,1 17 23 0,0-2 38 0,-2-15-13 15,2 16 20-15,0-2-27 0,1-14 21 16,-4 19 6-16,3-4-55 0,-2-15 21 0,0 16-30 16,1-2 18-16,-4-2 48 0,2 3-40 0,-2 3 37 15,4-1-29-15,-4 3-43 0,-1 3 58 0,3 3-27 16,-3 0 18-16,0 3 11 0,0 0-22 0,0 1-5 16,0-2 0-16,0 1-19 0,0-6 23 0,-4-2 20 15,-1 0-47-15,5-3 73 0,0-18-39 0,0 16-16 16,0-16 12-16,0 0-24 0,0 0 11 0,0 14-1 15,0-14 37-15,6 0-29 0,-3 0 7 16,-2 0 4-16,4 0-22 0,-2 0 26 0,1 0-9 0,0 0 5 16,2 0 7-16,-2 0-44 0,2 0 32 15,3 0 18-15,-3 0-43 0,-1 0 67 0,4 0-74 16,-2 0 9-16,-1 0 51 0,4 0-34 0,0 0 27 16,-1 0-11-16,-2 0-13 0,3 0 13 0,0 0 2 15,0 0-9-15,0 0 6 0,0 0-11 0,2 0 11 16,-3 0 21-16,-2 0-25 0,3 0 1 0,-1 0 15 15,-4 0-46-15,5 0 37 0,-4 0 1 0,0 0 2 16,4 0 7-16,-4 0-24 0,4 0 30 0,0 0-68 16,-1 0-10-16,-2 0-3 0,2 0-62 0,1 0 2 15,-3 0 8-15,1 0-42 0</inkml:trace>
  <inkml:trace contextRef="#ctx0" brushRef="#br0" timeOffset="106322.86">18765 14278 478 0,'-4'0'6'15,"1"0"8"-15,-3 0-10 0,5 0-2 0,-2 0-5 16,3 0-35-16,0 0 10 0,0 0 25 0,0 0-14 15,0 0 43-15,9 0-18 0,-8 0-8 0,3 0 2 16,2 0-40-16,0 0 58 0,1 0-9 16,-1 0-29-16,0 0 54 0,2 0-37 0,-1 0 2 15,2 0 2-15,-2 0-14 0,-1 0 19 0,1 0-17 16,0 0 8-16,-1 0 27 0,0 0-43 0,-2 0 25 16,1 0 36-16,-4 0-66 0,3 0 69 0,-4 0-58 15,3 0 16-15,-3 18 37 0,0-4-77 0,0 1 56 16,0 0-39-16,-7 0-7 0,4 1 12 0,-1-16 14 15,0 21-17-15,-2-2 9 0,0-4 23 16,0 0-21-16,2-15 34 0,0 19-18 0,-1-6 7 16,4-13-4-16,-2 18-50 0,2-18-20 0,1 17-11 15,0-17-14-15,0 14-22 0</inkml:trace>
  <inkml:trace contextRef="#ctx0" brushRef="#br0" timeOffset="106845.04">19265 14052 560 0,'-7'0'5'15,"4"0"-4"-15,-4 0 22 0,1 0 14 0,1 0-22 16,-1 0 26-16,1 0-54 0,0 18-20 0,-1-2 29 15,2-1-15-15,-1 0 39 0,2 0 17 0,-4 4-15 16,6 0-34-16,-1 2 22 0,2 0-37 0,0 0 5 16,0 6 38-16,0-1-22 0,0 0 32 0,0-1-4 15,3-1-37-15,2-3 0 0,-3 1 20 0,-2-4 0 16,2-1 33-16,-1-17-24 0,-1 18-22 0,3-18-34 16,-3 15 14-16,0-15 10 0,2 0-29 0,-2 0 33 15,0 0 3-15,0 0 1 0,0 0 46 16,0 0-15-16,0 0-50 0,0 0-8 0,0 0-9 15,-5-15 64-15,2-3 4 0,3-2 25 0,-2-1-26 16,2-4-35-16,-5-1-1 0,5-3-7 0,0 2 21 16,0 1-11-16,0 1 20 0,0 1-9 0,0 1 9 15,5 2-46-15,-1 3 47 0,2 2-4 0,-2 0 1 16,0 2 19-16,2 1-42 0,-2 0 14 0,2 13-31 16,0-14 21-16,1 2 0 0,-3 12-2 0,2 0 45 15,1-14 7-15,-4 14-30 0,4 0-29 0,-4 0 24 16,0 0-14-16,0 0 28 0,1 0 20 15,-1 0-43-15,0 0-12 0,0 0 27 0,-1 18-22 16,0-2 14-16,-2 0 27 0,0 0-35 0,0-1 42 16,0 3-40-16,0-1 7 0,0 1-6 0,-4-1-20 15,-2 2 39-15,3-1-9 0,-2-1 17 0,0-2-32 16,2 0-44-16,1-1-40 0,0-14-62 0</inkml:trace>
  <inkml:trace contextRef="#ctx0" brushRef="#br0" timeOffset="107290.38">19448 14256 526 0,'-1'0'40'0,"-3"18"-34"16,-1-18 14-16,4 17-24 0,-1-1-29 0,0-16 45 15,2 18-22-15,-2-3 17 0,2-15-13 0,0 20 14 16,0-3-12-16,0-17 8 0,4 15-21 0,-1-15 6 16,2 18 1-16,0-18 2 0,0 0-3 0,1 0-19 15,-1 0 36-15,4 15 10 0,-1-15 35 0,-2 0-53 16,4 0 2-16,-2 0-24 0,2 0-9 0,-2 0 53 16,2 0-10-16,0 0 19 0,-2 0-29 0,2 0-7 15,-2 0 9-15,-2 0 10 0,3 0-7 0,-6-21 1 16,3 7-29-16,-1 1 25 0,0 13 29 15,-1-20-17-15,0 8 43 0,0 12-75 0,1-15 6 16,-4 15 19-16,-1 0-26 0,2-13 30 0,-1 13 1 16,-1 0-1-16,0 0-19 0,0 0 36 0,0 0-12 15,3 0-42-15,-3 0 58 0,0 0-18 0,0 0-31 16,0 0 52-16,0 0-26 0,0 0-40 0,0 0 62 16,2 0-14-16,-2 0-23 0,0 0-7 0,0 16-10 15,0-16 14-15,0 18-11 0,4-3 56 0,0-15-9 16,0 15-40-16,1-15 13 0,0 0-20 0,0 16-38 15,-1-16 23-15,3 0-12 0,1 0-22 0,0 0-6 16,4 0-60-16</inkml:trace>
  <inkml:trace contextRef="#ctx0" brushRef="#br0" timeOffset="107668.84">19935 14139 584 0,'-7'0'7'16,"0"0"20"-16,0 12 15 0,-3-12-12 0,-1 18-10 16,1-18-14-16,0 19-5 0,0-3-14 0,0 0 5 15,2-4-12-15,0 3 1 0,0-1 43 16,2-14-27-16,0 19-2 0,2-19-3 0,2 16-20 16,0-16 7-16,0 0 30 0,2 0-30 0,0 0 28 15,6 0-19-15,-2 14 39 0,5-14-32 0,-5 0 26 16,5 0 19-16,-1 0-63 0,2 0 72 0,1 0-94 15,-1 0 5-15,1 0 41 0,-1 0-36 0,2 0 75 16,-2 0-38-16,0 0 16 0,0 0-30 0,-1 0 18 16,-2 12 20-16,2-12-49 0,-4 0 50 0,1 0-54 15,-2 15 48-15,-2-15-4 0,1 0 1 0,-2 14 11 16,-1-14 8-16,0 0-7 0,0 17 5 0,0-17-5 16,0 16-63-16,-6-16 25 0,2 16-27 0,0-16 4 15,-2 0 77-15,2 16-51 0,-2-16 34 0,2 0-1 16,-2 0-65-16,0 0 67 0,2 0-22 15,-2 0-38-15,3 0-4 0,0 0-60 0,2 0-71 0,-2 0-8 16,1 0 17-16</inkml:trace>
  <inkml:trace contextRef="#ctx0" brushRef="#br0" timeOffset="107854.89">20224 14169 313 0,'-9'0'23'0,"3"0"19"0,0 0-14 16,1 0 1-16,-1 0-64 0,-1 0-76 16,1 0 5-16</inkml:trace>
  <inkml:trace contextRef="#ctx0" brushRef="#br0" timeOffset="108488.78">19987 14150 863 0,'-4'0'-6'15,"-2"0"43"-15,2 0-10 0,-2 0-29 0,-1 0 28 16,-2 0-39-16,-1 0 38 0,2 0 18 0,-1 0-25 15,-1 0 22-15,0 19-60 0,-1-3 22 16,1 0 6-16,0 2-27 0,2-1 29 0,0 3-4 16,3-1-13-16,0-1-6 0,1-1 17 0,4-1-49 15,0 0 42-15,0-16 5 0,4 20 5 0,1-20 36 16,0 18-64-16,6-18 26 0,-1 17-59 0,-3-17 44 16,5 0 28-16,0 0-17 0,0 0 30 0,2 0-23 15,-2 0-16-15,2 0-9 0,-4 0 38 0,2 0-37 16,-2 0 30-16,4-20 25 0,-4 5-32 0,1-1 6 15,-4 1 2-15,1 1-29 0,-2-1-1 0,0 3 30 16,0-2 10-16,-2 14-12 0,-2-18-15 16,0 5-2-16,-2 13-39 0,0-14 26 0,0 14 23 15,0 0-8-15,-4-12 32 0,0 12-2 0,1 0-29 16,-2 0 2-16,3 0-22 0,-1-13-3 0,0 13 40 16,1 0 5-16,-2 0 25 0,3 0-2 0,1 0-24 15,-3 0-6-15,3 0-30 0,0 0 28 0,0 0-35 16,0 0 24-16,0 0-14 0,0 0-16 0,0 0 31 15,0 0-5-15,0 0 35 0,4 0-15 0,0 0-2 16,-2 0-46-16,2 0 15 0,0 0-5 0,-2 14 28 16,4-14 39-16,-2 16-42 0,2-16 3 0,-2 22-8 15,2-6 1-15,2-16-30 0,-2 16-4 0,0-16-63 16,3 15-59-16,-2-15 28 0,2 0-52 0,-2 0 61 16,1 0 16-16,-2 0-28 0,3 0 56 15</inkml:trace>
  <inkml:trace contextRef="#ctx0" brushRef="#br0" timeOffset="108778.08">20219 14125 1032 0,'-4'0'-23'0,"0"0"27"0,2 0-10 16,-2 0-27-16,0 0 57 0,1 0-50 0,-2 0 4 16,1 0 44-16,3 16-24 0,-4-16 9 0,1 16 6 15,0-2-9-15,1-14-12 0,3 17-13 0,-3-17 5 16,3 13-17-16,0-13 3 0,0 16 18 0,6-16 28 15,-2 0 12-15,0 13-44 0,2-13 25 16,0 0-28-16,0 16 26 0,1-16 5 0,-2 0 7 16,3 15-1-16,-1-15-61 0,-1 0 25 0,-1 14 13 15,0-14-9-15,0 0 34 0,-3 15-3 0,2-15-22 16,1 0 16-16,-4 17-25 0,2-17 52 0,-2 14-26 16,-1-14 1-16,0 15 10 0,0-15-32 0,0 15 5 15,0-15-2-15,0 15 11 0,0-15-2 0,-4 18 18 16,0-18 6-16,1 17-75 0,0-17-37 15,1 0-69-15,-2 15-84 0,4-15 43 0</inkml:trace>
  <inkml:trace contextRef="#ctx0" brushRef="#br0" timeOffset="109367.63">20865 14156 1074 0,'-3'0'14'0,"0"0"-35"15,-1 13 13-15,4-13-18 0,0 0 22 0,0 0-4 16,4 0-18-16,1 0 42 0,0 0-33 0,1 0 24 15,0 0 6-15,7 0-18 0,-3 0-34 0,1 0 16 16,5 0 29-16,-3 0-4 0,3 0 53 0,1 0-36 16,-1 0-35-16,-1 0 13 0,2 0-9 15,0 0 35-15,-4 0 23 0,3 0-18 0,0 0-20 16,1 0 14-16,-1 16-26 0,-3-16-42 0,2 0-31 16,0 0-65-16,-2 0-1 0,0 0 7 0,0 0-3 15,0 0-7-15</inkml:trace>
  <inkml:trace contextRef="#ctx0" brushRef="#br0" timeOffset="109662.28">21195 13930 995 0,'-9'0'-14'0,"-1"0"-23"0,3 0 7 0,1 0 5 15,1 0 3-15,0 0 15 0,4 0-6 0,1 0-3 16,0 0 24-16,0 0-13 0,4 0 29 0,-1 0-31 15,4 0-7-15,0 0 19 0,4 0-7 0,-1 0 42 16,1 0-11-16,2 0-25 0,0 15-28 0,2-15 3 16,0 0 5-16,-2 15 10 0,3-15 27 0,-3 11-6 15,0-11-30-15,0 15 47 0,-3-15-50 0,0 16-10 16,0-3 37-16,1-13-19 0,-3 17 37 0,-2-3-8 16,-2-1 4-16,-1 0 10 0,1 2-13 0,-4 0-11 15,0-1-6-15,0 0 6 0,0 1-17 0,0 0 18 16,-4-1-8-16,1 0-48 0,-1-1 33 15,0 3-36-15,-1-3-50 0,0-13-42 0,0 20-91 0</inkml:trace>
  <inkml:trace contextRef="#ctx0" brushRef="#br0" timeOffset="111884.79">21964 13787 716 0,'-2'0'13'0,"0"0"-12"0,1-13 46 0,1 13-22 16,-3 0 4-16,1 0 24 0,2 0-19 0,-2 0 40 16,2 0-14-16,0 0-22 0,0 0 13 15,0 0-36-15,0 0-3 0,0 0 8 0,0 0-33 16,0 0-5-16,0 0 17 0,0 0 2 0,0 0-25 15,0 0 17-15,2 15-38 0,3-15 29 0,-5 17 33 16,1-1 7-16,-1-3 27 0,2 3-38 0,0 0-41 16,-2 4 36-16,0 0-40 0,0 0 21 0,0 3 36 15,0-2-31-15,-4 5 41 0,0-2-20 0,0 1 15 16,1-1-5-16,-2-2-18 0,1 2-5 0,1-4-16 16,0-1-14-16,2-3-2 0,-2-1-12 0,1-15-45 15,0 15-38-15,0-15-46 0,2 0-2 0,0 14 17 16,-1-14-9-16</inkml:trace>
  <inkml:trace contextRef="#ctx0" brushRef="#br0" timeOffset="112444.84">21930 13971 930 0,'-2'0'-12'16,"0"0"35"-16,0 0-25 0,1 0 20 0,-2 0-23 15,1 0-10-15,2 0-9 0,-2 0-3 0,2 0 29 16,0-10-3-16,0 10 30 0,0 0-27 16,0 0-8-16,7 0-14 0,-6-14 1 0,3 14 15 15,2-11-2-15,0 11-17 0,0-14 45 0,2 14-22 16,2-12-13-16,-2 12 48 0,0-14-52 0,2 14 8 16,0 0 12-16,-4-13-21 0,4 13-8 0,-4 0 18 15,3 0 8-15,-2 0 1 0,2 0 27 0,-4 0-19 16,1 0 18-16,-2 0-31 0,1 0 8 0,-2 0-5 15,0 0 6-15,-2 0 13 0,1 0-31 0,0 0 25 16,-2 13-24-16,0 2 14 0,0-1 16 0,0 1-13 16,-5 2-4-16,0 3-20 0,-1 0 31 0,2 0-20 15,-2-2 2-15,1-1 32 0,-2 1-46 16,-1-7 32-16,4-11 1 0,-2 15-24 0,5-15 12 0,-4 0-2 16,3 0-11-16,0 0-31 0,2 0 21 15,0 0-30-15,0 0 43 0,0 0 17 0,4 0-8 16,-2 0 9-16,2 0-31 0,0 0 25 0,-2 0 0 15,4 0 1-15,0 0-4 0,1 0 2 0,-2 0 2 16,0 0-8-16,0 0 34 0,1 0-29 0,0 0 1 16,-2 0-18-16,2 0-28 0,0 0 43 0,-2 0-25 15,0 0 36-15,1 0 28 0,-2 0-78 0,1 0 50 16,-2 0-14-16,0 0-13 0,-2 0 50 0,2 0-29 16,-2 0 12-16,0 0-5 0,0 0 34 0,0 0 1 15,0 0 3-15,0 0 12 0,0 0-62 0,0 0-10 16,-4 0-4-16,1 15 1 0,-2-15 35 0,-1 14 3 15,2-14-8-15,-2 15-21 0,1-15-25 16,-5 16-1-16,1-16-12 0,3 13 10 0,-2-13-49 16,0 0 3-16,-2 15-18 0,4-15-15 0,-2 0 43 15,2 0-79-15</inkml:trace>
  <inkml:trace contextRef="#ctx0" brushRef="#br0" timeOffset="112811.95">22426 13626 859 0,'-6'0'-3'0,"0"0"41"0,0 0 0 16,2 0 17-16,-2 0 13 0,1 0-39 0,-1 0-15 16,1 15 29-16,0-15-7 0,0 0-1 0,1 16 15 15,0-16-38-15,1 18-19 0,-1-6-15 16,-1-12-1-16,1 19 13 0,2-1 28 0,-2-1-9 16,3-2-6-16,-4 5-6 0,4-3 4 0,-2 1 0 15,2 2 19-15,1-1-6 0,-5 1-16 0,5-3-14 16,-4 1 25-16,4 2-24 0,-2-4 24 0,0 0 17 15,0 2-39-15,1-2 7 0,-2-3-9 0,3 0-29 16,-2-13-7-16,2 18-19 0,0-7-79 0,0-11 10 16,0 0-1-16,0 15-24 0,0-15-5 0</inkml:trace>
  <inkml:trace contextRef="#ctx0" brushRef="#br0" timeOffset="113911.52">22315 14121 737 0,'0'0'5'0,"0"0"-4"16,0 0 13-16,0 0-34 0,0 0 4 0,1 0-5 15,3 0-4-15,-2 0 27 0,1 0-20 0,-2 0 29 16,4 0-18-16,-4 0-5 0,3 0 41 0,1 0-38 15,-2 0 34-15,1 0 1 0,2 0-71 0,-2 0 27 16,0 0 6-16,1 0 5 0,-4 0 58 0,3 0-9 16,1 0-35-16,-4 0 14 0,-1 0-37 0,2 0 29 15,0 0-3-15,-2 0 13 0,0 0 24 0,0 0-63 16,0-14 30-16,-5 14-36 0,0-12 10 0,1 12 49 16,-2-11-35-16,2 11 27 0,-2-12-4 15,2 12-18-15,-2 0 20 0,5 0-19 0,-4-13-1 16,1 13 11-16,3 0-9 0,-4 0 17 0,4 0-19 15,-2 0 5-15,1 0-20 0,2 0 1 0,-2 0-3 16,0 0 16-16,2 0-14 0,0 0 22 0,0 0 7 16,0 0-48-16,0 0 43 0,0 0-27 0,0 0-10 15,4 0 36-15,-2 13-15 0,2-13-4 0,1 19 23 16,-4-5-39-16,3-14 1 0,2 17-5 0,0-17 5 16,-2 15 29-16,2-15 21 0,0 13-15 0,1-13-29 15,-1 0-27-15,1 0-4 0,2 0-28 0,-2 0 15 16,1 0 26-16,-2 0-52 0,4 0 49 15,-1 0-10-15,1 0-42 0,-3 0 37 0,3-14-15 16,0-2-59-16</inkml:trace>
  <inkml:trace contextRef="#ctx0" brushRef="#br0" timeOffset="114134.03">22528 13947 942 0,'-1'0'5'0,"-4"0"8"0,5 0 3 0,-1 0 15 16,-2 0 2-16,3 0-28 0,-1 0-6 0,1 0-18 15,0 0 0-15,0 0 39 0,0 0-16 0,0 0-11 16,0 0 8-16,0 0-6 0,0 0 35 0,0 15-17 16,0-15 5-16,0 13-15 0,1-13-11 15,3 16 13-15,-4-4-20 0,5-12-8 0,-4 14-21 16,2 0 56-16,-2-14-9 0,-1 15 9 0,2-15 18 16,1 15-37-16,-3-15 30 0,0 18-26 0,0-18-16 15,0 13-45-15,1-13-44 0,-1 0-30 0,4 0-65 16,-2 0 5-16</inkml:trace>
  <inkml:trace contextRef="#ctx0" brushRef="#br0" timeOffset="114896.55">22342 14111 867 0,'-1'0'-22'0,"1"0"-2"0,0 0 10 0,0 0 13 16,0 0-6-16,0 0 12 0,0 0-9 0,0 0-28 15,1 0 46-15,1 0-9 0,2 0-11 16,-1 0 26-16,0 0-17 0,0 0-20 0,1 0-17 0,-1 0 0 16,1 0 10-16,0 0 33 0,2 0 18 15,-2 0 18-15,2 0-45 0,0 0 16 0,3 0 3 16,-4-10-67-16,1 10 69 0,0 0-45 0,0-14-9 16,2 14 44-16,1 0-15 0,-3-12 36 0,0 12-15 15,-1 0 5-15,1-14-22 0,0 14-12 0,0-11 10 16,1 11 8-16,-4 0-3 0,0-15 20 0,-2 15 3 15,-1-14-14-15,0 14 26 0,0-16-13 0,0 2 5 16,-4 3-6-16,-2-2-7 0,0 0-13 0,2 1 19 16,-2 12-3-16,0-15 8 0,1 15-14 0,-4-13 28 15,3 13 7-15,-4 0-30 0,4 0 25 0,1 0-44 16,-4-13-7-16,3 13 42 0,0 0-26 16,-4 0 23-16,4 0-16 0,1 0-14 0,-4 0 16 15,3 0-37-15,1 0 14 0,-4 15-7 0,3-15-29 16,2 17 52-16,1-3 5 0,-1-14-19 0,1 15 5 15,1 0-15-15,1-1-6 0,1-1-1 0,0 0 51 16,0 2-51-16,3-1 23 0,1-1 0 0,0 0-22 16,2 2 3-16,0-15 19 0,0 20-19 0,1-6 9 15,-1-14 48-15,-1 16-73 0,1-16 51 0,3 13-6 16,-2-13-29-16,2 0 51 0,-2 12-34 0,3-12 1 16,-1 0 4-16,2 0-2 0,-1 0-15 15,2 0-27-15,1 0-20 0,-2 0-7 0,4 0-41 16,-4 0-35-16,4 0 19 0,-4 0-25 0,4-12-3 15,-4-1 6-15</inkml:trace>
  <inkml:trace contextRef="#ctx0" brushRef="#br0" timeOffset="115287.53">22666 13911 991 0,'0'0'49'0,"-1"0"0"16,-2 0 12-16,3 0 11 0,-1 0-42 0,1 0 33 15,0 0-28-15,-3 0-15 0,1 0 5 0,-2 0-57 16,3 0 33-16,-2 0-5 0,0 16 4 0,-2-3 28 16,1 0-40-16,3 2 36 0,-2-1-32 15,1 5-3-15,1-3 7 0,1 4-10 0,0 1 2 16,0 2 7-16,0-2 21 0,3-1-32 0,0 0 53 16,-2 0-42-16,3-5-14 0,-2 0 24 0,1-15-28 15,-2 18 31-15,4-18-4 0,-5 14-17 0,1-14 6 16,-1 0-5-16,3 0 9 0,-2 0 6 0,1 0-2 15,-2 0 23-15,0 0-31 0,0 0 14 0,0 0 2 16,0 0-26-16,0 0 38 0,0 0-2 0,0 0-10 16,0 0-29-16,0 0 33 0,0 0-21 0,0-18-13 15,0 3 44-15,3-2-42 0,-3-1 29 0,1-1-6 16,2 2 13-16,-2-1-12 0,4 1 0 16,-1 2-1-16,-1 0-21 0,6 1 7 0,-4 14-65 0,1-17 1 15,0 5 10-15,3 12-32 0,-4-12 22 16,1 12-19-16,0 0-30 0,3-14 35 0,1 14 38 15,-5 0 2-15,4-11-6 0,-2 11-3 0,3 0-47 16,-1 0-25-16</inkml:trace>
  <inkml:trace contextRef="#ctx0" brushRef="#br0" timeOffset="115494.8">22874 13975 1122 0,'0'0'-7'16,"0"0"31"-16,0 0 19 0,0 0-23 0,0 0 30 15,0 0-35-15,0 0-32 0,-3 0 15 16,0 14 7-16,-1 0-32 0,2-14 36 0,1 18-24 16,-2 0-8-16,3-1 56 0,-1-1-39 0,1-1 45 15,0 2-54-15,0-1 3 0,0-2 28 0,4 1-33 16,-1-15 50-16,1 16-16 0,1-4-71 0,-4-12 21 16,6 17-88-16,-4-17-81 0,1 14 88 0,-2-14-92 15,2 0 3-15</inkml:trace>
  <inkml:trace contextRef="#ctx0" brushRef="#br0" timeOffset="115633.99">22903 13905 771 0,'-3'0'-63'0,"2"0"-8"0,-1 0-32 0,-1 0-34 16,3 0 7-16</inkml:trace>
  <inkml:trace contextRef="#ctx0" brushRef="#br0" timeOffset="115948.94">23116 13805 1203 0,'0'0'-7'0,"0"0"43"16,-3 0 6-16,0 0 10 0,-1 0 31 0,4 0-18 16,-1 0-13-16,1 0 6 0,-2 0-15 0,-1 0-28 15,2 0-6-15,1 0-13 0,-3 0-5 0,3 0-5 16,0 0 25-16,0 0-21 0,0 12 9 0,0 3-8 16,0-1 0-16,0 6 12 0,0 0 8 0,0 4 1 15,0-1-22-15,0 1 1 0,0 4 3 16,0-3 22-16,0 2 8 0,0-3 8 0,0 1-21 15,0-4-16-15,0 2-12 0,0-3-32 0,0-4-47 0,0 0 2 16,0-16-24-16,0 19-25 0,-3-5 22 16,0-14-12-16,3 14-16 0,-1-14 31 0,-1 0-38 15,2 0 33-15,-3 0-17 0</inkml:trace>
  <inkml:trace contextRef="#ctx0" brushRef="#br0" timeOffset="116487.57">23031 14131 984 0,'-3'0'-3'0,"2"0"16"0,-2 0-27 16,3 0-4-16,0-11 36 0,0 11-46 0,0 0 50 16,0 0-24-16,0 0-39 0,4 0 21 0,1 0-4 15,0 0 19-15,1 0 44 0,3-13-19 16,2 13-5-16,-1-13 22 0,3 13-84 0,-1 0-17 16,2-13 3-16,-1 13-57 0,2 0 46 0,1-11 41 15,-5 11-2-15,3 0 44 0,2 0-11 0,-3-12 1 16,-1 12-36-16,-1 0 11 0,-1-12 15 0,1 12 11 15,-3-14 40-15,-1 14-32 0,2-12-26 0,-5 12-8 16,2 0 10-16,-4-10 26 0,0 10 41 0,0 0 11 16,-2 0-39-16,0 0 34 0,0 0-8 0,0 0 2 15,-4 0 22-15,-2 0-32 0,2 0 11 0,-4 0-17 16,4 0-8-16,-2 0 13 0,0 0-25 0,-1 0 15 16,1 0 21-16,1 0-54 0,-5 0 13 15,4 0-3-15,-3 11-48 0,3-11 56 0,1 16-35 16,-1-2 30-16,2-14 12 0,-4 19-31 0,5-5 12 15,-1-2-34-15,3 2 14 0,-1-14 27 0,2 19-7 16,0-6-7-16,0-13-2 0,0 15-20 0,6-15 19 16,-2 17 5-16,4-17-2 0,-4 12 0 0,2-12 4 15,-1 0-11-15,4 0 5 0,-2 0 18 0,-1 0-11 16,4 0 11-16,-3 0-27 0,1 0-8 0,0 0 28 16,-1 0-2-16,-1 0-4 0,1 0 4 0,1 0 15 15,-3-15-6-15,1 4 17 0,-2 11-38 0,1-18-4 16,-1 18-9-16,-2-13 21 0,0 13 33 15,0 0-37-15,-1 0 54 0,-1 0-37 0,0 0 25 16,0 0 0-16,0 0-49 0,0 0 17 0,3 0-12 16,-3 0-15-16,2 0-3 0,-2 0 46 0,0 0-45 15,2 0 21-15,-2 0 44 0,2 0-45 0,-1 0-1 16,4 0 9-16,-1 18-49 0,0-3-26 0,4 0-30 16,-3 0-38-16,5-15-29 0,1 18-87 0,1-7 29 15</inkml:trace>
  <inkml:trace contextRef="#ctx0" brushRef="#br0" timeOffset="116990.96">23809 13861 1078 0,'0'0'12'0,"0"0"9"0,0 0 14 0,0 0 15 16,0 0-4-16,0 0 1 0,0 0-2 0,0 0-25 15,-4 0-16-15,0 0 8 0,2 0-8 0,-2 14 15 16,0-2-8-16,-1 2 6 0,0 1 11 0,-3 5-23 15,2 1 29-15,-4 2-21 0,2 2-27 0,-1 2 28 16,2-1-25-16,-2 1 19 0,2-1-11 16,1 0 23-16,-1-1-8 0,3-2-28 0,-3-2 46 15,2 0-29-15,4-5-8 0,-1-1-5 0,0-15-82 16,0 16-42-16,2-16 2 0,0 0-51 0,0 0 50 16,0 0-6-16,4 0 8 0,2 0 8 0,3 0-39 15</inkml:trace>
  <inkml:trace contextRef="#ctx0" brushRef="#br0" timeOffset="117239.81">23793 13920 1030 0,'0'0'3'16,"0"0"15"-16,0 0-11 0,0 0 4 0,2 0-13 16,-2 0-9-16,3 0 7 0,-3 0 5 0,0 0-10 15,1 0 1-15,1 0 3 0,0 0-5 0,2 0 15 16,1 0-1-16,0 13-6 0,2-1-9 0,-2 0 23 15,3 2-33-15,0 1 33 0,-2 2 11 0,3 0-32 16,-4 0 19-16,1-2-10 0,0 3 0 0,-2-1 6 16,-1-2 7-16,2 1-15 0,-1-3-9 0,-1 5 15 15,-2-5 15-15,1 0-1 0,0-13 12 16,-2 17-22-16,2-3-33 0,-2-14-26 0,0 0-40 16,0 14-53-16,0-14 30 0,-6 0-13 0,0 0 12 15,2 0-19-15</inkml:trace>
  <inkml:trace contextRef="#ctx0" brushRef="#br0" timeOffset="117771.39">23747 14171 1043 0,'-4'0'-4'0,"-2"0"-24"15,2 0 28-15,0 0-22 0,2 0 28 0,-1 0 5 16,3 0-34-16,0 0 19 0,0 0-36 0,0 0 47 16,7 0-2-16,-1 0 16 0,2 0 1 0,-3 0-34 15,7 0 24-15,1 0 1 0,1 0-19 16,0 0 21-16,4-14-4 0,0 14-32 0,3 0 45 0,-2 0-8 15,1-11-68-15,0 11 10 0,0 0-23 0,0 0-30 16,0-10 21-16,0 10-5 0,-4 0 15 16,2-14-27-16,-4 14 45 0,2 0-2 0,-2-15-34 15,1 15 27-15,-5-11-14 0,-1 11 5 0,3-11 53 16,-4 11 7-16,0-13-1 0,-2 13 11 0,-2 0-32 16,1-11 23-16,-2 11 17 0,-1 0 54 0,0 0 36 15,1 0 52-15,-3 0-20 0,0 0-45 0,0 0-46 16,0 0-44-16,0 0 21 0,0 0 2 0,-5 0 39 15,0 0 9-15,0 0-25 0,0 0 5 16,0-10 7-16,-1 10-30 0,1 0 4 0,-5 0 8 16,1 0-28-16,3 0 14 0,-2 0 23 0,0 0-7 15,0 0-8-15,-2 0-1 0,2 0-22 0,0 0-1 16,1 15 1-16,-2-15-28 0,2 19 16 0,-2-2-14 16,3-3 10-16,0 1 15 0,2 0-21 0,0-1 1 15,2 1-32-15,0 0 38 0,2-4 10 0,0 3 7 16,0-14-8-16,7 17-19 0,-2-3 19 0,1-14-7 15,0 15 13-15,4-15-24 0,0 0 11 16,0 14-33-16,0-14 33 0,2 0 28 0,0 0-35 0,0 0 45 16,0 0-24-16,0 0-29 0,-2 0 31 15,0 0-27-15,-2 0 3 0,2 0 24 0,-2 0-10 16,-4-14-8-16,2 14 20 0,-2 0-14 0,0 0-29 16,-2 0 44-16,1-11-29 0,-3 11-15 0,0 0 7 0,1 0-37 15,-1 0-26-15,0 0-1 0,2 0-40 16,0 0-20-16,0 0 8 0,1 0-38 0,-2 0-10 15</inkml:trace>
  <inkml:trace contextRef="#ctx0" brushRef="#br0" timeOffset="118207.85">24453 14137 907 0,'-5'0'-1'0,"-1"0"42"0,-1-15-24 16,0 15 10-16,-4 0 49 0,3 0-34 16,1 0 46-16,-4 0-23 0,1 0-30 0,0 0-6 15,0 0-21-15,2 0 25 0,0 0-59 0,-2 0 27 16,2 0 15-16,0 0-32 0,3 0 60 0,-4 0-58 16,5 0 10-16,-2 0 0 0,0 0-13 0,5 14 37 15,-4-14-37-15,3 0 17 0,0 13-5 0,2-13-20 16,0 0-3-16,0 13 30 0,0-13-28 0,0 0 44 15,4 15 22-15,1-15-51 0,-2 15 38 0,1-15-52 16,5 0-10-16,-5 14 51 0,2-14-23 16,-1 0 19-16,3 14 14 0,0-14-25 0,1 0-7 15,-2 0-14-15,-1 0 20 0,3 0-30 0,-4 0 15 0,1 0 16 16,3 0-28-16,-4 0 35 0,1 0 24 16,-1-14-1-16,0 14-2 0,0-15 0 0,0 15-44 15,0-16 16-15,-4 16-16 0,4-13-3 0,0 13 17 16,-3-12 4-16,1 12 2 0,-2 0 2 0,2 0-17 15,-2 0-10-15,-1 0 22 0,2 0 1 0,1 0-20 16,-3 0 13-16,1 0 13 0,1 0-36 0,2 0 47 16,0 0-8-16,2 0-14 0,3 0 31 0,-2 0-75 15,3 15-37-15,0-3-59 0,4-12-95 16,-2 17-32-16</inkml:trace>
  <inkml:trace contextRef="#ctx0" brushRef="#br0" timeOffset="118756.41">24906 13645 851 0,'-4'0'11'0,"-1"0"18"16,1 0-22-16,-2 0 44 0,2 0-16 0,-2 15 4 15,0 0 19-15,2 1-40 0,3 5 20 0,-4 2-17 16,1 3-8-16,3 2 18 0,1 0 2 0,0 1-36 16,0 3 39-16,0 0-27 0,0-2-13 0,0 1 14 15,1-2-7-15,3-3 20 0,1 0-12 16,-1-2 16-16,-1 1-32 0,1-5-27 0,2-2 41 16,-2-2-24-16,1-2-2 0,0-1-10 0,0-13-84 0,1 15-18 15,-2-15-5-15,2 13 11 0,-1-13-9 16,1 0-59-16</inkml:trace>
  <inkml:trace contextRef="#ctx0" brushRef="#br0" timeOffset="119032.24">25030 13726 1010 0,'0'0'17'16,"0"0"16"-16,-4 0 2 0,2 0-18 0,2 0-5 15,0 0-1-15,0 0-24 0,0 0 21 0,0 0-3 16,0 0-24-16,0 0 22 0,0 0-13 0,0 16 12 16,0-2 1-16,2 1 9 0,-1 3 6 0,3 1-25 15,-2-1 2-15,1 2-23 0,-2 4 11 0,2-2 36 16,-1-1 2-16,-1 0 17 0,-1-1-27 0,3 1-29 16,-3 0 42-16,0-2-16 0,0-2 10 0,0 1 1 15,0-2-19-15,0-1-20 0,0-4 27 0,0-11-20 16,0 13-61-16,0-13-17 0,-4 0-41 0,2 11-5 15,-1-11-15-15,3 0-4 0,-4 0-17 0</inkml:trace>
  <inkml:trace contextRef="#ctx0" brushRef="#br0" timeOffset="119635.95">24939 13976 1032 0,'-4'0'-13'0,"1"0"0"0,0 0-20 0,2 0 10 16,-1 0 1-16,-1 0 27 0,3 0 5 0,0 0-34 15,0 0 33-15,6 0-25 0,0 0 15 0,1 0 21 16,0 0-25-16,2 0-13 0,3 0 15 0,-1 0-15 16,3 0 3-16,2 0 27 0,0 0-27 0,3 0 33 15,-2 0-2-15,2 0-48 0,1 0-1 0,-3 0-53 16,-1 0 5-16,4 0 10 0,-4-14 10 0,0 14 51 16,-1-15 6-16,-4 15 22 0,2-11-16 15,-1 11 6-15,-2-14 0 0,-5 14 4 0,1-9-4 16,1 9-5-16,-4 0 31 0,2 0 9 0,-4 0 44 15,2 0 8-15,-3 0-62 0,0 0 9 0,0 0-17 16,0 0-19-16,-6 0 37 0,2 0-3 0,0 0 9 16,-2 0-16-16,1 0 10 0,0 0-13 0,-1 0-37 15,0 0 14-15,0 0 6 0,-2 14-40 0,2-14 34 16,0 14 11-16,-1 1-30 0,1-2 26 0,0 0 6 16,2 1-24-16,-2 0-13 0,2-1 14 0,3 1-9 15,1 1 12-15,-2 0 11 0,2-1-9 16,0-1 14-16,0-13-35 0,3 16 13 0,4-16 0 15,-1 15-32-15,-2-15 65 0,4 0-45 0,-3 0 32 16,1 12 9-16,3-12-31 0,-1 0 28 0,1 0-27 16,0 0 31-16,-1 0-2 0,2 0-13 0,-1 0 20 15,1-17-40-15,-1 2 3 0,-2 2 24 0,2 0-24 16,-1 1 6-16,0-3 10 0,-3 4 1 0,0 11-20 16,-4-11 22-16,3 11 4 0,-1 0-39 0,-1-13 51 15,-2 13-34-15,0 0-5 0,0 0 46 0,0 0-32 16,0 0 25-16,0 0-19 0,-5 0-37 0,5 0 33 15,-4 0-13-15,3 0 4 0,-1 0 10 0,-1 0-35 16,2 0 47-16,-1 0-1 0,2 0-12 0,0 13 37 16,0-2-48-16,0 3 2 0,0 1 37 15,0-1-53-15,3-2 12 0,3 6 14 0,1-3-1 16,-1-3 22-16,1-12-26 0,3 16-48 0,-1-16-63 16,-2 14 16-16,3-14-26 0,0 0 32 0,3 0-1 15,-3 0-30-15,0 0 5 0,-1 0-1 0,1 0 15 16,0-18-36-16,0 1 34 0</inkml:trace>
  <inkml:trace contextRef="#ctx0" brushRef="#br0" timeOffset="119931.76">25498 13931 820 0,'-7'-10'7'0,"2"10"-23"0,-3 0 37 16,1 0-13-16,1 0 20 0,3 0 13 15,-4 0-47-15,4 0 6 0,-1 0-13 0,1 0 12 16,2 0 11-16,1 0-2 0,0 0-12 0,0 0 20 15,0 0-16-15,6 0-12 0,-1 0 16 0,0 0-23 16,0 13 30-16,1-13-8 0,1 13 0 0,1-13-6 16,-3 10-15-16,5-10 33 0,-4 14-35 0,1-14 23 15,-1 14-13-15,-2-14 27 0,-1 12 48 16,2-12-22-16,-1 14 47 0,-3-14-33 0,4 12-32 0,-5-12 6 16,0 12-6-16,0-12 3 0,0 12-19 0,0-12 1 15,-5 14-26-15,2-14 1 0,-1 15 51 0,-2-15-29 16,2 17 24-16,-2-17-20 0,-1 14-12 15,0-14 27-15,-2 15-47 0,2-15-43 0,-2 14-18 16,4-14-13-16,-3 0-14 0,1 0 5 0,4 0-72 16,-4 0 18-16,6 0-54 0</inkml:trace>
  <inkml:trace contextRef="#ctx0" brushRef="#br0" timeOffset="120186.93">25646 13947 891 0,'-5'0'-6'0,"2"0"32"0,-1 0 13 0,0 0-2 16,-1 0 20-16,4 0-46 0,-1 0-34 0,2 13 22 16,-2-13-23-16,2 0 11 0,0 0 27 0,0 11 3 15,0-11-14-15,0 15 12 0,4-1-23 0,2-14-9 16,-4 17 39-16,1-3-13 0,2 1-11 0,1-3-18 15,-2 2 17-15,2-2-33 0,-2-1 62 0,2-11 5 16,1 15-29-16,-3-3-32 0,3-12-56 0,1 12-68 16,-3-12-37-16,2 0-14 0</inkml:trace>
  <inkml:trace contextRef="#ctx0" brushRef="#br0" timeOffset="120364.45">25648 13771 1036 0,'-10'0'-8'15,"2"0"-16"-15,-2 0 2 0,2 0 18 0,4 0 0 16,0 0 20-16,4 0-8 0,0 0-30 0,0 0-51 16,4 0-12-16,2 0-48 0,2 0-38 0,2 0-3 15</inkml:trace>
  <inkml:trace contextRef="#ctx0" brushRef="#br0" timeOffset="120648.26">25888 13707 1120 0,'-6'0'-17'0,"3"0"33"0,-6 0-9 16,5 0 43-16,-2 0 24 0,3 0-56 0,0 0 15 16,1 14-65-16,-3-14 38 0,4 14-9 0,-1-2 9 15,2 3 8-15,0 0-29 0,0-1 15 0,0 6-7 16,3 0 17-16,4 1-19 0,-1 5 13 0,-2-3 0 16,2 6-7-16,0-5 39 0,0 4-19 0,2-5-12 15,-2-2 31-15,3 4-62 0,-4-4 49 0,3 0-27 16,0 0-76-16,-2-4-29 0,3 2-134 0,-4-3-34 15,1 0 1-15</inkml:trace>
  <inkml:trace contextRef="#ctx0" brushRef="#br0" timeOffset="121525.03">26343 13747 898 0,'-5'0'-3'0,"1"0"-8"0,4 0 1 0,-1 0 10 16,1 0 1-16,0 0 33 0,0 0-36 15,0 0-2-15,0 0 1 0,0 0-5 0,0 0 0 16,0 0 42-16,1 0-13 0,1 0-9 0,0 0 49 16,0 13-23-16,1 3-24 0,-2 1-10 0,1 4 23 15,1 2-16-15,-2 3 21 0,-1 1 19 0,3-1-56 16,-2 3-7-16,-1-3 28 0,0 0-39 0,0 0 29 15,0-2-7-15,0 1 15 0,0-4 17 0,0-3-33 16,0 1 25-16,0-3-16 0,0-2-15 0,0-14 19 16,0 14 8-16,5-14-66 0,-2 11 53 0,-1-11-10 15,3 0-29-15,-2 0 50 0,1 0-29 0,0 0-9 16,1 0 13-16,-1 0-19 0,2 0 30 16,-5-14 32-16,3 3-32 0,1-4 3 0,-2 0-13 15,1 1-2-15,0-2-16 0,1 0 68 0,-4-1-40 16,3 2-7-16,1 0 39 0,-2-1-58 0,1 1-19 15,0 0 10-15,1 4 18 0,-1-4 3 0,2 1 51 16,-1-1-17-16,1 1-9 0,0 4-16 0,3-4 0 16,-2 2 1-16,1 1-33 0,0-3 26 0,2 14 1 15,-2-15-16-15,-2 15 48 0,3-14-38 0,-3 14-48 16,-1 0 23-16,0-10-64 0,-4 10-1 0,-1 0 17 16,0 0-38-16,0 0 20 0,0 0 25 0,-6 0 28 15,1 15 9-15,-1-1 5 0,-3 1 59 16,3 0 16-16,-2 0 52 0,-2 1 16 0,2-1-14 15,3-2-19-15,-4-2-7 0,2 0-7 0,-2-11-1 16,5 13-11-16,-2-13-38 0,5 0 19 0,-4 11-17 16,4-11-21-16,1 0 3 0,0 0 1 0,0 0-40 15,0 11 44-15,3-11 26 0,1 0-41 0,0 14 17 16,1-14 11-16,2 13-37 0,-1-13 54 0,2 16 3 16,2-4-66-16,1-12 66 0,0 15-48 0,1-3 21 15,2-12 7-15,2 14-19 0,0-14 37 0,3 14-82 16,-2-14 1-16,2 13-53 0,1-13-45 0,-3 0 37 15,3 0-60-15</inkml:trace>
  <inkml:trace contextRef="#ctx0" brushRef="#br0" timeOffset="121855.86">26869 13986 1170 0,'-4'0'3'0,"-2"-10"28"0,2 10 11 0,-2 0-10 16,-3 0-8-16,-1 0-18 0,0 0 5 0,3 0 6 15,-3 0-13-15,1 0-7 0,-1 0-11 0,0 0 9 16,3 0 6-16,-2 15-4 0,3-2 22 0,0 0-44 16,2-13 22-16,0 15 1 0,1-1-27 0,0-14 51 15,2 13-6-15,1-13 14 0,0 13-2 0,0-13-20 16,4 15-1-16,2-15-2 0,-1 13 4 0,1-13-10 16,0 0 4-16,4 0 9 0,0 0-59 15,0 0 42-15,2 0-17 0,1 0-14 0,-3 0 43 16,1 0-16-16,1 0 6 0,-2 0-3 0,-1 0 25 15,1 0-36-15,-3-14 18 0,2 0 16 0,-4 3-43 16,1 1 37-16,0-4 9 0,-2 3-13 0,1-3 11 16,-4 3-13-16,-1-2-18 0,0 1 10 0,0 12-1 15,0-14-37-15,0 14-21 0,-1 0-34 0,-4-11-22 16,4 11 12-16,-2 0-12 0,1 0-14 0,2 0 9 16,-1 0-13-16,1 0-18 0</inkml:trace>
  <inkml:trace contextRef="#ctx0" brushRef="#br0" timeOffset="122276.58">26944 13951 979 0,'0'0'19'0,"0"0"-19"16,0 0 13-16,0 0 11 0,3 0-27 0,-3 0 35 16,0 0 1-16,1 0-24 0,-1 15 0 0,3-4-15 15,-1 3 9-15,-1-1 9 0,6 0 3 0,-5 5 7 16,2-4-11-16,-3-2 0 0,4 3-3 0,-4-4-15 15,4-11-9-15,-5 15 39 0,1-15-40 0,2 14 35 16,-2-14-29-16,2 0-15 0,-1 0 44 16,-1 0-21-16,2 0 25 0,-2 0 7 0,2 0-13 15,-1 0 0-15,-1 0-34 0,5 0 10 0,-2 0 11 16,1 0 1-16,0-14-1 0,0-1-8 0,0 3-3 16,1-2 2-16,0 2 28 0,3-2-34 0,-5 0 5 15,2 3-26-15,-2-2 32 0,2 13-12 0,-2-15 17 16,-1 4-9-16,1 11 5 0,1 0 10 0,-4-10-3 15,3 10 38-15,1 0-69 0,-4 0 23 0,-1 0-26 16,3 0 5-16,-2 0 28 0,-1 0-11 0,2 0-8 16,1 0-14-16,-3 0 7 0,1 0 13 15,-1 0 30-15,5 0 4 0,-4 10 11 0,2 4-14 16,-2-2-4-16,4 1-6 0,-1 1 2 0,0 2-5 16,2-1-27-16,-3 0 7 0,6-1-30 0,-4-2 31 15,1 2 7-15,3-14-12 0,1 15-25 0,1-15-53 16,-1 0-10-16,2 0-32 0,5 0 27 0,-4 0 6 15,2 0-26-15,-1-20-32 0</inkml:trace>
  <inkml:trace contextRef="#ctx0" brushRef="#br0" timeOffset="122561.82">27391 13703 1094 0,'-9'0'16'0,"3"0"7"0,1 0 8 15,-3 0 14-15,-2 0 5 0,2 0-12 0,-2 0-24 16,-1 0 22-16,4 0-19 0,-3 0-15 15,2 16 28-15,2-3-28 0,0-13-30 0,2 15 40 16,-1-15-19-16,1 15-6 0,4-15 23 0,0 15-16 16,0-1-18-16,4-14 16 0,1 11 30 0,0 2-29 15,1-13 37-15,1 15-33 0,1-3-26 0,2-12 16 16,-5 15 4-16,6-2 36 0,-6-2-36 0,4-11 36 16,-2 15-31-16,0 1-26 0,-1-6 25 0,-2 4 7 15,2-3-24-15,-3 3 28 0,1 0 10 0,-1-3-35 16,-1 4 20-16,-2-1 2 0,0-3 3 0,0 4-17 15,0 0 43-15,0-1-35 0,-6-3 7 0,2-11 24 16,-2 15-73-16,2 0-22 0,-2-15-68 16,0 14-57-16,0-14-8 0,-1 0-70 0</inkml:trace>
  <inkml:trace contextRef="#ctx0" brushRef="#br0" timeOffset="122939.22">27301 13927 1083 0,'0'0'9'16,"-2"0"-11"-16,-3 0-5 0,5 0-7 0,0 0-15 15,0 0 32-15,0 0-16 0,0 0 0 16,0 0 26-16,5 0-23 0,-1 0 40 0,2 0-16 16,4 0 9-16,-2 0-21 0,2 0-24 0,2 0 4 0,2 0-30 15,-1-14-3-15,2 14-16 0,1-14-3 16,-2 2 1-16,0 12 24 0,-1-12 43 0,0 12 16 15,-1-12 4-15,-1 12-18 0,0-11-30 0,-3 11 22 16,-2 0-4-16,0 0 2 0,-2 0 24 0,0 0-15 16,-2 0 20-16,-1 0 41 0,-1 0-14 0,3 0 24 15,-1 0-45-15,-2 0-13 0,0 0-9 0,2 0-9 16,-2 0 33-16,0 11-4 0,3-11 12 0,-3 16-8 16,0-3 9-16,0 1-27 0,3 0 2 0,-1 0-35 15,-2-1 27-15,2 2-2 0,-2 0-5 0,3-1 50 16,0 1-40-16,0 2 22 0,2-1-14 15,-3 1-8-15,4-1-1 0,-2 2 1 0,-1-3-2 16,4 1-17-16,-1-3-76 0,0-2-46 0,0-11-15 16,0 11-32-16,-1-11 7 0,1 0 16 0</inkml:trace>
  <inkml:trace contextRef="#ctx0" brushRef="#br0" timeOffset="123105.34">27562 13765 914 0,'-10'0'31'0,"4"0"7"0,-1 0-14 16,-1 0 11-16,3 0-54 0,2 0-11 0,1 0 0 15,2 0 4-15,0 0 15 0,0 0-24 16,5 0-35-16,0 0-27 0,3 0-42 0,-1 0-49 16,2 0 35-16</inkml:trace>
  <inkml:trace contextRef="#ctx0" brushRef="#br0" timeOffset="123848.4">27696 13765 877 0,'0'12'32'15,"0"0"6"-15,0-1-20 0,0 4-17 0,0 0-13 16,0 1-6-16,0-1 57 0,0 3 9 16,0-1-41-16,0 2 32 0,0-1-43 0,5 0 15 15,-1 0 28-15,0-1-49 0,-2 0 11 0,4-3-1 16,-4 0-12-16,0-4 30 0,-1 1-40 0,2-11 17 15,-1 14 9-15,-2-14-13 0,0 0 36 0,0 0-4 16,0 0-22-16,0 0 1 0,0 0 4 0,0 0-9 16,0 0 10-16,0 0-3 0,0 0 0 0,0 0-10 15,0 0 34-15,0 0-18 0,-5-14 3 0,2 3-23 16,1-4-27-16,2 4 52 0,0-3-11 0,0-1 14 16,0 0-6-16,0 4-22 0,0-2-10 15,0 2 13-15,2 2 18 0,1 9-20 0,4-15 3 0,-4 15-5 16,4-14-25-16,-4 14 34 0,4-13 0 0,-3 13-19 15,4-10-6-15,-4 10-8 0,2 0-16 16,0-12 19-16,-2 12 30 0,4 0-28 0,-3 0 17 16,4 0-18-16,-3 0-5 0,1 0 34 0,-3 0 29 15,3 0-2-15,-4 0-12 0,2 0-35 0,-3 0-20 16,0 14 38-16,1-14 5 0,-3 10 21 0,0-10 20 16,1 14 13-16,-1 0-2 0,0-14-3 0,0 16-50 15,0 0 0-15,0-2 8 0,0 0-10 0,0 0 42 16,0 1-27-16,0 1 7 0,0-1 6 0,0 1-12 15,0-1 1-15,0 0-38 0,4-3 5 0,-2 0 3 16,1-12 12-16,0 13 17 0,-2-13-5 0,4 12 10 16,-3-12-30-16,1 0 13 0,2 0 28 15,2 0-13-15,-6 0-13 0,3 0-5 0,2 0-20 16,-3 0 7-16,4 0 42 0,-4 0-30 0,4-14 11 16,-2 2 2-16,0-2 3 0,-1-1 16 0,1-1-22 15,2-2-6-15,-2 3-46 0,0-1 28 0,0 2 17 16,-1 0-20-16,1 1 45 0,0 1-9 0,0 12-19 15,2-12 2-15,-4 12-12 0,1-14 18 0,0 14 2 16,-2 0-19-16,-1 0 14 0,4 0-17 0,-5 0-8 16,2 0 6-16,-2 0 20 0,0 0-20 15,0 0 25-15,0 0-5 0,2 0-3 0,-2 0-13 0,3 0 17 16,-3 0 14-16,1 0-15 0,1 0 6 16,0 16 4-16,3-6-12 0,-4-10-29 0,3 12 7 15,1-12-8-15,-1 13 8 0,3-13 30 0,-1 0 0 16,3 0 5-16,-4 0 4 0,1 9-5 0,4-9-3 15,-4 0-15-15,3 0 1 0,0 0 1 0,-1 0 19 16,1 0-22-16,1 0 38 0,-1 0-38 0,-1 0-8 16,2 0 26-16,0 0-42 0,0 0 27 0,0 0 13 15,0 0 0-15,1 0 0 0,-1 0-12 0,0 0-44 16,-3 0-78-16,3 0-16 0,0 0-67 0,-1 14-56 16</inkml:trace>
  <inkml:trace contextRef="#ctx0" brushRef="#br0" timeOffset="124407.23">28395 13791 887 0,'-6'0'-25'0,"1"0"21"15,-1 0-23-15,-3 0 27 0,5 11 38 0,-2-11 8 16,2 0 23-16,1 0-23 0,-2 0-1 0,3 0-25 16,0 0-18-16,1 13 22 0,-4-13-20 0,3 0-23 15,-1 13 19-15,0-1 2 0,1-12-9 0,-2 17 15 16,3-4 12-16,-2 2-20 0,1 1 6 0,2-1-1 15,-1 3 9-15,1-1-40 0,0 1 39 0,0-2-15 16,0 0 3-16,0-2 41 0,3-3-33 0,1 2 24 16,0-13-60-16,2 13 16 0,0-13-36 15,0 13 11-15,1-13 60 0,-1 0-35 0,1 0 32 16,-1 0 25-16,2 0-47 0,-2 0 23 0,3 0-11 0,-4 0-34 16,3 0 5-16,-1-18-9 0,-1 3 43 15,1 0-14-15,-3-1 18 0,2 0-17 0,-2 0-8 16,0 1-8-16,1 2 27 0,-4 3-16 0,1 10 14 15,1-13 6-15,-3 13-21 0,0 0 23 0,0-11-38 16,0 11 9-16,0 0 3 0,0 0 11 0,0 0 42 16,0 0-6-16,0 0-21 0,0 0 8 0,0 0-35 15,0 0-12-15,0 0 36 0,0 0-15 0,0 0-11 16,0 0 12-16,0 0-37 0,0 0 27 0,0 0 8 16,1 0 3-16,3 0 30 0,-2 0-36 0,2 11 0 15,0-11 4-15,1 16-1 0,-2-3-4 16,4 0-8-16,0-13-48 0,2 15-46 0,-2-5-16 15,3-10-51-15,0 11 4 0,0-11-47 0,0 0 8 0</inkml:trace>
  <inkml:trace contextRef="#ctx0" brushRef="#br0" timeOffset="124757.9">28718 13724 1106 0,'-9'0'-35'16,"-2"0"21"-16,-2 0 15 0,1 0 52 0,-2 0 15 15,2 0 16-15,-2 0-32 0,2 11-37 0,2-11 7 16,0 12-38-16,0-12-12 0,3 14 20 0,3-14 25 16,-2 0-11-16,3 12 33 0,1-12-31 15,2 0-28-15,0 0 18 0,5 0-8 0,1 14 5 16,-1-14 14-16,1 0 0 0,3 13 6 0,1-13-23 16,-3 14 16-16,3-14-11 0,0 12-7 0,2-12 16 15,-2 14-11-15,3-14-15 0,-3 11 19 0,1-11-3 16,0 13-23-16,-1-13 43 0,-3 15-3 0,1-2-42 15,-2-4 22-15,0 3-7 0,-2 0 0 0,1-1 29 16,-5 4 1-16,0 0-15 0,0-1-16 0,0 1 20 16,-5 0-12-16,1-2 1 0,-2 1 23 15,0-1-30-15,1-2 35 0,-4-11 2 0,3 15-19 0,1-15 22 16,-1 11-16-16,1-11-25 0,0 0-1 16,0 0-37-16,1 0-54 0,3 0-14 0,-2 0-17 15,1-11 16-15,2-6-16 0,0-3 23 0,0-4 20 16,6-3-72-16</inkml:trace>
  <inkml:trace contextRef="#ctx0" brushRef="#br0" timeOffset="124928.44">28786 13767 1033 0,'0'0'5'0,"0"13"-6"16,0-13 23-16,0 17-10 0,0-3 18 0,0 1 37 15,0 2-59-15,0-3 32 0,0 4-38 0,1-3-34 16,-1 0 50-16,4 1-14 0,-2-1 22 15,2-1-17-15,1 1-6 0,-1-3-1 0,2 0-26 16,-1 0-39-16,5-12-51 0,-1 11-91 0,-2-11-86 16,3 0 53-16</inkml:trace>
  <inkml:trace contextRef="#ctx0" brushRef="#br0" timeOffset="125089.02">28859 13477 2003 0,'-11'0'-14'0,"-4"0"-5"16,4 0 12-16,-2 0-17 0,6 0 8 15,1 0 13-15,1 0-79 0,1 0-75 0,4 0-110 16,0 0-159-16,0 0 13 0</inkml:trace>
  <inkml:trace contextRef="#ctx0" brushRef="#br0" timeOffset="140297.1">13310 16915 597 0,'3'0'-7'0,"0"0"1"0,-1 0-34 0,2-11 38 15,0 11 12-15,0 0 14 0,0-11 13 0,1 11-35 16,0 0 16-16,0-13-11 0,0 13 21 0,-1 0 27 16,-3-11 0-16,2 11 27 0,-3 0 35 0,0 0-15 15,0 0-1-15,0 0-17 0,0 0-19 0,0 0-44 16,0 0-5-16,-4 0-30 0,-2 0-15 0,2 0 57 15,-2 0-27-15,0 0 20 0,0 0 10 16,-1 0-70-16,4 0 29 0,-4 0-33 0,4 0 9 0,-4 0 55 16,4 0 0-16,-1 0 34 0,0 0-22 15,2 0-9-15,-1 0-17 0,2 0-10 0,-1 0 12 16,2 0-9-16,-2 0 20 0,0 0 8 0,2 0-9 16,0 0 21-16,0 0-35 0,0 0 6 0,0 0 10 15,0 0-20-15,0 0 29 0,0 0-31 0,0 0 4 16,0 0 0-16,0 0-20 0,0 0 21 0,0 0-15 15,2 0 7-15,0 0-1 0,1 0-8 0,2 0 16 16,-1 0-4-16,2 0-8 0,0 0 19 0,2 0-3 16,-1 0-7-16,4 0 10 0,1 0-2 0,0 0-8 15,2 0-2-15,-1 0-1 0,3 0-1 0,-1 0 11 16,-1 0-10-16,3 0 6 0,-2 0 5 16,-1 0-20-16,2 0 19 0,-2 0 10 0,2 0-16 15,0 0 16-15,-2 0-4 0,2 0-15 0,-3 0 10 16,2 0-11-16,-4 0-4 0,2 0 4 0,-3 0-10 15,0 0-31-15,0 0-68 0,-2 0-34 0,-1 0-60 16,-2 0-28-16,-3 0-4 0,2 0-25 0</inkml:trace>
  <inkml:trace contextRef="#ctx0" brushRef="#br0" timeOffset="140625.09">13650 16790 755 0,'0'0'19'16,"0"0"9"-16,0 0-15 0,0 0 35 0,0 0-18 15,0 0-27-15,0-14-4 0,0 14 3 0,2 0-16 16,2 0 19-16,0 0 38 0,1 0-65 0,0-9 17 16,1 9-20-16,0 0 14 0,0 0-4 0,2-12 20 15,1 12 26-15,0 0-22 0,-1 0 48 0,2 0-32 16,-2 0-13-16,2 0 11 0,-2 0-14 0,-2 0 11 15,0 0 26-15,0 0-30 0,0 0-2 0,-2 0 15 16,0 0 7-16,0 0 22 0,-2 0 15 16,-2 0-36-16,3 0-13 0,-2 15-8 0,-1-1-8 15,0-2-5-15,0 6-4 0,0 2 11 0,0 1-14 16,-6 1 25-16,-2 2 8 0,2 4-16 0,0-2-8 16,0 2 4-16,-2-1-8 0,2-2-24 0,0 0-85 15,-2-4-80-15,2-2-93 0,4-3-74 0</inkml:trace>
  <inkml:trace contextRef="#ctx0" brushRef="#br0" timeOffset="141302.82">14259 17073 969 0,'-5'13'-14'0,"-1"-13"59"15,2 0 58-15,-2 0-1 0,2 12 42 0,-2-12-38 16,2 0-61-16,2 0 6 0,-2 0-29 16,4 0-35-16,-1 0 22 0,-2 0-24 0,3 0 7 15,0 0 44-15,0 0-52 0,0 0 53 0,0 0-25 16,4-17 0-16,0 1 26 0,1-3-45 0,-2 1 23 16,5-5-24-16,-2 1-1 0,3-2 21 0,-2-2 1 15,3 2-10-15,3-1 3 0,-4-1-2 0,4-1-13 16,-3 5 6-16,1-2 6 0,1 0 3 0,-2 4 0 15,0 0 2-15,0 2 2 0,0 1-12 0,-1 2 8 16,-2 2-15-16,-1 0 7 0,1 13-2 0,-1-12-5 16,-2 12 14-16,-2 0 2 0,-1-10-16 15,2 10 22-15,-2 0-6 0,-1 0 6 0,0 0-5 16,0 0-20-16,0 0 17 0,0 0-5 0,-4 0 15 16,1 0 9-16,0 0-31 0,-3 0-3 0,2 0 16 15,0 0-4-15,2 0 11 0,-2 0-1 0,0 0-23 16,1 0-16-16,-1 0 22 0,2 0-8 0,-1 0 14 15,-1 0 13-15,4 0-9 0,-2 0-11 0,1 0-9 16,-2 11 4-16,3-11-3 0,0 0 19 16,-1 14 14-16,1-2-11 0,0-1 4 0,0 3-2 0,0 1-19 15,0 4 18-15,0 1-23 0,4 1 0 16,-1 3 17-16,1 1-20 0,1 0 27 0,-4 0-1 16,3 1-28-16,2-1 23 0,-2 1-7 0,2 1 11 15,-2-1 17-15,2-4-37 0,0 2 28 0,0-1-34 16,2-2 19-16,-2-2 16 0,0-2-22 0,1-4-45 15,0-13-45-15,-1 15-4 0,-2-15-82 0,2 0 16 16,-1 0 3-16,-4 0-23 0,2 0-10 0,-2 0-24 16</inkml:trace>
  <inkml:trace contextRef="#ctx0" brushRef="#br0" timeOffset="141604.03">14286 16983 822 0,'-6'0'39'0,"2"0"-31"0,1 0 60 16,-1 0-30-16,1 0 1 0,1 0 38 16,1 0-59-16,1 0 10 0,0 0-34 0,0 0 11 0,0 0-10 15,0 0-13-15,0 0 17 0,3 0-14 0,0 0 10 16,-2 0 41-16,3 0-34 0,2 0-2 0,-2 0-23 15,1-13 27-15,-2 13-19 0,5-11 41 0,-2-1 5 16,3 12-50-16,2-12 31 0,-1 12-30 0,0-14 7 16,2 14 29-16,2-11 1 0,-2 11-19 15,2 0 21-15,2-11-19 0,-1 11-26 0,-1 0 53 16,-1 0-59-16,0 0-21 0,-1 0-29 0,-5 0-109 16,7 0-19-16,-4 0-35 0</inkml:trace>
  <inkml:trace contextRef="#ctx0" brushRef="#br0" timeOffset="141923.7">14671 16685 925 0,'0'0'60'0,"0"0"-7"16,0 0 40-16,0 0-13 0,0 0-38 0,0 0 23 16,0 0-42-16,0 0 41 0,0 0-18 0,0 0-16 15,0 0 12-15,-5 0-21 0,1 0 9 0,3 0-7 16,-2 0-10-16,0 0-3 0,-1 0-12 0,-1 15 2 16,1-1-2-16,3 2-2 0,-4 4 1 0,4 4-7 15,-2-2 19-15,0 4 2 0,0 1-16 0,0 1 24 16,0 1-14-16,3 0-5 0,-4-1 9 15,4-1 2-15,-1-1-19 0,-1-2-22 0,2 0-46 16,0-4-84-16,0-3-73 0,0-2-61 0,3-3-38 16</inkml:trace>
  <inkml:trace contextRef="#ctx0" brushRef="#br0" timeOffset="143073.48">15023 16796 536 0,'-2'0'20'0,"-1"0"2"0,2 0 34 16,-1 0 4-16,2 0-27 0,-3 0 21 0,3 0 2 16,-1 0 16-16,1 0 30 0,0 0-29 0,0 0-29 15,-3 0-23-15,3 0 15 0,0 0 7 0,0 0 23 16,0 0-33-16,0 0-52 0,-1 0 33 0,1 0-28 16,0 0 18-16,0 0 26 0,0 0-32 0,-2 0 6 15,2 0 30-15,0 0-23 0,-3 0 10 0,3 0-14 16,0 15-29-16,-1-3 32 0,-2 3-18 0,3 1 17 15,0 1 5-15,0 1-15 0,0 3 3 0,0-1-15 16,0 0 4-16,0 0 21 0,0 4 3 16,0-2-4-16,0-3 14 0,0 1-34 0,0 0 9 15,0 0 10-15,0 1-11 0,0-4 1 0,0-2 4 16,0-4-11-16,0-11 3 0,0 0 10 0,0 12-20 16,0-12 4-16,0 0 4 0,0 0-7 0,0 0 11 15,-3 0 5-15,0 0-7 0,2-15 12 0,-1 2-16 16,-1-5 17-16,-1-6-18 0,1-2-3 0,0 2 17 15,-1-4-34-15,3 1 34 0,-4-4-12 16,4 5-6-16,-1-1 19 0,0 4-15 0,2 0 11 0,-2 3-20 16,2 2 21-16,0 1 11 0,0 2-7 0,0 4 12 15,0-2-28-15,0 13-6 0,4-16 8 16,-1 1 14-16,0 4 16 0,0 0-10 0,1-2-3 0,2 2-15 16,1 1-3-16,-4 10-23 0,3-15 28 0,1 15 10 15,0-12-20-15,-2 12 33 0,1 0-17 16,-2-13-4-16,0 13 9 0,-1 0 2 0,1 0-5 15,-1 0-6-15,-1 0 7 0,-1 0-1 0,-1 0-3 16,0 0 5-16,0 0-6 0,3 15 14 0,-3-4-34 16,0 4 28-16,0-1-8 0,0 1-19 0,0 3 47 15,-6-1-50-15,-1 1 41 0,1-1-10 0,1 2-17 16,-1-3 19-16,0 0-30 0,-3-2 30 16,2 0-2-16,1-3-23 0,-1-11 25 0,1 14-28 15,2-14 19-15,1 0-3 0,-1 0-3 0,2 0 18 0,0 0-19 16,2 0 31-16,0 0-37 0,0 0-9 15,0 0-10-15,0 0 31 0,0 0-12 0,0 0 8 16,0 0-8-16,2 0-7 0,0 0 17 0,2 0-7 16,-1 0 32-16,1 0-30 0,-1 0-4 0,3 0 10 15,0 0-13-15,0 0 27 0,-1 0-4 0,1 0-12 16,1 0 20-16,1 0-45 0,0 0 29 0,-1 0 11 16,2 0-24-16,-2 0 41 0,0 11-3 0,1-11 17 15,0 0 7-15,-2 12-2 0,1-12 5 0,0 12-29 16,-1-12 3-16,0 12-26 0,0 1-21 0,2-13 20 15,-2 16-13-15,1-2 23 0,-1-2 10 0,1 0-15 16,1 1 4-16,0-1 1 0,-2-1-5 16,1 1-33-16,0-12-64 0,-1 15-87 0,1-1-60 0,-1-14-90 15,4 13-20-15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43:29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4493 4116 522 0,'0'0'31'0,"0"0"1"0,-4 0 12 0,1 0 25 15,-1 0-6-15,-2 0 13 0,0-14-19 0,2 14 10 16,-2-12-55-16,0 12 13 0,-2-18 4 0,-1 18-21 16,-1-17 54-16,-2 3-32 0,2-1 25 15,-4 3-30-15,-2 12 3 0,3-19 19 0,-3 3-24 16,-3 2 23-16,2 0-46 0,-3 2 2 0,0 12 7 0,-5-18 28 16,1 3 22-16,-2 15-20 0,-2-17 0 15,-2 17-37-15,-3-14-3 0,-2 14 2 0,1 0-20 16,-4 0 32-16,2 0-20 0,-4 0 12 0,-2 0 9 15,2 0-46-15,-3 0 33 0,-2 0-9 0,-1 15 13 16,0 2 8-16,0 1-14 0,-2-1 1 0,-2 3-14 16,2 0 11-16,-2 3-3 0,-2-2-7 0,4 5 11 15,2 1 5-15,-2 0-18 0,4 3 9 0,2 0 7 16,3 2-16-16,3 1 27 0,3 0-12 0,1 2-31 16,4 2 25-16,4 1-16 0,-2 3 25 0,6 0 3 15,0 5 11-15,4 3-3 0,0 6-15 0,2 4 10 16,4 2-25-16,0 7 13 0,4 0-19 15,2 3-3-15,4 1-4 0,0 0 20 0,4 0 1 16,2-5 20-16,4 0 10 0,4-3-21 0,2-3 27 16,4-3-10-16,2-3-3 0,4-2 11 0,1-7-36 15,6 0-3-15,3-7 19 0,2-2-25 0,2-5 23 16,6-1 3-16,0-6-11 0,6-3-5 0,0-1 17 16,0-4 5-16,3-2-10 0,-2-15 19 0,3 17-20 15,-2-17-11-15,-2 0 6 0,-2 0 12 16,0 0 10-16,1 0 8 0,-4 0-16 0,1 0 7 0,-2-18-5 15,2-1-18-15,-2 1 24 0,4-1-25 0,-2-3-5 16,1-4 9-16,-2 0-2 0,1-5 4 0,2-2 8 16,-2-2 4-16,1-5-11 0,-6-1-7 0,2-2 15 15,-2-4-16-15,-3 3 12 0,-2-5 0 16,-2 3 0-16,-3-4-2 0,-4 4 8 0,1-7-10 16,-4 4 9-16,-3-3 11 0,-1-1-6 0,-5-2 4 15,2 0-24-15,-3 0-14 0,-5-2 5 0,2-3-5 16,-3 0 14-16,-4 1 4 0,-2-3-9 0,-4-1 12 15,0 0-4-15,0 1 20 0,-8 2-1 16,-2 0-10-16,-2 2-11 0,-1 2 1 0,-4 4 6 0,-2 5 9 16,-4 1 1-16,-1 8 12 0,-4 3-37 15,-2 6 7-15,-6 5 15 0,-3 7-13 0,-3 17 2 16,-5 0-23-16,-5 0 2 0,-6 0-5 0,-4 26 20 16,-4 9 17-16,-5 6-14 0,-2 12-7 0,1 5-4 15,-3 8-1-15,4 5-21 0,0 6-1 0,4 2-49 16,2 7-27-16,1 3-53 0,7 3-78 0,2 3-53 15</inkml:trace>
  <inkml:trace contextRef="#ctx0" brushRef="#br0" timeOffset="5788.04">1054 9453 363 0,'-4'0'16'0,"4"0"5"16,-3 0 26-16,2 0-8 0,1 0-16 0,0 0-11 16,0 0-23-16,0 0 17 0,0 0 3 0,0 0-6 15,0 0-12-15,0 0-3 0,0 0-3 0,0 0 3 16,0 0 42-16,0 0-22 0,0 0-12 0,0 0 21 16,0 0-25-16,1 0-21 0,-1 0 21 15,3 0 0-15,-1 0 11 0,-2 0 0 0,0 0 1 16,2 0-23-16,-2 0-20 0,2 0 16 0,-2 0 10 15,4 0 7-15,-2 0 17 0,2 0 17 0,0 0-31 16,-1 0 10-16,4 0 0 0,-1 0-13 0,0 0-14 16,4 0 27-16,0 0-26 0,0 0 11 0,2 0 34 15,2 0-46-15,-2 0 19 0,-1 0 5 0,4 0-19 16,3 0-13-16,-2 0 8 0,4 0 26 0,-1 0 2 16,4 0 29-16,3 0-10 0,4-12-31 0,-4 12 22 15,0 0-4-15,-1 0-20 0,-2 0-5 16,3 0-8-16,-6-12 3 0,2 12 23 0,-2 0-15 15,-4 0 18-15,4 0 13 0,-6-11-47 0,0 11 35 16,0 0-15-16,-4 0-21 0,0 0 39 0,-2 0-10 16,0 0-24-16,-1 0 32 0,-4 0-23 0,1 0 10 15,-1 0 23-15,-2 0-37 0,-1 0 31 0,0 0-2 16,0 0 40-16,0 0 13 0,0 0 52 0,0 0 2 16,0 0-13-16,0 0 33 0,0 0-56 0,0 0 9 15,0 0-31-15,0 0-30 0,0 0 1 0,-4 0-22 16,2 0-8-16,0 0 4 0,0 0-9 0,2 0 23 15,-1 0-26-15,-2 0 13 0,3 0-11 0,-2 0-78 16,0 0-51-16,0 0-65 0,2 0-42 0,0-15-14 16,0 15 50-16</inkml:trace>
  <inkml:trace contextRef="#ctx0" brushRef="#br0" timeOffset="7266.43">4336 9459 515 0,'16'0'8'0,"-3"14"4"0,0-14 7 15,-2 0-21-15,1 0 15 0,-2 0-39 16,-1 0 0-16,-2 0 30 0,3 0-22 0,-1 13 15 16,-1-13 15-16,-2 0-36 0,4 0-2 0,-4 0 57 15,4 0-34-15,-4 0 26 0,0 0-14 0,2 13-28 16,-2-13 12-16,1 0 20 0,-1 0 6 0,1 0-15 15,-1 0-8-15,0 0-3 0,-2 0 1 0,2 0 28 16,-2 0-5-16,2 0 13 0,-2 15-1 0,-1-15-51 16,1 0 23-16,1 0-32 0,-1 0 44 0,-3 0 1 15,2 0 14-15,0 0-18 0,0 0-46 0,-3 0 29 16,2 0-11-16,-1 0 45 0,2 0-15 0,-2 0 15 16,-1 0-22-16,3 0-10 0,-3 0 5 15,2 0 9-15,-1 0-16 0,2 0 3 0,-2 0 11 16,2 0-22-16,-1 0 20 0,-1 0-2 0,-1 0 1 15,3 0 2-15,1 17-102 0,-2-17-65 0</inkml:trace>
  <inkml:trace contextRef="#ctx0" brushRef="#br0" timeOffset="8738.29">2865 9848 116 0,'1'0'31'15,"4"0"-3"-15,-1 0-31 0,0-15-3 0,3 1-12 16,-1 2 3-16,3-2 39 0,-1-1-31 0,2 3 6 16,-1 12 3-16,1-18-15 0,0 4 35 0,3 14-40 15,-1-14 10-15,-2 14-22 0,1-15 39 0,2 15-15 16,3 0 13-16,-3-13 51 0,4 13-20 0,-1 0 37 15,2-13-30-15,2 13-34 0,2 0-11 0,2 0-7 16,0-15 8-16,2 15 2 0,0 0 5 0,4-14-5 16,2 14 4-16,0 0-3 0,0-13-15 15,4 13 9-15,0 0 15 0,0-14 23 0,0 14-9 16,0-14-29-16,0 14-11 0,0-13-7 0,0 13 23 16,-4-16 6-16,2 5 8 0,-2 11-3 0,1-15-3 15,-4 15 22-15,1-13-21 0,0 13 25 0,-4-13-19 16,2 13-29-16,-1 0 15 0,-1 0-18 0,0 0-4 15,-3 0 18-15,3 0 6 0,-3 0-19 0,0 0 1 16,0 0 9-16,0 0 14 0,-1 0-4 0,1 0 5 16,-3 0 4-16,-1 0-33 0,1 0 14 0,-1 0 11 15,-2 0-9-15,-1 0 27 0,1 0-28 16,-4 0 8-16,3 0 2 0,-2 0-24 0,1 0 29 16,-4 0-2-16,1 0-20 0,1 0-11 0,-3 0 20 15,0 13-17-15,0-13 36 0,0 0-3 0,0 0-6 16,-3 0 28-16,2 0-49 0,1 0-2 0,-1 0-10 15,0 0-12-15,-1 0 53 0,2 0 12 0,-1 0-2 16,1 0 7-16,0 0-41 0,0 0 2 0,0 0-23 16,-1 13 19-16,1-13-5 0,0 0 18 0,0 0 33 15,2 0-58-15,-4 0 37 0,1 0-22 0,1 0-12 16,0 0 7-16,0 0 14 0,-1 0-10 0,1 0 7 16,0 0 19-16,0 0-19 0,0 0-1 0,-2 0 10 15,0 0-27-15,2 0 11 0,0 0 10 0,-2 0-3 16,0 0 23-16,-2 0-20 0,1 0 22 15,3 15-42-15,-1-15-6 0,-2 0 44 0,0 0-37 0,1 0 28 16,-3 0 26-16,1 0-60 0,3 0 34 16,-5 0 12-16,2 0-47 0,-2 0 20 0,2 0-10 15,-2 0-2-15,2 0 43 0,-2 15-28 0,2-15 10 16,-2 0-10-16,-1 0-37 0,0 0 54 0,-1 0-2 16,0 0 2-16,0 0-9 0,-1 0 5 0,2 0-19 15,-3 0 16-15,0 0 35 0,0 0-65 0,0 0-102 16,2 0-77-16</inkml:trace>
  <inkml:trace contextRef="#ctx0" brushRef="#br0" timeOffset="9638.2">5568 9609 312 0,'-1'0'-8'16,"-2"0"43"-16,3 0-18 0,-2 0 26 0,2 0-19 16,-2 0-45-16,2 0 27 0,0 0-40 0,0 0 16 15,0 0 27-15,0 0-24 0,0 0 50 0,0 0-11 16,0 0-32-16,2 0 28 0,0 0-57 0,2 0-6 16,-4 0 33-16,2 0-15 0,2 0 42 15,0 0 3-15,1 0-37 0,0 0 28 0,1 0-27 16,0 0 18-16,2 0 1 0,0 0-11 0,2 0 19 15,0 0 11-15,2 0 4 0,-2 0 8 0,4 0-4 16,0 0-37-16,1 0 44 0,-2 0-21 0,3 0-59 16,2 0 52-16,-3 0-33 0,2 0 13 0,-1 0 21 15,0 0 5-15,0 0 12 0,2 0-39 0,-2 0 24 16,0 0-11-16,-2 0 24 0,2 0-13 0,-4 0-12 16,1 0 15-16,-2 0-38 0,-1 0 38 0,-2 0 36 15,2 0-17-15,-3 0-29 0,0 0 9 16,-1 0-24-16,0 0-2 0,1 0 40 0,-4 0 5 0,1 0-41 15,-1 0-81-15,0 0-75 0,1 0-20 0</inkml:trace>
  <inkml:trace contextRef="#ctx0" brushRef="#br0" timeOffset="20003.64">1138 10239 185 0,'-3'0'23'0,"0"0"2"16,-1 0 19-16,0 0-22 0,2 0-7 0,-2 0 13 15,2 0-29-15,-2 0 39 0,1 0-20 0,0 0 17 16,1 0-8-16,0 0-1 0,2 0 20 0,-3 0-44 15,3 0 5-15,-1 0-11 0,1 0-21 0,0 0 21 16,0 0 24-16,0 0-35 0,0 0 3 0,0 0 9 16,0 0-21-16,0 0 0 0,4 0 26 0,-2 0-13 15,0 0-18-15,1 0 30 0,2 0-9 0,-1 0-2 16,0 0 16-16,-1 0 9 0,4 0-25 16,-1 0 22-16,0 0-5 0,0 0-21 0,2 0 35 15,-2 0-34-15,1 0 45 0,2 0-39 0,-3 0-21 16,2 0 34-16,-2 0-17 0,-2 0 25 0,2 0 12 15,0 0-17-15,4 0-23 0,0 0 26 0,2 0-12 16,2 0-14-16,0 0 0 0,4 0 21 0,0 0-22 16,0 0 22-16,0-13-1 0,0 13-21 0,0 0 20 15,0 0-22-15,2-12 19 0,0 12-8 0,0 0-22 16,0 0 18-16,1-9-3 0,0 9 8 0,-3 0 16 16,5 0-2-16,-3-12 8 0,-1 12-17 0,-1 0 23 15,2-11-43-15,-2 11 1 0,2 0 17 0,-1 0-18 16,-2 0 57-16,2 0-23 0,-4 0-15 15,1 0-9-15,2 0-6 0,-4 0 8 0,2 0 16 16,0 0 20-16,0 0-37 0,1 0 20 0,-1 0-33 16,0 0 15-16,1 0 14 0,-1 0-2 0,0 0 23 15,1 0-33-15,0 0 7 0,2 0-9 0,-2 0-7 16,2 0 20-16,-2 0-7 0,2 0 8 0,0 0-3 16,0 0-4-16,-2 0-13 0,3 0 2 0,-1 0-1 15,-2 0 10-15,2 0 14 0,-2 0-24 0,2 0 40 16,-2 0-18-16,2 0-21 0,-2-11 4 0,6 11-21 15,-4 0-11-15,4 0 20 0,-3-12 25 0,3 12-1 16,-1 0 19-16,2 0 19 0,1-10-43 0,1 10 28 16,-3 0-23-16,4 0-25 0,-1 0 43 15,0 0-46-15,0-11 12 0,-3 11 26 0,3 0-22 16,-1 0 16-16,-1 0 6 0,-1 0-16 0,2 0 2 16,-4 0-3-16,2 0-13 0,-4 0 26 0,4 0-31 15,-5 0 26-15,2 0-15 0,-2 0-9 0,0 0 56 16,0 0-35-16,-2 0 14 0,4 0-5 0,-2 0-40 15,2 0 0-15,-3 0 30 0,3 13-23 0,3-13 35 16,-1 12 37-16,2-12-45 0,0 14 3 0,-3-14-1 16,4 11-36-16,-4-11 44 0,2 14-12 15,-1-14-36-15,-2 12 43 0,0-12-51 0,-2 11 49 0,2-11 28 16,-2 0-32-16,0 12 22 0,0-12-8 16,-2 0-28-16,2 0 29 0,-4 0-25 0,2 12-11 15,-2-12 11-15,1 0-11 0,-2 0 10 0,1 11 7 16,0-11 15-16,0 0-17 0,3 12-14 0,-4-12 44 15,3 0-11-15,1 11-39 0,-1-11 49 0,1 14-46 16,-1-14-5-16,0 14 62 0,4-14-24 0,-4 12-42 16,0-12 35-16,2 13-30 0,-2-13 36 0,3 12-1 15,-3-12 0-15,0 0-36 0,-1 14 12 0,0-14 28 16,1 0-48-16,-3 11 54 0,1-11-29 0,1 0-13 16,-1 0 62-16,-1 0-55 0,0 0 28 0,0 0-2 15,0 0-36-15,-2 0 57 0,1 0-46 16,1 0-7-16,0 0 22 0,0 0 3 0,-3 0-2 15,3 0 19-15,1 0-46 0,-2 0 4 0,2 0 21 16,-2 0-18-16,1 0 53 0,-2 0-38 0,4 0-33 16,-4-9 50-16,1 9-45 0,5 0 26 0,-5 0 25 15,2-13-14-15,-1 13 7 0,0 0 15 0,0 0-38 16,0 0 8-16,0-12-11 0,0 12-7 0,0 0 28 16,1 0-7-16,-2-12 7 0,2 12-13 0,1 0 14 15,-1 0-44-15,-1-11 11 0,1 11 16 0,1 0 4 16,-1 0 24-16,-1-12-22 0,2 12 10 0,-1 0-12 15,-1 0 5-15,3-12-8 0,-2 12-11 0,2 0 11 16,0 0-8-16,1-12 31 0,1 12-8 0,0 0-2 16,-2 0-31-16,1 0 42 0,2-11-26 15,-3 11-7-15,0 0 34 0,1 0-56 0,-1 0 42 16,1-11-12-16,-1 11 20 0,0 0 6 0,-3 0-48 16,4-13 44-16,-1 13-26 0,-3 0-4 0,0-13 15 15,0 13-33-15,0-10 41 0,-1 10 9 0,-1 0 19 16,2-12-8-16,-3 12-27 0,0 0-3 0,0 0-22 15,2-11 12-15,-2 11 11 0,0 0 10 0,0 0 16 16,2 0 2-16,-2 0-28 0,0 0-40 0,0 0 23 16,4 0 8-16,-4 0-6 0,2 0 56 0,-2 0-52 15,4 0-17-15,-2 0 23 0,2 0-16 0,-2 0-2 16,2 0 67-16,-1 0-46 0,3 13-10 16,1-13 31-16,-3 0-40 0,4 0 6 0,-2 11 6 15,0-11-2-15,1 0 8 0,-2 0 1 0,-1 14 21 16,3-14-15-16,0 0-32 0,-3 12 77 0,3-12-71 15,-3 0 29-15,5 12 46 0,-2-12-83 0,2 0 78 16,0 0-30-16,-2 13-73 0,3-13 57 0,-4 0-36 16,3 0 3-16,0 0 65 0,-1 0-6 0,0 0-16 15,-1 0 14-15,0 0-31 0,-1 0-23 0,0 0 15 16,0 0 13-16,2 0-21 0,-3 0 27 0,2 0-22 16,-1 0 7-16,0 0 7 0,0 0 8 15,2 0 10-15,-2 0-8 0,2 0 31 0,0 0-34 0,0 0 20 16,0 0-9-16,0 0-17 0,0-11-23 15,-2 11 23-15,4 0-30 0,-2 0 43 0,2 0-19 16,0 0 3-16,0 0 7 0,0 0-15 0,2 0 27 16,1 0-28-16,0 0 7 0,3 0 4 0,0 0 14 15,3 0-18-15,-2 0 24 0,3 0-40 0,2 0 40 16,0 14-7-16,1-14-12 0,0 15-5 0,2-3-42 16,-2-12 21-16,2 17 13 0,-1-3 29 0,-1-1 0 15,2-13 21-15,-3 16-29 0,-1-4-29 0,-5-12 20 16,3 15-39-16,-6-15 43 0,2 0 18 0,-4 12-6 15,-1-12 16-15,-1 0-20 0,1 0-12 0,-4 0-11 16,0 0 26-16,0 0-20 0,-2 0 0 16,-1 0 15-16,3 0-23 0,-3 0 26 0,0 0 2 0,4 0 0 15,-5 0 3-15,2 0-32 0,2 0 25 16,-3 0-16-16,0 0 16 0,3 0-2 0,0 0-28 16,-2 0 17-16,2 0-16 0,0 0 29 0,1-10 20 15,0 10-37-15,-1 0 1 0,2 0-8 0,-2-14-19 16,2 14 40-16,0 0-18 0,-2 0 16 0,-1-11 6 15,4 11-33-15,-3 0 37 0,2 0 5 0,-4 0-16 16,-2 0 25-16,0-12-20 0,0 12-4 0,-2 0 4 16,-2 0 18-16,-2 0-34 0,0 0-24 0,4 0 51 15,-2 0-78-15,-2 0 85 0,-3 0-6 16,4 0-42-16,-5 0 59 0,2-12-58 0,0 12 9 0,-4 0 14 16,2 0-11-16,1 0 31 0,-3 0-49 15,0 0 41-15,0 0-22 0,0 0-15 0,0 0 71 16,0 0-51-16,0 0 41 0,-5 0-92 0,1 0-136 15,0 0-1-15</inkml:trace>
  <inkml:trace contextRef="#ctx0" brushRef="#br0" timeOffset="21509.81">990 11088 403 0,'0'0'-8'0,"-2"0"8"16,2 0 5-16,0 0-11 0,0 0-16 0,0 0 16 15,0 0 3-15,0 0 10 0,0 0 4 16,0 0-15-16,0 0-16 0,0 0 31 0,0 0-4 0,0 0-30 16,0 0 29-16,0 0-23 0,2 0-9 15,-2 0 53-15,4 0-31 0,-4 0 9 0,2 0 24 16,0 0-75-16,0 0 55 0,-1 0-60 0,2 0 25 16,1 0 28-16,-2 0-28 0,2 0 50 0,2 0-8 15,0 0 19-15,-2 0-39 0,2 0 0 0,0 0 20 16,-1 0-33-16,2 0 41 0,-1 0-50 0,4 0 5 15,-4 0 20-15,0 0-6 0,0 0 29 0,2 0-35 16,0 0 4-16,0 0 2 0,1 0 8 0,-2 0-1 16,3 0-8-16,0 0 17 0,0 0-22 0,0 0 7 15,0 0 9-15,-2 0-30 0,3 0 37 0,2 0-5 16,-1 0-4-16,2 0 12 0,0 0-16 16,2 0-2-16,2 0 6 0,2 0-12 0,0 0 8 15,0 0 8-15,0 0-2 0,0-10 8 0,-2 10-1 16,2 0-15-16,-1 0 19 0,-2 0-28 0,-1-11 14 15,0 11 3-15,2 0-21 0,-2 0 43 0,-1 0-33 16,-2 0-6-16,1 0 21 0,0 0-30 0,-2-11 36 16,2 11 11-16,-2 0-37 0,-2 0 24 0,2 0-32 15,-2 0 31-15,0 0-2 0,0 0-1 0,0 0 1 16,0-11-52-16,-1 11 39 0,-2 0-8 0,1 0-3 16,0 0 17-16,0 0 25 0,-2 0-9 0,0 0-17 15,0 0 18-15,-2 0-28 0,0 0-36 16,1 0 76-16,-4 0-31 0,2 0 17 0,-2 0 6 15,1 0-30-15,-2 0 0 0,0 0-19 0,0 0 40 16,0 0-4-16,0 0 42 0,0 0-42 0,0 0 23 16,0 0-13-16,0 0 12 0,0 0 19 0,0 0-15 15,0 0-10-15,0 0-22 0,0 0 19 0,0 0-39 16,0 0 26-16,0 0-13 0,0 0-27 0,0 0 65 16,0 0-52-16,0 0 7 0,0 0 65 0,0 0-62 15,0 0 41-15,0 0-14 0,0 0-32 0,0 0 22 16,0 0-4-16,0 0 23 0,0 0-69 0,0 0-59 15,0 0-33-15,0 0-29 0</inkml:trace>
  <inkml:trace contextRef="#ctx0" brushRef="#br0" timeOffset="22967.75">2164 10719 610 0,'-7'0'-42'16,"4"0"22"-16,-1 0 9 0,1 0-6 0,0 0 41 15,3 0 16-15,-1 0-33 0,-1-12 31 0,2 12-6 16,0 0-35-16,0 0 5 0,0 0-9 0,0 0 2 16,0 0-12-16,0 0 22 0,0 0-11 15,3 0 5-15,0 0 9 0,0 0-41 0,0 0 32 16,-2 0-20-16,3 0 9 0,1 0 45 0,-1 0-55 16,2 0 19-16,1 0 5 0,-1 0-4 0,4 0 5 15,-3 0 28-15,2 0-33 0,1 0 7 0,0 0 4 16,0 0-38-16,0 0 37 0,3 0-17 0,-3 0 7 15,3 0 14-15,0 0-27 0,0 0 6 0,-3 0-13 16,3 0 19-16,-4 0 30 0,4 0-5 0,-3 0 15 16,0 0-25-16,-3 0 0 0,3 0-9 15,-1 0 6-15,-2 0 6 0,-1 0-22 0,3 0 30 16,-4 0-14-16,4 0 2 0,-3 0 15 0,-2 0-63 16,-1 0-40-16,1 0-51 0,-1 0-19 0,-1 0-5 0</inkml:trace>
  <inkml:trace contextRef="#ctx0" brushRef="#br0" timeOffset="23333.34">2421 10515 261 0,'0'0'-11'0,"0"0"3"16,0 0 10-16,0 0-26 0,0 0 40 15,0 0-8-15,0 0-28 0,0 0 35 0,1 0-33 16,2 0 25-16,0 0 6 0,1 0-19 0,1 0 0 16,0 0-19-16,1 0 10 0,0 0-9 0,1 0 19 15,-1 0-1-15,1 0 15 0,3 0 23 0,-4 0-21 16,4 0-3-16,-1 0-6 0,-2 0-11 0,2 0 7 16,1 13 1-16,-2-13-2 0,-2 0 6 0,1 14-1 15,-1-14-17-15,1 0 6 0,-1 16 42 0,-2-16-27 16,-1 0 40-16,0 0 12 0,0 16-59 0,-3-16 32 15,3 0 15-15,-3 14-36 0,0-14 15 16,0 18-4-16,-4-2-34 0,-1 0 13 0,2 1 23 16,-4 1-29-16,0 1 36 0,1 0-23 0,-1 1-1 0,1 2 29 15,-1-2-43-15,-2 0 31 0,2-1-65 0,0 1 19 16,1-3-5-16,0 1-49 0,2-2 34 16,1 0-74-16</inkml:trace>
  <inkml:trace contextRef="#ctx0" brushRef="#br0" timeOffset="24313.49">3020 10394 416 0,'-1'0'-31'0,"-1"0"3"16,2 0 28-16,-4 0-20 0,1 14 48 0,2-14-16 0,1 13-31 15,-2-13 22-15,2 16-17 0,0-1 25 16,0 0-12-16,0 1 15 0,0-1 17 0,0 5-28 0,0-1 19 16,0 0-15-16,0 1-15 0,0-2 33 0,0 3-44 15,0 1 24-15,0-3 14 0,0 1-30 16,0 0 25-16,0-3-25 0,0 1-5 0,0-2 12 15,0-1 14-15,0-3 15 0,0 0-29 0,0-12-18 16,0 14 38-16,0-14-21 0,0 12 11 0,0-12 19 16,2 0-55-16,-2 0 0 0,0 0 20 0,1 0-6 15,2 0-41-15,-1 0 7 0,0 0-31 0,-2 0-15 16</inkml:trace>
  <inkml:trace contextRef="#ctx0" brushRef="#br0" timeOffset="24774.74">3039 10511 318 0,'0'0'-3'0,"2"0"-13"0,-2 0 25 15,0 0-9-15,0 0-18 0,2 0 44 0,-2 0-20 16,0 0 12-16,0 0 16 0,0 0-31 0,2 0-11 16,-2 14-19-16,1 0 23 0,2-14-6 0,-1 17 10 15,0-5 38-15,0-12-32 0,2 15-18 0,-1-15 1 16,0 14-13-16,-1-14 10 0,0 12 25 0,1-12 4 15,2 0-14-15,-1 0 14 0,0 14-16 0,0-14-9 16,2 0 20-16,0 0-36 0,0 0 49 16,0 0-20-16,-1 0 23 0,2 0 22 0,-1 0-26 15,0 0 11-15,0 0-82 0,2 0 42 0,-2 0 4 16,0 0-19-16,0 0 51 0,2-15-57 0,-5 1-4 16,4 1 49-16,-1-1-4 0,-2 0 11 0,2 3-5 15,-3-4-16-15,2-1-4 0,-1 1-8 0,2 0 16 16,-2 2-24-16,0 13 20 0,-1-16 6 0,4 5-17 15,-5 11 2-15,-1 0-5 0,2 0-8 0,-1 0 28 16,0 0 16-16,-2 0-41 0,2 0 45 0,-2 0-44 16,0 0-5-16,0 0 52 0,0 0-44 0,0 0 8 15,3 0 17-15,-3 0-50 0,0 0 30 0,0 0-4 16,0 0 9-16,0 0 31 0,0 0-44 16,0 16 28-16,1-1-39 0,-1 0 20 0,2 2 36 15,0-2-53-15,0 2 23 0,1-3-12 0,0 3 11 16,1-1 36-16,0-2 9 0,-2 2-22 0,6-1-14 15,-3 0-4-15,-2 0-6 0,3 0-10 0,-1-1-45 16,2 2-19-16,-1-2-48 0</inkml:trace>
  <inkml:trace contextRef="#ctx0" brushRef="#br0" timeOffset="25286.35">3496 10658 461 0,'-3'0'10'0,"-1"0"19"0,2 0-13 0,-2 0 38 15,-2 0-30-15,2 0-28 0,0 0-2 0,-2 0-15 16,3 0 26-16,-4 0 9 0,1 0-1 0,2 0-32 15,-2 0 14-15,3 0-7 0,-4 15-4 0,5-1 19 16,-2 0-20-16,2 1-13 0,-2-3 42 16,4 2-26-16,-4 0 14 0,4-2 14 0,0-12-24 15,0 14 22-15,0-14-3 0,0 13-4 0,4-13-15 16,0 0 11-16,1 13-13 0,-2-13 10 0,1 0 15 16,0 0-11-16,-2 0-6 0,2 12-4 0,2-12 31 15,-2 0-16-15,2 0-16 0,0 0 23 0,-2 0-45 16,2 0 5-16,0 0 50 0,-2 0-23 0,2-14 16 15,-2 1 8-15,2 1-49 0,0-1 24 0,-2 1-15 16,0-2 6-16,-2 2 32 0,2 0-24 0,-1 12-1 16,-2-15-5-16,-1 3 5 0,2 12 0 0,-2-13 5 15,0 13 25-15,0 0-50 0,0 0 1 0,0 0 45 16,0 0-39-16,0 0 44 0,0 0-28 0,0 0-12 16,0 0-15-16,0 0 7 0,0 0 30 15,0 0-19-15,2 0 31 0,0 0-14 0,-2 0-24 16,0 0 13-16,3 0-9 0,-2 0 0 0,3 0 53 15,0 0-50-15,0 15 35 0,0-1-15 0,2-3-40 16,0-11 11-16,-2 15-83 0,2-15 23 0,2 14-8 16,-2-14-16-16</inkml:trace>
  <inkml:trace contextRef="#ctx0" brushRef="#br0" timeOffset="25660.34">3725 10538 298 0,'-6'12'-17'16,"2"-12"-5"-16,-2 0 25 0,2 17-39 0,-2-17 36 16,2 18 24-16,-2-6-9 0,2 0 12 0,-2-12 0 15,0 17-40-15,2-5-16 0,1-12 14 0,0 14-17 16,-1-14 22-16,2 12 21 0,2-12 23 0,0 0-34 15,0 0 23-15,0 14-29 0,2-14-31 0,2 0 38 16,0 13-17-16,2-13 15 0,0 0 4 16,0 12 10-16,1-12 0 0,-2 0-19 0,1 13 17 15,0-13-30-15,0 0-2 0,0 0 28 0,2 0-9 16,-3 12 18-16,-1-12-7 0,-1 0-9 0,1 0 8 16,-2 0-19-16,-2 0 31 0,2 0 12 0,0 12 17 15,-2-12 17-15,0 0-37 0,0 0 3 0,0 0-28 16,0 12 17-16,-4-12 11 0,1 0-38 0,-2 13 0 15,1-13-22-15,0 12 20 0,2-12-4 0,-6 0-15 16,5 0-21-16,-2 0-23 0,1 11 0 0,0-11-15 16</inkml:trace>
  <inkml:trace contextRef="#ctx0" brushRef="#br0" timeOffset="26094.68">3875 10678 284 0,'-3'0'21'0,"0"0"-10"15,2 0 4-15,-2 0 36 0,1 0-42 0,-2 0 0 16,2 0-1-16,-2 0-34 0,0 0 45 0,2 0 5 0,0 0-6 15,0 14-8-15,-2-14-40 0,2 16 19 16,1-2-5-16,1-3-11 0,-3 4 7 0,3-1-24 16,0-2 59-16,0 2-2 0,0-2 0 0,0 0 32 15,0-12-70-15,0 11 37 0,0-11-26 0,3 0 20 16,0 12-1-16,0-12-34 0,-2 0 49 0,3 0-37 16,-2 0 8-16,2 0 28 0,0 0-13 0,-2 0-8 15,2 0 22-15,-2 0-18 0,2 0-10 0,-1 0 39 16,0-12-40-16,0 1-9 0,-2 0 15 0,1 11-6 15,2-18 19-15,0 3 20 0,-2 15-28 0,1-12-15 16,-2 12 9-16,3-14-14 0,-4 14 45 16,2 0-29-16,1 0 21 0,-2 0-22 0,-1 0-20 15,3 0 6-15,-2 0-38 0,1 0 33 0,2 0 8 16,-2 0 29-16,2 0 30 0,2 0-6 0,1 19-12 16,0-6-42-16,2 2-63 0,-2-2-26 0</inkml:trace>
  <inkml:trace contextRef="#ctx0" brushRef="#br0" timeOffset="26736.99">4606 10803 350 0,'-9'-12'1'0,"0"-2"1"0,1 0-6 15,-1-1 30-15,-1 0-15 0,1 0-3 0,1 0 18 16,-1-1-50-16,2 2 57 0,-2-1-20 0,2 3 8 16,1 12 27-16,-1-17-57 0,1 3-3 0,0 14-14 15,2-13 12-15,1 13 8 0,-1-14 56 0,1 14-26 16,2 0-33-16,1-14-1 0,0 14-20 0,0 0 25 16,0 0-2-16,4-12 10 0,0 12 12 0,-1 0-26 15,0 0 20-15,-2 0-24 0,1 0-2 0,1 0 32 16,-2 0-19-16,-1 0 24 0,3 0-49 15,-3 0 59-15,2 0-18 0,-2 0 5 0,0 0 28 16,0 15-84-16,0-1 42 0,-5-14-13 0,-1 18 9 16,2-4-3-16,-3 4 23 0,-2-2-3 0,2 0-40 0,-2-2 33 15,-1 0-20-15,0-14 13 0,0 16 16 16,0-16-10-16,0 14 23 0,0-14-21 0,1 0 36 16,1 14-45-16,-1-14-43 0,3 0 13 0,-1 0 3 15,3 0 41-15,-1 0-5 0,1 0 9 0,3 0-5 16,-1 0-3-16,2 0-17 0,0 0 19 0,0 0-26 15,0 0-25-15,6 0 31 0,0 0-11 0,-2 0 4 16,3 0 29-16,2 0-9 0,-2 0-4 0,3 0 15 16,0 0-17-16,0 0-2 0,3 0-23 0,-4 0-2 15,5 0 15-15,-1 0 11 0,0-12 9 0,0 12 9 16,0 0 8-16,0 0-26 0,-1 0 6 16,-1 0-3-16,2 0 1 0,-1 0 17 0,-1 0-4 15,2 0-4-15,-1 0-59 0,-1 0-37 0,2 0-54 16,-1 0-14-16</inkml:trace>
  <inkml:trace contextRef="#ctx0" brushRef="#br0" timeOffset="27465.62">4910 10441 588 0,'0'0'19'0,"0"0"6"0,0 0 8 0,-5 0-11 16,5 0-8-16,0 0-15 0,0 0-20 0,0 0 23 15,0 0-14-15,0 0 37 0,0 0-44 0,0 13 8 16,0 2 14-16,3 2-60 0,-1 0 77 15,-1 2 11-15,-1 1-33 0,3 4 47 0,-1-2-52 16,0 3 4-16,-2 0-8 0,2 1 8 0,-1-3 45 16,2 2-47-16,-3-4 40 0,2 2-31 0,-2-5-13 15,2-1-3-15,-2 0-11 0,0-5 23 0,0 0 15 16,2 2-5-16,-2-14-21 0,0 15-41 16,0-15-51-16,0 12-8 0,0-12-30 0,0 0 6 0</inkml:trace>
  <inkml:trace contextRef="#ctx0" brushRef="#br0" timeOffset="27699.5">4818 10711 423 0,'-2'0'-8'15,"2"0"23"-15,-3 0-26 0,3 0 2 0,0 0-9 16,0 0-38-16,0 0 39 0,5-15 0 0,-1 15 14 15,0-15 41-15,3 15-8 0,-1-17-14 0,3 17 5 16,-1-16-28-16,1 4 19 0,0 12-17 0,2-15 25 16,-2 15-9-16,1 0-27 0,2-15 37 15,0 15-32-15,0 0 15 0,0 0 4 0,0 0-14 16,2 0-44-16,-2 0-10 0,0 0-52 0</inkml:trace>
  <inkml:trace contextRef="#ctx0" brushRef="#br0" timeOffset="28153.1">5138 10606 490 0,'-4'0'-4'0,"-3"0"4"0,2 0 1 16,-1 0 14-16,0 0-17 0,-2 0-17 0,0 0 20 16,2 0-13-16,-2 0 27 0,2 17-4 0,-3-2 1 15,4-3-16-15,-3 0 16 0,4 1-13 0,-2-1-37 16,2 4 45-16,0-2-20 0,2-1 15 15,-2-1 19-15,4 2-21 0,-2-2-24 0,2 1 49 16,0-13-18-16,0 16-15 0,3-5 31 0,2-11-32 16,-1 13 19-16,0-13 10 0,2 11-17 0,-2-11-21 15,4 0 27-15,-3 12-14 0,1-12-2 0,1 0 20 16,-1 0-43-16,1 0 24 0,2 0 12 0,-2 0-3 16,0 0 13-16,1 0-6 0,-3 0 15 0,4 0-38 15,-3-12 0-15,2 12 10 0,-2-18-24 0,0 4 56 16,-2 0-10-16,2 1-3 0,-2-1-4 0,-2 14-20 15,2-17 14-15,-2 2 0 0,0 1-9 0,0 14 28 16,-2-12-13-16,0 12-9 0,0 0 7 0,0 0-19 16,1 0 6-16,-1 0-6 0,0 0 6 15,0 0 0-15,0 0 2 0,0 0-2 0,3 0-12 16,-3 0 22-16,0 0-3 0,0 0-6 0,0 0 13 16,0 0-11-16,0 0 3 0,2 16 10 0,0-2-4 15,0 1-6-15,1 1-43 0,-2-4 52 0,2 2 6 16,2-2-26-16,-1-12 49 0,2 17-43 15,-2-4-5-15,4-13 3 0,-2 14-11 0,0-3-15 0,0-11-21 16,2 12 14-16,0-12-49 0,-2 0-55 16</inkml:trace>
  <inkml:trace contextRef="#ctx0" brushRef="#br0" timeOffset="29029.38">5348 10566 635 0,'0'0'-30'16,"-2"0"28"-16,-2 0-15 0,4 0 3 0,-3 0 65 15,3 0-48-15,0 0-15 0,0 0 43 0,0 0-36 16,0 0 14-16,0 0 15 0,0 15-41 0,0-2 9 16,3-13-6-16,1 19 16 0,-2-3-7 0,2 3 13 15,2 2 25-15,-2-3-22 0,5 2-3 0,-6-3-16 16,3 1-17-16,-2 1 29 0,2-3-7 15,-2-2-2-15,0 1 12 0,0-3-15 0,1 2 13 16,-2-14-3-16,1 14 3 0,0-14-6 0,-2 12-9 16,1-12 14-16,-2 13-23 0,-1-13 20 0,4 0 10 15,-4 0-19-15,2 0 12 0,2 0-4 0,-2 0-15 16,0 0 22-16,0 0 3 0,2 0 5 0,-2 0 3 16,2 0-19-16,0 0 12 0,-2 0 9 0,2 0-15 15,0 0 7-15,-2 0-15 0,2 0-8 0,-2 0-6 16,2 0 9-16,0 0 5 0,-2-13 0 0,2 13-7 15,0 0-10-15,1-11 13 0,-2 11-8 16,4 0 26-16,-4 0 19 0,1 0-40 0,2 0 7 16,-2 0 11-16,0 0-17 0,1 0 18 0,-2 0 5 15,4 0-14-15,-4 0-26 0,3 0 39 0,-2 0-14 16,2 0-6-16,-2 0 33 0,2 0-47 0,-2 0 33 16,0 0 18-16,1 11-38 0,0-11 27 0,0 14-33 15,-2-14-30-15,1 15 27 0,0-15 6 0,-2 15 12 16,2-15 37-16,0 11-39 0,1-11-47 15,-2 0 5-15,1 0-13 0,2 0 11 0,1 0 5 0,-4 0-4 16,1 0-18-16,2 0 25 0,-2 0 27 0,2 0 3 16,-2-11-12-16,2-3 18 0,-2 4-16 0,2-3 0 15,-2 1 18-15,-2 2-1 0,2 10 2 16,-2-11-5-16,2 11 8 0,-4 0-15 0,3-12 28 16,-3 12 16-16,0 0 27 0,0 0-1 0,0 0 14 15,0 0-49-15,1 0 7 0,-1 0-8 0,0 0-12 16,0 0 25-16,0 0-28 0,2 0 20 0,-2 0-12 15,0 0-37-15,0 0 45 0,0 0-14 0,0 0-33 16,2 0 6-16,0 0-9 0,-2 12 6 0,3-12 14 16,-2 15 26-16,-1-4-48 0,2 0 27 0,2-11 9 15,0 15-20-15,-2-3 45 0,2-12-36 0,0 12 11 16,2-12 2-16,-1 14-20 0,0-14 4 0,0 0-18 16,-2 12 27-16,4-12-12 0,-2 0 16 0,1 0 17 15,-1 0-15-15,0 0 18 0,0 0-35 0,-2 0 2 16,4 0 3-16,-4-14-20 0,5 1 53 15,-6-2-53-15,2 1 30 0,0 0 5 0,1-1-39 16,-2 2 56-16,1 0-25 0,-1 13 2 0,-2-14-1 16,1 14-3-16,-2 0 15 0,3-11-20 0,-3 11 3 15,1 0-10-15,-1 0-5 0,0 0 32 0,0 0-12 16,0 0-11-16,0 0-10 0,0 0-11 0,0 0 25 16,0 0 31-16,3 0-39 0,-2 0 2 0,-1 14-5 15,2 0-14-15,1-3 28 0,0 1 7 0,-1 0-7 16,3 0-3-16,-2 2 19 0,1-2 0 0,0 0-20 15,2-1 10-15,-2 1-44 0,2-3-34 0,0-9 20 16,0 14-46-16,2-14 1 0,-2 12-16 16</inkml:trace>
  <inkml:trace contextRef="#ctx0" brushRef="#br0" timeOffset="29420.43">5996 10797 587 0,'-4'0'-10'0,"2"0"33"0,0 0-38 16,0 0 19-16,-2 0 0 0,2 15-12 0,1-6 14 15,1-9-16-15,-3 16-13 0,3-2 31 16,0-2 6-16,0-2-27 0,0 4 38 0,0-2-44 0,0-3 12 16,4-9 29-16,-2 18-49 0,2-7 24 15,-2-11-4-15,0 15 2 0,0-15 47 0,-2 11-28 16,3-11-29-16,-2 0 12 0,-1 0-21 0,0 0 16 15,0 0 22-15,0 0-4 0,2 0 24 0,-2 0-33 16,0 0 3-16,3 0-28 0,-2 0-27 0,-1 0 57 16,3 0 2-16,-2 0 14 0,1-10 12 0,1 10-33 15,-2-12-10-15,2 2 27 0,0 10-15 0,0-13-17 16,-2 13 18-16,1-14-24 0,5 14 16 0,-4-13 9 16,1 13-7-16,-1-10 26 0,0 10-43 15,4 0 22-15,-4-12 16 0,3 12-42 0,1 0 64 0,-1 0-55 16,1 0 16-16,0 0 8 0,-1 0-37 15,1 0 38-15,-1 0-7 0,2 0 10 0,3 0 0 16,-4 0 5-16,3 0-50 0,0 0 8 0,3 13-24 16,-3-13-33-16,0 11 19 0,2-11-63 0,-1 9 13 15</inkml:trace>
  <inkml:trace contextRef="#ctx0" brushRef="#br0" timeOffset="29824.75">6321 10803 639 0,'-2'0'-1'0,"-2"-10"30"16,-1 10-15-16,1 0-6 0,-2 0 26 15,-2 0-29-15,2 0 41 0,0 0-9 0,0 0-37 16,1 0-13-16,0 0-3 0,0 0 13 0,0 0 6 16,-1 0 10-16,2 0-12 0,3 15-3 0,-2-15-8 15,1 15 20-15,2-2-30 0,0-2 13 0,0 0 17 16,5 0-23-16,-1-11 17 0,2 16-17 0,-2-3 16 15,3-13-15-15,-1 10 6 0,0-10-6 0,3 0 4 16,-4 14 24-16,4-14-19 0,-2 0 20 0,-1 0-18 16,3 0-1-16,-4 0 19 0,1 0-16 0,3 0 1 15,-3 0 3-15,-1 0-8 0,0 0 18 0,-1 0-21 16,-1 0-21-16,1 0 12 0,0-14 6 0,-2 14-10 16,2-12 42-16,-4 12-7 0,3 0-4 15,-1-11 13-15,-1 11-37 0,-1 0 15 0,0 0-15 16,3 0 14-16,-3 0 7 0,1 0-12 0,-1 0 1 15,0 0 8-15,0 0 0 0,3 0-13 0,-3 0 5 16,0 0-1-16,3 0-15 0,0 0 15 0,-2 0-19 16,4 0 25-16,-1 0-10 0,2 14 12 0,0-5 22 15,2-9-46-15,1 14 7 0,0 0-32 0,-1-14-27 16,1 12-21-16,4-12-1 0,-3 0-52 0</inkml:trace>
  <inkml:trace contextRef="#ctx0" brushRef="#br0" timeOffset="30222.93">6625 10708 606 0,'0'0'2'0,"-5"0"-1"0,4 0-6 16,-2 0 6-16,0 11-5 0,3 3 3 0,-3-2 3 15,3 0-6-15,-1 2-8 0,1-2 1 0,0 3 2 16,0-1-5-16,0 2 32 0,0-3-21 0,1-1 13 15,2 2-2-15,0-3-15 0,0-11 7 0,-2 15 7 16,2-4 4-16,-1-11-15 0,-1 14 12 16,2-14-17-16,-3 10-10 0,3-10-1 0,-3 0 19 15,3 0-2-15,-2 13 24 0,-1-13 16 0,0 0-56 16,0 0 20-16,0 0 16 0,0 0-58 0,0 0 65 16,0 0-20-16,0 0-39 0,0 0 67 0,0 0-28 15,0 0-22-15,0 0 42 0,0-10-5 0,0 10-32 16,0-14 29-16,0 3-37 0,3 11 17 0,0-14 2 15,1 4 21-15,2 10 6 0,-3-15-66 0,1 15 48 16,-1-14-28-16,3 14 6 0,1-15 35 0,-1 15-19 16,0-12 1-16,-1 12-8 0,4 0 0 0,-3-12-2 15,1 12 6-15,0 0-1 0,3 0 1 0,-1 0 2 16,-2 0-10-16,3 0 21 0,-2 0 1 0,0 0 0 16,4 0 0-16,-4 0-68 0,1 16-53 15,0-3-44-15</inkml:trace>
  <inkml:trace contextRef="#ctx0" brushRef="#br0" timeOffset="34708.11">1102 11991 90 0,'0'0'13'0,"0"0"-1"0,0 0 7 0,0 0 8 15,0 0-41-15,0 0 1 0,0 0 26 0,0 0-39 16,0 0 37-16,0 0 23 0,0 0-76 0,0 0 48 16,0 0-14-16,0 0-20 0,0 0 53 0,0 0-32 15,0 0 20-15,0 0-32 0,0 0 14 0,4 0 13 16,-4 0-21-16,0 0 53 0,6 0-69 0,-4 0 54 16,0 0-52-16</inkml:trace>
  <inkml:trace contextRef="#ctx0" brushRef="#br0" timeOffset="34751.99">1142 11991 94 0,'6'0'-11'0,"0"0"17"0,0 0-18 0,0 0-11 15</inkml:trace>
  <inkml:trace contextRef="#ctx0" brushRef="#br0" timeOffset="34820.81">1202 11991 148 0,'2'0'6'0,"0"0"-33"0,-1 0 8 0,2 0-11 0,-3 0 6 15,0 0 30-15,0 0-9 0,4 0 10 16,-2 0-18-16,4 0-4 0</inkml:trace>
  <inkml:trace contextRef="#ctx0" brushRef="#br0" timeOffset="34958.53">1416 11991 124 0,'10'0'-22'15,"-2"0"13"-15,0 0-1 0,-2 0-14 16,2 0 21-16,0 11-7 0,0-11 13 0,-2 0 30 16,0 0-7-16,0 0-37 0</inkml:trace>
  <inkml:trace contextRef="#ctx0" brushRef="#br0" timeOffset="34996.42">1536 12002 45 0,'6'0'0'0,"1"0"-11"0</inkml:trace>
  <inkml:trace contextRef="#ctx0" brushRef="#br0" timeOffset="35054.81">1595 12002 73 0,'7'0'5'0,"-1"0"5"16,2 0-19-16,-2 0 10 0,3 0 19 0,-2 11-20 15,-1-11-2-15,2 0-17 0</inkml:trace>
  <inkml:trace contextRef="#ctx0" brushRef="#br0" timeOffset="35176.58">1791 12025 131 0,'7'0'-18'0,"-1"0"23"0,2 0-37 0,0 12 23 16,0-12 8-16,0 0-18 0,0 0 34 16,-2 0-19-16,0 0 3 0,2 0 8 0,-2 0 10 15,0 0-36-15</inkml:trace>
  <inkml:trace contextRef="#ctx0" brushRef="#br0" timeOffset="35207.5">1928 12037 100 0,'7'0'-25'0</inkml:trace>
  <inkml:trace contextRef="#ctx0" brushRef="#br0" timeOffset="35320.31">2102 12037 134 0,'9'0'-4'0,"1"0"-13"0,0 0-2 15,-3 0 9-15,2 0 21 0,-2 0 4 16,3 0-17-16,2 0-21 0</inkml:trace>
  <inkml:trace contextRef="#ctx0" brushRef="#br0" timeOffset="35644.62">2232 12037 67 0,'7'0'25'0,"-1"0"-19"0,1 0 2 16,3 0-3-16,-1 0-29 0,-2 0 39 0,3 0-14 15,-1 0 5-15,-2 0-4 0,2 0-16 0,-2 0 13 16,0 0 16-16,-1 0-17 0,1 0 12 0,-3 0-35 16,2 0 9-16,0 0 42 0,-2 0-42 0,-1 0 42 15,0 0-33-15,1-9 0 0,-1 9 26 0,0 0-22 16,1 0 0-16,-2 0 1 0,2 0-22 0,-1 0 20 16,-2 0 9-16,4 0-33 0,-4-11 40 15,2 11-6-15,0 0 14 0,0 0-4 0,-3 0-18 16,1 0 9-16,2 0-17 0,-3 0 13 0,2 0 3 15,-1 0-11-15,-1 0-1 0,3 0 15 0,-2 0 9 16,1 0-32-16,-2 0 16 0,4 0-4 0,-1-9 6 16,-3 9 15-16,2 0-23 0,-1 0-7 0,2 0-10 15,-3 0 13-15,1 0 12 0,2 0 2 0,-3 0 14 16,0 0 4-16,0 0-4 0,0 0 38 0,0 0-1 16,0 0 14-16,0 0 17 0,0 0-37 0,0 0-20 15,0 0 29-15,0 0-24 0,0 0 0 0,0 0 33 16,-4 0-27-16,1 0-2 0,0 0 17 15,3 0-45-15,-3 0-25 0,-1 0-77 0,2 0-89 16,-2 0-39-16</inkml:trace>
  <inkml:trace contextRef="#ctx0" brushRef="#br0" timeOffset="38863.14">1138 11878 305 0,'0'0'28'15,"0"0"-8"-15,0 0 3 0,0 0 0 0,0 0 11 16,0 0-27-16,0 0-2 0,0 0-3 16,4 0-77-16,-4 0 70 0,2 0-12 0,-1 0 6 15,2 0 38-15,-1 0-26 0,2 0 5 0,0 0-18 16,2 0 3-16,0 0 11 0,2 0-19 0,-2 0 37 16,0 0-20-16,0 0-5 0,4 0 23 0,0 0-46 15,0 0 31-15,2 0-4 0,2-12-12 0,0 12 25 16,2-14-13-16,4 14-1 0,-4 0 1 0,2-11-5 15,-4 11 8-15,2 0-22 0,2-14 17 0,-2 14-2 16,0 0 12-16,0-14 17 0,0 14-15 0,1-11-3 16,0 11-20-16,-1 0 0 0,2 0-15 0,-2-14 27 15,1 14-12-15,0 0 10 0,-1-12 26 16,0 12-16-16,0 0 26 0,1-12-27 0,0 12-11 0,-2 0 6 16,-2 0-16-16,5-12-14 0,-3 12 44 15,-2 0 11-15,3 0-3 0,1 0-18 0,-4 0-5 16,1-14-30-16,1 14 25 0,-2 0 19 0,1 0-18 15,0 0 22-15,1-11-30 0,-2 11 27 0,1 0-21 16,1 0 13-16,-2 0-11 0,1 0 17 0,0 0-5 16,1 0-33-16,-2 0 40 0,1 0-35 0,1 0 11 15,-2 0 20-15,1 0-22 0,0 0 18 0,1 0 11 16,-2 0-20-16,1 0 14 0,2 0-16 0,-1 0-15 16,-1 0 21-16,3 0-13 0,-2-15 19 0,-1 15 5 15,2 0 11-15,-3 0-18 0,1-11-2 0,2 11 2 16,-1 0-23-16,-1 0 21 0,2 0 14 0,-3-13-16 15,1 13 15-15,2 0-2 0,0-11-8 16,-2 11-10-16,2 0-17 0,0 0 0 0,-2-14-11 16,2 14 48-16,0 0-10 0,-1 0 10 0,0-11-13 15,0 11 6-15,-1 0 0 0,2 0-7 0,-3 0 11 16,0 0-47-16,0 0-2 0,0 0 15 16,0 0 18-16,0 0 16 0,0 0 16 0,0 0 4 15,-3 0-33-15,3 0 1 0,0 0 2 0,-3 0-20 16,3 0 28-16,0 0-16 0,-3 0-8 0,2 0 15 15,-1 0-9-15,-1 0 11 0,-1 0 1 0,1 0-6 16,-3 0-1-16,2 0 2 0,-2 0 32 0,2 0-16 16,-1 0-52-16,-2 0 14 0,0 0-18 0,1 11 30 15,0-11 25-15,-1 0 30 0,0 0-39 0,2 0-21 16,-2 0 32-16,0 0-31 0,4 0 6 0,-4 0 2 16,2 0 12-16,0 0-24 0,0 0 54 0,-2 0-26 15,4 0-5-15,-4 0 1 0,4 0-19 0,-4 0 18 16,4 14-8-16,0-14-12 0,-3 0 3 0,2 0 12 15,1 0 12-15,-3 0 19 0,2 0 1 0,1 0-47 16,-2 11-1-16,0-11 32 0,0 0-36 0,2 0 41 16,-2 0 3-16,0 0-37 0,2 0-14 15,-2 0 31-15,2 0-24 0,0 0 20 0,0 0 41 16,-2 0-69-16,1 12 46 0,4-12-16 0,-6 0 0 16,2 0 21-16,1 0-48 0,-3 0 22 0,2 12-22 15,1-12 43-15,-4 0-17 0,2 0-8 0,0 11 17 16,0-11-30-16,-2 0 27 0,1 0-30 0,0 0 57 15,-1 0-32-15,0 9 21 0,-2-9 2 0,2 0-67 16,0 0 16-16,-2 0-2 0,-2 0 20 0,0 0-10 16,0 13 42-16,2-13 4 0,-2 0-12 0,0 0 13 15,0 0-44-15,2 0-1 0,-1 10 4 0,4-10 0 16,-4 0 31-16,4 0-26 0,-1 0 30 0,-2 0-35 16,2 12-1-16,0-12 17 0,0 0-14 0,0 0 31 15,2 11-15-15,-2-11 14 0,1 0-25 16,2 12-15-16,-3-12 7 0,4 0-26 0,0 12 26 15,-2-12 34-15,0 0-1 0,0 14-20 0,0-14 5 16,0 0-8-16,1 0-14 0,-2 0 34 0,-1 11-27 16,2-11 2-16,-2 0 12 0,3 0 11 0,-4 10 2 15,1-10 0-15,0 0-14 0,3 0-15 0,-4 0 16 16,1 0-11-16,2 0 42 0,0 11-19 0,-2-11-17 16,0 0 1-16,1 0-12 0,-2 0-12 0,1 0 32 15,2 0-9-15,-4 13-13 0,2-13 19 0,1 0-14 16,-4 0 4-16,3 0 0 0,-2 0-2 0,0 0 17 15,0 0 6-15,2 0-15 0,-4 0-4 16,2 0-10-16,-1 10 6 0,0-10 13 0,0 0 11 0,-2 0 3 16,3 0-26-16,1 0 12 0,-2 0-3 15,1 0-23-15,0 0 29 0,-2 0-10 0,4 0-1 16,-2 0-1-16,2 0-4 0,-2 0 11 0,2 0-11 16,2 0 7-16,-2 0 2 0,3 0 9 0,-2 0-10 15,-1 0 15-15,2 0-12 0,0 0-13 0,2 0 15 16,0 0-2-16,0 0 9 0,-2 0-5 0,2 0-1 15,1 0 0-15,-1 0-10 0,0 0-8 16,-3 0 7-16,3 0-10 0,2 0 20 0,-2 0-10 0,0 0 19 16,0 0-12-16,3 0-18 0,-3 0 1 15,1 0-7-15,0 0 22 0,0 0-3 0,-1 0 20 0,0 0-14 16,-1 0-20-16,1 0 24 0,-1 0 13 16,1 0 2-16,0 0-6 0,0 0-7 0,0 0-7 15,0 0-29-15,0 0 32 0,0 0-23 0,-1 0 3 16,1 0-8-16,-3 0 29 0,3 0 17 0,-4 0-41 15,3 0 42-15,-2 0-58 0,2 0 32 0,-4 0 15 16,1 0-13-16,3 0 30 0,-2 0-43 0,-1 0 16 16,1 0-20-16,0 0-15 0,-1 0 31 0,3 0 2 15,-2 0 11-15,0 0 5 0,0 0-4 0,-1 0-34 16,3 0 26-16,-2 0 1 0,0 0-34 0,0 0 48 16,3 0-13-16,-1 0 9 0,1 0-6 0,-3 0 1 15,2 0-16-15,1 0-9 0,-3 0 11 0,-1 0-13 16,3 0 16-16,-2 0 7 0,1 0 1 0,1 0-10 15,0 0-11-15,-1 0-3 0,1 0 16 16,1 0 20-16,-4 0-21 0,1 0-1 0,-1 0-10 16,3 0 6-16,-4 0 26 0,1 0-15 0,3 0-16 15,-4 0-12-15,1 0 6 0,0 0 12 0,1 0 15 16,-1 0-1-16,0 0-4 0,1 0-21 0,0 0 32 16,-1 0-19-16,0 0 5 0,-1 0 34 0,1 0-47 15,0 0 2-15,4 0-9 0,-4 0 0 0,3 0 14 16,-1 0 15-16,-2 0-17 0,4 0 22 0,0 0-19 15,-3 0 0-15,3 0 30 0,0 0-41 0,2 0 30 16,-2 0-18-16,0 0-24 0,0 0 46 16,3 0-9-16,-3 0-19 0,-1 0 14 0,4 0-27 15,-3 0-4-15,0 0 36 0,0 0-16 0,0 0 0 16,-1 0 16-16,1 0-17 0,-1 0 21 0,-1 0-19 16,1 0-6-16,1 0 16 0,0 0-7 0,0 0 10 15,-1 0-18-15,-2 0 7 0,3 0-11 0,-1 0-3 16,1 0 41-16,0 0-9 0,-3 0 1 0,3 0-10 15,0 0-11-15,1 0 13 0,-3 0-14 0,2 0-8 16,2 0 21-16,-4 0-26 0,1 0 27 16,1 0 15-16,0 0-34 0,0 0 13 0,-1 0-12 15,1 0 23-15,-3 0-33 0,3 0 12 0,-1 0 20 16,1 0-39-16,-3 0 32 0,2 0-17 0,1 0-4 16,0 0 24-16,-3 0-26 0,4 0 19 0,-3 0 0 15,4 0-4-15,-4 0-2 0,2 0-23 0,0-10 9 16,0 10 20-16,-1 0-9 0,0 0 33 0,1 0-20 15,-2 0-2-15,1 0 26 0,1 0-54 0,-1-9 22 16,1 9-11-16,0 0-9 0,0 0 43 0,0 0-29 16,0 0 9-16,0 0 14 0,0 0 2 0,-1 0-9 15,0 0-17-15,1-11 13 0,-2 11-23 0,0 0 12 16,0 0-8-16,-2 0 13 0,0 0 9 0,-2 0 11 16,2 0 25-16,0 0-48 0,4 0 6 0,-2 0-15 15,0 0 1-15,0 0 20 0,2 0-14 16,0 0 14-16,-2 0-22 0,2 0 10 0,-2 0 7 15,2 0-28-15,-2-14 23 0,2 14 7 0,-2 0-13 16,0 0 42-16,0 0-24 0,0 0-6 0,2 0-14 16,-2 0 6-16,0-10 8 0,0 10-12 0,2 0 45 15,0 0-34-15,-2-11-1 0,0 11-23 0,1 0-18 16,-2 0 16-16,3-10 31 0,0 10-4 0,-1 0 15 16,-2 0-10-16,3-12-50 0,0 12 65 0,-1 0-24 15,-2 0 16-15,2 0 23 0,-2 0-34 0,3-11-24 16,0 11 27-16,-4 0-44 0,4 0 22 0,-2 0 52 15,3 0-76-15,-4 0 73 0,3 0-19 0,-4-11-48 16,4 11 45-16,-2 0-24 0,0 0-1 16,0 0 8-16,1 0 20 0,-2 0-12 0,-1 0 1 15,4 0 9-15,-4 0 0 0,4-10-13 0,-4 10 20 16,2 0-7-16,2 0-39 0,-4 0 7 0,4 0-11 16,-4 0 6-16,3 0 38 0,-2 0-1 0,3 0-30 15,-2 0 27-15,0-14-9 0,2 14 6 0,-4 0 25 16,4 0-24-16,-2 0-20 0,1 0 4 0,-2 0-19 15,2-9-3-15,-2 9 38 0,2 0 3 0,-2 0 10 16,-1 0 12-16,2 0-45 0,1-11 4 16,-2 11 18-16,2 0-24 0,-3 0 25 0,1 0-42 0,0 0 24 15,0 0 11-15,3 0 3 0,-4 0 13 0,3 0-37 16,-2 0-4-16,3 0-10 0,-1 0 31 16,1 0 33-16,0-15-9 0,0 15-2 0,0 0-7 15,-1 0-31-15,1 0 3 0,3 0 4 0,-2-11-3 16,-1 11-5-16,2 0 30 0,-2 0-16 0,3 0 3 15,0 0 30-15,1 0-52 0,-2 0 4 0,2 0 6 16,-2 0-26-16,1 0 61 0,-2 0-22 0,1 0-2 16,-2 0 5-16,3 0-8 0,-3 0 13 0,2 0-6 15,-1 0-21-15,-1 0 48 0,3 0-30 0,-1 0-16 16,-1 0 47-16,-1 0-89 0,0 0 56 16,0 0-7-16,1 0-2 0,-1 0 45 0,0 0-22 0,1 0-4 15,-1 0-17-15,-1 0-21 0,1 0 30 16,0 0 2-16,0 0-5 0,-1-13 26 0,0 13-11 15,-1 0 15-15,2 0-24 0,-3 0-11 0,2 0-37 16,-2 0 48-16,-1 0 24 0,1 0-9 0,-1 0 19 16,1 0-56-16,-1 0-10 0,1 0 23 0,-1 0-1 15,0 0-2-15,0 0 0 0,-1 0 1 0,4 0 10 16,-5 0 34-16,2 0-34 0,0 0-6 0,-2 0 1 16,2 0-28-16,0 0 48 0,-2 0-38 0,3 0 11 15,-1 0-2-15,-2 0-7 0,2 0 12 0,-2 0 18 16,2 0 1-16,-1 0 15 0,0 0-8 0,1 0-47 15,-2 0 22-15,-1 0-4 0,0 0 26 0,1 0-10 16,-1 0-5-16,0 0 12 0,0 0-42 16,1 0 49-16,-2 0-16 0,-1 0-24 0,2 0 38 15,-1 0-51-15,-1 0 35 0,2 0 0 0,-2 0-8 16,4 0 37-16,-4 0-33 0,2 0-6 0,1 0 46 16,-4 0-19-16,3 0-4 0,0 0-1 0,-3 0-26 15,3 0 6-15,0 0 23 0,-2 0-17 0,4 0-95 16,-1 0-71-16</inkml:trace>
  <inkml:trace contextRef="#ctx0" brushRef="#br0" timeOffset="39992.47">7061 11481 380 0,'0'0'-18'0,"0"0"7"0,0 0 31 15,0 0-19-15,0 0 3 0,0 0-27 0,0 0 4 16,0 0 32-16,0 0-19 0,0 0 56 0,0 0-56 16,2 0-19-16,-2 0 39 0,1 0-46 15,2 0 45-15,-1 0-38 0,0 0 22 0,1 0-1 16,3 0-2-16,-1 0 15 0,0 0-5 0,4 0 3 16,-1 0-33-16,1 0 37 0,1 0-5 0,3 0-11 15,-3 0 29-15,2 0-20 0,2 0-18 0,2 0 32 16,-2 0-22-16,2 0 26 0,0 0 15 0,0 0-48 15,0 0 34-15,1-14-27 0,-2 14-12 0,1 0 31 16,-2-14-32-16,0 14 19 0,-2 0-10 0,2-11 15 16,-1 11-3-16,2-14 0 0,-1 14 22 0,0 0-5 15,-4-10 7-15,2 10-35 0,-2-13-9 0,0 13-6 16,0 0 13-16,-2 0 20 0,0 0-6 0,1-12 6 16,-4 12-34-16,0 0 18 0,-2 0 27 15,1 0 16-15,-2 0 1 0,0 0-19 0,0 0-74 16,-2 0-51-16,0 0-31 0</inkml:trace>
  <inkml:trace contextRef="#ctx0" brushRef="#br0" timeOffset="40326.94">7394 11291 546 0,'-1'0'-21'0,"-1"0"-2"0,2 0 6 0,-2 0 6 16,2 0 2-16,0 0 17 0,0 0-29 0,0 0 22 16,4 0 7-16,2 0 6 0,1 0 1 0,-2 0-41 15,3 0 27-15,0 0-21 0,0 0 14 0,0 0 23 16,4 0-5-16,-2 0-10 0,0 0-4 0,0 0-2 16,2 0-33-16,-2 0 22 0,0 0 25 0,0 0-1 15,-2 0 10-15,2 0-9 0,-2 0 1 0,0 0-21 16,-2 0 23-16,0 0 26 0,0 0-43 0,0 0 53 15,-2 0-15-15,0 15-18 0,0-2 23 0,-2 0-16 16,-2 1-1-16,0 1-22 0,0 0 29 16,0 2-24-16,-2 1-10 0,-2 3 21 0,-2 0-26 15,2 0 11-15,-2-2 7 0,2 0-8 0,0-1-32 16,1-1-16-16,0-1-73 0,1-1-50 0,0-1 22 16</inkml:trace>
  <inkml:trace contextRef="#ctx0" brushRef="#br0" timeOffset="41030.19">7883 11102 748 0,'0'0'-5'0,"-2"0"38"0,2 0 25 0,-1 0-1 16,-2 0 8-16,3 0-15 0,-2 0-26 0,2 0 12 16,0 0-16-16,0 0-18 0,0 0 9 0,0 0-11 15,0 0 22-15,0 0-30 0,0 0 5 16,0 0-11-16,0 0 5 0,0 0 15 0,6 12-15 0,-4 2 4 16,2 0-10-16,2 2 21 0,-2 0 6 0,-2 2-17 15,2 1 12-15,0-3 8 0,1-1-6 16,-1 1 10-16,-3-3-15 0,4-13-16 0,-2 16-4 15,1-2 17-15,0-14-10 0,0 16-56 0,1-16-33 16,-2 14-44-16,1-14-13 0,0 0 12 0,2 12-30 16</inkml:trace>
  <inkml:trace contextRef="#ctx0" brushRef="#br0" timeOffset="41444.1">8103 11218 683 0,'-8'0'27'0,"6"0"0"16,-2 0 13-16,1 0 9 0,-1 0-37 0,1 0 35 15,1 0-47-15,-2 0 23 0,4 0-7 16,-1 0-48-16,-2 0 34 0,1 0-38 0,2 0 46 0,0 0-18 15,0 0 26-15,0 0 23 0,0 0-68 0,5 0 50 16,-1 0-23-16,-1 0-14 0,1 15 36 16,2-1-36-16,0 1 37 0,1-1-23 0,-1-2 4 0,-1 3 11 15,1-1-36-15,0-14 7 0,0 18 15 16,-2-3 2-16,0-15-18 0,1 13 0 0,-1-13 8 16,-3 0 16-16,1 0 17 0,-2 14-9 0,0-14 3 15,0 0-27-15,0 0 9 0,0 0 26 0,0 0-3 16,-3 0 13-16,-4 0-28 0,4 0 1 0,-6 0-16 15,2 16-15-15,-2-16 31 0,-1 0-5 0,-1 14-18 16,-2-14 16-16,1 0 4 0,2 0-27 0,-1 0-10 16,-2 0 32-16,4 11-9 0,-1-11-12 15,1 0 8-15,1 0-65 0,2 0-26 0,0 0-35 0,2 0 1 16,-2 0-49-16</inkml:trace>
  <inkml:trace contextRef="#ctx0" brushRef="#br0" timeOffset="41630.81">8030 10987 521 0,'-5'0'6'0,"1"0"17"15,3 0-28-15,1 0 9 0,0 0-23 0,0 0-37 16,0 0-9-16,4 0-4 0,2 0-20 0,-3 0-9 15</inkml:trace>
  <inkml:trace contextRef="#ctx0" brushRef="#br0" timeOffset="41880.22">8230 11047 507 0,'-3'0'13'0,"-1"14"9"0,1-14-17 0,0 12 4 16,2-12 14-16,-2 14-5 0,1-14-4 16,1 13 18-16,-2-13-48 0,3 14 22 0,0-14 16 15,0 14-18-15,0-14 21 0,0 14-54 0,4-14 31 16,1 13-14-16,-1-13 11 0,-3 13 17 0,4-13-7 16,-1 13-25-16,-2-13 24 0,-1 11 14 0,3-11-28 15,-2 0 51-15,2 14-45 0,-4-14 22 0,4 12-45 16,-2-12-73-16,-2 0 12 0,3 0-44 0,-2 0 10 15,-1 0 26-15</inkml:trace>
  <inkml:trace contextRef="#ctx0" brushRef="#br0" timeOffset="42051.32">8187 10957 520 0,'-2'0'-34'0,"1"0"9"0,1 0-6 16,0 0 15-16,0 0 27 0,0 0-4 0,0 0-20 16,0 0-22-16,3-9 0 0,1 9-47 0,2 0-4 15</inkml:trace>
  <inkml:trace contextRef="#ctx0" brushRef="#br0" timeOffset="42512.34">8360 10898 395 0,'0'15'52'0,"0"-1"-5"15,0 1-7-15,0 0 26 0,0 2-45 0,0 1 10 16,0-1 24-16,0 1-23 0,0 2-10 0,0 0-7 16,0 0-23-16,0-2-17 0,0-2 5 0,0-2-15 15,0-1 35-15,0 0 27 0,0-13-16 0,0 15 35 16,1-15-36-16,2 12-23 0,0-12 35 0,1 0-37 15,-2 13 11-15,2-13 12 0,-1 0-11 0,0 0 21 16,0 0-23-16,-2 0 3 0,-1 0-17 0,0 0 10 16,0 0 24-16,0 0-28 0,0 0 21 0,0 0-31 15,0 0 20-15,0 0 31 0,0 0-29 16,-4-15 8-16,1 1-20 0,0 2-2 0,-1 0 23 16,2-1 7-16,2 3-4 0,-1-1-9 0,-2 11-8 15,3-14 29-15,0 2-21 0,0 12-3 0,0-12 14 16,0 12-30-16,4-15 6 0,2 15 9 0,0-14 2 15,-2 14-18-15,2-15 23 0,-2 5-11 16,2 10 2-16,0-13 4 0,1 13-3 0,0 0 14 16,-1-13-24-16,0 13 21 0,1 0 5 0,0 0-41 0,-1 0 31 15,1 0-3-15,0 0-17 0,-1 0 23 16,0 0-20-16,1 0 10 0,-1 0 6 0,0 0 6 16,-1 0 19-16,4 0-11 0,-3 0-11 0,0 13-7 0,-1 1 10 15,1-2-22-15,0 0 16 0,1 3 26 16,-1 0-54-16,0-1 60 0,-2-3-47 0,3 3-24 15,-3-2 3-15,2-1-126 0,0-11-21 0</inkml:trace>
  <inkml:trace contextRef="#ctx0" brushRef="#br0" timeOffset="43135.35">8792 11023 514 0,'0'0'35'16,"0"0"-21"-16,0 0 6 0,0 0-3 0,0 0-17 15,0 0-1-15,0 0-17 0,3 0 23 0,0 0-9 16,1 0 37-16,-1 15 19 0,0-6-42 0,0 5-1 15,1-2-14-15,1 2-2 0,0-3-2 0,1 2 20 16,-1-1-5-16,0-2-1 0,0-10 7 16,0 15-9-16,1-15-11 0,1 14-2 0,-1-14 40 15,1 12-40-15,-2-12 23 0,0 0-16 0,1 0-18 16,1 0 17-16,-4 0-5 0,4 0 14 0,-1 0-29 16,0 0 23-16,-2 0 10 0,2 0 12 0,-2 0 11 15,-1 0-23-15,0-16 20 0,0 4-39 0,1-2-7 16,-1 3 30-16,-1-3-39 0,2 0 20 0,-4 3 21 15,1 1-52-15,2 10 54 0,-3-14-21 0,0 3 21 16,0 11-2-16,0 0-32 0,0 0 29 0,0 0-26 16,0 0 42-16,0 0-26 0,0 0-2 0,0 0 3 15,0 0-30-15,0 0 12 0,0 0 17 0,0 0 26 16,0 0-22-16,2 0-23 0,-1 0 10 0,-1 0-41 16,3 0 48-16,1 14 24 0,-1-2-39 15,0 2 53-15,3-1-23 0,-2 1-3 0,2 0 17 16,1 0-55-16,0-4-40 0,-1 4 0 0,1-14-29 15,2 12-2-15,-2-12-14 0,2 12-11 0</inkml:trace>
  <inkml:trace contextRef="#ctx0" brushRef="#br0" timeOffset="43463.39">9171 10908 456 0,'-5'0'7'0,"0"0"-2"16,0 0-17-16,0 0-10 0,2 14 23 0,-3-3 3 0,2-1 11 16,1 2 9-16,-2-1-41 0,3 0 4 15,-1 0 0-15,2-11-15 0,1 15 22 0,0-6-1 16,0-9 12-16,0 12 26 0,4-12-46 0,0 0 40 16,2 14-26-16,-2-14-6 0,-1 0 33 0,3 0-73 15,-1 9 33-15,0-9 22 0,2 0-31 0,-1 0 38 16,0 0-6-16,1 0-25 0,-2 11 40 0,0-11-8 15,0 0-13-15,-1 0 28 0,-3 0 20 0,2 0-16 16,-1 0 12-16,-2 13-10 0,0-13-43 0,0 0 23 16,0 11 17-16,0-11-65 0,-5 11 40 15,2-11-10-15,-1 14-26 0,1-14 64 0,0 15-47 16,-1-15-14-16,0 13 9 0,-2-13-51 0,2 0-18 0,-1 11-6 16,4-11-34-16,-1 0 12 0</inkml:trace>
  <inkml:trace contextRef="#ctx0" brushRef="#br0" timeOffset="43906.87">9302 11001 640 0,'-2'0'-1'0,"0"0"12"16,-1 0 8-16,2 0-3 0,-1 0 19 0,-2 0-14 15,1 0-18-15,3 11-9 0,-1-11-8 16,-1 14-7-16,2-2 21 0,0-12 22 0,0 14-20 16,0-1-18-16,0-13 24 0,3 14-16 0,2-14 2 15,-1 14 32-15,0-14-50 0,2 12 5 0,2-12 32 16,0 0-26-16,0 0 21 0,0 0-5 0,0 0-12 16,0 0 13-16,0 0-28 0,-1 0 25 0,0 0-5 15,-1 0 8-15,-2-14 24 0,0 0-8 0,1-1-24 16,-2 4-7-16,3-5 14 0,0 3-5 0,-2-3 1 15,0-1 35-15,0 2-45 0,0-2-1 0,-2 5 24 16,1 1-27-16,0 11 36 0,-1-14-35 0,0 14 12 16,-2 0 18-16,0 0-25 0,0 0 34 15,0 0 2-15,0 0-27 0,0 0 23 0,0 0-10 16,0 0-6-16,0 0-7 0,2 0 15 0,-2 0-17 16,3 0-15-16,-2 0 1 0,3 16 6 0,1-4 12 15,-2 1 14-15,1-2 12 0,0 3-24 0,2-3-13 16,0 1 5-16,2 0-5 0,0-12-4 0,0 14-13 15,0-14-34-15,0 12-3 0,2-12-17 0,0 0 17 16,-2 0-21-16,0 0-41 0,-2 0 3 0</inkml:trace>
  <inkml:trace contextRef="#ctx0" brushRef="#br0" timeOffset="44277.72">9590 10740 752 0,'0'0'-21'0,"0"0"-4"16,0 0-3-16,0 0 27 0,0 0 22 0,0 0-29 16,2 16 20-16,0-4-7 0,2 3 0 0,0 2 10 15,0 0-8-15,-2-2-25 0,4 5 21 0,-2-3 27 16,0 2-10-16,-2 1-5 0,2-2 6 16,0 1-41-16,-2 2 22 0,2-5 10 0,-2 3-26 0,0-8 30 15,3 4-26-15,-4-4 26 0,3-11 2 0,-2 14-2 16,2-14-17-16,-2 10-4 0,1-10-16 15,2 0 12-15,-3 0 32 0,1 0-46 0,-2 0 20 16,3 0-17-16,-2 0-23 0,2 0 73 0,-2 0-45 16,2 0 29-16,0 0 17 0,-2-10-46 0,2 10 28 15,2-14-25-15,0 0 4 0,-2 14 4 0,2-14 19 16,2 2-2-16,-2 12-7 0,0-12-2 0,0 0-29 16,2 12 16-16,-2 0 8 0,3-13-9 0,-4 13 20 15,3 0 2-15,0 0-5 0,2 0 19 0,-2 0-27 16,0 0 4-16,2 0-8 0,0 0-14 15,0 0-11-15,1 0-44 0,-1 17-3 0,0-3-20 16,1 1 5-16,-1-1-25 0,0-2-6 0</inkml:trace>
  <inkml:trace contextRef="#ctx0" brushRef="#br0" timeOffset="44637.29">10006 10852 493 0,'-2'0'20'0,"-2"0"-9"15,2 0 5-15,-2 12-8 0,0-3-14 0,2 3 5 16,-2 1 4-16,0-3 13 0,2 4-18 16,-2 0 23-16,2 1-13 0,0 0-9 0,0-3 5 15,2 2-12-15,0-3 16 0,0 3-13 0,0-14-4 16,0 14-13-16,4-14 12 0,1 11 34 0,-2-11-3 15,1 0 3-15,2 0-11 0,1 0-26 0,-4 0-6 16,3 0 15-16,2 0-11 0,1 0 7 0,-2 0 22 16,-1 0-3-16,2-16-2 0,0 2 4 0,0 5 8 15,-2-2-28-15,0 11 9 0,0-14-35 0,1 4 9 16,-4 10 1-16,4-11 7 0,-4 11 37 16,3 0-18-16,1 0 19 0,-4 0-9 0,4 0-8 0,-4 0 5 15,4 0-11-15,-1 0-6 0,0 0-14 0,-1 0 6 16,5 0 1-16,-1 0 16 0,-2 12-1 15,3 1-41-15,2-3-30 0,1 1-78 0</inkml:trace>
  <inkml:trace contextRef="#ctx0" brushRef="#br0" timeOffset="53456.71">7175 8742 1016 0,'0'0'38'0,"0"0"29"0,0 0-1 15,-4 0 11-15,2 0-30 0,0 0-23 0,-3 0-15 16,2 0-4-16,-1 0 9 0,-2 0-8 0,-1 0 29 16,0 0-13-16,-2 0-10 0,2 0-10 0,-2 0-4 15,2 0 5-15,-3 0-10 0,0 0-1 0,1 17-4 16,-1-17 18-16,3 18-11 0,-3-18-3 15,0 20 10-15,1-5-18 0,2-15 13 0,-3 20 16 0,1-4-32 16,2 0 34-16,1-16-33 0,-1 19 15 0,4-3 24 16,-4-16-44-16,4 16 39 0,0-16-33 0,2 15 2 15,-1-15 13-15,2 0-11 0,0 0 15 16,0 0-1-16,0 15-2 0,0-15 7 0,0 0-17 0,0 0 8 16,3 0 10-16,0 14-28 0,0-14 57 15,0 0-50-15,1 14-6 0,-2-14 42 0,2 0-34 16,0 0 36-16,-1 15-10 0,0-15 5 0,1 0-24 15,-2 0 3-15,2 15-8 0,-1-15 10 0,0 0 1 16,1 0-12-16,-2 14 34 0,2-14-47 0,0 0 7 16,-1 0 22-16,0 0-10 0,3 15 26 0,-2-15-5 15,2 0-2-15,1 0-14 0,0 14-3 0,-1-14 25 16,1 0-36-16,2 12 3 0,-2-12-8 0,2 0 7 16,1 15 9-16,-3-15 6 0,2 0 4 0,-1 14-7 15,1-14 18-15,0 0-18 0,-1 15-24 16,2-15 11-16,-2 0 6 0,3 14 7 0,-2-14 30 15,-1 0-28-15,1 0-7 0,0 14-2 0,-1-14-11 16,0 0 27-16,0 0 4 0,-2 14 0 0,0-14 21 16,2 0-29-16,-2 0-22 0,0 0 17 0,1 0-20 15,0 0-3-15,-4 13 7 0,4-13 9 0,-1 0-41 16,2 0-45-16,-4 0-41 0,2 14-73 0,-2-14-68 16,0 12 38-16</inkml:trace>
  <inkml:trace contextRef="#ctx0" brushRef="#br0" timeOffset="55562.62">7335 9038 525 0,'-4'0'17'0,"2"-10"-12"0,-2 10 11 16,1 0 14-16,2 0-8 0,-1 0-32 0,0 0 37 16,0 0-55-16,-1 0 5 0,3 0 66 0,0 0-46 15,-1-14 29-15,1 14-40 0,-2 0 8 0,2 0-21 16,0 0-14-16,0 0 39 0,0 0-28 0,0 0 13 15,0 0 43-15,0 0-17 0,0 0 15 16,2 0 23-16,-1 0-56 0,-1 0 22 0,5 0-15 16,-5 0-51-16,0 0 52 0,2 0 14 0,-2 0 2 15,0 0 26-15,0 0-53 0,0 0-20 0,0 0 0 16,0 0 18-16,2 0 39 0,-2 0-27 0,0 0-11 16,0 0-3-16,0 0-10 0,0 0 13 0,0 0 30 15,0 0 0-15,4 0-8 0,0 0 39 0,-2 0-68 16,4 0 20-16,-2 0 4 0,3 0-27 15,2 0 37-15,5 0-26 0,-2 0-3 0,2 0 16 16,6 0 2-16,-2 0 8 0,3 0 11 0,2 0-30 16,-1 0-9-16,4 0 16 0,0 0-5 0,0 0 18 15,2 0 6-15,0 0-4 0,2 0-12 0,0 0-18 16,-2 0 38-16,2 0-44 0,0 0 21 0,1 0-3 16,-4 0-18-16,3-11 34 0,0 11 0 0,-2 0-4 15,2 0-11-15,0 0-17 0,-2 0 34 0,1 0 1 16,1 0 1-16,-3 0-13 0,4 0-23 0,0 0 17 15,0 0-22-15,0 0 27 0,-1 0-18 0,1 0 18 16,0 0 22-16,1 0-16 0,-2 0 16 0,1 0-21 16,-1 11-13-16,-1-11 13 0,0 15 18 0,1-15-13 15,-3 15 14-15,-1-3-10 0,0-12 0 16,0 16-26-16,0-4 9 0,-1-12 13 0,1 18-10 0,0-7 27 16,-2-11-5-16,2 17-7 0,-3-3-8 0,4-4 3 15,-5-10-20-15,4 15 32 0,-4-15-25 16,2 18-1-16,-2-7 15 0,-1-11-16 0,2 16 18 15,-1-6 3-15,-2-10-29 0,3 16 10 0,-4-3-8 16,3-13 9-16,-1 18 25 0,2-2-9 0,-3-4 19 16,2 2-36-16,2 1 6 0,-2-1 16 0,1 2-17 15,3 0 12-15,-3 2 11 0,0-1-8 0,-2-2-18 16,1 4 21-16,-3 0-5 0,4-2-33 0,-3 1 53 16,-1-1-21-16,0 2-9 0,3 0-4 15,-4-3-38-15,2 0 25 0,-4 2 4 0,0-1 14 0,3-1 13 16,-6 2-3-16,1-4-20 0,2 4 16 15,-2-1-21-15,1 1 11 0,-2-1 24 0,3 1-16 16,-2-1 2-16,2 0-6 0,-2-3-29 0,2 2 17 16,0 1 16-16,0-1-23 0,0 0 27 0,2-2-19 15,-2 1-4-15,2-3 37 0,-2 2-19 0,-2 0-4 16,2-2 11-16,0 0-20 0,-2 0 14 0,0-12 11 16,-2 15-19-16,1-1-5 0,-2-3 4 0,1 2 0 15,1-13 7-15,-4 16 15 0,5-4-19 0,-2-12-10 16,-2 17-9-16,3-5-14 0,-2-12 33 0,1 17 2 15,-2-5 25-15,0-12-22 0,3 15-6 16,-3-1-9-16,0-3-10 0,-1-11 14 0,1 18-1 16,0-4 31-16,0 0-8 0,0 1 1 0,0 0-10 15,2 0-20-15,-2 2-13 0,0 1 13 0,3 0 35 16,-2 1-4-16,-1-1 53 0,0 1 21 0,1 0-65 16,-4-2 31-16,3 3-55 0,0 0-28 0,-1-2 41 15,-2-1-57-15,0 1 34 0,0-3 9 0,-1 0 0 16,0-15 30-16,1 17-3 0,-4-3-12 0,1-14-27 15,1 0 4-15,-1 17-4 0,-3-17 43 0,1 0-8 16,-2 0 42-16,0 17-8 0,0-17-27 0,0 15 4 16,0-15-39-16,-3 15 13 0,-3-3-12 0,2 2 1 15,-2-3 4-15,-3 4 5 0,2 0-6 16,-6-1-11-16,3 2 6 0,-1 0-1 0,-1 3-3 16,-2-3 31-16,-1 1-10 0,1 1-21 0,-2 1 22 15,3-4-24-15,-4 3 10 0,-1-1-16 0,2 1 9 16,-2-2 7-16,2 0-22 0,0-2 21 0,0 3-9 15,0-1 1-15,0-2 12 0,-2-1 10 0,5 1-22 16,-2-1 13-16,-3 1-4 0,2-2 13 0,3-2-18 16,-2-10 21-16,1 13-20 0,0-13-15 0,1 13-38 15,0-13-58-15,1 0-61 0,0 0-99 0,2 0-58 16</inkml:trace>
  <inkml:trace contextRef="#ctx0" brushRef="#br0" timeOffset="57347.1">9592 10962 660 0,'-2'0'1'0,"-2"0"21"15,3 0-25-15,-2 11 15 0,1-11-27 0,2 0-6 16,-2 0 26-16,2 0-6 0,0 0 21 0,0 0-7 16,0 0 1-16,4 0-20 0,-1 0 2 0,-2 0 1 15,3 0 1-15,-2 0-4 0,2-12 12 0,-2-1 5 16,2 2-14-16,0-4 44 0,1 1-25 0,-2-2-28 15,1-3 24-15,2 1-15 0,-2-2 32 0,0-1 25 16,-2 0-5-16,1-4-26 0,-2 4 3 0,-1-2-12 16,0 2-10-16,0-1 18 0,0 2-11 0,-4-1 22 15,2 2 6-15,-2-1-7 0,-2 0-4 0,0-2-10 16,1 5 9-16,-2-2 8 0,-1 0 11 0,2 1-20 16,-2 0-16-16,-2-1-11 0,0 1-19 0,-2-2 21 15,2 0 3-15,-4-1-11 0,1-1 23 16,-2 1-3-16,1 3-2 0,-2-3 11 0,2 0-5 15,-2 2-5-15,4-1 4 0,-2 4-3 0,2-3-32 16,0 5 20-16,0-1 31 0,0 3-14 0,0-2 21 16,0 14-13-16,-2-14-20 0,0-1 18 0,0 15-10 15,0-13 7-15,-1 13-26 0,-2-14 13 0,3 14 10 16,-1 0-36-16,-1-13 18 0,3 13-6 16,-3 0-2-16,-1 0 34 0,1-12-20 0,-1 12-6 0,1 0 7 15,0 0-12-15,0 0 11 0,-2 0 0 0,2-11-11 16,-3 11 3-16,3 0-6 0,1 0-2 15,0 0 8-15,-1 0-6 0,0 0 10 0,3 0 3 0,-1 0-3 16,0 0-1-16,-1 0-7 0,4 0 27 0,-4 0-20 16,2 0-3-16,0 0 12 0,0 0-22 15,-4 0 7-15,4 0 22 0,0-12-18 0,0 12 24 16,0 0-9-16,0 0-6 0,-1 0 5 0,2 0-30 16,-1-12 8-16,0 12 1 0,-4 0 21 0,4 0-15 15,0 0 22-15,-3-14-25 0,0 14-19 0,2 0 23 16,-3 0-2-16,1 0 21 0,-3-12-12 15,3 12 4-15,-1 0-14 0,-3 0 1 0,1 0-5 0,0-12 4 16,0 12 0-16,2 0-9 0,-3 0 37 0,1 0-17 16,-1 0 38-16,0 0-6 0,1 0-10 15,0 0 4-15,-2-12-45 0,1 12 19 0,-1 0-9 0,1 0-3 16,0 0 3-16,0 0 1 0,3 0 9 16,-2 0 11-16,2 0-16 0,-2 0-2 0,3-14-8 15,0 14 5-15,-1 0 14 0,2 0-20 0,-1 0 35 16,2 0-20-16,0 0-2 0,2 0 15 0,-2 0-37 15,2 0 7-15,1 0-1 0,-2 0-8 0,1 0 26 16,2 0-13-16,0 0 9 0,3 0 7 0,-2 0-7 16,2 0 15-16,-2 0-13 0,3 0 13 0,2 0-28 15,-2 0 9-15,2 0-4 0,3 0-54 0,-2 0-25 16,1 0-35-16,2 0-26 0,-1 0-33 0,1 0-5 16,0 0 11-16,0 0-23 0,0 0 17 0,0 15-7 15</inkml:trace>
  <inkml:trace contextRef="#ctx0" brushRef="#br0" timeOffset="57961.02">7890 9859 568 0,'-4'0'23'0,"-1"0"40"0,1 0-26 0,0 0 19 16,2 0-9-16,-4 0-64 0,2 0 57 15,-2 0-15-15,1 0-3 0,-4 0 14 0,3 0-21 16,0 0-20-16,-2 0 4 0,1 0-11 0,-2 0 7 15,2 15 21-15,-2-1-14 0,2-14 20 0,-2 20 3 16,1-2-47-16,0-1 13 0,0-2 4 0,0 2-24 16,0 0 52-16,2 1-26 0,0-1 6 0,0-1-2 15,1 2 9-15,0-5-5 0,3 5-35 0,0-4 9 16,1-2-5-16,1 2 31 0,0-2 24 0,0 0 2 16,0-12-41-16,3 17 7 0,4-3-11 0,0-2 6 15,-1-12 16-15,0 15-18 0,2-1 10 16,1-14-13-16,-2 15 13 0,5-15 15 0,-2 0-6 15,3 15 9-15,-2-15-12 0,5 0-38 0,-2 0-8 16,1 0 13-16,1 11 33 0,-3-11 20 0,5 0-4 16,-2 0 11-16,0 0-61 0,3 0 6 0,-3 0 50 15,0 0-57-15,1 0 37 0,-3 0 26 0,2 0-53 16,0 0 23-16,0 0 8 0,0 0-68 0,2 0-36 16,-2 0-82-16,0 0-47 0</inkml:trace>
  <inkml:trace contextRef="#ctx0" brushRef="#br0" timeOffset="66591.22">1092 12707 340 0,'0'0'-11'15,"0"0"13"-15,-3 0-22 0,3 0 19 0,0 0 9 16,0 0 14-16,0 0 31 0,0 0-65 0,0 0 19 16,0 0-32-16,0 0-20 0,0 0 57 0,0 0-1 15,0 0-37-15,0 0 4 0,0 0-3 0,0 0 30 16,0 0 8-16,0 0 10 0,0 0-4 0,3 0-56 16,1 0 47-16,-4 0-14 0,2 0-22 0,-2 0 44 15,1 0-20-15,2 0-12 0,-3 0 19 0,2 0-30 16,0 0 27-16,-2 0 33 0,2 0-45 15,-1 0-2-15,2 0-11 0,-1 0-16 0,0 0 37 16,0 0 5-16,2 0-28 0,-2 0 9 0,2 0 21 16,0 0-31-16,-2 0 30 0,2 0 8 0,0 0-16 15,-2 0 7-15,2 0 37 0,2 0-45 0,-2 0 8 16,2 0 10-16,0 0-38 0,0 0 59 0,1 0-32 16,-2 0 37-16,1 0-56 0,0 0-3 0,-2 0 21 15,-2 0-49-15,4 0 59 0,1 0-11 16,0 0 3-16,0 0 24 0,6 13-22 0,-3-13-30 15,2 0 6-15,2 0 37 0,-2 0-18 0,-1 0 5 0,2 0 12 16,-1 0-57-16,-2 0 26 0,4 0 19 0,-4 0-25 16,2 0 31-16,1 0 9 0,-2 0-15 0,-1 0 8 15,2 0 19-15,-2 0-52 0,0 0 6 16,0 0 49-16,0 0-58 0,0 0 40 0,0 0-4 16,0 0-23-16,2 0-4 0,0 0 13 0,-2 0 9 15,0 0-16-15,3 0 19 0,-2 0 8 0,-1 0-10 16,0 0 11-16,2 0-13 0,-2 0-13 0,0 0-10 15,0 0-22-15,2 0 39 0,-2 0-15 0,0 0 17 16,2 0 0-16,-2 0 20 0,0 0-32 0,0 0 14 16,0 0 21-16,0 0-72 0,0 0 66 0,2 0-36 15,-2 0-21-15,0 0 69 0,0 0-6 0,0 0 5 16,0 0-2-16,0 0-61 0,2 0 8 16,-2 0 11-16,3 0 5 0,-3 0 36 0,1 0-28 15,1 0 17-15,-2 0-7 0,0 0-37 0,3 0 20 16,-2 0 0-16,0 0 14 0,-1 0 12 0,0 0 7 15,0 0-37-15,0 0-1 0,0 0 44 0,-3 0-34 16,2 0 1-16,1 0 2 0,-1 0-26 0,-1 0 29 16,1 0-2-16,1 0-5 0,-1 0-16 0,1 0-1 15,0 0 10-15,-2 0 19 0,3 0 32 0,0 0-32 16,-1 0 20-16,-1 0-31 0,1 0-27 0,3 0 15 16,-3 0-13-16,3 0 32 0,-3 0 22 0,3 0-21 15,-3 0 2-15,0 0 14 0,0 0-40 16,0 0 5-16,-1 0 27 0,1 0-60 0,-3 0 50 15,2 0 16-15,1 0-29 0,-3 0 25 0,2 0 1 16,1 0-21-16,-3 0 7 0,2 0 0 0,1 0-10 16,-3 0 2-16,2 0 33 0,-2 0-40 0,3 0 3 15,-1 0 13-15,-2 0-31 0,3 0 43 0,-1 0-19 16,1 0-6-16,-3 0 42 0,3 0-23 0,0 0-13 16,-1 0 24-16,1 0-61 0,-3 0 44 0,3 0 17 15,-1 0-26-15,-2 0-3 0,3 0-1 16,0 0-5-16,0 0 7 0,0 0 8 0,2 0 35 0,1 0-23 15,-1-13-9-15,-1 13 32 0,3 0-81 0,-2 0 27 16,2-11 27-16,2 11-51 0,-3 0 42 16,3 0-6-16,-3-14-5 0,4 14 33 0,-5 0 17 15,4 0-26-15,-2 0 12 0,-1-11-17 0,0 11-8 16,3 0-18-16,-2 0 16 0,-2-13 20 0,4 13-50 16,-2 0 43-16,-1-12 5 0,0 12-52 0,1 0 44 15,-2 0-4-15,2 0-39 0,-2-14 59 0,0 14-2 16,0 0-26-16,1 0 16 0,0 0 4 0,-3-11-18 15,2 11 6-15,0 0-31 0,0 0 2 0,-3 0 3 16,1 0 54-16,3 0-14 0,-3 0-29 0,0 0 7 16,0 0-28-16,2 0 38 0,-2 0 10 0,0 0-27 15,0 0 42-15,0 0-11 0,0 0-31 16,0 0 12-16,2 0-36 0,0 0 6 0,0 0 37 16,-3 0 7-16,4 0-5 0,1 0 18 0,-2 0-24 15,0 0-3-15,-2 0-13 0,4 0 11 0,0 0-6 16,-2 0 4-16,2 0 17 0,-2 0-44 0,2 0 27 15,2 0 3-15,-3 0 16 0,2 0-4 0,3 0 16 16,-3 11-17-16,-2-11-25 0,3 0 35 0,-2 0-44 16,0 0 22-16,2 14 20 0,-4-14-31 0,2 0 22 15,2 0-19-15,0 14 19 0,-2-14-26 0,1 0 12 16,-2 0 2-16,3 0 0 0,1 0 23 0,-4 12 3 16,3-12-12-16,0 0-49 0,-2 0 40 0,2 0-39 15,0 12 35-15,-2-12 19 0,2 0-26 0,0 0 18 16,-2 0-3-16,2 12 15 0,-2-12-24 15,2 0 20-15,-4 0-4 0,4 0-44 0,-2 0 45 16,-2 0-11-16,5 0 0 0,-4 0 22 0,0 0-36 16,-2 0-22-16,5 0 38 0,-4 0-31 0,1 0 53 15,0 0-7-15,0 0-41 0,-2 15 16 0,4-15-33 16,-1 0 41-16,-3 0-8 0,4 11 32 0,-2-11-5 16,1 0-29-16,2 0 22 0,0 0-13 0,-2 13-10 15,2-13 12-15,3 0 3 0,-3 0-11 0,4 0 15 16,-4 13 14-16,1-13-25 0,2 0 4 0,-2 0-13 15,2 9 6-15,-2-9 0 0,3 0 11 0,-2 0-51 16,1 0 15-16,2 0 10 0,-1 14-1 16,0-14 60-16,1 0-43 0,0 0 8 0,-2 0 6 0,3 11-3 15,-5-11 23-15,3 0-66 0,0 0 14 16,-4 0 10-16,3 0-8 0,-2 14 46 0,-1-14-38 16,1 0 8-16,-1 0 7 0,0 0-9 0,-3 0 17 15,4 0-5-15,-4 0-19 0,2 0 38 0,-1 0-14 16,-2 0-24-16,2 0 23 0,-2 0-39 0,-1 0 18 15,4 0 1-15,-4 0 13 0,-1 0-5 0,3 0-19 16,0 0 30-16,-3 0-6 0,3 0 1 0,0 0 26 16,0 0-35-16,-1 0-14 0,-1 0-10 15,4 0-1-15,-4 0 31 0,2 0 15 0,1 0 9 0,2 0-29 16,-4 0-4-16,2 0-22 0,2 0 28 16,-3 0 11-16,2 0-11 0,0 0-4 0,1 0 19 15,-1 0 1-15,1 11-11 0,-1-11-7 0,4 0-22 16,-5 0-17-16,2 0 41 0,2 0 28 0,0 0-10 15,-2 0 20-15,0 0-33 0,-2 0-13 0,-2 0-2 16,4 0 0-16,-2 0-1 0,-4 0 7 0,2 0 8 16,-2 0 3-16,2 0 2 0,0 0-9 0,0 0-7 15,0 0 0-15,0 0 20 0,-2 0-26 0,2-11 6 16,0 11 5-16,-2 0-9 0,4 0 24 0,-2 0 4 16,0 0-21-16,0 0-4 0,0 0-2 15,-2 0 27-15,3-10-2 0,-2 10-2 0,1 0-5 0,-2 0-23 16,3 0-24-16,-2 0 21 0,1 0 5 0,-2 0 5 15,2 0 44-15,-2 0-25 0,0 0 23 16,0 0-37-16,0 0-7 0,0 0 20 0,0 0-31 16,0 0 22-16,0 0 11 0,0 0-26 0,-1 0 7 15,0 0-6-15,-1-12-6 0,2 12 17 0,-1 0 9 16,-2 0 6-16,3 0 8 0,0 0-8 0,-2 0-13 16,0 0 4-16,2 0-19 0,0 0 14 0,-2 0-6 15,0 0 15-15,2 0-30 0,-1 0 37 0,-2 0-13 16,3 0-16-16,-4 0 12 0,4 0-15 0,-4 0 42 15,2 0-49-15,3 0 46 0,-4 0-42 0,0 0-8 16,0 0 35-16,2 0-9 0,-2 0 25 16,3 0-38-16,-4-12 44 0,4 12-16 0,-4 0-20 0,4 0 19 15,0 0-37-15,-4 0 11 0,4 0 26 16,-3 0 3-16,2 0-2 0,-1 0-15 0,1-11-17 16,-2 11 20-16,-1 0 6 0,3 0 13 0,-2 0-6 15,1-14-46-15,1 14 5 0,-2 0 7 0,-1 0 9 16,0 0 41-16,1-11 7 0,2 11-40 0,-2 0-6 15,0 0 4-15,-1 0 13 0,1 0 3 0,-1 0 9 16,0-11-21-16,1 11 0 0,0 0-13 0,0 0 3 16,-1 0-28-16,0 0 6 0,1 0 52 0,0 0-2 15,-1 0 4-15,1 0-13 0,-1 0-14 0,0 0-11 16,-1 0 44-16,1 0-31 0,0 0 1 16,1 0-15-16,0 0 31 0,-1 0 1 0,0 0-12 15,3 0-6-15,-4 0-57 0,4 0 46 0,-6 0 30 16,1 0-28-16,0 0 51 0,1 0-43 0,-1 0-9 15,-1 0 41-15,1 0-55 0,-2 0 40 0,2 0 4 16,0 0-13-16,2 0 12 0,-3 0 5 0,0 0-41 16,0-14 12-16,-2 14 11 0,2 0-55 0,-1 0 48 15,-1 0-3-15,-1 0 17 0,3 0 45 0,-3 0-35 16,0 0-3-16,0 0-13 0,0 0-11 0,0 0-32 16,0 0-30-16,0 0-61 0,0 0-31 0</inkml:trace>
  <inkml:trace contextRef="#ctx0" brushRef="#br0" timeOffset="68517.24">6511 12307 260 0,'0'0'10'0,"0"0"-14"0,0 0-18 16,0 0 14-16,0 0-6 0,0 0 24 15,0 0 8-15,0 0-38 0,0 0 21 0,0 0-24 16,0 0 31-16,0 0 50 0,0 0-47 0,0 0 2 16,0 0-1-16,0 0-32 0,0 0 49 0,0 0-17 15,0 0 3-15,0 0-6 0,0 0-7 0,0 0 8 16,0 0-26-16,0 0 2 0,0 0 16 0,0 0-18 15,0 0 18-15,0 0 11 0,0 0-4 0,0 0 30 16,0 0-8-16,0 0-6 0,0 0-3 0,0 0 17 16,0 0-33-16,0 0 27 0,0 0-43 0,0 0-5 15,0 0 19-15,0 0-8 0,0 0 6 0,0 0-17 16,0 0 25-16,0 0-14 0,0 0-3 16,0 0 10-16,0 0-31 0,4 0 13 0,2 0 25 0,-5 0-32 15,4 0 22-15,-1 0-1 0,-1 0-17 16,1 0 33-16,2 0-9 0,-2 0-9 0,2 0-23 15,4 0 27-15,-4 0-12 0,4 0 13 0,-1 0 27 16,1 0-29-16,1 0 15 0,-2 0-14 0,2 0-16 16,1 0 44-16,1 0-17 0,0 0 1 15,-3 0 19-15,3 0-13 0,0 0 43 0,1 0-14 0,-1 0-7 16,3-14-43-16,-4 14 17 0,2-12 9 0,-1 12-27 16,0-11 10-16,-3 11-9 0,2-12-21 0,-1 12 46 15,2-12-30-15,-3 12-4 0,0-14 28 16,2 14-30-16,-2-12 55 0,0 12-42 0,-3-14-14 15,2 4 27-15,1 10-3 0,-3-14-7 0,0 14 2 16,-1 0-2-16,-3-11 1 0,4 11 18 0,-4 0-14 16,0 0-5-16,1 0-17 0,-1 0-27 0,-3-10 45 15,3 10-23-15,-3 0 21 0,0 0 19 0,0 0-13 16,0 0 20-16,0 0-23 0,0 0 7 0,0 0-3 16,0 0-13-16,0 0-16 0,0 0 59 0,0 0-44 15,-3 0-5-15,0 0 47 0,-1 0-85 0,4 0 59 16,0 0 29-16,-3 0-45 0,3 0-10 0,-1 0-58 15,-1 0-57-15,2 0-29 0,0 0 36 0,-3 0-27 16</inkml:trace>
  <inkml:trace contextRef="#ctx0" brushRef="#br0" timeOffset="68985.08">6891 12032 366 0,'0'0'-23'0,"0"0"5"0,0 0-9 15,0 0 27-15,0 0-9 0,0 0 13 0,0 0 10 16,0 0-18-16,0 0 17 0,0 0-40 0,3 0 1 15,0 0 2-15,1 0-4 0,-1 0 41 0,2 0 1 16,-1 0-9-16,3 0-3 0,-2 0-21 0,0 0-12 16,4-11 48-16,-2 11 20 0,0 0-39 0,3 0 35 15,-2 0-81-15,0 0 35 0,2 0 19 0,-2-13-3 16,2 13 16-16,-2 0-18 0,2 0 15 0,0 0-20 16,-2 0-12-16,2 0 33 0,-2 0-44 15,-2 0 43-15,4 0 16 0,-4 0-59 0,1 0 78 0,2 0-66 16,-3 0 22-16,-1 0 15 0,1 0-8 0,-1 0 19 15,0 0 1-15,-2 0 12 0,1 0 12 16,-2 0 8-16,2 13-3 0,-4-13-26 0,2 11-51 16,-2 0 14-16,0-11-28 0,0 18 49 0,-6-2-13 15,2-1 26-15,-1 2-12 0,2 1-56 0,-4-1 55 16,0 1-35-16,1 0 28 0,0-1 20 0,-1 3-27 16,0-3-36-16,1-1 17 0,2-1 24 0,-2-3-53 15,3-12-13-15,0 16-57 0,-1-16-84 0,4 18 53 16</inkml:trace>
  <inkml:trace contextRef="#ctx0" brushRef="#br0" timeOffset="72400.83">7531 11845 555 0,'-4'0'-2'0,"2"0"-13"16,2 0 16-16,-2 0 6 0,0 0 31 0,-2 0-12 15,4 0 26-15,-2 0 7 0,2 0-54 0,-1 0 17 16,-2 0-19-16,1 0-9 0,2 0 35 0,-2 0-9 15,0 0-11-15,2 0 28 0,-1 0 10 0,-2 0 25 16,3 0-16-16,0 0-17 0,0 0-32 16,0 0-26-16,0 0 29 0,0 0-20 0,0 0 30 15,0 0 0-15,0 0-35 0,0 0 27 0,0 0-23 0,0 0 44 16,0 0-6-16,0 0-16 0,0 0-13 16,0 0-37-16,0 0 56 0,0 0 18 0,0 0 19 15,0 0-14-15,0 0-2 0,0 0-28 0,0 0-33 16,0 0 47-16,0 0-37 0,0 0 11 0,0 0 32 15,0 0-40-15,0 0 1 0,0 0-23 0,0 0 14 16,0 0 31-16,0 0-12 0,0 0 6 0,0 0 3 16,0 0-28-16,0 0 33 0,0 0 12 0,0 0-9 15,0 0 0-15,0 0-25 0,0 0-34 0,0 0 42 16,0 0-26-16,0 0 25 0,0 0 37 0,0 0-59 16,0 0 40-16,0 0-38 0,0 0 1 0,0 0 14 15,0 0-1-15,0 0 20 0,0 0-12 16,0 0 22-16,0 0-26 0,0 0 4 0,0 0-1 0,0 0-16 15,0 12 22-15,0-12-32 0,4 15 29 16,-2-15-22-16,0 17 8 0,0-3 31 0,2 0-39 16,-1 2 42-16,2-2-23 0,-1 4-12 0,0-3 25 15,0 2-26-15,-2-1 24 0,2-1-3 0,-2-1-13 16,2-1 15-16,0-1 2 0,-2-12-1 0,-1 16-8 16,2-4-25-16,1-12 14 0,-2 12-16 0,1-12 18 15,-2 14 12-15,1-14-30 0,0 0 61 16,-2 0-17-16,2 12 6 0,-2-12-13 0,0 0-38 0,0 0 25 15,0 0-35-15,0 0 32 0,0 0 36 0,0 0-33 16,0 0 22-16,-6 0-27 0,2 0 2 0,2 0 16 16,-2 0-19-16,0 0 33 0,1 0-67 15,-2 0 31-15,3 0 23 0,-1 0-61 0,-2 0 71 16,3 0-27-16,0 0-15 0,-2 0 62 0,2 0-46 16,2 0-13-16,-4 0 14 0,4 0-19 0,-4 0 7 15,2 0 0-15,1 0 32 0,-4-12-11 0,3 12 5 16,0-15-16-16,-2 4-21 0,2-1 27 0,-2 1-14 15,1 1 41-15,2-1-18 0,-1 0-27 0,2-4 31 16,-2 1-43-16,2-4 25 0,0 2 8 0,0-1-35 16,0-2 37-16,0-1-3 0,4 0-11 0,0-1 21 15,0 2-33-15,-2-3-3 0,2 3 0 16,2 1 23-16,-2 1-16 0,2 1 22 0,0 2 6 16,2 2-36-16,0 12 63 0,-1-16-25 0,0 16 8 15,-1-13 11-15,2 13-39 0,-2 0-23 0,2 0 3 16,-1 0-8-16,-2 0 29 0,1 0 0 0,0 0-13 15,0 0 29-15,-2 0-11 0,2 0 22 0,-2 0 2 16,0 0-39-16,1 0 3 0,-2 0-10 0,-1 16 12 16,0-16 6-16,2 17 8 0,-4-6-12 0,2-11 5 15,-2 15 2-15,0 0 11 0,0-1-12 16,0-14-5-16,0 17 28 0,-3-1-38 0,-4-3 47 0,4 1-28 16,-2-2-15-16,0 1 23 0,-2-13-34 15,1 16 41-15,0-7-17 0,0-9 1 0,0 15-15 16,2-15-35-16,-2 15-12 0,2-15-51 0,0 14 10 15,2-14-51-15,-2 0 33 0,4 0 4 0,0 9-13 16,0-9 28-16,0 0-42 0,4 0 14 0</inkml:trace>
  <inkml:trace contextRef="#ctx0" brushRef="#br0" timeOffset="72651.67">7710 11973 582 0,'1'0'-37'0,"-1"0"5"0,0 0 13 15,2 0-9-15,0 0 4 0,0 0 27 0,-2 0-13 16,3 13 18-16,-2-13 28 0,1 0-50 0,2 10 8 16,0-10-5-16,-2 11 10 0,4-11 43 0,-2 10-29 15,0-10-2-15,2 14 0 0,-2-14-38 0,2 12 17 16,-2-12 18-16,1 14-20 0,-2-14 0 0,-1 10 29 15,3-10-17-15,-4 0 27 0,1 14 11 0,2-14-53 16,-2 0-34-16,0 0-97 0</inkml:trace>
  <inkml:trace contextRef="#ctx0" brushRef="#br0" timeOffset="72797.3">7739 11903 426 0,'0'0'19'0,"0"0"-10"16,0 0-7-16,0 0-32 0,4 0-41 0,0 0-44 15</inkml:trace>
  <inkml:trace contextRef="#ctx0" brushRef="#br0" timeOffset="73741.75">7857 11737 531 0,'0'0'10'0,"0"12"-10"16,0-12 7-16,-3 13 9 0,3-13-12 0,0 16 9 16,0-6-6-16,0-10 14 0,0 14-25 0,1 1 0 15,1-4 37-15,2 2-48 0,-2-2 14 0,2 3 11 16,-1-3-26-16,0 2 36 0,1 0 13 15,-1-4-35-15,0 6 5 0,1-4-9 0,0 3-1 0,-2-4 15 16,2-10-11-16,-2 15-6 0,2-4-4 16,-1-11 15-16,-2 12 6 0,1-12-16 0,1 0 10 15,-2 13-10-15,-1-13-19 0,3 0 61 0,-2 0-24 16,-1 0-28-16,0 0 46 0,0 0-39 0,0 0-2 16,0 0 54-16,0 0-68 0,2 0 0 0,-2 0 33 15,0 0 1-15,0 0 10 0,0 0 7 0,3 0-38 16,-2 0-22-16,-1 0 43 0,4 0-7 0,-2-11 31 15,2 11-30-15,0-11 2 0,2 11-5 0,-1-14-20 16,0 4 42-16,0-1-23 0,-2 11 22 0,4-14-6 16,-1 4-1-16,-1 10-2 0,1-11-10 0,-2 11-17 15,2-11 27-15,-2 11-20 0,2 0-11 0,-1 0 20 16,-1 0-12-16,-1 0 14 0,0 0 25 0,-2 0-8 16,3 0-4-16,-2 0 4 0,1 0-35 15,-2 0 42-15,1 0-42 0,0 0 11 0,0 0 24 16,1 13-19-16,-2-13 28 0,1 12-22 0,2-12 8 15,-1 12-19-15,-2-12 0 0,1 11 12 0,2-11-5 16,0 0 0-16,1 12-24 0,1-12-12 0,-1 0-24 16,0 0 28-16,0 0-18 0,1 0 41 0,0 0-20 15,3 0-4-15,-2 0 52 0,0 0-56 0,0 0 46 16,-1 0-12-16,0 0-10 0,1 0 47 0,-1 0-19 16,-1 0-12-16,1 0-17 0,-1-12-14 0,-1 12 3 15,-1-11 20-15,1 11-11 0,-1 0-9 16,-2-12 51-16,1 12 5 0,-2 0 18 0,3 0 27 15,-3 0-41-15,0 0-2 0,0 0 17 0,0 0-17 16,0 0-20-16,0 0 21 0,0 0-18 0,-5 0 8 16,4-10 16-16,-2 10-30 0,-1 0 27 0,2 0-46 15,1 0 9-15,-2 0 5 0,2 0-25 0,-2 0 25 16,1 0-23-16,1 0-9 0,-2 0 33 0,1 0 18 16,1 0 2-16,-2 0 3 0,3 0-27 0,0 10-12 15,0-10-13-15,0 12-8 0,0-12 24 0,0 15-8 16,0-4 15-16,4-11 20 0,-2 9-24 0,2-9 5 15,-2 0 3-15,2 11-1 0,0-11-11 16,2 0 5-16,-3 0-6 0,3 0-5 0,-2 0 7 16,2 0 0-16,0 0 16 0,-1 0 0 0,0 0 3 0,-1 0-13 15,-1 0 1-15,1-11 9 0,-1 11-28 16,0-12 6-16,1 0 15 0,-2 1-28 0,-2-1 39 16,3 2 9-16,-2-3-53 0,-1 13 54 0,3-11-19 15,-2 11-9-15,-1-13 48 0,0 13-30 0,0 0-27 16,2 0 5-16,-2-11-29 0,0 11 26 0,0 0 30 15,0 0-18-15,0 0 2 0,0 0-17 0,0 0-3 16,0 0 27-16,0 0 7 0,0 0-20 0,0 0 7 16,0 0-21-16,4 0-13 0,-1 0 21 0,0 11 3 15,1-11-6-15,-2 15 40 0,5-6-21 0,-1-9-6 16,-2 19 16-16,3-8-21 0,-1-11 0 16,3 14 17-16,-4-14 4 0,4 14-46 0,-3-14-45 15,0 0 20-15,1 11-40 0,0-11-8 0,-4 0 29 16,4 0-75-16,-4 0-7 0</inkml:trace>
  <inkml:trace contextRef="#ctx0" brushRef="#br0" timeOffset="74210.45">8366 11747 595 0,'0'0'-10'0,"0"0"3"0,0 0-12 16,0 0 25-16,0 14-5 0,0-3 19 0,0 1-3 15,4 2-6-15,-3-1 2 0,1 2-20 16,2 0 26-16,-4 1-30 0,3-1 44 0,0 3-25 16,-3-1 13-16,3-3-12 0,-2 0-18 0,2-2 11 15,-1 1 1-15,-1-13-1 0,2 13-7 0,-2-13 30 16,2 0-39-16,-1 0 13 0,-1 0-4 0,3 0-13 16,-4 0 5-16,2 0 9 0,2 0-10 0,-1 0 3 15,0 0 29-15,1 0-12 0,1 0 10 16,-1 0 2-16,-3-11-22 0,4 1 14 0,-1-4-12 0,-3 3-20 15,4-4 31-15,-4 4-7 0,2-4 22 16,0 1-6-16,1-1-7 0,-1 3-1 0,0 1 1 16,3-1-8-16,-3 1-21 0,1 11 19 0,-1-13-5 15,1 13-11-15,-1-11-2 0,-1 11 20 0,-1 0-10 16,2 0 21-16,-2 0 2 0,-1 0-16 0,0 0-2 16,0 0 30-16,0 0-10 0,0 0-34 0,0 0 6 15,0 0-24-15,-4 0 21 0,1 0 31 0,0 12-6 16,-1-12 32-16,2 14-22 0,1-1-34 0,-2-2-8 15,3 3 17-15,-1-3-5 0,-2-1 26 0,3-10 6 16,0 17-76-16,0-5 45 0,0-1-1 16,0-11-7-16,7 13 33 0,-4-13-37 0,1 13 22 0,2-13 12 15,1 9-28-15,-1-9 49 0,1 13-37 16,2-13 3-16,-2 0 17 0,3 0-59 0,0 0-33 16,3 0-54-16,-1 0-57 0</inkml:trace>
  <inkml:trace contextRef="#ctx0" brushRef="#br0" timeOffset="74820.67">8824 11563 934 0,'-6'0'0'0,"3"0"16"0,-1 0-8 15,3 0 16-15,-1 0 10 0,-1 0-24 0,3 0 26 16,-1 0-13-16,1 0-19 0,0 0 8 0,0 0-20 16,0 0 0-16,0 0 7 0,0 0-12 0,0 0 30 15,0 0-20-15,0 0 3 0,4 0-1 0,-2 15-7 16,-1 3 23-16,3-1 5 0,-1 1-15 0,3 3-10 16,-5-1-8-16,4 5-20 0,-4-4 53 0,2 4-25 15,1-6 19-15,-1 1 16 0,0 0-42 0,0-3 25 16,0-1-33-16,-2-3-16 0,2-4 28 0,0-9-7 15,-3 13 15-15,3-13 12 0,-3 0-3 0,1 0-18 16,2 0 16-16,-3 0 1 0,0 0-7 16,0 0 6-16,2 0-11 0,-1 0-15 0,-1 0 21 15,3 0 12-15,-3 0-19 0,0 0 40 0,2 0-46 16,0 0 2-16,-2-13 6 0,2 13-18 0,-1-14 27 16,2 2-20-16,-1 0 27 0,-1 0 4 0,2 1 1 15,1-3-31-15,-1 3 5 0,2 11-35 0,-1-16 41 16,0 4 35-16,0 12-32 0,2-16 35 0,-3 16-55 15,0-15 15-15,1 15 6 0,-1-11-15 0,0 11 10 16,1 0-10-16,-2 0-3 0,-1 0 24 0,-1 0 10 16,3 0-30-16,-3 0 42 0,0 0-36 15,0 0-20-15,0 0 40 0,0 0-36 0,0 0 19 0,0 0 16 16,-4 16-6-16,0-3-23 0,2 2 28 0,-1-2-35 16,0 0 2-16,0 0 19 0,2-1-16 15,-2-12-8-15,2 12 26 0,-1-12-12 0,2 0-12 16,0 0 51-16,0 11-23 0,0-11 3 0,0 0 20 15,0 0-41-15,0 0 21 0,3 0 1 0,0 0-48 16,1 0 48-16,2 0-3 0,-2 0-32 0,2 0 53 16,-3 0-24-16,4 0-26 0,0 0 39 0,2 0-38 15,-2 0-13-15,-1 0-17 0,3 0-70 0,-1-11-31 16,2 11-49-16,-2-12 19 0</inkml:trace>
  <inkml:trace contextRef="#ctx0" brushRef="#br0" timeOffset="75210.37">9092 11782 464 0,'0'0'-8'0,"0"0"-16"0,0 0-9 0,0 10 48 16,0-10-14-16,2 0 20 0,0 0 1 0,1 0-63 15,0 0 66-15,-1 0 1 0,2 0 9 0,0 0 26 16,-1 0-47-16,1 0 16 0,2 0-26 0,-3-12 28 15,4-1-18-15,-4 13-16 0,1-15 19 0,-1 1-10 16,0 2-14-16,0 12 6 0,-3-14 29 16,0 14-13-16,0-10 31 0,0 10-19 0,0 0-22 15,-3 0-32-15,-3 0 24 0,-1 0 12 0,0 0-12 16,1 0 23-16,-1 0-22 0,1 0-21 0,-1 0 3 16,1 0 10-16,-2 0 5 0,2 0-3 0,0 16 33 15,0 1-9-15,2-1-7 0,-2 0 14 0,2-2-35 16,1-2 4-16,0 2-8 0,0-2 26 0,2-12-4 15,1 15-39-15,0-6 42 0,0-9-21 0,0 14 18 16,6-14 12-16,-2 11-22 0,3-11 11 0,0 10-3 16,-1-10 4-16,0 0 11 0,4 0-48 15,-3 0 20-15,3 0 13 0,-1 0-33 0,1 0 37 0,4 0-51 16,-5 0 2-16,4 0-40 0,-1-10-21 16,-1-4-10-16,2-1-40 0</inkml:trace>
  <inkml:trace contextRef="#ctx0" brushRef="#br0" timeOffset="75809.58">9334 11561 654 0,'-4'0'13'0,"2"0"-31"0,0 0 38 16,0 0 9-16,2 0-45 0,-3 0 52 0,3 0-3 15,0 0-21-15,0 0 27 0,0 0-10 0,0 14-19 16,0-2-5-16,5 2 43 0,-3 1-31 0,1 0-47 15,0 1 43-15,1 0-17 0,2-2 4 16,-2 3 28-16,-2-1-40 0,4 0-4 0,-2-4 8 16,0 3 14-16,-2-1-16 0,-1 0-9 0,2-3 27 15,-3-11-11-15,2 15 39 0,-2-15-3 0,0 15-38 16,0-15-9-16,0 0-25 0,0 11-5 0,0-11-23 16,-5 0-39-16,4 0 32 0,-1 0 3 0,-2 0 30 15,0 0 44-15,-2 0-36 0,2 0 8 0,-2 0 25 16,0 0-8-16,2 0 16 0,-2-14-17 0,0 14-1 15,2-12 0-15,2 12 21 0,-5-11 9 16,6 11-4-16,-1 0 16 0,0-11 12 0,0 11-15 0,2 0-8 16,0 0-12-16,0 0-5 0,0 0 17 15,0 0-35-15,0 0 18 0,0-12-28 0,0 12-18 16,4 0 51-16,-2 0 3 0,2-11-34 0,2 11 48 16,-2-10-8-16,2 10-40 0,0-14 60 0,0 14-47 15,2-12 20-15,-2 0-23 0,1 12 5 0,0-14 30 16,1 2-36-16,0 12 20 0,-2-16 10 0,0 16-3 15,0-13-34-15,2 13 46 0,1-13-43 16,-4 13-17-16,1 0 38 0,0 0 2 0,-2-13-35 16,-2 13 52-16,2 0-23 0,0 0 1 0,-4 0 18 15,2 0-44-15,-2 0 58 0,0 0-19 0,3 0 33 16,-2 0 1-16,-1 0-39 0,0 0 16 0,0 0-11 16,0 0 21-16,0 0-1 0,0 14-40 0,3-2 27 15,0 1-37-15,-1 1 21 0,0-2 30 0,1 2-18 16,2 1 14-16,-3 1-30 0,0-1-3 0,2-2-5 15,0 0-4-15,-2-1-9 0,4 0 24 0,-5-1-13 16,4 1 3-16,-1-12 54 0,0 11-56 0,0-11 16 16,1 0 7-16,-2 10-56 0,1-10 5 0,2 0-42 15,-2 0-55-15,5 0-13 0,-4 0-38 0</inkml:trace>
  <inkml:trace contextRef="#ctx0" brushRef="#br0" timeOffset="75969.14">9501 11578 610 0,'-3'0'-5'0,"1"0"-36"0,0 0 43 0,-1 0-21 16,2 0 5-16,1 0 30 0,0 0-22 0,0 0-10 16,0 0-28-16,4 0-27 0,0 0-76 0</inkml:trace>
  <inkml:trace contextRef="#ctx0" brushRef="#br0" timeOffset="76419.64">9710 11567 703 0,'-6'0'-5'0,"2"11"19"0,-2-11-17 0,0 18 35 15,1-18 6-15,-2 14-11 0,1-14 40 0,0 14-64 16,0-14 20-16,2 16-15 0,-2-3-24 0,2-13 18 16,2 15 1-16,-2-1-32 0,3-2 37 15,-2-3-2-15,3 4-20 0,0-3 20 0,0-10-21 16,0 15 27-16,0-3 5 0,6-12 18 0,-2 14-39 16,0-14-27-16,0 11 31 0,2-11-35 0,-1 0 48 0,0 0 17 15,1 0-48-15,-2 0 24 0,2 0-3 16,-4 0-35-16,4 0 34 0,-2 0 2 0,0 0-29 15,0 0 54-15,-2 0-47 0,4 0 5 0,-2 0 3 16,0 0 13-16,-2-17 25 0,2 3 0 0,-2-1 5 16,0 1-16-16,0 2-18 0,-2-2 4 0,3 1-19 15,-3 0 22-15,0 13-40 0,0-15 19 0,0 15 35 16,0-15-24-16,0 15 38 0,0-12-17 16,0 12-38-16,0 0-8 0,0 0 22 0,0 0 7 15,0 0 39-15,0 0-42 0,0 0 1 0,0 0-13 16,0 0-33-16,0 0 44 0,0 0 14 0,0 0 3 15,0 0 24-15,3 0-12 0,-1 0-11 0,3 0-19 16,-2 13-21-16,1-13-26 0,2 15-32 0,2-4-12 16,-3-11-49-16,0 14-1 0,1-3-16 0</inkml:trace>
  <inkml:trace contextRef="#ctx0" brushRef="#br0" timeOffset="77684.61">9794 11561 332 0,'0'0'-13'15,"0"0"26"-15,0 0-9 0,0 0-13 0,6 15 54 16,-4-4-30-16,0-11 7 0,2 14 23 0,-2-2-43 15,0-12 27-15,3 13 15 0,-2-13-22 16,0 11 16-16,1 3-39 0,-1-14 12 0,0 14 38 0,0-2-34 16,-1-12 55-16,4 14-21 0,-4-3-10 15,0 1 16-15,0-12-29 0,2 16 14 0,-2-3-20 16,-2-1 36-16,3 0-17 0,-2 2-26 0,-1-2 12 16,0 2-7-16,0-1-4 0,0 1 22 0,0 0-11 15,-6-1-28-15,2-2 26 0,0 0-21 0,-2 2-16 16,2-3 4-16,-2 1 7 0,3-1-6 0,-4-10 24 15,-1 15-17-15,0-5 6 0,1-10-4 16,-2 13 24-16,-1-13 7 0,3 12-32 0,-2-12-22 16,-1 0-19-16,0 10 15 0,4-10-39 0,-2 0 9 0,2 0-72 15,0 0-25-15,2 0-18 0,-2 0-45 16</inkml:trace>
  <inkml:trace contextRef="#ctx0" brushRef="#br0" timeOffset="78091.58">9910 11561 845 0,'0'0'-7'0,"0"0"14"15,0 0 2-15,0 0 17 0,0 0 7 0,-4 0-14 16,3 0 34-16,-4 0-47 0,3 0-7 15,0 0 6-15,-2 0-11 0,2 0 14 0,1 0 15 16,-4 0-12-16,3 14-49 0,2 0 34 0,-2-1-14 16,2 3 4-16,0-1 33 0,0-2-17 0,0 0 6 15,4-1-1-15,2 0-12 0,-4-12 4 0,2 14-9 16,0-14-1-16,-2 0 25 0,4 13-20 0,-2-13 10 16,2 0 21-16,-2 0-31 0,2 0 23 0,0 0-7 15,1 0-32-15,-2 0 20 0,1 0-15 0,-1-13-9 16,0-1 40-16,1-1-12 0,-2 2 19 0,2-5-18 15,-4 3-32-15,2 1 13 0,0-1-6 0,1 15 56 16,-4-15-19-16,3 15 3 0,-2 0-4 16,1-13-48-16,-2 13 29 0,1 0-4 0,0 0 8 15,0 0 25-15,-2 0-1 0,4 0-8 0,-2 0-28 16,1 0 15-16,1 0-3 0,-1 0-16 0,1 0-16 16,2 0-83-16,0 18-64 0,2-3-62 0</inkml:trace>
  <inkml:trace contextRef="#ctx0" brushRef="#br0" timeOffset="78662.08">10380 11762 795 0,'-4'0'8'0,"-2"0"11"16,5 0-2-16,-2 0 4 0,0 11-19 16,3-11-31-16,0 0 26 0,0 0 4 0,0 0-8 15,3 0 25-15,1 0-26 0,2 0 6 0,0 0 20 16,1 0-5-16,0 0-8 0,3 0-24 0,0 0 23 16,5-12-9-16,-2 12 24 0,4-12-28 0,2 12-6 15,1-12 35-15,3 12-36 0,-4-11 42 0,1 11-29 16,0-12-7-16,0 12 21 0,-1 0-2 0,-3-13 22 15,1 13-51-15,-2 0 8 0,-1-13 41 0,-1 13-40 16,0 0 2-16,-3-13-62 0,0 13-105 0,0 0-26 16,-4-12 4-16</inkml:trace>
  <inkml:trace contextRef="#ctx0" brushRef="#br0" timeOffset="78959.34">10592 11558 413 0,'0'0'-25'0,"0"0"10"0,0-12 13 0,6 12 10 16,-2 0 11-16,-1 0-17 0,0 0-21 0,1 0 11 16,2 0-17-16,0 0 25 0,1 0 40 0,3-10-20 15,-1 10 14-15,1 0-22 0,0 0-49 0,3 0 26 16,-1 0 8-16,-1 0-7 0,-1 0 46 15,3 0-23-15,-3 0 37 0,-1 0 21 0,1 0-10 0,-1 0 14 16,-1 0-44-16,0 0 17 0,-3 0-1 16,1 0-44-16,-2 16 56 0,1-2-16 0,-4 1-22 15,2 0-11-15,-3 2-17 0,0 6-3 0,0 2-1 16,0 0 46-16,0 1-54 0,0-1-73 0,-4 2-55 16,2-1-103-16</inkml:trace>
  <inkml:trace contextRef="#ctx0" brushRef="#br0" timeOffset="82405.64">11101 11384 670 0,'0'0'14'0,"0"0"-4"0,0 0 14 16,0 0-8-16,0 0-11 0,-3-12-9 0,0 12 17 15,3 0 49-15,0 0-5 0,-3 0 39 0,3 0-39 0,-1 0-39 16,-2 0 34-16,3 0-9 0,-1 0 47 15,1 0-7-15,-2 0-26 0,2 0-25 0,-3 0-52 16,3 0 10-16,0 0-12 0,0 0-2 0,0 0 32 16,0 0-12-16,0 0 12 0,-1 0 11 0,1 0-10 15,0 0-3-15,0 0 11 0,-2 0-18 16,2 20 6-16,0-1-5 0,0-2-5 0,0 2 8 0,0 1-22 16,0 1 28-16,0-1-7 0,0 4-2 15,0-1 0-15,0-5 7 0,0 1-17 0,0-1 0 16,-2-2 12-16,0-2-19 0,2-2 11 0,-3-12 4 0,3 13 2 15,0-13-15-15,0 0-58 0,0 12-24 16,0-12-58-16,0 0-37 0,5 0 21 0,-3 0-63 16</inkml:trace>
  <inkml:trace contextRef="#ctx0" brushRef="#br0" timeOffset="84380.36">11239 11238 497 0,'0'0'12'0,"0"0"-11"15,0 0-14-15,0 10 32 0,0-10-20 0,0 14 25 16,3 0 31-16,2-3-27 0,-1 3 8 0,0 2-3 16,2-1-4-16,0 3-2 0,-2 1-3 0,0-1-34 15,2 2 17-15,-2 4-13 0,2-2 17 0,-3-1 11 16,4-1-7-16,-1-2 10 0,-2 0-49 0,-1-1 34 16,0-2-26-16,1-1 1 0,0-1 48 0,-2 0-19 15,1-2-9-15,0 3-8 0,1-4-6 16,-2-10-27-16,-1 14-24 0,-1-14-28 0,3 0-107 15,-3 11 11-15</inkml:trace>
  <inkml:trace contextRef="#ctx0" brushRef="#br0" timeOffset="84625.57">11163 11563 477 0,'0'0'8'0,"0"0"1"0,0 0 17 0,0 0-12 15,0 0-17-15,0 0 2 0,0 0-14 0,4 0 9 16,-1 0 16-16,2 0-3 0,-1 0-19 0,0 0 3 16,2 0 5-16,1 0 8 0,0 0-9 0,1 0 18 15,2 0 0-15,0 0-24 0,0 0 23 0,0 0-40 16,4 0-41-16,-2-11-49 0,-2 11-8 0</inkml:trace>
  <inkml:trace contextRef="#ctx0" brushRef="#br0" timeOffset="85089.47">11505 11494 674 0,'-2'-11'3'0,"-1"11"39"16,-2 0-36-16,1 0 28 0,-4 0-11 0,2 0-26 16,2 0 50-16,-2 0-31 0,0 0-1 0,0 0-11 15,2 0-36-15,0 0 48 0,0 0-17 0,-1 12 8 16,2-12 8-16,1 13-59 0,0-13 40 0,-1 12-7 16,3-12 3-16,0 12 22 0,0-12-33 0,0 11 22 15,0-11 8-15,5 14 10 0,3-14-5 16,-4 10-31-16,2-10-16 0,0 15 22 0,1-15 8 15,2 0 25-15,-1 11 0 0,0-11-34 0,0 0 9 16,0 0-15-16,0 0 19 0,1 0-10 0,-2 0 31 16,0 0-31-16,0 0-4 0,-1 0 4 0,0 0-13 15,-2 0 35-15,-1 0-26 0,2 0 24 0,-1 0-24 16,0 0-12-16,-2-12 57 0,0 12-38 0,0-14 10 16,1 14 12-16,-2-10-27 0,-1 10-2 0,0-14 24 15,0 14-12-15,0-13 17 0,0 13-3 0,0-12-25 16,0 12 35-16,0 0-34 0,0 0 18 15,0 0 18-15,0 0-50 0,0 0 18 0,0 0 0 16,0 0-2-16,0 0 10 0,0 0 25 0,0 0-51 16,0 0 21-16,0 0-17 0,0 0 11 0,0 0 26 15,0 0-21-15,2 0 2 0,0 0-2 0,3 0-2 16,-2 0-12-16,1 0 36 0,2 14-68 0,0-14-5 16,2 11-65-16,-2-11-59 0,0 13-1 0</inkml:trace>
  <inkml:trace contextRef="#ctx0" brushRef="#br0" timeOffset="85502.06">11765 11301 717 0,'-4'0'-8'0,"0"0"17"0,1 0-16 16,-4 0 17-16,1 0 16 0,0 13-17 0,0-1 18 16,2-1 1-16,-2 1-1 0,0 2-28 0,2-1 18 15,-2-2-11-15,2 5-15 0,0-1 33 0,2-2-9 16,1-2-17-16,-2-11 9 0,3 15-23 0,0-15 2 16,0 14 16-16,4-14 8 0,2 0 14 0,-2 12-41 15,2-12-4-15,0 0-10 0,0 0 13 0,1 14 31 16,-3-14 14-16,3 0-9 0,-1 0-14 0,3 0-6 15,-4 0-12-15,1 0 17 0,-1 0-3 16,-2 0 28-16,1 0-37 0,-1 11-14 0,-2-11 41 16,1 0-19-16,0 0 58 0,-2 0 11 0,0 0-41 15,0 0 7-15,0 0-36 0,0 0-28 0,0 12 55 16,-4-12-24-16,0 0 1 0,2 0 34 0,-2 0-57 16,0 0 28-16,-2 12-25 0,2-12 11 0,-2 0-50 15,2 0-15-15,1 0-29 0,-2 0-33 0,3 0 32 16,0 0-27-16,-1 0-5 0,2 0 3 0</inkml:trace>
  <inkml:trace contextRef="#ctx0" brushRef="#br0" timeOffset="85714.76">11817 11381 756 0,'2'0'22'15,"0"0"-8"-15,-2 0 18 0,2 0 8 0,2 14-16 16,-4-2-1-16,2-1-11 0,2 3-11 0,-2-4-32 16,2-10 42-16,0 18-13 0,0-3 8 0,-2-15 34 15,2 16-51-15,0-16 10 0,-2 15 7 16,2-15-44-16,1 0 31 0,0 11-55 0,-3-11-34 16,4 0-4-16,-2 0-55 0,0 0-12 0</inkml:trace>
  <inkml:trace contextRef="#ctx0" brushRef="#br0" timeOffset="85861.96">11821 11319 649 0,'-2'0'-11'0,"2"0"9"16,-2 0-13-16,2 0-1 0,0 0 37 15,0 0-15-15,0 0-17 0,0 0-29 0,0 0-52 16,0 0-75-16</inkml:trace>
  <inkml:trace contextRef="#ctx0" brushRef="#br0" timeOffset="86100.87">11919 11082 548 0,'0'0'31'0,"0"0"7"0,0 0 7 15,0 18 21-15,2-5-21 0,2 2-38 0,2-1 23 16,-2 1-25-16,1 0 14 0,0 1 10 16,0 0-21-16,0-2 12 0,1 6-16 0,3-2 28 0,-2-1-19 15,2 3-12-15,-2 0-1 0,3-1-2 16,-1 1-19-16,1 4 33 0,-3-2-18 0,2-2 9 16,-2 4 16-16,-1-4-44 0,4-1-43 0,-2-3-74 15,0-1-88-15</inkml:trace>
  <inkml:trace contextRef="#ctx0" brushRef="#br0" timeOffset="86537.62">12343 10882 762 0,'-4'11'13'16,"2"2"6"-16,2 0-34 0,-1 2 23 0,-2-1-2 15,3 6 12-15,0-1 45 0,0 3-23 0,0 4-4 16,4 0-12-16,1 4-8 0,-2 1-6 0,4-1 13 16,-4 6-3-16,4-1 15 0,-4 2 4 0,6 0-26 15,-4 1 6-15,0-1-28 0,0-2 4 0,-3 0 22 16,2-4-34-16,0-3 21 0,1-6-11 0,-1-4-10 15,-1-3 6-15,1-15 0 0,1 11-22 0,-1-11-72 16,-1 0-17-16,1 0-9 0,-1 0-19 16,-2 0-19-16,1 0 28 0</inkml:trace>
  <inkml:trace contextRef="#ctx0" brushRef="#br0" timeOffset="86793.18">12358 11006 883 0,'0'0'10'0,"0"0"6"0,0 0-20 0,0 0 6 16,0 0-6-16,1 0-32 0,3 0 54 0,-2 0-8 15,5 11-8-15,-4 3 31 0,3-2-9 0,4 3-16 16,-2 3 27-16,1-1-19 0,0 2-12 16,1-3 3-16,-2 4-34 0,3 2 17 0,-4-4 15 15,6 1-16-15,-3 1 25 0,0 1-9 0,1-2-12 16,0-1 27-16,-1 0 5 0,-3-2-7 0,3 2-15 15,-3-3 13-15,0-1-31 0,-5-2 24 0,2 1 0 16,0-1 6-16,-4-12-32 0,2 15-72 0,-2-2-21 16,0-13-49-16,0 11 6 0,-6-11-32 15</inkml:trace>
  <inkml:trace contextRef="#ctx0" brushRef="#br0" timeOffset="86991.65">12437 11405 368 0,'3'-10'12'0,"-3"10"-11"0,1 0 2 16,2 0-4-16,0 0-21 0,3 0 43 0,1-9-1 15,0 9 11-15,2 0-8 0,2 0-44 0,-1-10 15 16,6 10 5-16,-4 0 31 0,2 0-22 0,2-10-2 16,-3 10 2-16,3-10-41 0,-3 10 44 0,1-10-21 15,-2-1 8-15,-2 2-10 0,3 0-80 0,-3 0-13 16</inkml:trace>
  <inkml:trace contextRef="#ctx0" brushRef="#br0" timeOffset="87417.49">12669 11181 962 0,'-1'0'-29'16,"-1"0"-6"-16,2 0 12 0,-3 0 4 0,3 0 14 15,-1 0 43-15,1 0-44 0,0 0 13 0,0 0 22 16,0 11-35-16,4 1 10 0,-1-12 3 0,1 14-6 15,2 0-7-15,0-2 10 0,1 2 14 0,0-4-20 16,-1 2 2-16,3 1 12 0,-2-3-32 0,3 4 14 16,-1-3 40-16,-1-1-44 0,1-10 6 0,-2 14 3 15,3-3-13-15,-3-11 15 0,-1 0 4 0,0 9 1 16,1-9-39-16,-4 0 31 0,4 0 6 0,-4 0-12 16,1 0 13-16,1 0-9 0,-1 0 15 15,-1 0-16-15,1 0 39 0,-1 0 1 0,0 0-36 16,0-14 21-16,-2 2-27 0,2-2 1 0,-3-1-10 15,0 3 26-15,0 0-22 0,0-2-6 0,0 1 40 16,0 0-43-16,0 2 14 0,0 2 22 0,-3 9-18 16,-1-10 9-16,4 10 1 0,0-10-7 0,-1 10 12 15,-1 0-20-15,2 0 49 0,0 0-5 16,0 0-20-16,0 0 38 0,0 0-58 0,0 0-3 16,0 0 22-16,0 0-28 0,0 0 20 0,0 0-2 0,0 0-30 15,0 0 35-15,0 0-5 0,3 0 4 16,1 10 6-16,-1-10-7 0,3 13-10 0,-3-1 8 15,6 0-4-15,-4-1-14 0,4 0 1 0,-2 0-14 16,-1-1 0-16,4 2-37 0,0-12 0 0,-1 13-50 16,-2 0-45-16,3-13-33 0,0 11-18 0</inkml:trace>
  <inkml:trace contextRef="#ctx0" brushRef="#br0" timeOffset="87978.37">13068 11102 875 0,'-7'0'29'0,"1"0"-23"0,-1 0 28 0,1 0 15 16,-1 0-33-16,0 0 26 0,1 0-14 16,0 12-29-16,-1-1 18 0,1-11-15 0,2 12-17 15,-2-1 15-15,3 1-15 0,-1-2 9 0,1-2-9 16,3-8 24-16,-1 14-9 0,1 0 5 0,0-5 9 15,0-9-33-15,0 12 28 0,4-1-14 0,2-11 13 16,-2 12-10-16,2-12 11 0,-2 10 1 0,2-10-15 16,0 0 12-16,0 0-25 0,-1 0 3 0,5 0 3 15,-4 0 27-15,3 0-12 0,-2 0 9 16,0 0-4-16,-1 0-29 0,4-13 27 0,-4-2-16 16,-2-1 20-16,2-3 19 0,-2-2-26 0,-1-3-5 15,2 0 8-15,-3-4-43 0,0 1 17 0,-1 1 34 16,-1-3-41-16,0 3 28 0,0 0-19 0,-3-1-7 15,-1 1 21-15,-2 1 19 0,2 1-24 0,-2 1 23 16,0 0-32-16,-1 3 6 0,0 3 58 0,1 1-42 16,2 2 19-16,-2 3 7 0,2 11-11 0,-2-12 17 15,3 12 32-15,0 0-21 0,0 0-36 0,-1 0 16 16,1 0-33-16,0 0 16 0,3 0-17 0,-1 0-22 16,-2 0 25-16,3 0-28 0,0 0 24 0,0 14 10 15,0 0-21-15,0-2 13 0,4 3 35 16,1 0-35-16,0 3 16 0,1-2 10 0,-1 3-30 15,0-3 33-15,1 2-20 0,1-1 3 0,1-2-31 16,0 1 11-16,-1-1 17 0,-1 0-15 0,4 0 27 16,-1 3-27-16,1-2 12 0,-3-1 8 0,3 2-19 15,0-3 28-15,-1 1-16 0,1-1-27 0,-3-1 25 16,3 0-4-16,0-3-46 0,-1 0-26 0,1-10-25 16,0 13-41-16,-2-13 2 0,0 0 33 0,-1 6 9 15,2-6-26-15,-5 0 10 0</inkml:trace>
  <inkml:trace contextRef="#ctx0" brushRef="#br0" timeOffset="88182.38">13287 11065 874 0,'0'0'-8'0,"0"0"8"0,0 0-23 0,0 0 8 16,0 0 21-16,0 0-16 0,0 0 13 0,0 0 2 15,0 0-11-15,0 0 5 0,5 0 9 0,1 0-1 16,-1 0-10-16,0 8 11 0,0-8-13 0,0 14 2 15,0-5 15-15,0-9-32 0,1 12 19 0,-1-3 28 16,0-9-31-16,0 11 9 0,2-11 13 0,-4 9-34 16,2-9-23-16,-1 11-5 0,0-11-59 0,-1 0-42 15,2 0-13-15,-3 0 0 0</inkml:trace>
  <inkml:trace contextRef="#ctx0" brushRef="#br0" timeOffset="88325.99">13294 10996 769 0,'-4'0'22'0,"4"0"-25"15,-3 0 14-15,2 0 3 0,-1 0-49 0,2 0-22 16,0 0-63-16,0 0-37 0,0 0-23 0</inkml:trace>
  <inkml:trace contextRef="#ctx0" brushRef="#br0" timeOffset="88618.82">13385 10678 1080 0,'0'0'-31'0,"0"0"15"0,0 0 2 16,0 0-6-16,0 0 28 0,0 0-9 15,3 0 0-15,3 0 19 0,-2 0 10 0,-1 14 3 0,2-3-21 16,0 4 24-16,2 0-33 0,1-1 20 16,0 2 32-16,0 2-53 0,0-1 40 0,1 1-46 15,-2-2-3-15,3 4-17 0,0-3-6 0,-1 1 43 16,0-3-24-16,3 2 42 0,0-2-14 0,-2-1-52 16,0-5 44-16,0 3-2 0,0-12 4 0,0 13 22 15,-2-13-46-15,0 10-59 0,-2-10-38 0,-2 11-55 16,-1-11-48-16,2 0-22 0</inkml:trace>
  <inkml:trace contextRef="#ctx0" brushRef="#br0" timeOffset="88801.85">13447 10892 926 0,'0'0'3'15,"0"0"7"-15,3 0-4 0,1 0-1 0,1 0-2 16,-4 0-21-16,3 0 0 0,2 0 14 0,4 0 14 16,-2-13 14-16,4 13-2 0,0-12-10 0,7 0-125 15,-5 1-133-15</inkml:trace>
  <inkml:trace contextRef="#ctx0" brushRef="#br0" timeOffset="92906.54">3894 13646 260 0,'14'0'28'0,"-1"0"-1"0,0 0-24 0,0 0 12 16,0 0-14-16,0 0 9 0,1 0 8 0,1 0-30 16,-2 0 18-16,1 0-39 0,0 0 37 15,2 0 17-15,-1 0-13 0,-2 0 10 0,1 0-30 0,1 0 11 16,0 0-20-16,0 0 44 0,-2 0 14 0,1 0-29 16,2 0-18-16,-2 0 16 0,2 0-10 15,-4 0-5-15,2 0 54 0,2 0-38 0,-3 0-18 16,0 0 14-16,3 0 12 0,-3 0-27 0,3 0 36 15,1 0-7-15,-1 0-35 0,1 0 28 0,-1 0-29 16,-3 0 18-16,3 0-29 0,1 0 40 0,-4 0 0 16,0 0 2-16,0 0 1 0,0 0-36 0,0 0 32 15,0 0 4-15,-1 0 5 0,-1 0 7 0,2 0-19 16,0 0-15-16,0 0-20 0,0 0 20 0,0 0-3 16,1 0 11-16,-1 0 33 0,2 0-43 0,-1 0 8 15,-1 0 1-15,0 0 2 0,3 0 7 0,-2 0 21 16,-2 0-64-16,4 0 21 0,-5 0 6 15,4 0-18-15,-1 0 78 0,-1 0-25 0,2 0 0 16,-4 0-7-16,6 0-15 0,-5 0 29 0,2 0-11 16,-1-11-16-16,2 11-15 0,-1 0-14 0,0 0 9 15,-1-13 15-15,2 13 17 0,-1 0-43 0,-1 0 40 16,2-15-7-16,-1 15 9 0,0 0-1 0,-2 0-38 16,2-16 56-16,2 16-61 0,-3 0 56 0,2-11 8 15,1 11-55-15,-2 0 48 0,2 0-23 0,2-15-15 16,-2 15-17-16,0 0 28 0,0 0-31 0,0-15-1 15,0 15 55-15,-2 0-26 0,0-14 37 16,0 14-1-16,0 0-7 0,-2 0-7 0,2 0-21 16,-1 0-10-16,-2-15-34 0,1 15 49 0,2 0-1 15,-2 0-5-15,2 0 50 0,-2 0-68 0,2 0 3 16,-4-14 16-16,2 14-33 0,2 0 49 0,-2 0-13 16,-2 0 2-16,4 0-12 0,-2 0 2 0,1 0 18 15,-2 0 3-15,2 0-5 0,0 0-21 0,-1 0 6 16,1 0-31-16,-2 0 20 0,1 0 12 0,-2-16 11 15,3 16 23-15,-2 0-9 0,-1 0-27 0,-2 0-12 16,2 0 15-16,3 0 21 0,-3 0-15 0,0 0-46 16,-3 0 21-16,3 0 9 0,0 0-8 15,0 0 47-15,-4 0 1 0,3 0-42 0,-2 0 31 16,-1 0 18-16,2 0-47 0,-2 0 18 0,0 0 17 16,0 0-50-16,-2 0 29 0,2 0-10 0,1 0-23 15,-4 0 35-15,3 0 25 0,-2 0 5 0,0 0-20 16,0 0-15-16,1 0-34 0,-2 0-9 0,1 0 47 15,-1 0 27-15,-2 0-17 0,4 0-14 0,-2 0-4 16,1 0 3-16,0 0 11 0,-2 0-14 0,2 0 14 16,0 0-40-16,-2 0 18 0,2 0 16 0,0 0-23 15,2 0 37-15,-4 0-21 0,6 0 21 0,-6 0-4 16,5 0-13-16,-4 0-19 0,1 0 29 0,0 0-6 16,1 0-5-16,-2 0 43 0,1 0-75 0,0 0 56 15,-2 0-33-15,5 0-35 0,-6 0 89 16,4 0-72-16,-4 0 65 0,1 0-7 0,2 0-26 15,-1 0-7-15,-2 0-27 0,1 0 46 0,1 0-49 0,-2 0 55 16,-1 0-18-16,0 0-95 0,0 0-101 16</inkml:trace>
  <inkml:trace contextRef="#ctx0" brushRef="#br0" timeOffset="94429.8">984 14256 351 0,'-2'0'-28'0,"2"0"40"0,-4 0-21 0,1 0 8 16,2 0 16-16,-1 0-16 0,2 0 3 0,-2 0 4 15,0 0 22-15,2 0-39 0,0 0 26 0,0 0-14 16,0 0-4-16,0 0-13 0,0 0 12 0,0 0-29 16,0 0 1-16,0 0 44 0,4 0-6 15,-1 0 16-15,2 0-17 0,-1 0-6 0,0 0-12 16,-2 0 15-16,4 0-3 0,-2 0-10 0,2 0 5 0,-1 0 7 15,4 0 9-15,-3 0-5 0,0 0 17 16,-1 0-19-16,4 0-12 0,-1 0 35 0,-2 0-50 0,4 0 35 16,-4 0-28-16,3 0-5 0,0 0 24 15,1 0-27-15,2 0 54 0,2 0-33 0,0 16-6 16,0-16 24-16,-2 0-52 0,2 0 51 0,4 15-14 16,0-15-14-16,0 0 79 0,2 0-51 0,0 14 6 15,4-14 4-15,0 0-32 0,3 0-15 0,-1 15 60 16,-3-15-27-16,1 0-8 0,2 14 21 15,-1-14-43-15,-2 0 25 0,1 0 4 0,-2 15-12 0,4-15 12 16,-3 0-22-16,0 15-3 0,-1-15 29 16,1 0-23-16,-2 12 84 0,1-12 6 0,-2 0-6 15,2 0 0-15,-2 14-44 0,0-14-11 0,0 0 6 0,-1 0 9 16,-2 0-39-16,-1 0 13 0,0 0-24 16,-2 0 38-16,1 0-21 0,-2 0 10 0,1 0 11 15,-2 0-35-15,2 0 33 0,-1 0-12 0,-4 0-23 16,4 0 4-16,-2 0 6 0,-2 0 8 0,1 0 8 15,-3 0-9-15,3 0-22 0,-4 0 8 0,0 0 21 16,-2 0-6-16,0 0 21 0,1 0-29 0,-4 0 4 16,2 0 8-16,0 0 3 0,-3 0 8 0,3 0 11 15,-2 0-4-15,-1 0 7 0,0 0-40 0,0 0-7 16,0 0 29-16,0 0-50 0,0 0 20 0,0 0 21 16,0 0-33-16,0 0 37 0,0 0 16 15,0 0-29-15,0 0-6 0,0 0 14 0,0 0 17 0,0 0-13 16,0 0-11-16,0 0 14 0,0 0-28 0,0 0 14 15,0 0-9-15,0 0 20 0,0 0 16 16,0 0-35-16,0 0 23 0,0 0-30 0,0 0-8 16,0 0 46-16,0 0 16 0,0 0-67 0,5 0-46 15,0 0-72-15,1 0-87 0</inkml:trace>
  <inkml:trace contextRef="#ctx0" brushRef="#br0" timeOffset="117939.26">3187 14081 359 0,'-4'0'2'0,"0"0"2"15,2 0-2-15,-2 0 39 0,0 0 2 0,2 0-5 16,-2 0 13-16,2 0-41 0,0 0-3 16,0 0-7-16,-1 0-7 0,2 0-15 0,1 0 16 15,0 0-18-15,0 0 22 0,0 0 12 0,0 0-34 16,4 0 43-16,0 0-20 0,2 0 16 0,-3 0 0 15,4 0-7-15,-1 14 4 0,0-14-29 0,4 0 24 16,-3 0-11-16,2 0-16 0,-1 0 28 0,0 0 11 16,0 0-4-16,0 0-9 0,0 0-22 0,-2 0-29 15,0 0 15-15,2 0 26 0,2 0 13 0,-4 12 9 16,2-12-2-16,0 0-15 0,-2 0 17 0,0 0-34 16,2 0 12-16,-4 0-12 0,2 0-14 0,-4 0 58 15,2 0-27-15,0 0 30 0,-4 0 39 0,2 0-6 16,-2 0 64-16,0 0-4 0,0 0-3 15,0 0-37-15,-6 0-55 0,2 0-14 0,-2 0-33 16,-1 0-8-16,-2 0 8 0,-1 0 24 0,0 0 4 16,0 0 18-16,-2 0 12 0,2 0-67 0,0 0 17 15,0 0 9-15,0 0-27 0,0 0 25 0,1 0 4 16,2 0-15-16,-1 0 27 0,0 0-2 0,2 0-13 16,-1 0-10-16,4 0-30 0,1 0 39 0,0 0-16 15,2 0 20-15,0 0 21 0,0 0-25 0,4 0 24 16,2 18 3-16,-2-3-16 0,6-15-27 0,-4 20-13 15,4-5-16-15,-4-15 17 0,3 20 45 16,0-4-3-16,-1-16 10 0,1 18 12 0,-2-4-35 16,-1-14 15-16,4 16-7 0,0-16-56 0,-2 15 30 15,0-15-19-15,2 0 18 0,-2 16 48 0,0-16-14 16,-2 15 5-16,-1-15 6 0,2 0-6 0,-5 16 0 16,2-16-12-16,-4 0-12 0,2 16-33 0,-2-16 22 15,0 0 32-15,0 14-19 0,0-14 37 0,-3 19-1 16,-2-19-69-16,1 20 56 0,-2-20-4 0,-2 17-17 15,0-17 28-15,-2 20-27 0,0-20 16 0,2 18-30 16,0-18 32-16,-2 0-18 0,2 17 8 0,2-17 16 16,2 0-42-16,1 18-8 0,-2-18-67 15,1 0-16-15,0 0-69 0,2 0 14 0,2 0-19 16,-2 0 4-16</inkml:trace>
  <inkml:trace contextRef="#ctx0" brushRef="#br0" timeOffset="118704.5">3559 14041 589 0,'0'0'28'0,"0"0"-8"0,0 0 10 0,0 0 12 15,0 0-21-15,-4 0 35 0,2 0-46 0,2 0 7 16,-2 0-44-16,2 0-16 0,0 0 45 0,0 0-22 16,0 0 33-16,0 0-24 0,0 0 7 0,0 0-2 15,0 15 13-15,0-15-23 0,0 16 33 0,0 3 6 16,0-3-31-16,4 4 45 0,-1-1-42 0,-2 1-1 16,1 2 28-16,2 1-12 0,-1-2 8 0,-2 2-4 15,1-2-20-15,1-1 2 0,-2 0-27 0,1-3 4 16,0 1 30-16,-2-3-14 0,2-15-6 15,-2 20 6-15,0-20-20 0,0 17 52 0,0-17 5 16,0 0 0-16,3 0-22 0,-3 0-16 0,0 0 4 0,0 0 2 16,0 0-7-16,0 0 16 0,1 0 6 15,-1 0 9-15,0 0 45 0,0 0-52 0,0-17-15 16,2 3-9-16,-2-3-13 0,0-2 3 0,0 0 21 16,0 1 16-16,2-1-31 0,0 0 29 0,-2-1-23 15,3 5-19-15,-2 0 65 0,-1 1-50 0,2 14 43 16,-2-15-7-16,2 15-35 0,0-13 40 0,-2 13-55 15,0 0 27-15,3 0-19 0,-3 0 7 0,1 0 7 16,-1 0 2-16,0 0 12 0,0 0-5 0,0 0 16 16,2 0-20-16,-2 0-1 0,0 0 7 0,3 0-5 15,-2 0-15-15,-1 0-12 0,2 0 35 0,0 0-14 16,0 0-1-16,2 13 55 0,0-13-96 16,1 15 55-16,-2 0-20 0,1-15 4 0,2 15 37 15,-2-15-33-15,0 18 34 0,2-18-42 0,-2 16 6 16,2-16 10-16,-1 0-25 0,-2 14 0 0,5-14 20 15,-2 0-9-15,-2 0 37 0,2 0-11 0,0 0 22 16,0 0-10-16,1 0-26 0,0 0 31 0,-1 0-41 16,-2 0 10-16,2 0 8 0,0 0-23 0,-2-16 23 15,2 16 24-15,-2-18-15 0,2 18-20 0,-2-14 2 16,0 14-44-16,1-16 30 0,-2 16 34 0,-1-14-35 16,0 14 14-16,1 0 2 0,-2 0 19 0,-1-13-2 15,2 13-23-15,-2 0-12 0,0 0-3 16,0 0 8-16,0 0 31 0,0 0-1 0,0 0-38 15,0 0 20-15,0 0-6 0,3 0 6 0,-2 0 10 16,-1 0 13-16,3 0-18 0,-2 0-5 0,1 13-3 16,2 2-14-16,-2 2 9 0,5 1 4 0,-4 2 26 15,4 3-15-15,-4 0 16 0,4 1-17 0,0-1-20 16,-1-2-4-16,2-1-87 0,0-3-67 0,0-3-17 16</inkml:trace>
  <inkml:trace contextRef="#ctx0" brushRef="#br0" timeOffset="134944.39">778 9142 101 0,'-2'0'4'0,"0"-9"18"0,0 9 2 0,-1 0 13 16,2 0-18-16,1 0-25 0,-2 0 11 0,2 0 2 16,0 0 7-16,-3 0 2 0,3 0-15 0,0 0-13 15,0 0 18-15,0 0 2 0,0 0-10 0,0 0 11 16,0 0-33-16,0 0 25 0,0 0 3 0,0 0 1 16,0 0 37-16,0 0-43 0,0 0-21 15,0 0 21-15,0 0-39 0,0 0 37 0,0 0 29 16,0 0-15-16,0 0-13 0,3 0-9 0,-3 0 17 15,0 0-33-15,0 0 59 0,0 0-5 0,2 0-7 16,-2 0 11-16,0 0-41 0,0 0-5 0,0 0-13 16,0 0 6-16,0 0 40 0,0 0-12 0,0 0-21 15,0 0 11-15,0 0-12 0,0 0 10 0,0 0 19 16,0 0-12-16,0 0 20 0,0 0 2 0,0 0 6 16,0 0 16-16,0 0-25 0,0 0-10 0,4 0 22 15,-4 0-16-15,4 15 9 0,-4-1 13 0,2 3-15 16,-2-2 13-16,0 5-35 0,1-5-15 0,2 5 12 15,-3-5-25-15,0 5 55 0,2-5-7 16,-1 2-17-16,-1-1 14 0,3 0-42 0,-3-1 25 16,1-1-7-16,2-2 23 0,-3 2-23 0,3-14 1 15,0 15 1-15,1-15-60 0,-1 15-13 0,2-15-34 16,-1 15-24-16</inkml:trace>
  <inkml:trace contextRef="#ctx0" brushRef="#br0" timeOffset="135588.74">810 9958 93 0,'0'-9'9'0,"0"9"17"0,0-13 17 15,4 13-47-15,0-15 6 0,-1 3 12 0,0 12-38 16,3-15 56-16,-2 3-42 0,2 12 11 16,0-14-2-16,-2 14-30 0,3-14 48 0,-2 14-42 0,-1-10 46 15,2 10-10-15,-2 0-32 0,0 0 23 0,0 0-20 16,2-13 27-16,-4 13-7 0,-1 0 13 15,2 0-31-15,-1 0 22 0,0 0 18 0,-2 0-12 16,0 0 45-16,0 0-38 0,0 0 2 0,0 0-23 16,0 17-45-16,0 3 26 0,-4-2 14 0,-2 4 13 15,0-1 16-15,2 3-12 0,-2-2-8 0,-2 2-25 16,2-1 12-16,0-3 18 0,0-1-4 0,-2-6 18 16,2 1-31-16,2-14 21 0,-1 12-1 0,4-12-7 15,-2 0 37-15,3 0-25 0,-1 0-26 0,1 0-1 16,0 0-22-16,0 0 15 0,0 0 14 0,0 0 28 15,0 0-9-15,0 0-20 0,0 0-12 16,4 0-2-16,0 0 21 0,-2 0 17 0,2 0 17 16,0 0-27-16,2 0-24 0,-2 0 13 0,2 0 0 15,0 0-12-15,-2 0 38 0,2 0-36 0,0 0 9 16,2 0 19-16,-2 0 3 0,0 0-17 0,1 0-12 16,2 0 7-16,-2 0-52 0,2 0-11 0</inkml:trace>
  <inkml:trace contextRef="#ctx0" brushRef="#br0" timeOffset="136322.26">884 11372 68 0,'-7'17'-6'0,"4"1"12"0,-4-1 7 0,4 1-28 16,-4-4 47-16,4-2-54 0</inkml:trace>
  <inkml:trace contextRef="#ctx0" brushRef="#br0" timeOffset="136406.03">848 11512 25 0,'2'0'3'0,"2"0"-8"15,2 0 8-15,-2 0-3 0,-1 0 8 0,4 0-3 16,-4 0 17-16,4 0-17 0,-1 0-5 0,-3 0-6 16</inkml:trace>
  <inkml:trace contextRef="#ctx0" brushRef="#br0" timeOffset="136469.85">910 11624 77 0,'-2'22'-1'0,"-3"0"18"0,4 2-36 15</inkml:trace>
  <inkml:trace contextRef="#ctx0" brushRef="#br0" timeOffset="137067.1">810 12371 89 0,'4'0'-1'0,"-3"0"1"0,2 17 20 0,-1-17 8 16,-1 0-34-16,2 0 29 0,-3 0-15 0,4 0-31 15,-2 0 71-15,-1 0-16 0,2 0 14 0,1 0-2 16,2 0-32-16,-2-17 2 0,2 3-33 0,0-4 54 15,0-3-22-15,2-2-10 0,0 0 3 16,0-2-12-16,0 1 2 0,0 3 11 0,-2 1-15 16,1 4-12-16,-3 2 19 0,1 14-14 0,1-11 21 15,-4 11 11-15,0 0-8 0,-1 0-6 0,2 0-7 16,-3 0 3-16,0 0 5 0,0 0-8 0,0 0 45 16,0 0-51-16,0 0-7 0,0 0 40 0,0 0-65 15,0 19 22-15,-4-2 33 0,4 3-29 0,-4 4 29 16,2 1 21-16,-2-2-28 0,2 1-27 0,-2 1 28 15,1-2-21-15,2 1-7 0,-1-1 57 0,2 0-67 16,-3-3 30-16,3 1 7 0,0 0-36 0,0-1 47 16,0-1-17-16,5 0 15 0,-1-3 8 15,0 0-3-15,-2-2-22 0,4 1-44 0,-2 0-23 16,0-15-34-16</inkml:trace>
  <inkml:trace contextRef="#ctx0" brushRef="#br0" timeOffset="137872.53">795 13021 490 0,'-3'0'11'0,"-1"0"-28"0,4 0-13 15,0 0 33-15,0 0-43 0,0 0 42 0,0 0 27 16,0 0-55-16,0 0 32 0,0 0-22 0,4 0 17 15,-1 0-4-15,0 0 8 0,1-14 13 0,-1 14-37 16,4-12 19-16,-4 12 8 0,3-14 9 0,-2 14-10 16,1-15 1-16,3 1-3 0,-2 14-13 15,0-12 13-15,-2 12-8 0,2 0-22 0,-2-12 16 16,-2 12 3-16,2 0 31 0,-4 0 35 0,2 0-22 16,-2 0 22-16,0 0-44 0,0 0 8 0,0 0-25 15,-6 0-20-15,4 0 61 0,-5 0-47 0,1 0 35 16,-1 0-5-16,-3 0-22 0,1 0-10 0,-1 0-2 15,0 0 9-15,-1 0-11 0,-1 0 22 0,2 15-11 16,-3 2-15-16,2 1 20 0,1 1-10 0,-1 2 6 16,4 1 24-16,-1 0-42 0,0-2 36 0,1 1-13 15,4-2-5-15,-1-3 9 0,1-2-27 16,3-14 31-16,0 18-21 0,0-18 8 0,7 15-4 16,-4-15-5-16,4 0 3 0,1 15 9 0,0-15 2 0,-2 0-6 15,1 0-20-15,2 0 35 0,-2 0-27 16,3 0 22-16,-1 0 33 0,-1 0-73 0,-2 0 46 15,1 0-13-15,-1 0-14 0,1 0 39 0,-1 0-21 16,-2 0-15-16,-2 0 12 0,-1 0-16 0,2 0 13 16,-3 0 9-16,0 0-26 0,0 16 43 0,0-16-22 15,0 0-19-15,-6 16 32 0,2-16-13 0,0 15-3 16,-2-15 46-16,0 15-19 0,2-15-45 0,-2 20 24 16,0-5-51-16,2-15 14 0,-2 15 52 0,2-15-2 15,0 0-32-15,-1 15-7 0,1-15-60 16,3 0-17-16,-1 0 7 0,-1 0-22 0,2 0 3 15</inkml:trace>
  <inkml:trace contextRef="#ctx0" brushRef="#br0" timeOffset="138121.24">814 12891 192 0,'-4'0'3'0,"4"0"-3"0,0 0 7 0,0 0-4 16,0 0-23-16,4 0 23 0,0 0 12 0,-1 0-34 16,1 0 38-16,2 0-24 0,1-14-24 0,3 14 48 15,-4 0-11-15,2 0-2 0,0-12-11 0,-1 12 10 16,3 0-15-16,1-13-28 0,-1 13 2 0</inkml:trace>
  <inkml:trace contextRef="#ctx0" brushRef="#br0" timeOffset="141736.7">1060 18632 402 0,'0'0'36'15,"-4"0"-41"-15,4 0 29 0,-2 0 21 16,-2 0-69-16,1 0 71 0,2 0-8 0,-1 0-30 15,0 0 33-15,0 0-2 0,-1 0-21 0,2 0-7 16,-1 0-10-16,2 0-5 0,-2 0-9 0,2 0 25 16,0 0 22-16,0 0-40 0,0 0 16 0,0 0-21 15,0 0-8-15,0 0 12 0,4 0-15 0,-3-10 13 16,2 10 11-16,1 0-7 0,-2 0 21 0,-1 0-9 16,4 0-21-16,-1 0 8 0,0 0-15 0,4-11 20 15,-3 11-12-15,2 0 4 0,1-12-11 0,0 12 15 16,2 0 33-16,0 0 0 0,-1-9 1 15,4 9-53-15,-1 0 14 0,-1 0-6 0,2-11 26 16,-3 11 22-16,3 0-60 0,2-11-1 0,-1 11 15 16,0 0-1-16,2-13 30 0,0 13 7 0,3-11-30 15,-2 11 13-15,3-9 3 0,-2 9 17 0,2-11-20 16,0 11 2-16,-1 0 10 0,1-11-32 0,-3 11 10 16,2-13-14-16,0 13 12 0,-1 0 11 0,0-11-9 15,-2 11 21-15,1 0-32 0,0-10 11 0,-1 10 31 16,0 0-27-16,-2-11-15 0,-2 11 33 0,2 0-33 15,0-10 19-15,-2 10 26 0,0 0-52 0,2 0 3 16,-4-13 32-16,2 13-32 0,1 0 37 0,-2 0 19 16,1-12-38-16,1 12 28 0,-2 0-54 0,1-14 36 15,2 14-20-15,-2 0 8 0,2-9 24 16,-2 9-39-16,0 0 49 0,3 0-43 0,-2 0 14 16,0 0-1-16,0 0-28 0,1 0 48 0,1-13-17 15,-4 13 2-15,5 0-2 0,-3 0-14 0,0 0 17 16,1 0-6-16,1-12 5 0,-2 12-1 0,3 0-9 15,1 0-5-15,0 0 0 0,2 0 5 0,-2 0-17 16,3 0 42-16,-2 0-22 0,2 0 1 0,0 0 3 16,0 0-27-16,2 0 26 0,-2 0-1 0,0 0 12 15,0 0 6-15,2 0-15 0,1 0 20 0,-4 0-25 16,4 0 1-16,-3 0 3 0,-1 0-10 0,1 0 26 16,0 0-24-16,-4 0 0 0,3 0-5 15,-2 0-10-15,-1 0 26 0,1 0-25 0,-4 0 27 16,3 0 4-16,-1 14-21 0,-1-14 11 0,0 0-6 15,-1 0 14-15,2 0 10 0,-1 0 0 0,-1 0-25 16,2 0-14-16,-1 11 27 0,3-11-28 0,-2 0 17 16,-1 0 8-16,2 13-26 0,0-13 56 0,-2 0-19 15,4 0 7-15,-3 11-23 0,1-11-11 0,1 0-19 16,-1 11 12-16,0-11 35 0,0 0-17 0,0 0 18 16,1 9-27-16,-2-9-9 0,1 0 39 0,-1 0-6 15,1 11 3-15,1-11-3 0,-3 0-45 0,0 0 29 16,3 13 2-16,-2-13-6 0,-1 0 10 0,2 11-16 15,0-11-7-15,-2 0 11 0,2 11 22 16,0-11 9-16,-2 0-34 0,2 9 30 0,-2-9-32 16,2 0-3-16,0 13 13 0,-2-13 0 0,0 8 16 15,3-8-23-15,-4 11 15 0,5-11-17 0,-2 0-7 16,2 12-4-16,0-12 45 0,0 0-28 0,-2 9 20 16,2-9 5-16,-2 0-44 0,-2 12 32 0,2-12-16 15,0 0 13-15,-4 0 23 0,4 0-15 0,-2 10-11 16,0-10 10-16,1 0-23 0,-2 0-3 0,1 0 48 15,0 0-65-15,0 0 40 0,0 0 7 0,0 9-17 16,1-9 34-16,-2 0-5 0,1 0-33 16,0 0-3-16,0 0 33 0,3 10-28 0,-4-10 15 0,1 0-14 15,2 0-8-15,-2 0 15 0,1 0-10 16,-2 11 22-16,3-11-31 0,-2 0-12 0,0 9 38 16,1-9-41-16,-2 0 14 0,1 11 10 0,1-11 0 15,-4 0 18-15,1 0-3 0,2 11 12 0,-2-11-40 16,2 0 15-16,-2 0 13 0,2 10-10 0,-2-10 37 15,1 0-30-15,1 0 7 0,-2 0 10 0,2 9-38 16,-1-9 36-16,0 0-28 0,0 0-23 0,3 0 36 16,1 11-42-16,-4-11 23 0,3 0 30 0,0 0-34 15,1 0 18-15,0 9 22 0,-5-9-25 0,5 0 11 16,-4 0 2-16,3 11-10 0,0-11-1 0,1 0-10 16,-4 0 17-16,3 0 2 0,4 11-15 15,-4-11 29-15,4 0-19 0,-4 0-37 0,0 0 45 16,1 0-16-16,-1 0 25 0,0 0 9 0,0 0-50 15,-2 0 25-15,2 0-8 0,-3 0 9 0,1 0 12 16,-2 0-20-16,2 0-12 0,-1 0 23 0,-1 0-16 16,-1 0 17-16,-1 0-31 0,1 0 7 0,-1 0 39 15,0 0-36-15,1 0 57 0,-2 0-30 0,1 0-29 16,0 0 26-16,0 0-21 0,0 0-7 0,0 0 33 16,-1 0-42-16,4 0 18 0,-1 0 19 0,-1 0-22 15,-1 0 30-15,3 0-20 0,-1 9-18 16,-1-9-6-16,2 0-4 0,0 0 23 0,0 0-1 0,-1 0 20 15,-1 0 0-15,2 0-2 0,-3 0-15 0,2 0 4 16,-2 0 11-16,0 0-39 0,0 0 0 0,0 0 22 16,2 0-22-16,-1 0 33 0,-1 0 44 15,0 0-55-15,0 0 14 0,3 0-8 0,-1 0-30 16,-2 0 48-16,4 0-13 0,-2 0 2 0,2 0 9 16,-2 13-34-16,2-13 21 0,-2 0-43 0,2 11 51 15,2-11-26-15,-2 0-11 0,-2 10 50 0,4-10-60 16,-2 0 66-16,-1 0-19 0,4 10-46 0,-5-10 49 15,2 0-35-15,-2 0 39 0,2 11 28 0,-2-11-49 16,2 0-35-16,-2 0 31 0,2 0-4 16,-1 0-19-16,4 0 62 0,-5 0-58 0,2 0 23 15,1 0 20-15,-2 0-15 0,0 0 13 0,-2 0-30 16,-1 0-10-16,-2 0 20 0,0 0-13 0,-2 0 2 16,-2 0 16-16,2 0-29 0,-2 0 27 0,-2 0 35 15,-2 0 10-15,0 0-36 0,0 0-76 0,0 0-107 16,-2 0-114-16</inkml:trace>
  <inkml:trace contextRef="#ctx0" brushRef="#br0" timeOffset="143631.91">1220 19729 374 0,'-4'0'32'16,"2"0"-2"-16,0 0 6 0,2 0 18 0,0 0-40 16,0 0 3-16,0 0-8 0,0 0-50 15,0 0 48-15,0 0-8 0,0 0 10 0,0 0-2 0,0 0-15 16,0 0-23-16,0 0 16 0,4 0 51 0,2 0-39 15,0 0 37-15,2 0-39 0,4 0 6 16,-1 0-12-16,4 0 3 0,2 0 14 0,-4 0-45 16,3 0 21-16,4 0 27 0,-2 0-31 0,3 0 14 15,-2 0 14-15,1 0-16 0,3 0 23 0,-2 0 10 16,1-15-6-16,2 15-39 0,0 0 33 0,0-7-9 16,2 7 1-16,0 0 22 0,-2-10-34 0,2 10 17 15,2 0-2-15,-2-12 7 0,0 12 5 0,2-8-15 16,0 8-29-16,2-9-7 0,-4 9 26 0,4-9 19 15,0 9 14-15,1 0-13 0,-1-10-26 0,3 10 12 16,-3 0 6-16,5-10 3 0,-2 10-6 0,2 0 4 16,-2 0-2-16,2 0 8 0,1 0 33 15,0 0-75-15,1 0 18 0,-1 0 20 0,0 0-28 16,0 0 46-16,3 0 6 0,-3 0-53 0,-3 0 10 16,2 0 25-16,-2 0-38 0,2 0 67 0,-4 0-22 15,1 0-44-15,1 0 45 0,-4 0-43 16,1-9 18-16,3 9-5 0,-5 0-12 0,2 0 11 0,0 0 32 15,-1 0 20-15,0 0-21 0,1 0-13 0,0 0-43 16,-2 0 9-16,2 0 11 0,2 0 18 0,-5 0 10 16,4 0 13-16,-1 0-34 0,2 0 22 0,-2 0-1 15,4 11-17-15,-2-11 30 0,0 10-33 16,4-10 22-16,1 12-20 0,-1-12 2 0,3 11 16 16,-3-3-28-16,-1-8-16 0,1 10 32 0,-3-10 11 15,1 8-17-15,-2-8 55 0,0 0-29 0,0 11-23 16,1-11 23-16,-6 0-15 0,5 0 7 0,-2 0-25 15,-1 8 7-15,0-8 10 0,1 0 16 0,0 0 3 16,2 0 6-16,-2 0-35 0,1 0-32 0,0 10 28 16,-2-10-6-16,-2 0 20 0,1 0 10 15,-2 0-7-15,1 8 1 0,1-8 4 0,-2 0-5 0,1 0 1 16,2 11-37-16,-2-11 4 0,2 10 22 16,1-10 4-16,-4 0 26 0,3 11-30 0,-3-11-9 15,1 0 19-15,1 9-15 0,-4-9 28 0,2 0-6 16,-3 0-15-16,3 9-12 0,-3-9 10 0,0 0 0 15,-3 0-17-15,2 0 22 0,1 0-17 0,-1 0 39 16,-2 0-5-16,2 0-12 0,-2 0 14 0,1 0-50 16,0 0 20-16,0 0 6 0,2 0-2 0,-1 0 18 15,0 0-13-15,2 0 10 0,-2 0-37 0,2 0-7 16,0 0 47-16,2 0-5 0,-2 0-4 0,0 0 20 16,2 0-63-16,-2-9 48 0,0 9 11 0,0 0 0 15,0 0 20-15,-2-9-49 0,4 9 0 0,-4 0-23 16,2 0 29-16,-2-7 1 0,1 7 7 15,-4 0 16-15,1 0-50 0,-2 0 21 0,0 0 9 0,-2 0-29 16,1 0 47-16,0-9-35 0,-5 9 5 16,2 0 26-16,2 0-28 0,-4 0 11 0,0 0 22 15,0 0-18-15,0 0 8 0,-2-9 13 0,2 9-47 16,-1 0 36-16,0 0-10 0,-1 0 15 0,0 0-10 16,-2 0-7-16,2 0-9 0,0 0-19 0,-2 0 36 15,0 0-5-15,0 0-4 0,2 0-7 0,-4 0-10 16,0 0 7-16,0 0-2 0,2 0 29 0,-2 0-32 15,0 0 11-15,0 0 18 0,2 0-13 0,-2-9 16 16,0 9-4-16,1 0-16 0,-1 0-4 0,-3 0-3 16,5 0-35-16,-3 0 53 0,-1 0-19 0,-1 0 21 15,1 0 13-15,-1 0-45 0,-3 0 48 16,1 0-29-16,-1 0 40 0,0 0 10 0,0 0 7 16,0 0 10-16,0 0-42 0,0 0 10 0,0 0-19 15,0 0 34-15,0 0-13 0,0 0-1 0,0 0-34 16,0 0-20-16,0 0 31 0,0 0-35 0,0 0 41 15,0 0-3-15,0 0-15 0,0 0 21 0,0 0-13 16,0 0-12-16,0 0 0 0,0 0-14 0,0 0 7 16,0 0 12-16,0 0-7 0,0 0 28 0,0 0-17 15,0 0-1-15,0 0 11 0,0 0-8 0,0 0-14 16,0 0-2-16,0 0 7 0,0 0-9 0,0 0 24 16,0 0-12-16,0 0-27 0,0 0 34 0,0 0-10 15,0 0 11-15,0 0 24 0,0 0-60 16,2 0-30-16,2 0-36 0,-4 0-39 0,2 0-56 0,2 0-9 15,-1-12-48-15</inkml:trace>
  <inkml:trace contextRef="#ctx0" brushRef="#br0" timeOffset="149896.21">8079 13292 351 0,'-3'0'11'16,"-1"0"-2"-16,-1 0 28 0,1 0-9 0,2 0-19 15,1 0 22-15,-2 0-27 0,3 0-4 0,-1 0-6 16,-2 0 9-16,3 0-8 0,0 0-14 0,0 0 26 15,0 0-38-15,0 0-5 0,0 0 65 0,0 0-2 16,4 0-25-16,0 0 4 0,1 0-6 16,1 0 14-16,-1 0 27 0,4 0 7 0,-2 0-54 15,3 0 5-15,5 0-22 0,-2 0 24 0,4 0 47 16,0 0-46-16,3 0 11 0,2 0 4 0,3 0-31 16,2 0 30-16,-1-11 27 0,7 11-7 0,0-14-22 15,3 14 10-15,3-14-14 0,0 14-15 0,3-14 30 16,4 14-19-16,0-14 1 0,3 14 1 0,-3-15-4 15,3 15 7-15,0-14-28 0,0 14 6 0,3 0 39 16,0-10-23-16,1 10 42 0,5 0-15 0,-2 0-58 16,3 0 49-16,3 0-51 0,0 0 32 0,3 0-1 15,-1 0-25-15,0 0 64 0,0 0-57 16,-2 0 39-16,0 0-19 0,-3 0-34 0,-2 0 56 16,-3 0-43-16,-2 0 31 0,-2 0 18 0,0 14-13 0,-2-14 16 15,1 0-48-15,-4 0 43 0,1 0-17 16,-2 0-7-16,-2 0 38 0,0 0-35 0,-2 0-8 15,-2 0 5-15,-2 0-1 0,0 0-35 0,-6 0 26 16,2 0 0-16,-3 0-7 0,-3 0 26 0,-2 0 8 16,-5 0-39-16,0 0 0 0,-3 0 11 0,-5 0-29 15,2 0 69-15,-6 0 12 0,-1 0-6 0,1 0 5 16,-5 0 23-16,-1 0-15 0,-1 0-8 0,0 0 2 16,0 0-53-16,0 0-11 0,0 0-15 0,-3 0 0 15,-1 16 18-15,-2-4 34 0,2-12-27 0,-2 18 28 16,0-4-39-16,-1-3-6 0,1-11 44 15,1 19-61-15,0-7 8 0,-1-12-94 0,2 13-80 16,1-13-67-16,0 0-17 0</inkml:trace>
  <inkml:trace contextRef="#ctx0" brushRef="#br0" timeOffset="154915.09">8805 14447 542 0,'0'0'-34'0,"0"0"8"0,0 0 8 16,0 0 23-16,0 0-15 0,0 0 14 0,0 0-36 16,0 0-8-16,0 0 81 0,0 0-61 15,0 0 35-15,0 0-41 0,3 0-3 0,0 0 25 16,1 0-1-16,1 0 16 0,-1 0-12 0,0 0 9 16,2 0 8-16,-2 0-10 0,2 0-1 0,-3 0 10 15,4 0-17-15,-4 0 1 0,4 0-1 0,-1 0-35 16,1 0 60-16,-1 0-26 0,1 0 10 0,-1 0 34 15,0 0-77-15,2 0 61 0,0 0-18 0,0 0-28 16,2 0 17-16,-1 15 2 0,1-15-4 0,0 0 15 16,3 0 7-16,-1 14 12 0,2-14-24 15,-1 0 17-15,2 0 0 0,0 15-56 0,1-15 54 16,1 0-17-16,2 14 10 0,-3-14 1 0,4 0-31 16,-1 0 14-16,1 15 13 0,0-15 22 0,0 0 22 0,2 0-47 15,-2 11-14-15,2-11 12 0,-2 0 12 16,0 0 30-16,0 0-20 0,-1 0-16 0,0 0-15 15,1 0 10-15,-1 0 8 0,-2 0 16 0,3 0-56 16,-4 0 18-16,3 0 31 0,-2 0-38 16,1 0 55-16,0 0-12 0,-2 0-16 0,0 0-16 0,2 0 5 15,-2 0-13-15,-1 0-10 0,1 0 65 0,-1 0-20 16,-1 0-33-16,0 0-7 0,0 0 23 0,-2 0-18 16,4 0 31-16,-2 0 7 0,-2 0-39 0,2 0 27 15,0 0 7-15,-2 0-23 0,2 0-25 16,1 0 12-16,-2 0 6 0,1 0 30 0,1 0-4 15,-2 0 5-15,1 0-32 0,0 0 0 0,1 0 25 16,-2 0-34-16,1 0 27 0,-2 0-6 0,2 0-2 16,2 0-13-16,-3 0 0 0,0 0 17 0,1 0 16 15,1 0 3-15,-2 0-6 0,3 0-42 0,-2 0 8 16,2 0 11-16,3 0 8 0,-4 0 19 0,3 0 4 16,0 0-12-16,0 15-8 0,2-15 3 0,0 14 0 15,0-14-2-15,-4 12-22 0,4-12-2 0,-1 0-9 16,-2 14 26-16,2-14 39 0,-2 10-16 15,-2-10-18-15,1 0-4 0,-2 14-18 0,3-14 21 0,-1 0-4 16,-1 0-12-16,2 11 30 0,-1-11-25 16,3 0 34-16,1 9-35 0,-3-9 2 0,3 0 6 15,0 0-15-15,-1 14 60 0,3-14-34 0,-2 0 11 16,0 0-17-16,0 0-21 0,-1 12 24 0,0-12 19 16,1 0-12-16,-3 0-31 0,-1 0 8 0,4 9-23 15,-4-9 14-15,3 0 45 0,-3 0-15 0,0 0-7 16,2 12 28-16,-5-12-35 0,3 0 9 0,0 0 10 15,1 0-13-15,-4 0 31 0,3 0-72 0,-1 9 42 16,0-9-10-16,1 0-12 0,-1 0 34 0,3 0-26 16,-5 0 3-16,3 0-13 0,4 0 48 15,-4 0-34-15,3 0 20 0,1 0-18 0,-2 0 9 16,4 0 6-16,-3 0-16 0,4 0 28 0,-1 0-64 16,2 0 40-16,0 0-19 0,0 0 12 0,0 14 36 15,2-14-22-15,-2 11 16 0,0-11-48 0,0 9 23 16,-2-9-15-16,2 0 13 0,-2 11 41 0,1-11-29 15,-1 0 27-15,-1 0-26 0,-2 0-37 0,4 0 28 16,-5 0-17-16,0 0-8 0,2 0 48 0,-4 0-26 16,4 0-2-16,-4 0-4 0,0 0-7 0,3 0 5 15,-2 0 35-15,-1 0 13 0,0 0-3 0,3 0-12 16,-2 0-48-16,2 0 34 0,-2 0-7 16,3 0-7-16,-4 0 23 0,4 0-54 0,0 0 18 15,0 0 24-15,1 0-34 0,0 0 50 0,-1 0-39 16,1 0-2-16,-4 0 59 0,3 0-42 0,0 0 14 15,-1 0 6-15,-2 0-38 0,1-11 20 0,-1 11 17 16,0 0-10-16,-1-9 25 0,3 9-41 0,-2-9 14 16,-1 9-6-16,4-11-26 0,-1 11 66 0,1 0-32 15,-3-10-24-15,2 10 32 0,-2 0-46 0,2-11 32 16,0 11 5-16,1 0-26 0,0-9 32 0,0 9-9 16,1 0 19-16,0-10 11 0,1 10-31 0,-2 0-19 15,3 0 16-15,-1 0 11 0,-1-10-8 0,-2 10 9 16,-2 0 9-16,4 0-58 0,-3-11 45 0,-2 11-7 15,1 0-30-15,-1-9 60 0,0 9-20 0,0-11-8 16,-2 11 0-16,2-10-19 0,0 10 10 16,-1-9 29-16,0 9-9 0,1-11 2 0,3 11-14 15,-3-10-11-15,0 10 9 0,2 0-10 0,-2-13 30 16,2 13-5-16,0 0 6 0,1-7-26 0,0 7 2 16,-2 0-4-16,3 0-2 0,0 0 53 0,-1 0-28 15,1 0-28-15,-2 0 18 0,3 0-19 0,-2 0-11 16,1 0 25-16,0 0-14 0,0 0 8 0,-1 0 4 15,0 0 17-15,1 0 11 0,0-13-27 0,3 13 15 16,-4 0-23-16,1 0 2 0,0-11 12 0,-1 11 6 16,3 0 12-16,-1 0-14 0,-3-9 8 0,2 9-10 15,0-11-17-15,2 11 2 0,2 0 1 0,-2-10 0 16,1 10 15-16,-2 0-3 0,3-14 15 16,-2 14-24-16,2-11 4 0,-3 11-8 0,2 0 20 15,-1-11 11-15,2 11-43 0,-2 0 41 0,2 0-34 16,-3 0 3-16,0 0 35 0,1 0-45 0,1 0 26 15,-2 0 5-15,1-10-1 0,-2 10 26 0,2 0-63 16,-2 0 22-16,0 0 20 0,0 0-24 0,1 0 42 16,-4 0-12-16,3 0-33 0,0 0 12 0,0 0-14 15,1 0 32-15,-1 0-48 0,0 0 30 0,-1 0-3 16,1 0-29-16,0 0 89 0,2 0-64 0,-2 0 36 16,0 0-42-16,0 0-20 0,0 0 52 0,1 0-39 15,-1 0 27-15,1 0 3 0,-3 0-31 0,6 0-1 16,-4 0 11-16,2 0 24 0,1 0 18 15,0 0 11-15,0 0-20 0,0 0-34 0,-1 10-17 16,-2-10 10-16,0 0 13 0,2 0 12 0,-2 0 5 16,0 11-11-16,-1-11-9 0,-2 0 12 0,3 0 18 15,-1 0-21-15,0 0 34 0,0 0-40 0,1 0-6 16,-3 0 37-16,3 0-38 0,1 0 15 0,-3-11-6 16,1 11 2-16,0 0 28 0,1 0-9 0,-3-10-30 15,3 10 8-15,-1 0-23 0,1 0 19 0,0 0 43 16,-1 0-40-16,1 0 23 0,-1 0-20 15,1-11-23-15,0 11 13 0,-1 0 8 0,1 0-9 0,-1 0 48 16,3-9-24-16,-2 9-13 0,0 0 49 16,2-11-75-16,2 11 62 0,-4 0-31 0,2-9-4 15,0 9 28-15,2 0-44 0,-4 0 33 0,3 0-12 16,0-10-14-16,-3 10 31 0,2 0-49 0,-2 0 14 16,0 0 33-16,2 0-39 0,-3 0 50 0,-2 0-23 15,-1 0 5-15,3 0-3 0,-8 0-10 0,5 0 15 16,-4 0-45-16,0 0 43 0,-1 0-2 0,-1 0-12 15,-3 0 21-15,1 0-8 0,-2 0-23 0,-1 0 24 16,-2 0 20-16,-1 0-40 0,0 0 1 0,-2 0-63 16,0 0-83-16,0 0-96 0</inkml:trace>
  <inkml:trace contextRef="#ctx0" brushRef="#br0" timeOffset="156346.98">9838 15124 458 0,'-4'12'11'0,"3"-12"22"16,-4 0 0-16,4 0 15 0,-2 0-6 16,-1 0-9-16,2 11-9 0,2-11-18 0,-1 0 4 0,-2 0-11 15,3 0 9-15,0 0-18 0,0 0-15 16,0 0 27-16,0 0-30 0,6 0 66 0,-2 0-16 16,0 0-21-16,2 0 9 0,4 0-42 0,-1 0 39 15,2 14-28-15,1-14 29 0,2 14 2 0,2-14-11 16,0 12-12-16,4-12 23 0,0 13-18 0,2-13 22 15,0 14 25-15,4-14-13 0,-2 15 10 0,5-15-53 16,0 15 28-16,1-15 4 0,2 12-10 0,2-12 29 16,1 0-2-16,-2 15-54 0,6-15 43 0,0 12-16 15,1-12-21-15,2 0 47 0,0 12-16 0,3-12 0 16,1 15-8-16,1-15-4 0,-1 11-11 16,2-11-23-16,-2 15 56 0,3-15-10 0,-3 17-28 15,0-17 33-15,0 14-34 0,-1-14 25 0,0 13 5 16,-1-13-1-16,0 0 3 0,0 0-4 0,-2 11-3 15,0-11 2-15,0 0 5 0,-2 0-29 0,0 0 15 16,-1 0 6-16,2 0-10 0,-1 0 12 0,-2 0 5 16,0 0-7-16,0 0-6 0,1 0-16 0,-2 0 16 15,-1 0-3-15,2 0 21 0,0 0-19 0,-4 0-15 16,2 0 19-16,0 0-19 0,0 0 45 16,0 0-10-16,0 0-36 0,0 0 11 0,0 0-12 15,0 0 9-15,0 0 21 0,0 0-5 0,0 0-17 0,0 0 14 16,-1 15-34-16,-4-15-9 0,0 14 40 15,0-14-7-15,-3 14 18 0,-1-14 10 0,-4 0-32 16,-1 11-22-16,2-11 39 0,-3 0-22 0,0 0 5 16,-1 0-5-16,2 0-17 0,-3 0 44 0,-2 0-46 15,3 0 65-15,-4 0-3 0,4 0-36 0,-4 0 15 16,0 0-25-16,3 0-4 0,-3 0 25 0,2 0 21 16,-5 0-5-16,3 0-12 0,1 0-24 0,-4 0-4 15,0 0-1-15,0 0 22 0,0 0-18 0,-1 0 24 16,-1 0-9-16,-1 0-30 0,-1 0 31 0,1 0 9 15,-3 0-4-15,-1 0 22 0,-2 0-1 16,2 0-34-16,-1 0 16 0,-3 0-11 0,1 0-1 16,-3 0 21-16,3 0-24 0,-3 0 22 0,0 0-42 15,0 0 33-15,0 0-12 0,0 0-14 0,0 0 33 16,0 0-31-16,0 0 6 0,0 0 21 0,0 0-22 16,0 0-31-16,0 0-46 0,0 0-56 0,3 0-43 15,1 0-60-15</inkml:trace>
  <inkml:trace contextRef="#ctx0" brushRef="#br0" timeOffset="158437.41">17400 14229 630 0,'-14'-10'8'0,"-2"10"-16"15,0-13 10-15,3-1 5 0,-2 14-14 0,3-15 3 16,0 4 49-16,2 11-40 0,0-15 28 0,2 5 57 16,0 10-67-16,1-12 9 0,2 12 1 0,-3-13-36 15,2 13-5-15,2-14 41 0,-2 4-36 0,4 10-26 16,-3-16 27-16,2 6-8 0,0-4-6 0,3 3 35 15,0-4-19-15,0 4-12 0,0-2 20 0,6-1 2 16,-1 1-9-16,0 0-12 0,2 2 21 0,-1 0-12 16,2 11-19-16,-3-13 30 0,4 13-20 15,-3-11 20-15,-1 11 9 0,1 0-36 0,1 0 20 16,-1 0-52-16,-2 0 41 0,-1 0 19 0,0 0-17 16,-1 0 17-16,2 0 6 0,-2 15 4 0,0 1 7 15,1-1-5-15,2 5-14 0,-3 4-2 0,1 2 13 16,0 0 13-16,1 3-27 0,-4 0 8 0,2 2-7 15,-2-1-7-15,0-1 2 0,0-3-4 0,0 3-20 16,0-5 18-16,0-2-4 0,0-3 20 0,0-1-11 16,0-2-18-16,0-4 26 0,4-12-27 0,2 14 25 15,-2-14-1-15,2 17-14 0,-2-17 8 0,2 0 24 16,1 0-14-16,-1 15-1 0,1-15 4 0,1 0-21 16,0 0-8-16,0 0 11 0,-3 0 7 15,5 0-25-15,-1 0 54 0,-1 0-17 0,0 0-4 16,0 0-4-16,0 0-22 0,0 0 29 0,-2 0-27 15,0 0 31-15,0 0-29 0,-1 0 5 0,0 0 21 16,-1 0-29-16,0 0 43 0,-1 0-41 0,0 0-23 16,-1 0 45-16,0 0-20 0,1 0 12 0,0 0 18 15,-1 0-46-15,0 0-8 0,1 0 32 16,0 14 23-16,1-14 24 0,0 15-8 0,-2-2-9 0,1 1-16 16,4 1-20-16,-4 2 36 0,0 1 10 15,1 1-20-15,-2-1 19 0,1 2-26 0,-3 0-1 16,0 3-7-16,0 0 21 0,0-1-2 0,-5 0 6 15,-2 2 9-15,4 0-50 0,-5-2 13 0,0-2-33 16,-2 0 16-16,0 1 43 0,-1-3 16 0,-6-1-31 16,1-3-14-16,-2 1-44 0,0-4-25 0,0 2-18 15,-2-3-33-15,2-10-8 0,0 12-38 0,0-12-36 16</inkml:trace>
  <inkml:trace contextRef="#ctx0" brushRef="#br0" timeOffset="158991.14">17874 14151 1007 0,'-2'0'13'16,"0"0"14"-16,-2 0-6 0,2 0 26 15,0 0 24-15,0 0-21 0,2 0 5 0,0 0-30 16,0 0-29-16,0 0 1 0,0 0 0 0,0 11-1 16,0-11 3-16,0 0 4 0,0 0-15 0,0 18-4 15,4-6 23-15,1 2-11 0,-2 1 32 0,1 4-4 16,2 2-38-16,0 3 23 0,1 1-23 0,-2 0 12 16,0-3 16-16,0 1-7 0,0-4-37 0,-2-2-50 15,1-3-48-15,-2-3-34 0,0 3-28 0,0-14-13 16,1 15-7-16</inkml:trace>
  <inkml:trace contextRef="#ctx0" brushRef="#br0" timeOffset="159213.54">17880 14131 1198 0,'0'0'-23'0,"0"0"-2"0,0 0 5 15,0 0 0-15,0 0 7 0,0 0-2 0,4 0 18 16,-2 0-14-16,0 0 30 0,2 0-19 0,0 0-17 16,0-11 25-16,2 11-5 0,3-13 33 0,-2 13-33 15,2-15-3-15,-2 4-16 0,1 0-19 16,3 11 2-16,-4-13-31 0,1 3-38 0,-2 10-27 16,0-10-23-16,0 10-38 0,-2-11 24 0</inkml:trace>
  <inkml:trace contextRef="#ctx0" brushRef="#br0" timeOffset="159402.6">17926 14272 914 0,'0'0'-4'0,"0"0"13"16,0 0-8-16,0 0-22 0,0 0-6 0,0 0 4 15,0 0 0-15,5 0 10 0,-2 0 51 0,1 0-27 16,2 0-26-16,1 0 29 0,0-11-46 0,-1 11 31 15,2-15-5-15,0 4-45 0,0 11-13 0,0-11-56 16,0 11 36-16,1 0-72 0,-3 0 18 0</inkml:trace>
  <inkml:trace contextRef="#ctx0" brushRef="#br0" timeOffset="159612.09">18024 14452 966 0,'0'0'19'15,"0"0"10"-15,-1 0 7 0,1 0-8 16,0 0-20-16,0 0-22 0,0 0-25 0,0 0 27 0,0 0-31 16,0 0 30-16,0 0 33 0,3 0-26 15,0 0 44-15,-2 0-27 0,3 0-2 0,-2 0-4 16,2 0-23-16,0 0 15 0,2 0 1 0,-1 0 16 16,0 0 0-16,0-16 5 0,0 16-51 0,1-11-29 15,0 11-70-15,3-15-17 0,-4 15 2 0,1-15-63 16</inkml:trace>
  <inkml:trace contextRef="#ctx0" brushRef="#br0" timeOffset="160534.94">18106 14061 960 0,'0'0'23'16,"0"0"19"-16,0 0 5 0,0 0 22 0,0 0-23 15,0 0-3-15,0 0 23 0,0 0-17 0,2 0-28 16,-2 0-19-16,0 0 5 0,3 0-28 0,-2 0 43 15,-1 0-16-15,5 15-30 0,-4 0 44 0,3 1-39 16,-2-1 30-16,4 5-3 0,1 3-41 0,-2 2 63 16,1 0-46-16,0 1-26 0,0-1 76 0,0 0-78 15,-2 0 44-15,0-4 25 0,2-1-41 0,-2 0 38 16,-2-6-13-16,1-14-3 0,-3 16-4 0,1-16-12 16,-1 0 7-16,0 14-11 0,0-14 22 15,0 0-2-15,0 0-1 0,0 0 3 0,0 0-19 16,0 0 4-16,0 0 19 0,0 0 17 0,0 0-15 15,0 0-26-15,0-11 6 0,0-2-23 0,0-3 25 16,0 1 24-16,0-2-27 0,0-1 1 0,0 1-32 16,0-1 44-16,0 4-6 0,0-2 1 0,4 0 27 15,1-2-19-15,-2 3 13 0,-1-1-4 0,3 0-25 16,-2 2-3-16,1 3 7 0,0 0 6 16,1 11 1-16,-4-12-12 0,3 12-62 0,-2 0 20 15,1-12-19-15,-2 12-22 0,-1 0 32 0,0 0-25 0,0 0 24 16,0 0-23-16,0 0 22 0,0 0 21 15,0 0-7-15,-4 16 21 0,2-1 18 0,-2-2-8 16,0 0-8-16,1 0 51 0,-1 2 0 0,-1-2 24 16,1-13 13-16,2 13 8 0,-2-13-14 0,3 14-28 15,-2-14-2-15,1 0-13 0,2 0-2 0,0 0-6 16,0 0 18-16,0 0-47 0,0 11-17 0,0-11 43 16,0 0-2-16,0 0 21 0,2 0 1 0,2 0-31 15,0 0-34-15,-2 13 38 0,2-13 27 0,2 0-28 16,-2 13 27-16,4-13-20 0,-1 0-4 0,-2 14 29 15,3-14-7-15,0 12-41 0,-2-12-22 0,4 0-44 16,-4 13-31-16,3-13-15 0,-2 11-15 16,3-11-31-16</inkml:trace>
  <inkml:trace contextRef="#ctx0" brushRef="#br0" timeOffset="160956.95">18415 14137 960 0,'-4'0'35'0,"4"0"26"0,-3 0-7 16,1 0-1-16,-2 0 8 0,4 0-30 15,-4 0-1-15,2 0 26 0,2 0-46 0,-1 0 2 16,-2 0-7-16,1 0-30 0,2 0-2 0,-1 0 22 16,-2 0 10-16,3 0 14 0,0 16 6 0,0-3-18 15,0 5 15-15,6-5-14 0,0 5-31 0,2-3 9 16,-2 0 8-16,0 1-7 0,2-3 28 0,0-13 3 15,0 16-39-15,2-16-1 0,-1 12 26 0,-2-12 2 16,-1 0-7-16,3 0 29 0,-2 14-26 0,2-14-6 16,-2 0 21-16,1 0-16 0,-2 0 2 0,0 0-8 15,3 0-22-15,-4 0 16 0,1 0 7 0,0-15-10 16,-2 1 23-16,1 2 8 0,-1-2-16 0,-3 0-5 16,-1-1 9-16,2 3-33 0,-2-2 25 0,0 0 2 15,0 2-6-15,0 12 9 0,0-14-4 16,0 14 14-16,0-9-20 0,0 9 15 0,0 0-19 15,0 0-22-15,0 0 38 0,0 0-10 0,0 0 16 16,0 0 5-16,0 0-28 0,0 0-7 0,0 0 40 16,0 0-33-16,0 0 59 0,0 0-37 0,0 14-28 15,3 0 38-15,1 2-79 0,-1 2 11 0,1-1-47 16,2 2-48-16,1 1-21 0,0-2 10 0,2-1-5 16,-2-2-24-16</inkml:trace>
  <inkml:trace contextRef="#ctx0" brushRef="#br0" timeOffset="161366.56">18793 14067 969 0,'-5'0'-2'16,"-1"0"6"-16,-2 0 27 0,2 0 3 0,-4 0 14 15,0 0-6-15,0 0 9 0,1 0-11 0,-4 0-3 16,3 0 1-16,-1 14-15 0,0-4-17 0,1-10-11 15,0 14 25-15,0-3-27 0,3 2 30 0,-2-13 7 16,4 16-33-16,0-4-16 0,1 2 4 0,1-1-15 16,0-2 17-16,3 0 15 0,0-11 17 0,6 18-20 15,-2-6 10-15,2-12-26 0,0 16-2 0,1-16 24 16,0 0-32-16,2 12 22 0,1-12 0 16,-3 0 0-16,3 0-1 0,0 0 10 0,0 0 8 15,1 0-12-15,-1 0 21 0,0 0-2 0,-3 0-21 16,6 0-2-16,-6 0 19 0,3-17-17 0,-4 5-23 15,3 0 29-15,-4 0-22 0,1-2 11 0,-2 2 25 16,-2-2-11-16,-2 5-1 0,3-3-10 0,-3 12 24 16,0-13-13-16,0 13-28 0,0-10 35 0,0 10-28 15,0 0 21-15,-5 0 22 0,1 0-29 16,3 0-12-16,-1 0-8 0,-2 0 14 0,1 0-4 0,2 0-44 16,-4 0 15-16,4 0-35 0,-2 0-34 0,1 0 19 15,1 0-27-15,-2 0-3 0,3 0 9 0,-1 0 4 16,-2 0-59-16</inkml:trace>
  <inkml:trace contextRef="#ctx0" brushRef="#br0" timeOffset="162012.79">18830 14140 639 0,'0'0'11'0,"0"0"-30"0,0 0-5 0,0 0 27 16,0 0-4-16,0 0 18 0,0 0-8 0,0 0 1 15,4 0-30-15,-1 0 19 0,-1 0 20 0,-1 0-22 16,5 0 25-16,-2 0 2 0,1 13-30 0,-1-1 3 16,0 0-9-16,2 2 5 0,0 1 36 0,0-1-12 15,-1 2 4-15,1 0-26 0,1-1 1 0,-1 3-29 16,-3-1 34-16,4 1-12 0,-4-1 0 0,4-3-5 15,-4 1-70-15,4-1 10 0,-4-14-95 0</inkml:trace>
  <inkml:trace contextRef="#ctx0" brushRef="#br0" timeOffset="162460.82">18908 13750 833 0,'-3'0'12'0,"0"0"9"0,0 0-21 0,3 0 17 15,-3 0-27-15,3 0-29 0,0 0 36 0,0 0 3 16,5 15-12-16,-1-1 29 0,-1 0 1 0,1 4-15 16,2-1 17-16,-2 3 3 0,2 3-20 0,3 1-5 15,-2-1 29-15,0 1-36 0,0 2 27 0,-1-3-9 16,1 3-4-16,1-2 21 0,-3 1-36 16,1-4 13-16,1-1-4 0,-4 2 4 0,4-5 27 0,-4-1-15 15,3-3-28-15,1-2 0 0,-4-11-11 16,1 14 3-16,-1-14 27 0,0 12-23 0,2-12 14 15,-1 0-21-15,-3 0 15 0,4 0 13 0,-4 0 3 16,3 0 26-16,1 0-36 0,-1 0 12 0,0 0-8 16,-1 0 1-16,2 0 14 0,-1 0 9 0,0 0-27 15,-1 0 0-15,1 0 10 0,1 0-6 0,1 0 0 16,-2 0-34-16,2 0-45 0,-1-11-42 0,1 11-34 16,1-9 0-16,-1 1-25 0</inkml:trace>
  <inkml:trace contextRef="#ctx0" brushRef="#br0" timeOffset="162705.57">19170 13991 1030 0,'-6'0'-9'0,"2"0"13"0,1 0 14 0,-1 0 30 15,0 0-6-15,2 0-9 0,-1 0 27 0,0 0-25 16,1 0 7-16,2 0-24 0,-2 0-13 0,-1 0-11 15,3 0 1-15,0 0 18 0,0 13-41 0,0-13 25 16,0 0-14-16,0 11 14 0,5-11 16 0,-1 11-29 16,0-11 44-16,-1 15-37 0,4-4 10 0,-4-11-7 15,4 15-74-15,-4-1-4 0,4-4-51 16,-4-10 10-16,2 11-15 0,0-11-17 0,-2 12-34 0</inkml:trace>
  <inkml:trace contextRef="#ctx0" brushRef="#br0" timeOffset="162845.18">19150 13931 644 0,'-1'0'1'0,"-4"0"-31"16,4-11 19-16,-1 11 29 0,0-9-24 16,2 9 6-16,0-12-40 0,0 3-40 0,0 9 10 15,4-13-61-15</inkml:trace>
  <inkml:trace contextRef="#ctx0" brushRef="#br0" timeOffset="163175.26">19284 13797 970 0,'-3'14'-3'16,"-1"-3"5"-16,0 2 22 0,-1-2 8 0,0 0 31 15,0 2-2-15,-1-2-47 0,2 3 7 0,1-14-17 16,-3 16 4-16,4-5 16 0,2-11-24 0,-2 12-15 15,-1-12 4-15,3 0 5 0,0 11-15 16,0-11 41-16,0 0-58 0,5 0 39 0,0 11 11 16,1-11-35-16,-2 11 50 0,2-11-20 0,1 10-26 15,1-10 17-15,0 12 16 0,2-12-32 0,-2 12 42 16,0-12-16-16,2 11-47 0,-2-11 37 0,2 12 10 16,-2-12-2-16,-1 13 6 0,-2-13 13 0,1 12-23 15,-4-12 4-15,1 12 24 0,2-12-35 16,-5 11 35-16,0-11-38 0,0 15 21 0,0-6 11 0,0-9-14 15,0 15 3-15,-5-4 10 0,0-11-18 0,0 15-39 16,-1-15 5-16,3 12-74 0,-4-12-10 0,4 0-49 16,-1 0 18-16,-2 0 6 0,4 0 13 0,-3 0-23 15</inkml:trace>
  <inkml:trace contextRef="#ctx0" brushRef="#br0" timeOffset="163626.92">19467 13892 1029 0,'-6'0'9'0,"4"0"-1"16,-3 0 16-16,-1 0 10 0,3 0-28 0,-4 15 19 16,2-2-13-16,-3-2-5 0,1 3 21 0,1-3-48 15,3 2 24-15,-4 0 4 0,4 2-12 16,1-1 47-16,0-1-41 0,-1 0 5 0,3 0-24 15,0-2 20-15,0-11 11 0,5 15-37 0,0-4 43 16,0-11-36-16,0 14 5 0,4-14 6 0,-2 0-8 16,3 10-7-16,0-10 1 0,1 0 40 0,1 0-15 15,-2 0 5-15,2 0-9 0,-2 0-9 0,4 0 28 16,-5 0-6-16,4 0 16 0,-3-15-22 0,0 4-2 16,-2-2-33-16,0 2 19 0,-2 1 18 0,-2-2-26 15,-1-1 60-15,2 2-37 0,-5-1-35 0,2 0 26 16,1 1-32-16,-3 0 36 0,3 11 1 0,-3-12 7 15,2 12 18-15,0 0-11 0,-2-10-8 0,0 10-15 16,0 0-30-16,0 0-10 0,0 0 58 16,0 0-13-16,0 0 44 0,0 0-30 0,0 0-13 15,0 0-20-15,0 0 0 0,0 0 27 0,0 0-5 16,0 13-4-16,0-2-9 0,6 0 5 0,-2 4 6 16,2 2 25-16,2 1-31 0,0 0 23 0,2-1-47 15,2 2 9-15,-1-1-54 0,2-1-37 0,0-1-9 16,0-4-71-16,1-1 64 0,0-11-20 0,0 0-27 15</inkml:trace>
  <inkml:trace contextRef="#ctx0" brushRef="#br0" timeOffset="164133.57">19859 13855 905 0,'-6'0'8'16,"0"0"19"-16,1 0 11 0,-4 0 42 0,2 0-10 15,-2 0-12-15,1 0 17 0,2 12-29 0,0-12 5 16,0 14-25-16,2-14-34 0,2 11-5 0,0-11 7 16,0 9-8-16,2-9 16 0,0 13-15 0,4-13-5 15,2 13 12-15,0-4-8 0,3-9 6 0,-4 17-2 16,5-4 16-16,-1-3 8 0,3-10-31 0,-2 15 15 16,-1-3 12-16,3-12 1 0,-2 14 3 15,-2-14-18-15,0 9 28 0,0-9-38 0,0 14 51 0,-4-14-24 16,-2 12-43-16,2-12 20 0,-4 13-9 15,0-13 22-15,0 14-8 0,0-2 3 0,0-1-4 16,-4-11-20-16,-2 16 43 0,-2-4-7 0,2-12-10 16,-2 15 22-16,0-15-56 0,1 12-58 0,-2-12 16 15,-3 0-26-15,2 0-31 0,2 0 76 0,-2 0-23 16,2 0 11-16,-2-15 38 0,5 2-16 0,0-5-9 16,1 1 21-16,1-2 8 0,3 1 31 0,0 0-15 15,5 0 20-15,2 1-9 0,-2 1-15 0,5 3 41 16,-2 0-32-16,0 2-23 0,2 1 30 15,0 10-23-15,1-10 17 0,-4 10 42 0,3-10-47 0,-2 10-10 16,0 0 24-16,0 0 6 0,0 0 21 16,-1 0 34-16,-3 0-21 0,3 0 17 0,-2 0-8 15,0 0 1-15,0 0-13 0,0 0 1 0,0 0-26 16,1 10 31-16,-5 1-22 0,3 0-27 0,1 2 48 16,-2-2-68-16,1 1 10 0,0 2 33 0,0 0-25 15,-2-1 22-15,4-2 2 0,-2 3-40 0,0-2-8 16,1-3 30-16,-4 2-14 0,3-11-61 0,2 14-37 15,-1-14-88-15,-2 9-31 0</inkml:trace>
  <inkml:trace contextRef="#ctx0" brushRef="#br0" timeOffset="164306.1">19977 13525 1530 0,'-8'0'0'16,"0"0"-43"-16,-2 0-77 0,0 0-30 0,4 0-74 15,2 0-85-15,1 0 47 0</inkml:trace>
  <inkml:trace contextRef="#ctx0" brushRef="#br0" timeOffset="165867.5">17362 13562 309 0,'2'-12'27'16,"1"12"20"-16,0 0 19 0,-1 0-2 15,2 0-26-15,-3 0-20 0,4 0-6 0,-4 0 14 0,4 0 19 16,-5 0 15-16,2 0-1 0,0 0-22 16,-1 0 1-16,2 0-35 0,-1 17 2 0,2 1 18 15,0 2-28-15,2 1 10 0,1 5-23 0,3-1 1 16,0 5 11-16,3 1 24 0,3 1-6 0,2 3 38 15,-3 3-46-15,4 0-34 0,-2 2 33 0,2 1-12 16,1 3 25-16,0 0 33 0,0 1-10 0,-2 0-44 16,2 0 26-16,0-3-28 0,0 1 5 0,-4-4 12 15,0-3-19-15,0-4 15 0,-2-2-40 0,1-1 3 16,-4-1 47-16,1-5-4 0,-2-4 46 16,0 1-29-16,-3-6-47 0,5 1 26 0,-7-15-47 0,-3 15 7 15,2-15 6-15,0 0-79 16,-4 0-44-16,0 11-18 0,0-11-52 0</inkml:trace>
  <inkml:trace contextRef="#ctx0" brushRef="#br0" timeOffset="166476.7">17458 13446 762 0,'-6'0'-22'0,"4"0"15"16,0 0-18-16,2 0 9 0,0 0-3 0,4 0-11 16,4 0 20-16,2 0-6 0,1 0 23 0,2 15-9 15,-1-15-22-15,4 0 27 0,2 0-25 0,2 0 20 16,2 0 13-16,7 0-8 0,-3 0 27 0,5 0-15 15,3-19 12-15,4 3-27 0,-2-3 10 0,6-1 12 16,0-2-10-16,0-2 2 0,4 3 10 0,0-2-31 16,2 1-8-16,2-2 2 0,0 1-8 0,2 2 8 15,5 1 26-15,-4 3-1 0,7-2-1 0,2 3-8 16,2-2-8-16,-2 6 7 0,4-2 2 16,0 5 2-16,-4-2-11 0,5 0 16 0,-5-1-2 15,1 12 12-15,-4-15-23 0,-1 4 22 0,0 2-30 16,-4 9-19-16,0-14 46 0,0 14-36 0,-2-13-10 15,-3 13 54-15,0-10-5 0,-3 10 10 0,-2 0-9 16,-4 0-33-16,-2 0-14 0,-4 0-18 0,-2 0 77 16,-4 0-2-16,-2 0-13 0,0 0 0 0,-4 16-36 15,0-2-12-15,-4-2 49 0,-2 1 4 0,0-2-31 16,-2 1 38-16,-4 1-50 0,2-1 1 16,-2 0 5-16,0 2-9 0,-2-2 36 0,0 3 11 0,4 0 4 15,-2 3 3-15,0 1-47 0,0 1-13 16,3 3 28-16,-2 1-18 0,5 6 38 0,0 1 20 15,0 2-3-15,3 0-23 0,2 3-6 0,-1 1-24 16,4 4-6-16,0 2 22 0,2-2 2 0,3 5-19 16,-2 0 24-16,5-2-15 0,-2 4 9 0,2-3 21 15,2-4-29-15,-2 0 41 0,0-3-30 0,1-3-3 16,-4-4 13-16,1 1-21 0,-4-3 8 0,-1 0 23 16,-4-3-17-16,-2-2 2 0,-6 1-57 0,-3-4-77 15,0 2-78-15,-4-3-34 0</inkml:trace>
  <inkml:trace contextRef="#ctx0" brushRef="#br0" timeOffset="167032.28">17846 14857 903 0,'2'0'-14'0,"3"0"13"0,1 0-37 0,4 0 12 16,1 0 6-16,5 0-6 0,3 0 38 0,2 0-25 16,1 0 4-16,4 0 23 0,0 0-24 0,4-12 18 15,2 1 1-15,2-1-9 0,4 0-8 0,2-2 23 16,2-1-6-16,9 0-22 0,-1-5 29 0,5 0-21 16,5-1 6-16,7-4 20 0,-1 1-21 15,6-5 27-15,2-2-8 0,-1 1-17 0,6-1 37 16,-1-2-34-16,1-2 19 0,-1 2-41 0,3-1 16 15,1 0-10-15,2 5-32 0,-1 2 70 0,4-1-35 16,-1 4 13-16,-2 1 7 0,1 3-12 0,-8 2 4 16,1 1-5-16,-1 3 10 0,-8-1-5 0,1 4-33 15,-2 0 32-15,0 0-27 0,-2 11 36 0,-4-11 0 16,0 11-28-16,-1-11 43 0,-4 11-43 0,-5 0 38 16,-1 0 18-16,-8 0-32 0,-3 0 20 0,-5 0-24 15,-5 0-18-15,-4 0 24 0,-7 0-29 0,-2 0 24 16,-8 0 15-16,0 0-3 0,-4 0 9 0,-5 11-11 15,0-11-2-15,0 13-18 0,0-13-84 16,-5 11-20-16,-4 0-35 0,3-11-105 0,-4 15 69 16</inkml:trace>
  <inkml:trace contextRef="#ctx0" brushRef="#br0" timeOffset="167202.56">20777 14087 794 0,'-10'13'-68'0,"-2"-13"-94"0,-2 0-37 16</inkml:trace>
  <inkml:trace contextRef="#ctx0" brushRef="#br0" timeOffset="169926.66">17465 15170 896 0,'-3'0'1'16,"-1"0"-22"-16,1 0 19 0,0 0 29 0,-3 0-2 15,2 0 41-15,-2 0-14 0,2 0-34 0,-2 0 25 16,-2 0-19-16,2 0 7 0,-3 0 2 15,2 0 0-15,-1 0-2 0,-3 0-8 0,4 0 11 0,-3 0-48 16,2 0-3-16,0 0 17 0,-2 0-29 16,2 0 50-16,0 15-21 0,-2-15 2 0,4 0 21 15,-2 11-15-15,-1-11-6 0,3 14-12 0,1-14-2 16,0 0-3-16,0 11 20 0,0-11 4 0,2 0 6 16,1 0-19-16,2 0 25 0,-2 0 3 0,2 0-23 15,0 0 48-15,0 0-38 0,0 0-23 0,0 0 17 16,0 0-25-16,0 0 11 0,0 0-1 0,0 0 11 15,4 0-22-15,-1 0 27 0,0 0-14 16,1 0 4-16,-1 0-40 0,2 0-30 0,-1 0-16 0,0 0-52 16,-1 0 3-16,4 0-34 0,-1 0-45 0,-2 0 23 15</inkml:trace>
  <inkml:trace contextRef="#ctx0" brushRef="#br0" timeOffset="171252.48">19114 14441 270 0,'0'0'-1'16,"0"0"-9"-16,0 0 25 0,0 0 16 0,0 0 19 15,0 0 32-15,0 0-23 0,0 0-10 0,0 0 3 16,4 0-18-16,-4 0 14 0,3 0 22 0,-3 0-17 16,0 0 9-16,0 0 6 0,0 0 34 15,0 0 34-15,0 0-16 0,0 0 15 0,0 0-48 0,0 0-38 16,0 0 11-16,0 0-58 0,-3 0 20 0,-2 0-6 15,-1 0-23-15,0 14 11 0,-3 1-26 16,2 0 11-16,-1 2 13 0,-4 5 13 0,-1 0-16 16,4 4-8-16,-4 1-1 0,-1 1 10 0,1 5-1 15,-1-2 8-15,-4 2-1 0,4 0-18 0,0-3 15 16,-4 4 2-16,4-4-11 0,-1 1 11 0,0-3 5 16,0-3-26-16,4 0 14 0,-4-4 17 0,5-1-18 15,0-5 24-15,0-1-9 0,4-14-127 0,-1 12-49 16,3-12-54-16,-1 0-67 0,1 0 50 0,4 0-17 15</inkml:trace>
  <inkml:trace contextRef="#ctx0" brushRef="#br0" timeOffset="171624.01">18634 14965 794 0,'-6'0'10'15,"-1"0"1"-15,0 0 8 0,5 0 0 0,-2 0-10 16,3 0 1-16,-2 0-10 0,3 0-4 0,0 0 7 16,0 0-39-16,0 0 3 0,4 0 28 0,0 0-12 15,-2 0 41-15,2 0-5 0,0 14-30 0,1-14 0 16,-1 15-2-16,-1 0 17 0,3 1 21 0,-2-1-1 15,2 5-2-15,3 0-6 0,-4 4-36 0,4-1-6 16,-3 4 49-16,-1-2-7 0,1-2 2 0,-1 1 19 16,-1-1-44-16,0-2-19 0,-1-1 44 0,3-6 8 15,-2 1-15-15,2-4-1 0,-2-11-41 0,2 15-14 16,3-15 23-16,-2 0 19 0,7 0 22 16,-4 0 9-16,5 0 12 0,-1 0-45 0,4 0 5 15,-3 0-12-15,4 0 2 0,-2-15 16 0,4 1-53 0,-4 2-18 16,3 12-113-16,-1-13-44 0</inkml:trace>
  <inkml:trace contextRef="#ctx0" brushRef="#br0" timeOffset="173830.9">17464 15713 766 0,'-4'-12'0'0,"-1"12"-16"0,2-11 36 16,-3 11-45-16,-1-12 31 0,0 12 29 0,-3-12-10 15,2 12 42-15,-3-11-27 0,1 11 3 0,-1-11-12 16,-1 11-17-16,2 0-2 0,-3 0-16 0,4 0 0 16,-3 0 7-16,2 0 9 0,-1 0 4 0,1 0-32 15,0 0 29-15,3 0-45 0,-2 0 21 16,4 0 32-16,0 11-28 0,2 0 21 0,1 2-2 15,0-2-21-15,2 0 18 0,0 4-1 0,0-2-27 16,6-1 7-16,0 1-15 0,-1-2 16 0,4-1-13 16,-2-10 3-16,2 14 9 0,-1-3 19 0,1-11 9 15,4 11-3-15,-3-1-16 0,3-10 5 0,0 12 1 16,1-1 2-16,0-11-8 0,-2 12 15 0,0-2 0 16,2-10-18-16,-4 13 10 0,0-13-10 0,-1 11 6 15,0-11 21-15,-1 15-16 0,-3-15 5 16,-2 11-24-16,-2-11 11 0,2 11 10 0,-3-2-21 15,0-9 37-15,0 13-18 0,-6-13 23 0,0 11-49 16,-1 0 29-16,0-11-7 0,1 14-12 0,-4-14 40 16,0 14-35-16,0-4-23 0,-2-10 43 0,2 12-11 15,0-12-1-15,-3 14 34 0,2-14-75 0,1 11-32 16,1-11-9-16,2 0-51 0,-2 0-3 0,6 0-38 16,1 0-15-16</inkml:trace>
  <inkml:trace contextRef="#ctx0" brushRef="#br0" timeOffset="174229.4">17612 15934 698 0,'0'0'-8'15,"0"0"20"-15,0 0-4 0,0 11-39 0,0-11 43 16,0 0-35-16,0 0 6 0,0 0 42 0,4 0-36 15,-2 0 15-15,4 0-6 0,-2 0-9 0,5 0-5 16,-4 0 13-16,3-11 28 0,0 2-1 0,0 0 12 16,0-2-40-16,1 0 0 0,-5 1-1 0,5-2-6 15,-5 1 34-15,0 3-10 0,1-1 7 0,-4 9-6 16,-1-12-16-16,0 12-4 0,0-11 2 0,0 11 8 16,-6 0 17-16,-1 0 14 0,0 0-25 15,0 0 2-15,-2 0-6 0,-1 0-49 0,0 0 25 0,-2 18 18 16,4-2-4-16,-1-1 25 0,0 1 1 15,4 0-42-15,-4-2 14 0,3 1 10 0,2 4-13 16,0-4 24-16,2 0-3 0,2 0-11 0,0-1 0 16,3-3-8-16,4-1-15 0,-1 1 30 0,3-11-8 15,-2 14 2-15,3-14 13 0,2 0-46 0,-1 10 47 16,2-10-2-16,1 0-3 0,0 0 26 16,0 0-52-16,0 0 9 0,1 0-35 0,-2 0-39 0,1-11 4 15,-2-4-39-15,0 0-58 0</inkml:trace>
  <inkml:trace contextRef="#ctx0" brushRef="#br0" timeOffset="174450.78">17856 15681 1111 0,'0'0'48'0,"0"0"-12"16,0 0 13-16,0 0-12 0,0 0-18 0,0 0-11 15,0 0-13-15,0 0 20 0,0 0-25 0,0 0 26 16,0 0-8-16,0 15-17 0,0 2-18 0,4 0 9 15,0 0 35-15,2 4-2 0,0 2 2 0,0 1 0 16,-2 0-22-16,5-2-12 0,-6 5 9 0,1-4 13 16,4 0-16-16,-2-1-2 0,0-3 40 0,3 0-23 15,-4-1-57-15,1-1-29 0,0-2-104 16,0-4-4-16,2-1 0 0,-2-10 21 0,-2 11 12 0</inkml:trace>
  <inkml:trace contextRef="#ctx0" brushRef="#br0" timeOffset="174643.27">18023 15919 1040 0,'1'0'17'0,"-1"0"2"0,0 0-4 16,0 0-11-16,0 0-13 0,0 0-36 0,2 0 47 16,1 0-15-16,-3 12 29 0,1 0 9 15,-1 2-40-15,4 0 49 0,-2 1-52 0,2 0 24 0,0 3-1 16,2-4-22-16,-1 0-2 0,0 0-60 15,1-5-31-15,-2-9-62 0,2 12 9 0,0-12-23 16</inkml:trace>
  <inkml:trace contextRef="#ctx0" brushRef="#br0" timeOffset="175283.57">18060 15791 530 0,'-2'0'18'15,"0"0"2"-15,1 0-13 0,1 0 24 16,0 0-52-16,0 0-17 0,1 0-2 0,5 0-33 16,0 0 20-16,1 0 5 0,0 0-5 0,3 0 34 15,-1 0 4-15,1-11 3 0,-3 2 14 0,3 9-18 16,0-11 17-16,-1 11 15 0,-2-9 6 0,-1 9-24 16,2 0-4-16,-3-8 30 0,-2 8 7 0,1 0 47 15,0 0 72-15,-4 0-44 0,2 0 2 0,-2 0-38 16,0 0-100-16,0 0 41 0,-3 0-5 0,-1 11 39 15,-1 1 27-15,1-2-41 0,-2 3 19 0,2-2-35 16,2 1 3-16,-2 0-5 0,3-1-13 0,-2 0-7 16,1-11-13-16,2 14 42 0,0-4-20 15,0-10-4-15,0 11 17 0,6-11-37 0,-2 12 4 0,2-12 18 16,0 11-14-16,4-11-8 0,-1 10 24 16,-2-10-2-16,3 0 10 0,-1 11 27 0,1-11-22 0,0 9 10 15,-3-9-14-15,3 0-26 0,-1 11 11 16,-2-11-12-16,2 0 11 0,-5 12 36 0,-1-12-11 15,1 9 18-15,0-9 12 0,-4 0-24 0,2 14 24 16,-2-14-28-16,0 12-1 0,0-12 6 0,-3 14-37 16,-1-14 32-16,-1 9-28 0,1-9 6 0,0 0-10 15,-2 11-16-15,0-11-24 0,2 0-23 0,-2 0 12 16,2 0-52-16,-2 0 29 0,2 0 4 16,1 0-13-16,-2 0 34 0,3-11-15 0,0 2-15 0,2-2-8 15,0 1 54-15,0-1-5 0,0-3 3 16,4 4 26-16,2-4-37 0,-2 3 50 0,1 2 5 15,-2 2 13-15,1-1-4 0,0 8-50 0,1-11 28 16,-2 11 28-16,1-9 42 0,0 9 16 0,1 0 19 16,-1 0-21-16,-3 0-1 0,1 0-5 0,2 0-5 15,-1 0-17-15,-2 0-17 0,-1 0 29 0,2 0-13 16,-2 0-7-16,3 0-2 0,-2 0 9 0,-1 0-19 16,4 0 21-16,-2 0-25 0,1 9-12 0,0 3 4 15,1 0 4-15,0-1-11 0,2 0 5 0,-2 2 5 16,1-2-19-16,1 0-2 0,-5-2 22 0,5 3-27 15,-2-12 3-15,2 12 7 0,1-12-61 16,-4 11-17-16,1-11-24 0,1 0-71 0,0 0-13 16,-3 0 9-16</inkml:trace>
  <inkml:trace contextRef="#ctx0" brushRef="#br0" timeOffset="175450.18">18294 15725 888 0,'-3'0'-11'16,"-4"0"12"-16,4 0 9 0,-1 0-12 0,-1 0 7 16,1 0-1-16,4 0-14 0,-2 0 13 15,2 0 5-15,0 0-3 0,6 0-51 0,-1 0-41 16,0 0-49-16,1 0-97 0</inkml:trace>
  <inkml:trace contextRef="#ctx0" brushRef="#br0" timeOffset="175839.69">18467 15616 779 0,'0'0'23'15,"0"14"2"-15,-5-1 19 0,4-1 20 0,-2-1-44 16,3 4 16-16,0 0-3 0,0 3-17 0,0-1 8 16,0 2 19-16,4 0-40 0,1 1 3 0,1 1 19 15,-2 0-35-15,2-2 12 0,1 1 2 16,2 0-9-16,-2-1 18 0,1-3 6 0,1 2-6 0,-2-1-16 15,3-3-8-15,-1-2-10 0,-3 1 17 16,0-3 12-16,-1-10-14 0,0 11 10 0,-1-11 9 16,-1 10-25-16,1-10 23 0,-1 0-10 0,-2 0-26 15,1 0 32-15,1 0-32 0,-2 0 26 0,2 0 19 16,-1 0-38-16,-2 0 33 0,1 0-2 0,-1 0-24 16,3 0 30-16,-2 0-22 0,1 0 1 0,1 0-1 15,-2-11-4-15,3-2 13 0,-2 2-12 16,2 0-6-16,2-2 8 0,1 2-4 0,-4 1 9 0,3 0 8 15,-2 10-16-15,2-10 9 0,-2 10-11 0,2-9 18 16,3 9 16-16,-5 0-14 0,2 0 10 0,-1 0-32 16,1 0 8-16,3 0-17 0,-2 0 21 0,2 0-14 15,-2 0 35-15,2 0 12 0,1 0-26 16,0 15 44-16,1-1-46 0,1-2-37 0,2 1-67 16,-1 3-83-16,0-3-104 0,2-2 7 0</inkml:trace>
  <inkml:trace contextRef="#ctx0" brushRef="#br0" timeOffset="176755.82">19301 14416 973 0,'-4'0'-4'0,"1"0"5"0,0 0-8 16,0 0 67-16,-1 0 1 0,1 0 14 0,0 0 7 16,2 0-88-16,-1 0 23 0,2 0-11 0,0 0-16 15,0 0 30-15,0 0-18 0,0 0 2 0,0 0-15 16,3 14 8-16,3-14-6 0,1 0 0 0,-1 11 38 16,1-11-20-16,2 15-1 0,1-4-27 15,2-11-1-15,0 18 22 0,4-4-22 0,0-14 16 16,0 16-6-16,1-5-2 0,4 3 21 0,-1-2 5 15,1-3 15-15,2 2-35 0,1 3 16 0,-2-4-12 16,4 1-7-16,-2 1 21 0,3-1-39 0,-1 0 11 16,-2-1 8-16,2-10 10 0,-1 14 16 0,1-2 14 15,-2 0-20-15,-1-1-27 0,-1 0 8 0,-3-11-5 16,-1 14-5-16,2-2 30 0,-4-3 11 0,0 4-6 16,0-5 9-16,0-8-6 0,-2 14-12 0,-2-3-26 15,1-11 6-15,-6 9-23 0,3-9 24 0,-1 14-72 16,-4-14-27-16,1 0-15 0,-2 10-87 0,-2-10 49 15,1 0-47-15</inkml:trace>
  <inkml:trace contextRef="#ctx0" brushRef="#br0" timeOffset="177089.5">20007 14642 883 0,'0'0'-6'0,"0"0"-15"0,0 0-27 16,0 0 4-16,0 0 14 0,0 0 40 0,0 0 2 15,0 0 13-15,0 0-21 0,2 0-49 0,2 0 56 16,0 0-27-16,1 0 15 0,1 0 27 0,-3 0-43 16,4 0-5-16,0 0 31 0,-1 0-12 15,2 0 10-15,-2 0 38 0,3 0-55 0,-4 14 14 16,3-14 4-16,-1 0-24 0,-1 11 25 0,-1-11 46 15,0 10-2-15,0-10-2 0,-3 12 34 0,2-12-71 16,-2 15 9-16,1-3-1 0,-3 2-27 0,0 0 9 16,0 1 0-16,0 1 5 0,-6 1 0 0,-1 1-23 15,1-1 27-15,0-2-16 0,0 3-22 16,-2-2 56-16,0-1-33 0,3 0-15 0,-4 0-70 0,3-4-64 16,0 1-79-16,2-3-24 0</inkml:trace>
  <inkml:trace contextRef="#ctx0" brushRef="#br0" timeOffset="178140.26">20617 15076 830 0,'0'0'-19'0,"0"0"23"0,-6 0-10 16,6 0 2-16,-1 0 3 0,1 0-23 0,0 0 3 15,0 0 16-15,0 0 9 0,0 0-10 0,0 0 14 16,0 0-36-16,0 0 26 0,0 0 10 0,0 0-12 16,1 0 46-16,4 0-12 0,-4 9-20 0,3 1 21 15,1 1-12-15,0 2-16 0,1 1 11 0,0 3-16 16,4 1 15-16,0 4 13 0,-1-2 11 16,-2 1 0-16,3-1-33 0,-1 6-10 0,-2-6 23 0,2 1 5 15,-2-3-41-15,0-1 27 0,-1-1-37 0,0-4 24 16,-1-12 18-16,-3 13-4 0,5-13 14 15,-4 14-79-15,0-14-59 0,-2 0-27 0,2 12-121 16</inkml:trace>
  <inkml:trace contextRef="#ctx0" brushRef="#br0" timeOffset="178391.62">20434 15109 858 0,'-7'0'30'0,"5"0"-2"0,-2 0-35 15,3 0 17-15,-2 0-25 0,3 0-31 0,0 0 50 16,0 0-14-16,4 0-16 0,2 0 59 0,2 0-41 16,3 0 13-16,-1-10 9 0,1 0-37 0,4-2 48 15,0 0-3-15,1 1-14 0,4-3-12 0,-4-1 4 16,0 6-8-16,3-5 38 0,-2 2-29 0,-1 3-65 15,0-2-42-15,0 2-52 0,3 1 11 0,-4 8-18 16</inkml:trace>
  <inkml:trace contextRef="#ctx0" brushRef="#br0" timeOffset="178597.11">20895 15046 792 0,'0'11'16'15,"0"1"17"-15,0-1-9 0,0 0 4 0,0-1-42 16,0 1 5-16,3 0 34 0,-1 1-34 0,-1 0 27 16,2 0-10-16,1-1-29 0,-1 1 29 0,1 2 9 15,2-1-15-15,0-2 11 0,3 0-11 0,-1 2 1 16,0-13 10-16,0 14-18 0,-1-14 13 0,3 14-22 16,1-14-54-16,-3 11-28 0,-1-11-8 0,2 0-120 15</inkml:trace>
  <inkml:trace contextRef="#ctx0" brushRef="#br0" timeOffset="178763.65">20900 14976 657 0,'-9'10'17'0,"3"-10"-26"16,0 0-2-16,2 0 1 0,4 0 7 0,0 0-22 0,0 0-15 15,4 0-44-15,7 0-58 0,-3 0 11 16</inkml:trace>
  <inkml:trace contextRef="#ctx0" brushRef="#br0" timeOffset="180103.66">21199 14861 963 0,'-7'0'10'0,"1"0"8"0,-1 9 9 0,0-9 15 16,-2 12 5-16,2-12-12 0,-3 13 10 0,1-3-16 16,2 0 1-16,0-1-5 0,1 2-7 0,1 0-5 15,-1-1-25-15,0 1 10 0,3-2 2 16,2 2-10-16,1-2 22 0,0-9 7 0,0 15-28 16,4-4 23-16,3-11-27 0,0 14 3 0,1-14 4 15,-3 10-10-15,5-10 22 0,-1 0-40 0,3 0 35 16,-4 0-25-16,2 0 19 0,0 0 28 0,2 0-17 15,-2 0 20-15,0-15-15 0,0 3-7 0,-3-5 16 16,4 1-18-16,-6-3 5 0,1-4 20 0,1 0-46 16,-4-2 7-16,0-1-3 0,-1-2-11 0,-2 1 23 15,0-2 25-15,0 0-31 0,-5 0 3 0,-1 1 6 16,2-2-25-16,-2 4 31 0,-1 3-26 0,-2 1 18 16,2 2-7-16,0 5 4 0,1 3 37 0,1 12-33 15,-3 0 76-15,4 0-71 0,-2 0 8 0,2 0 20 16,0 0-49-16,-1 0 41 0,4 0-29 15,-1 0-12-15,-1 0 7 0,3 0-13 0,0 0 21 16,0 0 6-16,0 14-14 0,6 0 19 0,1 2-17 16,1 2-12-16,0-2 22 0,2 5 5 0,2 2 1 15,-1-1-11-15,5-1 1 0,-3 5-8 0,3-2-2 16,1 1 15-16,-2-2-10 0,2 2 9 0,0-4 13 16,-1 2-21-16,2-3 3 0,-3-1 11 0,1-2-17 15,0-1 29-15,-1-2-22 0,0-3-11 16,1-2-18-16,-3-9-51 0,0 11-10 0,2-11-8 0,-3 0-5 15,2 0 37-15,-2 0 4 0,-3 0-1 0,1-11 12 16,0-3 12-16,-1 3 29 0,-2-3-23 16,2-2 57-16,-3 1-30 0,-1-1 1 0,-2 0 27 15,1-1-44-15,0 3 24 0,-2-1 0 0,0 4-3 16,-2 0 43-16,0 1 22 0,0 10 16 0,0-11-3 16,0 11-24-16,0-7 17 0,-4 7 6 0,0 0 25 15,0 0-12-15,-2 0 3 0,2 0-61 0,-2 0-4 16,-1 0 21-16,0 0-49 0,-2 0 19 0,4 0 9 15,-3 0-26-15,1 0 12 0,1 0 16 0,-1 0-33 16,1 9 27-16,-1-9-13 0,4 13-22 0,-1-2 24 16,2-11-31-16,-2 11 2 0,1-11 23 0,3 11-9 15,0-11 3-15,0 0 13 0,0 10-15 0,3-10 6 16,3 0-7-16,-2 0-4 0,2 0 12 0,0 0-1 16,2 0 10-16,0 0-17 0,0 0-2 15,2 0-3-15,-2 0 7 0,2 0 8 0,-2 0-3 16,0-12-9-16,-3 3-9 0,2-2 3 0,-1 0 20 15,-3-2-10-15,0 4 12 0,1-3 0 0,-4 12-9 16,2-13 16-16,-1 13 13 0,-1-8-14 0,3 8-4 16,-3 0 18-16,2 0-16 0,-2 0 8 0,0 0 2 15,2 0-38-15,-2 0 23 0,2 0-8 0,1 0-30 16,-3 0 40-16,1 0-33 0,1 0 18 0,2 0 11 16,0 8-9-16,-1-8 7 0,4 14-9 0,3-3 14 15,-4-2 3-15,4-9-22 0,-2 14-17 0,0-14-17 16,2 0-17-16,-2 0-4 0,0 0-3 15,1 0-2-15,-4 0-3 0,1 0-3 0,2 0-2 16,-3-14 6-16,2-1 16 0,-5-1 16 0,1-4 34 16,-2-4-15-16,-1 2-5 0,0-5 19 0,0 1 2 15,0 2 14-15,0 1-8 0,-1-2 9 0,-4 3-18 16,1 0 24-16,0 4-6 0,0 2-9 0,-1 2 46 16,2 14-8-16,2-16 55 0,-4 16 27 0,3 0-39 15,0-15 40-15,1 15-69 0,1 0-33 0,0 0 6 16,-3 0-29-16,3 0 28 0,0 0-7 0,0 0-9 15,0 0-24-15,0 0 0 0,0 0-7 0,4 18 30 16,0-1-4-16,1 3-1 0,-1 5 7 16,3 0-35-16,-4 1 21 0,4 1-5 0,-1-3 6 15,-2 0 3-15,2-1 7 0,-3-2-15 0,4-1 4 16,-1-3-2-16,0-1-10 0,-2-4 18 0,2-2-3 16,-2-10 16-16,2 13-7 0,-2-13-33 0,1 0 14 15,-4 0-11-15,3 0 21 0,1 0 13 0,-4 0-20 16,3 0 15-16,-2 0-21 0,2 0 5 0,1 0 10 15,-2 0-3-15,1 0 2 0,0-16 11 0,5 1 5 16,-6 1-14-16,5 0-6 0,-2-4 16 0,0 1-10 16,0-1 13-16,1-2 9 0,0 2-25 15,-1 0 9-15,2-1 9 0,0 2-27 0,-2-1 7 16,1 3 2-16,-2 4-6 0,1 11 18 0,-2-12 14 0,1 12 4 16,-4 0-13-16,1 0-3 0,-2 0-15 15,0 0-18-15,0 0 10 0,-3 0-5 0,-2 0 25 16,1 0-3-16,0 12-3 0,0 3 8 0,1-1-22 15,-2-2 8-15,1 1 1 0,0 1-6 0,2-1 12 16,1 0-5-16,-4-3-3 0,5-10-5 0,-2 12-4 16,2-12-8-16,0 14 17 0,0-14 5 0,0 9-6 15,4-9 7-15,0 0-22 0,2 10 21 0,0-10 5 16,2 0 2-16,0 0-4 0,2 0-27 0,0 0 5 16,0 0-59-16,0 0-40 0,4 0-32 0,1 0-43 15,-4 0 5-15,5 0-36 0</inkml:trace>
  <inkml:trace contextRef="#ctx0" brushRef="#br0" timeOffset="180468.69">22290 14232 652 0,'-4'0'19'0,"-2"0"-4"0,2 0-19 0,-2-9 44 16,2 9-22-16,-2 0 21 0,0 0 23 0,2 0 0 15,-2 0-14-15,2 0 9 0,-2 0-14 16,2 0-14-16,-2 0 30 0,2 0-38 0,1 0 25 0,-2 0-12 16,1 0-41-16,4 0 7 0,-1 0-20 15,1 0-18-15,0 0 25 0,0 9 20 0,1-9-5 16,8 0 21-16,-6 14-24 0,5-14 0 0,-2 13 7 16,4 0-48-16,0-13 70 0,0 13-23 0,2-2-21 15,-2 3 47-15,3-14-74 0,-2 16 39 0,1 0 2 16,-2-7-13-16,0 5 56 0,2-14-30 0,-4 16 19 15,2-2 4-15,-4-14-17 0,0 17 3 16,-2-4 23-16,2-2-15 0,-3-11-20 0,-2 18 18 0,1-5-25 16,-2 1-1-16,0-4 27 0,0 4-29 0,-6-3 20 15,2-11-3-15,-2 15-20 0,2-15 10 16,1 12-38-16,-3-12-27 0,2 0-15 0,-2 0-36 16,2 0-44-16,-1 0 10 0,1 0-45 0,-2 0-59 15</inkml:trace>
  <inkml:trace contextRef="#ctx0" brushRef="#br0" timeOffset="180883.58">22744 14243 1187 0,'-7'12'0'0,"0"-12"-22"0,1 12 3 15,0-12-11-15,2 14-15 0,4-14 50 0,-1 0-6 16,1 0 1-16,0 0 18 0,0 0-27 0,4 0-14 16,-1 0 13-16,1 0 12 0,0 0-3 0,2-11 23 15,0 0-11-15,3-1 0 0,-5-3 8 0,2 3-13 16,-1-2 5-16,0-1-5 0,-1 1-16 0,-1 2 14 16,0 2-11-16,-2 0 4 0,-1 10 32 0,0-11-41 15,0 11 31-15,0-9-27 0,-4 9 6 0,-2 0 31 16,0 0-23-16,1 0 27 0,-4 0-28 0,2 0 12 15,-2 12-21-15,-1 0-9 0,4-1 21 0,-4 0-35 16,3 2 48-16,0 0 2 0,1 0-13 0,2 0 12 16,1 0-10-16,0 1 1 0,3 0-50 15,0-2 34-15,0 2-4 0,9 1-4 0,-4-3 27 16,1 2-48-16,7 0 5 0,-4-2 0 0,1 1 17 16,4-13 54-16,1 14-8 0,-4-14-24 0,5 13 5 15,0-13-21-15,3 0-7 0,-2 13-17 0,2-13-55 16,-3 0-21-16,-1 0-46 0,1 0-31 0,0 0 31 15,-1-19-65-15</inkml:trace>
  <inkml:trace contextRef="#ctx0" brushRef="#br0" timeOffset="181163.83">22920 13585 1179 0,'-6'0'-1'0,"2"-13"15"0,1 13 2 0,-1 0 25 16,0 0 16-16,2 0 4 0,-1 0 14 0,-1 0-17 16,4 0-15-16,-2 0-10 0,2 0-18 0,0 0-16 15,0 0-21-15,0 0 22 0,0 15-1 0,6 4 6 16,0-3-3-16,3 4-29 0,1 0 12 0,-3 4 4 16,3 0 20-16,3 1-21 0,-1 1-2 0,2 0 10 15,0 1 2-15,-1-1 20 0,2 1 3 16,1 1-28-16,-1-2 10 0,1 0 13 0,0 2-15 15,0-2 17-15,1-1-15 0,-1 0-66 0,-3-1-27 16,4-3-51-16,-5-1-43 0,-1-5 5 0,1 0-21 16,-2-5-34-16,-3-10 28 0</inkml:trace>
  <inkml:trace contextRef="#ctx0" brushRef="#br0" timeOffset="181344.87">23203 13906 1014 0,'-2'0'38'0,"-1"0"-4"16,3 0 11-16,-1 0-23 0,-2 0-17 16,3 0-19-16,0 0 2 0,0 0 16 0,0 0-16 15,0 0 11-15,4 15-24 0,1-3 42 0,-4 0-18 16,6-3 15-16,-4 3-15 0,4-2-80 0,1 0-40 16,0 0-45-16,-2-10-50 0,1 10-1 0</inkml:trace>
  <inkml:trace contextRef="#ctx0" brushRef="#br0" timeOffset="181506.05">23159 13835 806 0,'-4'0'-13'0,"0"0"15"0,-1 0-9 0,1 0-21 16,4 0-11-16,0 0-60 0,0 0 22 0,7 0-41 15,1 0-32-15</inkml:trace>
  <inkml:trace contextRef="#ctx0" brushRef="#br0" timeOffset="181783.1">23345 13611 951 0,'-4'11'43'16,"-2"4"2"-16,0 0 13 0,-2-1 0 0,4-3-33 15,-2 3-4-15,1-4-27 0,4 1-13 16,-2-11 1-16,3 14 11 0,0-2-9 0,0-12 36 16,4 14-31-16,2-4 8 0,1 2 31 0,1-12-57 15,-3 15 38-15,4-4-27 0,-2 0 20 0,3-1 14 16,0-10-28-16,1 11 28 0,-1 0-25 0,-2-11 24 16,-1 14 7-16,4-5-7 0,-6-9-20 0,0 13-9 15,0-5 3-15,-2-8 5 0,-1 14 33 0,-1-3-13 16,-1-11 18-16,0 13-10 0,0-2-35 0,-3 0 36 15,-3-11-31-15,2 13-45 0,-2-4-22 16,-2-9-62-16,2 11-6 0,0-11-6 0,-2 0-23 16,2 0-10-16</inkml:trace>
  <inkml:trace contextRef="#ctx0" brushRef="#br0" timeOffset="181969.52">23427 13690 981 0,'2'0'8'0,"2"0"-17"16,-2 0 31-16,2 0 4 0,0 11-14 0,-1 0-10 15,2-2-13-15,0 4-30 0,2-3 22 16,-4-10 44-16,3 14-26 0,1-2 18 0,1-12-68 0,-3 11-46 16,2-11-73-16,1 0-64 0,0 10 39 15</inkml:trace>
  <inkml:trace contextRef="#ctx0" brushRef="#br0" timeOffset="182136.47">23403 13257 1368 0,'-14'0'3'0,"2"0"-7"0,-2 0 21 0,4 0 3 16,2 14-25-16,0-14-8 0,2 0-75 15,0 0-102-15,0 0-69 0,4 0-67 0</inkml:trace>
  <inkml:trace contextRef="#ctx0" brushRef="#br0" timeOffset="183364.3">17086 15189 979 0,'0'0'8'0,"-3"0"12"16,-1 0-27-16,3 0 50 0,-1 0-10 0,-1 0-18 0,2 0 41 16,-1 0-42-16,0 0 3 0,2 0 2 0,-2 12-10 15,2-12-22-15,0 19 25 0,0-3-32 16,0 3 23-16,0 3 6 0,0 2-41 0,6 7 59 15,-2 6-49-15,2 5 30 0,-2 7 9 0,4 1-19 16,-4 5 53-16,0 5-34 0,0 1-13 0,-1 2 22 16,0-1-16-16,0-1-6 0,1 1 21 0,-4-1-54 15,3-1-19-15,-3-1 65 0,3-7-3 0,-3-2 40 16,3-6-6-16,-1-8-67 0,0-6-8 0,-2-5 9 16,3-7 7-16,-3-18 11 0,3 12-31 0,0-12-90 15,1 0-35-15,-1 0-22 0,0 0 30 0,1 0 3 16,-1 0-31-16</inkml:trace>
  <inkml:trace contextRef="#ctx0" brushRef="#br0" timeOffset="184080.73">16821 15535 616 0,'-1'0'-20'0,"1"0"52"0,0 0-35 0,0-14 14 16,0 14 27-16,5 0-57 0,4-11 38 0,-2 11-15 16,3-14-28-16,0 14 18 0,2-15 3 0,5 15 15 15,1-15 7-15,0 3 0 0,4 12 23 0,0-16-48 16,3 16 17-16,0-14-1 0,2 14-31 0,4-15 43 15,-1 15-17-15,3-15 3 0,2 15-39 0,2-13 25 16,4 1 10-16,0 12-11 0,2-15 13 0,2 15 0 16,1-13-1-16,3 13 24 0,0-11 26 0,4 11-36 15,-1 0-4-15,0 0-31 0,0 0 27 0,2 0-5 16,0 0 30-16,-2 0-25 0,0 0-17 16,-2 0 34-16,2 0-37 0,0 11 16 0,-1-11-3 15,-4 15-42-15,4-15 43 0,-2 0 4 0,0 14 1 16,-2-14-15-16,1 0-1 0,1 0 34 0,-6 0-53 15,3 12 39-15,-4-12-17 0,-2 0-20 0,-1 0 47 16,-4 0-13-16,1 0 6 0,0 0-48 0,-6 0 39 16,3 0 9-16,-4 0-29 0,0 0 28 0,-2 0-45 15,2 12 20-15,-6-12 19 0,3 0 5 0,-3 12-9 16,-1-12-3-16,-5 0 2 0,3 14 21 0,-5-14-5 16,-4 0 2-16,2 0-41 0,-6 11 19 15,-1-11-7-15,-1 0 15 0,-3 0 68 0,0 0-10 0,-2 0 51 16,0 0-37-16,0 0-71 0,0 0 10 15,0 0-14-15,0 0 8 0,0 0 40 0,0 0-39 16,0 0-3-16,0 0-6 0,0 0 1 0,-2 0 6 16,0 0-1-16,2 0-16 0,0 0 17 0,-2 0-17 15,2 0-5-15,0 0-2 0,0 0 5 0,0 0 28 16,0 0-33-16,0 0 30 0,0 0-11 0,0 0-29 16,0 0 51-16,0 0-52 0,0 15-1 0,0-15 22 15,0 23-39-15,2-5 47 0,2 5-2 16,0 2-23-16,-1 3 34 0,1 5-17 0,1 2-16 0,1 0 10 15,-1 5 11-15,0-1-1 0,0 0-12 0,1-2 1 16,1 2-12-16,-1 2 11 0,0-3 14 16,1 1 35-16,0 2-17 0,-1-1-7 0,0-3-5 0,0 5-11 15,-1-1 6-15,1-4 6 0,1 0-36 16,-4-3-52-16,4-3-73 0,-4-5-66 0,0-1-56 16,1-8-34-16</inkml:trace>
  <inkml:trace contextRef="#ctx0" brushRef="#br0" timeOffset="184717.6">17007 16750 669 0,'4'0'-2'15,"2"0"-25"-15,4 0 21 0,0 0 10 0,5 0-17 16,3-15 32-16,4 4-25 0,4-2 9 15,1 0 50-15,8-1 7 0,2-2-3 0,5-1-15 0,7 2-49 16,0-2 13-16,4 1 4 0,7 1-15 0,0-3 15 16,2 3-26-16,4 0 20 0,-1 1 7 15,4-1 22-15,-2 4-18 0,0 1-4 0,1 10 29 16,0-14-50-16,-2 14 19 0,2-11 15 0,0 11-62 16,1 0 29-16,-1 0 15 0,-2 0-6 0,-3 0 31 15,4 0-19-15,-10 0-28 0,1 13-11 0,-5-13 37 16,-4 13-8-16,-3-13 29 0,-4 14-19 0,-6-14-45 15,-1 10 51-15,-4-10-37 0,-2 14 25 0,-6-14 6 16,2 0-16-16,-5 11 42 0,-3-11-42 16,-2 0 21-16,-4 0-15 0,2 10-2 0,-6-10 10 0,-1 0 9 15,1 0-34-15,-5 0 11 0,-1 0 38 16,2 0-52-16,-3 0 26 0,0 0-73 0,0 0-80 16,0 0 20-16,0 0-67 0,0 0-12 0</inkml:trace>
  <inkml:trace contextRef="#ctx0" brushRef="#br0" timeOffset="184894.13">19175 16485 572 0,'-6'0'-59'0,"1"0"-57"16,1 0-27-16</inkml:trace>
  <inkml:trace contextRef="#ctx0" brushRef="#br0" timeOffset="186428.99">17594 16274 867 0,'0'-10'36'15,"0"10"-20"-15,0 0 33 0,0 0 9 0,-5 0-13 16,4 0 33-16,-1 0-36 0,-2 0 25 16,2 0-17-16,2 0-23 0,-2 0-14 0,0 0-37 0,1 0 22 15,1 0-4-15,-3 0 18 0,1 0 18 0,2 0-39 16,-2 0 19-16,0 0 14 0,2 0-21 16,0 0 9-16,0 0 3 0,-3 0-36 0,3 0 26 15,0 0-9-15,0 18-7 0,0-4 15 0,0 0-22 16,0 2 23-16,7 4-6 0,-2 4 11 0,-2-1-12 15,1 5-8-15,-2-4-5 0,0 7 8 0,1 2-3 16,-3 1 4-16,3 1 11 0,-3 1-10 0,0 0 12 16,0 0-30-16,0 2 37 0,-6-1-23 15,2-2 7-15,0 0 19 0,1-1-16 0,-2-2 8 0,1 0 6 16,0-2-19-16,2-6-23 0,-2-2 30 16,1-1-9-16,3-7 26 0,-1 1-7 0,1-15-13 15,0 11 12-15,0-11-19 0,0 0 4 0,0 0-11 16,0 0-21-16,0 0 31 0,0 0-13 0,0 0 15 15,0 0 30-15,0 0-34 0,0 0-9 0,0 0 2 16,0 0-12-16,0 0-2 0,0 0 64 0,0 0-43 16,0 0 21-16,0 0-1 0,0 0-47 0,0 0 51 15,0 0-30-15,0 0 15 0,4 0 17 0,2 0-30 16,-2 0 17-16,2 0-4 0,0 0-12 16,0 0 20-16,-1 0-11 0,2-8-9 0,3 8 8 15,-4 0-4-15,0 0 13 0,1 0 14 0,0 0-10 16,1-9-11-16,0 9-8 0,2 0-5 0,-2 0 3 15,0 0-1-15,2 0 8 0,0 0 12 0,0 0 17 16,0 0 6-16,-1 0-11 0,3 0-12 0,-5 0-29 16,3 0-24-16,-3 0-53 0,5 0-30 0,-5 0-46 15,3 0-16-15,-1 0-66 0</inkml:trace>
  <inkml:trace contextRef="#ctx0" brushRef="#br0" timeOffset="186757.86">17768 16873 792 0,'-4'0'-32'16,"-1"0"6"-16,2 0-6 0,-1 0 18 0,2 0 49 15,2 0 2-15,-2 0-1 0,2 0-45 0,0 0-15 16,0 0 7-16,0 0-4 0,4 0-5 0,2 0 35 15,0 0-18-15,1 0 3 0,3 0 38 0,-1 0-36 16,1 0-14-16,2 0 22 0,0 0-20 0,2 0 10 16,-2 12 8-16,2-12-11 0,-2 12 28 0,2-12-26 15,-4 13 4-15,0-2 18 0,0 0 27 16,1 1 23-16,-6-1 5 0,1 2-32 0,0 4-47 0,-2 1 9 16,1 4-10-16,-4-1 14 0,-1 6 26 15,0 4-30-15,0 0 18 0,-6 3 20 0,0-3-51 16,-2 3-1-16,2-2-1 0,-2 1-111 0,0-4 4 15,-2-3-97-15</inkml:trace>
  <inkml:trace contextRef="#ctx0" brushRef="#br0" timeOffset="188541.61">18402 16830 792 0,'-6'0'15'0,"2"-10"31"0,-2 10-14 16,-1 0 20-16,-2 0-9 0,-1-10-14 0,0 10 27 16,-1 0-34-16,0 0 17 0,0 0-27 0,-2 0-9 15,1 0-2-15,1 0-23 0,-2 15 10 0,1 0 5 16,2 0 26-16,2 1 10 0,0-2 4 0,0 1-8 16,2-2-41-16,2 0 23 0,2-3-25 0,1-10 16 15,1 14 19-15,0-14-49 0,6 14 23 16,-1-14-13-16,3 11 24 0,0-11 5 0,2 0 14 15,2 10-19-15,2-10-10 0,-2 0 18 0,2 14-28 16,2-14 30-16,0 0-27 0,-2 11 6 0,1-11 12 16,1 0-14-16,-5 10 28 0,4-10-36 0,-4 15 17 15,2-15 9-15,-4 16 2 0,-1-4 21 0,2-1-29 16,-5 1-10-16,-1 1-12 0,-1-2 27 0,-3 4 0 16,0-1-12-16,0 1 23 0,0 1 4 15,-6-1-32-15,0 0 57 0,-2 0-38 0,1-1-38 16,-4-3 71-16,3-11-50 0,-2 15 23 0,-2-15 4 0,2 15-15 15,0-15-23-15,0 0-26 0,-2 0-19 16,4 0-40-16,1 0-16 0,-2 0-4 0,3 0 45 16,2 0-55-16,2-16 64 0,2-1-75 0</inkml:trace>
  <inkml:trace contextRef="#ctx0" brushRef="#br0" timeOffset="189002.92">18592 16807 685 0,'5'0'41'0,"-4"0"21"16,3-11 49-16,-4 11-6 0,2 0-48 0,-2 0 4 15,0 0-51-15,0 0 13 0,0 0-3 16,0 15-9-16,0-1-1 0,0 1-21 0,4 4 11 16,0 0-11-16,-2 3 10 0,2 2 11 0,2-3 2 15,-2 2-2-15,1-1-6 0,-1-1 14 0,-3-1-17 16,1 0-7-16,2-2 6 0,-1-4-27 0,-2-2 35 15,1-12 4-15,-2 15-8 0,0-15 19 0,0 0-46 16,0 11 33-16,0-11-12 0,0 0 5 0,0 0 37 16,0 0-65-16,0 0-2 0,-2 0 4 0,2 0-10 15,-4 0 39-15,3 0 0 0,-2 0-2 0,0-17-23 16,-1 3 10-16,2-3 5 0,-1-3-17 0,-1-2 28 16,4 2-9-16,0 0 7 0,0-1-7 0,0 1 19 15,4 3-18-15,1-1 16 0,-4 2-7 0,5 1-16 16,-2 0-6-16,2 1-27 0,3-1 55 15,-4 4-39-15,1-2 22 0,0 2 18 0,2 2-25 16,-2 9 24-16,0-11 16 0,1 11-21 0,0 0-13 16,-1 0-2-16,0-9-4 0,-2 9 20 0,-1 0 6 15,-1 0 26-15,-1 0-29 0,2 0-20 0,-2 0 6 16,-1 0-12-16,0 14-4 0,0-5 20 0,0 3-5 16,0 2 31-16,0-3-7 0,-5 2 7 0,-1-2-5 15,0 2-53-15,-1-2 14 0,-2-11-47 0,2 11-28 16,-3 0-37-16,3-11-10 0,-2 0-27 0,-2 0-63 15</inkml:trace>
  <inkml:trace contextRef="#ctx0" brushRef="#br0" timeOffset="189550.75">19023 16816 741 0,'-8'0'24'15,"2"0"0"-15,0 0 12 0,-3 9 29 0,4-9-45 16,-1 0 33-16,2 0-15 0,-4 0-37 16,5 0 29-16,-1 0-45 0,3 0 6 0,-1 0 5 15,2 0-16-15,0 0 39 0,0 0-19 0,0 0 5 16,3 0-19-16,1-11-5 0,1 2-10 0,1 9 33 15,-1-11 18-15,4 11-14 0,-2-10 44 0,2 10-50 16,-2 0 4-16,3 0-2 0,0 0-21 0,-1 0 25 16,-2 0 14-16,2 0-14 0,-1 0 9 0,0 0-9 15,-3 18-6-15,1-1-4 0,-2 0-9 0,1 1-15 16,-1-1 28-16,-2 4-7 0,-2 0 9 0,0 1 13 16,0-1-38-16,-6 2 42 0,0-2 1 0,0-1-7 15,-2-2-15-15,0-1-2 0,-2-3 5 0,0-2-14 16,0-12 29-16,0 14-42 0,-3-14 4 15,4 0 34-15,-1 0-25 0,0 0-2 0,-3 0 14 16,7 0-16-16,-1 0-16 0,0 0 57 0,4 0-26 16,-1-15-19-16,1 1 40 0,3 3-13 0,0 1-15 15,0-1 3-15,4-3 16 0,1 5-40 0,0-2 7 16,1 1 29-16,1-1-47 0,1 2 40 0,0 9 3 16,-1-9-10-16,3 9 31 0,1-12-9 0,-3 12-33 15,2-10 43-15,0 10-18 0,-1 0-7 0,1 0 31 16,3 0-52-16,-3 0 21 0,0 0-8 0,0 0-6 15,-1 0 27-15,1 0-2 0,0 0 4 16,0 0 3-16,3 0-48 0,-3 0 22 0,0 0-45 16,-1 10-12-16,1-10-8 0,0 10-105 0,0-10 29 15,0 0-55-15</inkml:trace>
  <inkml:trace contextRef="#ctx0" brushRef="#br0" timeOffset="189846.96">19418 16654 1082 0,'0'0'-3'16,"-6"0"55"-16,1 0-4 0,0 0-10 0,0 0 12 16,0 0-37-16,2 12-21 0,-3-12 33 0,2 13-8 15,0-13-17-15,0 14 16 0,2-2-7 0,-1-2-23 16,3 1 6-16,0 1 20 0,0 0-25 0,0 3 16 15,5-1 1-15,3 2-10 0,-2 3-10 0,1-2 18 16,0 2-6-16,3 2-4 0,-2-3 21 0,2 5 5 16,-2-2-3-16,0 1-3 0,0-1 3 0,0 2-17 15,0-2 8-15,-2-3-2 0,0 2-34 0,1-5-37 16,-6 0-26-16,5-3-40 0,-4-12-4 0,0 10 13 16,0-10-3-16,-1 0 9 0,-1 0 29 0,0 0-62 15</inkml:trace>
  <inkml:trace contextRef="#ctx0" brushRef="#br0" timeOffset="190135.73">19383 16756 635 0,'0'-7'3'16,"0"7"11"-16,3 0-25 0,0-10 24 0,0 10-43 16,2-9 16-16,-3 9 28 0,4-9-1 0,-2 9 2 15,2-10-34-15,2 10 21 0,0-11-18 16,-1 11 31-16,3 0 38 0,1 0-52 0,-1 0 48 0,2 0 5 15,-3 0-32-15,4 0 46 0,1 0-30 0,-5 0 17 16,4 0-7-16,-1 14 18 0,-1-2-34 0,-2 1-15 16,-1 1-14-16,-2 2 8 0,0 0 35 15,-2-2-52-15,-1 3 71 0,0-2-64 0,-3 4-24 16,0-3 30-16,0 2-39 0,0-1 40 0,0 2-19 16,0-3 42-16,-6 4-3 0,2-1-22 0,-2-3 18 15,0 2-34-15,-2-2-2 0,-1-2-34 0,2 2-28 16,-3-5 10-16,1-11-48 0,4 14-11 0,-3-14-3 15,4 10-68-15,2-10-9 0</inkml:trace>
  <inkml:trace contextRef="#ctx0" brushRef="#br0" timeOffset="190621.75">19816 16658 987 0,'-5'0'43'16,"0"0"20"-16,0 0 10 0,1 0 11 0,1 0-49 15,0 0-30-15,2 0-4 0,-2 0-6 0,3 0 19 16,0 0 2-16,0 0-4 0,0 0-18 15,0 0 3-15,0 0-3 0,6 0 2 0,-2 0-11 16,2 17 7-16,0 1 14 0,2 2-12 0,2 2 19 16,-2-1-15-16,0 2-14 0,2-3 10 0,2 3 21 15,-2-2-10-15,-2 1 9 0,2-2-1 0,-2 1-10 16,0-3-2-16,0-1-25 0,-1 1-4 0,-3-7-10 16,3 2-2-16,-2-13 17 0,-4 13 9 0,3-13-23 15,-4 0 2-15,2 0 18 0,-2 0-18 0,0 0 44 16,3 0-10-16,-3 0-12 0,0 0 11 0,0 0-35 15,0 0 35-15,0 0-7 0,0-12 16 0,0 2 22 16,0-1-30-16,0-2 5 0,0 2-16 0,0-2 2 16,0-1 13-16,0 1 22 0,0 0-39 15,5 2 12-15,-3-1-2 0,2-1-33 0,1 3 74 16,-2-1-29-16,4 1 6 0,-4-2 6 0,4 1-30 16,-2 0 35-16,3 0-7 0,-2 2 1 0,2-1-11 15,-2 10-27-15,3-14-28 0,-4 8-27 0,1 6-32 16,0 0-23-16,-2 0-3 0,-2 0-68 0</inkml:trace>
  <inkml:trace contextRef="#ctx0" brushRef="#br0" timeOffset="190803.78">19921 16889 1166 0,'-4'0'-2'0,"1"0"-6"0,0 0-36 0,1 0 28 16,0 0 8-16,0 0 1 0,2 0 28 0,0 0-34 15,0 0-17-15,9 0 22 0,-6 11 5 0,4-11 15 16,0 10 10-16,3-10-16 0,4 11 5 0,0-2-6 16,3-9-20-16,0 15-30 0,2-5-78 0,-2-1-73 15,5-9-63-15</inkml:trace>
  <inkml:trace contextRef="#ctx0" brushRef="#br0" timeOffset="192534.5">18588 17339 607 0,'-2'-12'9'0,"1"12"10"0,-2 0 23 16,2 0-15-16,-2 0-9 0,1 0-3 0,2 0-25 15,-1 0 45-15,1-11-12 0,0 11 15 0,-3 0 18 16,3 0-63-16,0 0 49 0,0 0-18 0,0 0 17 16,0 0 22-16,0 0-19 0,0 0-15 0,0 0 1 15,0 0 2-15,0 0-33 0,0 0 52 0,0 0-43 16,0 0 7-16,0 0 18 0,0 0-22 0,0 0-2 15,0 0-5-15,0 0 19 0,0 0-16 16,0 0-9-16,0 0 8 0,0 0-33 0,0 0 12 16,0 0 19-16,0 18-22 0,6-1 34 0,1 6-44 15,-1 7 38-15,0 0 3 0,-1 4-17 0,1 3 35 16,-2-2-54-16,2 0 4 0,-2-1-2 0,1-3-4 16,-4-1 5-16,4-1 49 0,-4-3-24 0,-1-2 2 15,3-4 30-15,-2 0-45 0,-1-5-4 0,2 1 14 16,-2-6-22-16,3 0-2 0,-2-10 21 0,-1 9-1 15,0-9-1-15,3 0 21 0,-3 0-12 0,0 0-8 16,0 0-13-16,0 0-3 0,0 0 13 0,0 0-21 16,0 0 44-16,0 0-21 0,0 0 8 0,0 0 13 15,0 0-15-15,3 0 18 0,0 0-18 16,-2 0-13-16,2 0 0 0,-1 0 9 0,-1 0-26 16,2 0 9-16,-2 0-7 0,4 0-8 0,-4-8 53 15,3 8 2-15,-2 0 17 0,2 0-20 0,0-11-31 16,2 11 30-16,-1 0-22 0,0 0 20 0,0-6-6 15,0 6-5-15,1 0-43 0,0 0-25 0,3-9-42 16,-4 9-19-16,1 0-3 0,0 0-29 0,3-11-2 16,-4 5-42-16</inkml:trace>
  <inkml:trace contextRef="#ctx0" brushRef="#br0" timeOffset="192876.61">18757 17670 552 0,'-6'0'37'0,"1"0"-20"0,1 0 13 15,3 0-29-15,-2 0-44 0,1 0 37 0,2 0-7 16,0 0 23-16,0 0-12 0,0 0 9 0,0 0-13 16,2 0 6-16,2 0 23 0,0 0-21 0,-2 0 6 15,7 0-17-15,-4 0-5 0,1 0 0 0,0-11 9 16,2 11 21-16,3-10-16 0,-1 10 26 0,0-9-27 15,0 9-23-15,0-10 19 0,0 10-21 16,2-9 23-16,-4 9 4 0,-1 0-5 0,2 0 40 16,-3 0-8-16,1 0 63 0,-3 0 11 0,2 0-61 15,-2 0 6-15,-2 9-42 0,2 5 2 0,1 7 14 16,-4-1-5-16,3 4-16 0,-4 1-11 0,0 1 6 16,0 3-1-16,0 2 8 0,0-2 11 0,-4 1-34 15,-2-4 31-15,2 3-6 0,1-3-37 0,-1-5 48 16,-1-1-86-16,1-3-53 0,3-6-55 0,-4-1-51 15</inkml:trace>
  <inkml:trace contextRef="#ctx0" brushRef="#br0" timeOffset="195994.84">19143 17415 640 0,'-2'0'36'0,"0"0"7"16,-3 0 35-16,5 0 0 0,-3 0-17 0,3 0 22 16,-3 0-45-16,3 0 7 0,0 0-32 0,0 0-16 15,0 0 22-15,0 0-6 0,0 0 8 16,0 0-16-16,0 0-3 0,0 11 2 0,0 3-28 16,5 1 35-16,1 8-33 0,-2 0 12 0,2 6 30 0,2 1-25 15,-1 5 8-15,-1 0 0 0,4 3-14 16,-4-2 2-16,3-1 16 0,-1-1-10 0,-5-3-3 15,4-5 6-15,-4 3-18 0,0-9 21 0,0 1 30 16,0-3-29-16,-2-5 9 0,2-4-70 0,-1-9-16 16,-1 0-7-16,2 0-12 0,-1 0 34 0,0 0-31 15,-2 0 25-15,2 0-3 0,-1-14-12 0,-1-2 12 16,0-4-9-16,0-5 35 0,-5 1 4 0,-1-4 6 16,1 0-5-16,0-2 13 0,0 3 14 0,0-2 6 15,0 5 16-15,2 2 14 0,-4-1 7 0,4 7 69 16,0-3-11-16,-1 8-40 0,1-2 51 0,0 5-38 15,3 8 2-15,-1-9 28 0,-1 9-55 16,2 0-20-16,-2 0 23 0,2 0-20 0,0 0 1 16,0 0-11-16,-2 0 5 0,2 0-4 0,0 0 7 15,0 0 29-15,0 0-47 0,0 0-3 0,0 0-23 16,0 0 23-16,0 0-5 0,0 0 11 0,4 0 15 16,-1 0-34-16,0 0 18 0,0 12-9 0,4 1 6 15,1 1-12-15,-3-2-15 0,2 1 25 0,1-1 0 16,0-3-21-16,-2 0 32 0,1-9-42 0,2 8 27 15,-3-8 23-15,2 0-12 0,-2 9 20 0,1-9-43 16,-1 0 18-16,1 0-1 0,1 0-6 16,-3 0 19-16,2 0 5 0,-1 0-19 0,0 0 9 15,-2 0-18-15,4-9 2 0,-4-3 22 0,0 3-14 16,0-5 9-16,-1 0-14 0,-3 0 1 0,3-4 23 16,-3 1-3-16,2-1-15 0,-2 2-1 0,0 2-13 15,0 0-15-15,0 2 23 0,0 3 1 0,0 9 8 16,0-11 19-16,0 11 10 0,0 0-39 0,0 0 21 15,0 0 2-15,0 0-18 0,0 0 16 0,0 0-4 16,0 0-24-16,0 0 1 0,0 0-1 0,0 0-27 16,4 15 35-16,0 0 4 0,4 1 26 0,-3 4 0 15,4-1-58-15,1 2 40 0,-3-2-27 0,3 5 12 16,3-4 44-16,-1 0-61 0,-1 0 23 0,2-3-1 16,0 2-6-16,2-3 9 0,-1-1 7 15,4 0-77-15,-4-1 3 0,0-3-55 0,2 2-23 16,0-5 2-16,-2 1-2 0,2-9-15 0</inkml:trace>
  <inkml:trace contextRef="#ctx0" brushRef="#br0" timeOffset="197596.69">19735 17708 773 0,'0'10'20'0,"0"-3"19"15,0 2 28-15,-3-9-18 0,3 9-2 0,-3-9-28 16,-1 11-1-16,4-11 2 0,-2 0 3 15,2 0-6-15,0 0-35 0,0 0 24 0,0 0-36 16,0 0 23-16,0 0 2 0,0 0-27 0,0 0 29 16,2 0-3-16,2 0 1 0,-1-9 42 0,0 9-25 15,1-13 0-15,1 3-7 0,-4-2-14 0,-1-1 22 16,0 1-18-16,0 1 30 0,0-1-5 0,0 0-14 16,-6 2 20-16,-1 10-7 0,0-10-18 0,1 10-2 15,2 0-5-15,-2 0-16 0,0 0 39 0,2 0-2 16,-2 0-17-16,2 0 10 0,-2 0-43 0,0 0 24 15,2 0 17-15,-2 11-36 0,2 4 41 0,1-3-13 16,0-1 1-16,3 3 39 0,0-2-49 0,0 3-4 16,0-3 15-16,3-1-35 0,4 1 29 15,-4-1 15-15,4-2-24 0,1 1 27 0,2-2-3 16,-2-8-15-16,2 8-1 0,0-8-2 0,-1 9 20 16,4-9-26-16,-3 0 7 0,2 0 5 0,1 0-54 15,-2 0 8-15,-1 0-4 0,2 0-4 0,1-11 12 16,-4-1 9-16,1-2-11 0,-2-2-26 0,0-2 47 15,0-1 10-15,-4 1 16 0,2-1 28 0,-4-2-23 16,0 0-25-16,0 4 23 0,1 2-28 0,-2 1 38 16,-1 2 17-16,0 0-37 0,0 12 20 0,0-11 14 15,0 11 0-15,-6-9 28 0,2 9 38 0,3 0-34 16,-4 0-4-16,1 0 19 0,0 0-32 0,-2 0-15 16,4 0 32-16,-2 0-52 0,0 0-12 0,0 0 18 15,1 0-31-15,0 0 6 0,1 14 34 16,0-4-22-16,0-1-7 0,2 0 22 0,0 2-4 15,0 0-33-15,4 2 50 0,1 0-37 0,-4-1-12 16,3 0 3-16,1-1-22 0,-2 0 38 0,1-1 9 16,0-2 7-16,1-8 4 0,-2 9-26 0,1-9 6 15,-1 11-4-15,0-11 0 0,-1 0 7 0,0 0-23 16,1 0 22-16,-2 0 0 0,3 0 8 0,-4 0-8 16,2 0 12-16,0 0-18 0,0 0 2 15,0 0 9-15,1-11-18 0,-2 1 20 0,-1-1 0 0,2 1 2 16,0-3-5-16,0-1-16 0,-2 2 5 15,3 1 2-15,-3-2-7 0,1 2 6 0,-1 0 0 16,2-1 15-16,0 4 14 0,0-1-2 0,1 9-19 16,-2-11-25-16,2 11 7 0,0-9 7 0,-1 9 5 15,0 0 9-15,3 0-10 0,-4-9 6 0,-1 9-6 16,4 0 19-16,-2 0 2 0,1 0-40 0,-2 0 36 16,3 0-19-16,-2 0 7 0,1 0 5 0,0 0-18 15,1 14 40-15,2-2-46 0,-2 0 47 0,2-1-37 16,2 4-10-16,-3 0 44 0,2-1-10 15,-1-3 6-15,-2 1-18 0,2 1-21 0,-2-3-16 16,2-2 35-16,-2-8 4 0,2 10-27 0,0-10-2 16,0 8-45-16,1-8-11 0,-1 0 32 0,-3 0-11 15,4 0 14-15,-2 0 5 0,0 0 17 0,0 0-10 16,-3 0 27-16,2-15-21 0,-2 1 5 0,1 0 25 16,-2 1-11-16,1-1 6 0,0-2 1 0,-2 1-3 15,0 0-8-15,0 4 19 0,2-1 8 0,-2 4-23 16,0 8 25-16,0-9 25 0,0 9-10 0,0 0 35 15,0 0 20-15,0 0-16 0,3 0 4 0,-3 0-22 16,0 0-29-16,0 0 3 0,1 0 0 0,-1 0 31 16,0 0-15-16,0 0-18 0,0 0-2 0,0 0-57 15,2 0 27-15,0 0 5 0,-2 10-20 0,2 1 16 16,2-2-20-16,1 1-6 0,-4 1 33 0,5-2 10 16,-2 1 0-16,2-1 13 0,-2-9-32 15,2 7 10-15,3-7 8 0,-4 9-49 0,1-9 39 16,0 0 1-16,0 11-38 0,-2-11 65 0,5 0-40 15,-6 0-4-15,4 0 47 0,-2 0-52 0,0 0 17 16,1 0 22-16,-1-11-14 0,0 2 16 0,-4 2 9 16,3-3-17-16,-2-2-15 0,1 1 16 0,-2-1-23 15,-1-1 2-15,0 1 12 0,0-1-14 16,0 4 23-16,0 9-11 0,0-12-5 0,0 12 13 0,-4-10-18 16,4 10-8-16,0 0 10 0,0 0-9 0,0 0 44 15,-2 0-8-15,2 0 22 0,0 0-18 16,0 0-22-16,0 0 12 0,-4 0-34 0,4 0 44 15,0 0-32-15,0 0 12 0,0 0 12 0,0 0-52 16,0 0 47-16,4 0-19 0,-2 0 7 0,2 0 23 16,0 10-55-16,1 0 18 0,1-10 17 0,-1 14-20 15,1-4 38-15,0 0 8 0,3 0-46 0,-4-10 31 16,4 11-58-16,-3-11-19 0,1 6-36 0,-1-6 1 16,1 0 13-16,-1 0 15 0,-1 0 7 0,1 0-3 15,-1 0 17-15,0 0 4 0,0-9 34 0,-4-2-20 16,2-4 7-16,-2 0 2 0,-1-5-24 15,0 5 26-15,0-5 31 0,0 3-32 0,0-1 35 16,0 3-33-16,-4 0-6 0,4 1 31 0,-1 3 38 16,-4 11 47-16,5-10-14 0,0 10 28 0,0 0-19 15,-4 0-38-15,4 0 2 0,0 0-10 0,0 0-23 16,0 0 22-16,-1 0-7 0,1 0-31 0,0 0 17 16,0 0 1-16,0 0-17 0,0 15 20 0,0-2-41 15,0 1 8-15,5 0 11 0,0 1-51 0,-1 0 37 16,-1-1-2-16,1 1 1 0,2-1 62 15,-2-2-27-15,1-3-9 0,-1 2-8 0,-1-11-28 0,1 9 12 16,0-9-3-16,-4 0 21 0,2 0-7 0,-2 0 4 16,3 0-12-16,-2 0 2 0,-1 0 16 0,0 0-24 15,2 0 25-15,1 0-5 0,-3 0-5 16,1 0 20-16,-1 0-28 0,3 0-1 0,-3-9 12 16,0-2-6-16,0 0 34 0,0-2-21 0,0 0-30 15,0-1 21-15,0 1-30 0,0 1-2 0,1 3 19 16,-1 9 24-16,2-12-10 0,1 12 15 0,-2-11 3 15,-1 11-20-15,3 0 10 0,-2 0 5 0,1 0 0 16,1 0-25-16,-2 0 7 0,3 0 17 0,-2 0-51 16,2 0 65-16,2 0-25 0,0 0-5 0,1 0 38 15,0 0-53-15,2 11 24 0,2-1 1 0,-1 1 9 16,2 0-46-16,1-1-27 0,0 0-40 16,1-10-16-16,-2 10 19 0,2-10 0 0,-4 10-10 0,2-10-60 15</inkml:trace>
  <inkml:trace contextRef="#ctx0" brushRef="#br0" timeOffset="197732.32">20633 17203 328 0,'-2'0'16'15,"-2"0"-96"-15,3 0-2 0</inkml:trace>
  <inkml:trace contextRef="#ctx0" brushRef="#br0" timeOffset="198076.4">20627 17191 871 0,'0'0'-13'0,"0"9"30"0,0-9-26 16,0 0 40-16,0 0-9 0,0 0-30 0,0 12 11 15,4-12-11-15,2 13 16 0,0-1-5 16,3 0 44-16,-2 3-47 0,7-1 24 0,-4 1 42 16,2 2-48-16,2 1 31 0,1 2-21 0,-1 1-32 15,-1-1 19-15,2 0-6 0,-5 3-8 0,1-2 43 16,-1 1-23-16,0-3-15 0,-4-3 36 0,0 3-48 15,-2-3 19-15,1-2 6 0,-4 2-11 0,-1-5 2 16,0 3-1-16,0-5 10 0,0 3-22 0,-3 0-5 16,-4-1 8-16,4-2-9 0,-3 0 7 0,-2-1 9 15,-1-8-36-15,-1 9 31 0,3-9-85 0,-5 0-56 16,-1 0-14-16,0 0-115 0,-4 0 17 0</inkml:trace>
  <inkml:trace contextRef="#ctx0" brushRef="#br0" timeOffset="198259.91">20580 16955 1018 0,'0'0'-31'0,"0"0"10"15,0 0-4-15,0 9-5 0,0-9 20 0,0 11-28 16,5-3-16-16,0-8-40 0,0 11 11 0,1-11-20 15,3 9-39-15,1-9 12 0</inkml:trace>
  <inkml:trace contextRef="#ctx0" brushRef="#br0" timeOffset="199463.77">20780 17055 857 0,'1'11'21'16,"1"3"4"-16,2-1 13 0,-1 2-4 0,0 2-11 15,1 1-4-15,2 2-12 0,-2 0-5 0,2 2-8 16,3-1 30-16,-3-1-14 0,2 0-6 0,-1-5 34 16,2-1-39-16,-2-2-7 0,-1-12-15 0,3 12-7 15,-4-12 16-15,6 0 15 0,-6 0 6 16,1 0 14-16,1 0-53 0,0 0 38 0,-1 0 26 16,0 0-69-16,3 0 79 0,-4 0-35 0,0 0-10 15,1 0 40-15,-2-12-64 0,0-2 25 0,-2-1 9 16,-1-3-49-16,-1-2 82 0,0-1-45 0,0 0-14 15,0 1 56-15,-6 1-63 0,2 1 27 0,3 2-4 16,-4 6 4-16,2-1-16 0,0 11 19 0,2-9 29 16,-2 9-8-16,2 0 16 0,-1 0 23 0,-1 0-23 15,3 0-25-15,0 0 8 0,0 0-45 0,0 0 32 16,0 0 7-16,0 0-1 0,0 0-5 0,0 0-16 16,0 0 3-16,0 0-22 0,3 0 35 0,-1 0-26 15,2 0-2-15,0 13 34 0,-1-3-40 16,3 1 27-16,3 1 0 0,-4 0-25 0,5-1 19 15,-4-1 4-15,3-10-7 0,-2 15 11 0,2-15-33 16,-1 11-22-16,0-11-2 0,0 0-1 0,-2 0 17 16,0 0 12-16,0 0 13 0,-1 0 9 15,0 0-5-15,-1-15-6 0,-3 1-27 0,2-3 17 0,-3-1-12 16,0-2 3-16,0 2 52 0,0-1-49 0,0 0 63 16,-4-1-15-16,0 6-16 0,2-1 13 0,-1 4-50 15,2 1 21-15,-2 2 12 0,3 8 39 0,-1-8 26 16,1 8 24-16,0 0-32 0,0 0-6 0,0 0-17 15,0 0-41-15,0 0 18 0,0 0-17 16,0 0 9-16,0 0 21 0,0 0-7 0,0 0-12 16,4 9 3-16,0 4-13 0,-1 0-1 0,1 3-2 15,2-1-23-15,-2 5 13 0,2 1-4 0,-1-1 5 16,0 4 8-16,0-4 41 0,-1-1-32 0,0-3 15 16,-1 2-6-16,0-6-32 0,-1-2 16 0,-2-10 12 15,2 0 25-15,-2 0-19 0,2 0 13 0,-2 0-24 16,1 0-5-16,-1 0 1 0,5 0 7 0,-4 0-1 15,2 0-13-15,1 0-11 0,-1 0 6 16,1-11-5-16,-1 0 5 0,0-2 33 0,0-1-21 16,-1 2 30-16,2-2-15 0,-3-2-7 0,4 3 22 15,-4 1-29-15,2-2 20 0,-2 4-38 0,2-1 9 16,0 2 2-16,1 9-15 0,-1-11 42 0,-1 11-11 16,-1-9 8-16,-1 9 0 0,3 0-22 0,-3 0-9 15,0 0-11-15,0 0 13 0,0 0-12 0,0 0 20 16,0 0-18-16,-4 0 8 0,2 0 3 0,-1 0 16 15,2 13-12-15,-2-3 13 0,3 0 13 0,-1-10-46 16,-1 13 39-16,2-4-19 0,0-9 9 0,0 13 6 16,0-3-18-16,0-10 0 0,0 11 4 0,3-11-9 15,1 10 14-15,1-10 12 0,1 11-27 0,-1-11 31 16,1 0-11-16,3 9-12 0,-1-9 5 0,1 0-28 16,4 12-1-16,-1-12-6 0,-1 0-15 15,4 0 6-15,-1 0-7 0,0 0 7 0,-1 0 31 16,2-15-26-16,1 2 22 0,-4-2-22 0,2-3 4 15,0 1 30-15,-3-3-7 0,0 2 39 0,1-2-46 16,-4 3 33-16,0 2 3 0,-2 2-26 0,-2-1 24 16,-1 6 1-16,0 8 15 0,-1-7 36 0,-2 7-8 15,0 0-13-15,0 0 23 0,-5 0-35 0,0 0 33 16,0 0-9-16,0 0-6 0,-1 0-12 0,-2 0 25 16,1 0-17-16,0 0-43 0,-2 0 25 0,4 9-47 15,-1 3 31-15,0-1 36 0,-2-1-27 0,3-2 16 16,2 1-22-16,-1 2-14 0,0-11 5 0,2 14-9 15,-1-4 8-15,3-10-22 0,0 0 18 16,0 9-3-16,0-9-4 0,0 0 13 0,5 9-7 16,0-9-9-16,1 0-17 0,1 0 27 0,1 0-14 15,-3 0 27-15,4 0-3 0,-2 0-15 0,2 0 17 16,-1 0-18-16,0 0 21 0,-2 0-26 0,-1-13 7 16,2 4-1-16,-1-2-17 0,-2 2 38 0,-1 3-12 15,0-3-3-15,-1 9 22 0,-1-11-26 0,-1 11 23 16,3-9-14-16,-1 9-3 0,-2 0 4 0,0 0 1 15,0 0 1-15,0 0-21 0,0 0 18 0,0 0-2 16,0 0-17-16,0 0 21 0,0 0-23 0,4 0 10 16,0 0 29-16,0 9-10 0,2 4 14 15,2-2-22-15,0 0-14 0,4 4 7 0,-2-1 10 16,1 1-29-16,6-1-29 0,-3-2-7 0,-2-1-79 16,3-2-37-16,-2-9-17 0,1 9-68 0</inkml:trace>
  <inkml:trace contextRef="#ctx0" brushRef="#br0" timeOffset="200447.79">21606 16906 827 0,'-4'0'-24'0,"4"0"34"0,0 0 3 15,0 0 0-15,0 0 18 0,0 0-14 0,0 0-4 16,0 0-17-16,0 0 19 0,0 0-29 0,2 0 9 16,1 0 36-16,2 7-51 0,0 1 22 0,0 1 7 15,1 2-31-15,2 3 37 0,2 1-5 0,0-1-39 16,0 2 26-16,0 0 19 0,2-2-11 0,0 0 19 16,-4-3-41-16,2 0 8 0,0-2-19 0,-2-9 31 15,-3 11 21-15,0-11-29 0,2 0 39 0,-6 9-34 16,-1-9 5-16,2 0 8 0,-2 0-8 0,0 0-11 15,0 0 4-15,0 0-6 0,0 0-25 0,0 0 20 16,0 0 5-16,-3 0 12 0,-2-9 28 16,1-2 0-16,1 1-7 0,0-4-57 0,-1 1 29 15,0-2-32-15,1 1 16 0,-2-1 39 0,1 0-10 16,1 1 3-16,0 4-15 0,3-4-15 0,-2 5-26 16,2 1 58-16,0-1-5 0,0 2 20 0,4 7 13 15,-3-11-59-15,2 11 38 0,1-8-13 0,1 8 4 16,-2 0 7-16,1 0-13 0,0 0-10 0,-1 0-5 15,0 0 24-15,3 0-15 0,-2 0 14 0,5 0-16 16,-5 0 4-16,3 0 4 0,1 0 9 0,0 0-7 16,2 11-10-16,-2-2 0 0,4-9-13 15,-2 6 17-15,-1-6-7 0,3 11-30 0,-1-11-32 16,1 0-53-16,1 0-44 0,-3 0-77 0</inkml:trace>
  <inkml:trace contextRef="#ctx0" brushRef="#br0" timeOffset="200879.19">22064 16033 1158 0,'0'0'-3'0,"0"0"30"0,0 0-9 0,0 0 18 16,0 0 1-16,0 0-37 0,-4 0 13 16,4 17-23-16,0-2 26 0,0 3 15 0,0 2-12 15,0 5 15-15,0 2-27 0,4 8 6 0,0 0 7 16,2 5-27-16,-2 4 24 0,4 2-28 0,0 6 5 16,-2 0 8-16,3 0-9 0,-2-2 5 0,1 2-14 15,3-5 28-15,-6-3-10 0,5-4 3 0,-4-5-4 16,3-3-54-16,-2-3-89 0,2-6-77 0,-2-6-33 15,2-2-51-15</inkml:trace>
  <inkml:trace contextRef="#ctx0" brushRef="#br0" timeOffset="201644.95">22518 16047 681 0,'0'0'16'0,"0"12"-11"0,0-1 4 0,0 2 26 16,0 0 1-16,0 5 9 0,0 2 43 0,0 1-19 16,4 4-13-16,1 1 34 0,-1 3-69 15,2 1 20-15,-2 1 2 0,2 2-42 0,1-1 24 16,2 3-28-16,1-1-12 0,-3-1 16 0,3 1-1 16,0-2-7-16,0-1 19 0,0-3-35 0,0-6 31 15,-4 1-17-15,0-5-5 0,0-1 47 0,-2-5-41 16,-1-1 6-16,-2-11 1 0,1 9-27 0,-2-9-2 15,0 0 23-15,0 0-14 0,0 0-13 0,0 0 40 16,0 0-8-16,0 0 8 0,0 0 12 0,0 0-25 16,0-11 5-16,-6-3-30 0,0-3 0 15,0-5-15-15,-4 0-6 0,0-4 31 0,-1-7-25 0,1 2 29 16,-5-3 14-16,4 0-14 0,-4-1 29 16,5 0-15-16,-1 2-24 0,1 0 21 0,0 0 2 15,1 2-18-15,3 0 11 0,2 1-10 0,-2 1 18 16,5 3-11-16,1 6 31 0,-3-1-1 0,3 3-5 15,0 2 19-15,4 1-26 0,2 4-17 0,-2-2 8 16,2 6-13-16,0-1 28 0,1 8 12 0,0-10-20 16,-1 10 32-16,1 0-41 0,-4 0 5 0,3 0 14 15,-2 0-10-15,0 0 14 0,2 0 23 0,0 0-24 16,-2 0 3-16,2 14 5 0,-2 0-33 0,2-2 17 16,-2 3 17-16,2-1-29 0,-2 1 12 0,-2 3-19 15,1-1 3-15,-2 1 22 0,-1-1-1 16,0 3 11-16,0-5-14 0,0 1-26 0,0 3-27 15,-6-5-8-15,2-3-67 0,3 3 22 0,-4-14 3 16,1 12-100-16</inkml:trace>
  <inkml:trace contextRef="#ctx0" brushRef="#br0" timeOffset="202400.81">22821 16346 1021 0,'0'15'-9'0,"0"-15"5"0,-6 12 5 15,2-12-33-15,-1 11 34 0,5-11 5 0,0 0-20 16,0 0 49-16,0 0-32 0,0 0-14 0,0 0 13 16,0 0-27-16,0 0 18 0,6 0-12 0,-2 0 0 15,1 0 27-15,0 0-7 0,0 0-4 0,1-9 9 16,-2-2-10-16,2 2 8 0,-5-2 17 0,3-2-14 15,1 2 2-15,-5-3-11 0,1-1 0 0,-1 0-14 16,0 3 18-16,0-2 2 0,0 5-9 0,-6 0 26 16,2 9-23-16,1-7 6 0,-4 7 10 0,1 0 2 15,2 0-8-15,1 0-16 0,-1 0 8 0,-5 0 2 16,6 0-4-16,-4 0 1 0,4 16-5 16,-4-1-1-16,4 0 11 0,-1 1-8 0,2 0 4 15,-1 1-30-15,3-2 31 0,0 2 9 0,5-3 2 16,0 1 0-16,1 3-21 0,3-3-2 0,-2 1-14 15,6-1 25-15,-1 0-13 0,2-1 18 0,-1-2-10 16,4-1 9-16,-1-2 0 0,0-9-14 0,1 9 34 16,-1-9-42-16,-1 0 21 0,0 0-35 0,0 0 0 15,-4 0 6-15,4 0-24 0,-5 0 33 0,-3-16-39 16,2-3-11-16,-4 1-5 0,1-1-6 0,-1-3 11 16,-4 1 34-16,-1-4-1 0,0 2 3 15,0-3 10-15,0 3 12 0,0 2 5 0,-1 2-10 0,-5 1 19 16,4 3 3-16,-2 1 16 0,0 2 55 15,-1 3-6-15,1 9 24 0,3 0 5 0,-4-9-27 16,1 9-15-16,2 0-9 0,-2 0-3 0,1 0-23 16,0 0 4-16,-1 0-33 0,3 0 13 0,-1 0-13 15,-1 0 8-15,3 0-17 0,-1 13-1 0,1-13 19 16,0 14-6-16,0-1 31 0,4 0-44 0,-1 2 22 16,4 1-14-16,-4-1 4 0,3 0 23 0,-2 1-15 15,1-3 17-15,0-2-26 0,0-11 2 16,-4 12-24-16,3-12 14 0,-1 0-1 0,-1 9 5 0,-1-9 23 15,4 0-27-15,-5 0-12 0,1 0 23 16,2 0 3-16,-2 0-4 0,-1 0-6 0,3 0 7 16,-1 0-5-16,-2 0 11 0,1 0 16 0,-1 0-18 0,0-11 1 15,0-4-36-15,0 0 4 0,0 1 18 16,0-3-2-16,0 1 29 0,-1-1 4 0,1 2-42 16,-5 0 12-16,5 2-9 0,0 1 20 0,0 4 16 15,0-2-38-15,0 2 26 0,0 8-14 0,5-11-28 16,-4 2 31-16,2 9-31 0,1-9-11 0,-2 9-13 15,2-8-44-15,0 8 36 0,-1 0-1 0,2-9-28 16,0 9 20-16,1-9-84 0</inkml:trace>
  <inkml:trace contextRef="#ctx0" brushRef="#br0" timeOffset="203136.15">23175 15980 603 0,'-4'-5'16'0,"0"5"-20"0,-1 0 26 15,2 0-6-15,1 0-12 0,-3 0 23 0,2-9-29 16,0 9 36-16,-1 0 2 0,4 0 11 0,-1 0 5 16,1 0-27-16,0 0-7 0,0 0-23 0,0 0-4 15,0 0 30-15,0 0-35 0,0 0 14 16,0 0 26-16,0 0-33 0,5 9 31 0,-2 1-8 15,0-3 3-15,2 5 0 0,-1-1-2 0,2 4 9 16,-1 5-27-16,1 0 27 0,4 1-1 0,0 2-19 16,0 1 6-16,-1 2-24 0,1 0 31 0,2 0-2 15,-4-1-2-15,0-1-7 0,2-2-20 0,-5-3 13 16,4-1-14-16,-5-4 28 0,2-1-20 16,-2-13-4-16,-1 10 17 0,0-10-23 0,-1 0 10 0,-1 0 23 15,-1 0-21-15,3 0-4 0,-3 0 14 0,1 0-23 16,-1 0 8-16,0 0 6 0,0 0 16 15,0 0-14-15,0 0-29 0,0-10 36 0,0-1-33 16,0-3 21-16,0 3 42 0,0-2-31 0,0 0-21 16,0 0 7-16,0 1 0 0,0-2-15 0,0 5 57 15,3-2-42-15,-1 2-8 0,-1 9 14 0,4-8-43 16,-3 8 43-16,0-9 6 0,-1 9 1 0,4 0 26 16,-5 0-15-16,2 0-27 0,0 0 6 0,-1 0 11 15,-1 0-3-15,3 0 19 0,-1 0-8 0,-1 0-13 16,2 0 20-16,-2 0-11 0,4 0 11 0,1 12-25 15,-2 0 7-15,2-1-4 0,2 0-30 0,-2-1 46 16,1 1-30-16,0 1 0 0,1-4 35 0,0-8-24 16,2 14 26-16,-2-14 4 0,0 12-34 0,0-12-14 15,2 0-55-15,0 0-3 0,-2 0 1 16,0 0 11-16,-3 0 9 0,4 0-14 0,-3 0-15 16,0-14-16-16,-1-2 28 0,-2 0 35 0,-1-5 41 15,0 1-5-15,-2-4-1 0,0 4 6 0,0-1-13 16,0 2 21-16,0 4 3 0,0 0 9 0,0 4 11 15,0 2 34-15,0 9 7 0,0-6 10 0,0 6 1 16,-2 0-4-16,-3 0-19 0,5 0-1 0,-3 0-17 16,1 0-5-16,0 0-8 0,-2 0-34 0,2 0 18 15,-1 11-20-15,2-2 25 0,-1 1 1 0,2-1-7 16,0 2-11-16,0 0-8 0,0 1 11 16,3 0-2-16,4-1-9 0,-1 0 16 0,2-2-14 15,-3 3-10-15,5-2 24 0,-1-2-40 0,1-8 33 0,0 12-34 16,0-12-19-16,0 8 16 0,-2-8-74 15,4 0-7-15,-4 0-48 0,-2 0-45 0</inkml:trace>
  <inkml:trace contextRef="#ctx0" brushRef="#br0" timeOffset="203299.24">23471 15811 868 0,'-5'0'-29'0,"2"0"-8"15,-4 0 30-15,4 0-3 0,1 0 3 16,2 0 11-16,0 0-53 0,0 0-5 0,0 0 9 16,0 0-22-16,5-11 11 0,0 2-23 0,0 3-57 15</inkml:trace>
  <inkml:trace contextRef="#ctx0" brushRef="#br0" timeOffset="204045.76">23543 15769 795 0,'8'11'-4'0,"2"5"24"0,-2-1-9 16,2 4 20-16,1 0 7 0,0 2 4 0,1-1-8 16,-2 1-22-16,4 4 3 0,-4-3-21 15,-2 0 15-15,2-1 0 0,-2 2 6 0,2-1-27 16,-2 0 9-16,1-1 27 0,-2-5-27 0,0 2 24 16,2-3 12-16,-3-4-48 0,1 0 16 0,-4-11 2 15,1 9-42-15,-2-9 6 0,-2 0-14 0,2 0 20 16,-2 0-1-16,0 0 5 0,0 0 31 0,0 0-42 15,-7-9 3-15,3-2 22 0,-3-2-14 0,1 2 32 16,-3-3 7-16,4 2-7 0,-3-2-9 0,2 4-12 16,2-1 9-16,0 2 15 0,0 0-16 0,-1 2 14 15,2 1-3-15,1 6-13 0,2-7 8 16,-2 7-27-16,0-6-5 0,2 6 11 0,0 0 10 0,0-7 6 16,0 7 8-16,0-7 13 0,0 7-28 0,0-7 35 15,0 0-1-15,0 1-29 0,6 6 18 16,-3-8-38-16,4 1 33 0,-4 0-12 0,4 0 5 15,1 0 22-15,0-1-31 0,4 2 16 0,-2 0-2 16,0 6-30-16,0-8 10 0,-1 2 20 0,0 6 8 16,-4-9-13-16,0 9 10 0,0-5-23 0,-2 5 6 15,1 0 18-15,-2 0 3 0,1 0 14 0,-2 0 12 16,-1 0 8-16,0 0-21 0,0 0-2 0,0 0-17 16,0 0 4-16,0 0-10 0,0 0-30 0,0 0 13 15,0 0 18-15,0 0-9 0,0 9 28 0,0 0-31 16,0-4-7-16,4 4 19 0,2-1-9 0,0 1 28 15,0 0-7-15,0 0-38 0,2-1 8 0,0 0 4 16,0-1-9-16,2-7 23 0,-1 8 28 16,0-8-18-16,-1 9-22 0,1-9 33 0,1 0-42 15,-3 0 12-15,2 0 20 0,-4 0-14 0,3 0 3 16,-2 0-22-16,2 0 22 0,-2 0-4 0,-2 0-7 16,2-14-3-16,-2 4-11 0,-2-4-5 0,0 1-22 15,0-2 23-15,-2-1 6 0,0 0-21 0,0 1 39 16,0 3 3-16,0-2-15 0,0 0 27 0,-2 2-29 15,2 3-4-15,-4 0 23 0,3 4 6 0,1 5 23 16,0 0-1-16,-3-6 12 0,3 6 4 0,0 0 12 16,-2 0-1-16,2 0-52 0,0 0 13 0,0 0-16 15,0 0 5-15,0 0-3 0,0 0-26 16,-2 6 9-16,2-6-10 0,0 11 37 0,0-3 7 16,4 1-7-16,0-2-10 0,0 3-21 0,0-1 10 15,3 1-35-15,-2-2 51 0,1 1-18 0,3-1 1 16,-4 1 46-16,1-3-47 0,2-6 27 0,0 11-35 15,1-11-6-15,-2 7 8 0,2-7-52 0,-2 0 21 16,1 0-33-16,-2 0-44 0,0 0 36 0,0 0-5 16,-2 0 8-16,0-7-1 0,1-4-46 0</inkml:trace>
  <inkml:trace contextRef="#ctx0" brushRef="#br0" timeOffset="204403.8">24077 15745 1112 0,'0'0'9'0,"0"0"-1"0,-4 0-12 0,4 0 16 16,-2 0-29-16,2 6 11 0,0 3-2 0,0-3-8 16,0 3 12-16,0 0-4 0,6-2 9 0,0 6 2 15,-2-2 7-15,2 4-10 0,0-4-1 0,0 3 0 16,0-2-8-16,1-3 6 0,-2 3 10 0,1-4-14 16,-2 1 26-16,2-9-21 0,-1 9-13 0,-4-9 11 15,3 0-23-15,-2 7 29 0,1-7-16 0,-3 0 19 16,1 0 8-16,-1 0-34 0,0 0 39 0,0-12-22 15,0-1-3-15,0-2 23 0,0 2-10 16,-1-3-18-16,-4-1 14 0,1 2 3 0,3-1-16 16,-4 1-5-16,4 2 22 0,-2 3-14 0,1 0 7 15,2 1 8-15,0 2-29 0,0 7 0 0,0-7 15 16,0 7 32-16,0 0-15 0,0 0 24 0,0 0-26 16,2 0-17-16,2 0 7 0,-2 0-13 15,1 0 17-15,-2 0-1 0,3 0-7 0,1 0 4 0,0 0 3 16,1 0 2-16,0 0 4 0,3 0-13 0,1 7-12 15,0-7-29-15,-3 7-41 0,5-7-22 0,-2 7-12 16,0-7 8-16,3 0 12 0,-3 0-39 16</inkml:trace>
  <inkml:trace contextRef="#ctx0" brushRef="#br0" timeOffset="204867.8">24288 15600 1078 0,'-7'0'13'0,"4"0"10"15,-3 0 27-15,1 0-2 0,0 0-16 0,0 0-13 16,0 0-26-16,0 0 2 0,1 0 2 0,3 11 14 16,-4-11-25-16,4 9 15 0,-2 2-5 0,3-2-26 15,0 1 38-15,0 0-22 0,9 0 10 0,-4 0 33 16,1-3-21-16,3 2-7 0,-2 0 2 0,3-9-12 16,0 9 5-16,2-9 44 0,-2 0-39 15,-2 0-22-15,2 0 3 0,-2 0-50 0,0 0 41 16,-2 0-1-16,0 0 0 0,-2 0 35 0,1-9-17 15,-5 0 20-15,1 0 0 0,-1 1-17 0,0-1 10 16,0 0-11-16,0 1 24 0,-4 1-14 0,1 7-6 16,0-11 14-16,1 11-20 0,2 0 2 0,-2 0 8 15,0 0-3-15,2 0 4 0,0 0 22 0,0 0-24 16,0 0 12-16,0 0-9 0,0 0-9 0,0 0 23 16,0 0-32-16,0 11 9 0,4-2 4 0,1 2-17 15,1 3 9-15,-1 0 12 0,1 0-18 0,3 0 10 16,1 4 13-16,0-2-22 0,0 6 50 0,2-4-14 15,-1 3 35-15,-1-1-8 0,2 2-56 0,-2 0 53 16,3-1-55-16,-6 0 22 0,3-2 25 0,-1-1-11 16,-5 2 20-16,-1-5-12 0,1 1-1 15,1-3-14-15,-5-1-17 0,0-2 8 0,0-1 8 16,0 0-3-16,-9-9-11 0,6 10-1 0,-4-3-25 16,0-7 9-16,-2 9 2 0,-1-9-38 0,-2 0-24 15,-2 0-34-15,1 0-42 0,-6 0-8 0,3 0-24 16,-2 0-41-16,-1-14 28 0</inkml:trace>
  <inkml:trace contextRef="#ctx0" brushRef="#br0" timeOffset="205683.51">24407 15121 1066 0,'-8'0'21'0,"0"0"7"0,3 0-3 16,-4 0-25-16,5 0-18 0,1 0 17 0,0 0-7 16,3 0 19-16,0 0-30 0,0 0-6 15,0 10 26-15,4-1 1 0,1 1 38 0,2 1 3 16,3 4-10-16,0 3 5 0,3 5 2 0,0 4-49 16,6 4 23-16,-3 1-25 0,4 2 10 0,-3 1 34 15,5 0-37-15,-4 0 23 0,3 0-36 0,-1-1 21 16,-4-4-1-16,-1-1-12 0,0-6 24 0,-4-2-38 15,-1-7 19-15,1 0 17 0,-6-5-27 0,0-9 18 16,-1 9-6-16,-3-9-26 0,1 0 30 0,1 0-6 16,-2 0-3-16,-1 0 24 0,0 0-21 0,0-11-14 15,0-2 22-15,0-1 10 0,-4-1-8 0,1-2 31 16,-1-6-38-16,-1 1-18 0,1-6 26 0,3 3-20 16,-2-1 11-16,1-1 16 0,-2 1-45 15,2 0 27-15,2 4 3 0,0 0-14 0,0 1 21 16,0 1-8-16,5 0-18 0,-2 4 10 0,1 1 6 15,0 0-35-15,-2 6 12 0,1-1-32 0,-2 10-13 16,3-7 32-16,-4 7 16 0,2 0-12 0,-2 0 1 16,0 0-8-16,0 0-11 0,0 0 14 0,0 0 28 15,-3 14-18-15,-1 2-19 0,1 0 44 16,1 1-2-16,-2-2 18 0,0 4 4 0,2-3-19 0,-4 2-12 16,2-3 4-16,3-4 4 0,-4-1 18 0,1-10-22 15,3 10 43-15,1-10-13 0,-3 0-40 16,3 12 19-16,0-12-17 0,0 0 30 0,4 12 5 15,2-12-15-15,1 0 0 0,2 11-39 0,-1-11 27 16,2 10 35-16,1-10-49 0,-1 8 66 0,1-8-24 16,4 0-6-16,-4 0 30 0,5 0-71 0,0 0-21 15,1 0-26-15,0 0-89 0,-1 0 19 0</inkml:trace>
  <inkml:trace contextRef="#ctx0" brushRef="#br0" timeOffset="206104.1">24866 15170 979 0,'-9'0'10'0,"-1"0"34"16,3 0 14-16,-2 0 19 0,-1 0-14 0,0 0-44 15,4 0 0-15,-1 0-26 0,0 0 6 0,0 0-1 16,1 0 5-16,1 0 8 0,0 0-7 0,0 11 8 16,1-11-29-16,3 10 14 0,1 0 10 0,0 0-6 15,0-1 20-15,0 0-29 0,4-1 5 0,2 3 5 16,1 1-21-16,2-3 23 0,1-9-1 0,-3 12 5 15,3-3-1-15,0-9-13 0,4 0-11 0,-3 10 4 16,-1-10 18-16,0 0 6 0,0 0-6 0,-3 0 2 16,2 0-10-16,-4 0-15 0,1-10 17 0,0 0-18 15,-2-4-6-15,-1 3 12 0,-1-4 39 16,-1 0-11-16,-1-5 2 0,0 6 7 0,0-2-42 16,0-1-3-16,-3 0 26 0,-1 2-5 0,1 1-29 15,2 3 22-15,-4 2 1 0,5 2 6 0,-1 7 2 16,-2 0 36-16,1 0-40 0,2-8-19 0,-1 8 59 15,1 0-52-15,0 0 25 0,0 0 4 0,0 0-18 16,0 0 11-16,0 0-1 0,0 0-4 16,0 0-7-16,0 8-9 0,6 2-19 0,-2 1 30 15,-1 3-8-15,6-1 11 0,-1 1 33 0,-1 0-34 16,4 1 2-16,-1 0-4 0,0-1-57 0,0-2-3 16,0-3-24-16,0 0-20 0,0 0-9 0,0-9-5 15,-3 0-23-15,2 0 8 0,-3 0-21 0</inkml:trace>
  <inkml:trace contextRef="#ctx0" brushRef="#br0" timeOffset="206464.13">24949 14958 960 0,'-4'0'28'0,"1"0"19"0,-1 0 7 16,-1 0 31-16,1 0-59 0,3 0-4 15,1 0-3-15,-2 0-35 0,-1 0 24 0,3 0-24 16,0 0 15-16,0 9 24 0,0 3-2 0,5-1 25 0,-4 4-68 15,3 2 19-15,2 0-17 0,-1 1-20 16,-1 1 53-16,2-1-35 0,-5-1 31 0,3-1-13 16,2-3 12-16,-1-3 20 0,-4 1-16 0,3-11 21 15,-1 9-14-15,-1-9-23 0,-1 0-5 0,3 0 0 16,-1 0-6-16,0 0-6 0,0 0 36 0,-2 0-21 16,1-11 10-16,2-1-6 0,-4-2-11 0,3 1 15 15,-1-3-24-15,-2 1 23 0,4-3-3 0,-3 4 3 16,2-1 25-16,-1 2-30 0,-1 0 12 0,3 4-26 15,-1-2 8-15,0 5 5 0,0-3-15 0,0 9 10 16,1-6 2-16,1 6 25 0,-4 0-37 16,6 0 38-16,-1 0-3 0,0 0-23 0,0 0 33 0,-1 0-8 15,4 0-36-15,-2 0 8 0,2 0-24 0,-2 15-22 16,2-3-39-16,-4 2-22 0,1 1 8 16,0 4-52-16,-2-3 32 0,1 3-48 0</inkml:trace>
  <inkml:trace contextRef="#ctx0" brushRef="#br0" timeOffset="207801.48">19909 18115 839 0,'0'14'-13'0,"0"4"-6"16,0 3-4-16,0 0 28 0,0 0 7 0,6 3-5 0,3 1-5 15,-2-1-48-15,2-2-5 0,-2 2 36 0,3-3 13 16,0 2-9-16,2-1 26 0,0-1-21 0,2 1 3 16,0 0 33-16,0 3-34 0,2-1 7 15,0 0-3-15,-2-2 4 0,4 2 9 0,-4 0-36 16,1-2 9-16,-2-2 5 0,-1-1 0 0,-1-3 56 15,-1-1-34-15,-3 0-33 0,-1-1 47 0,-2-3-42 16,-1-2 30-16,-2-3-3 0,1-6-24 0,-2 9-14 16,0-9-17-16,0 0 8 0,-6 0-12 0,2 0 6 15,-2 0 7-15,-1 0 16 0,-3 0-1 0,-1-12 2 16,-1-2 11-16,-1 0 2 0,-3-3 3 0,1-1 35 16,-3-3-47-16,5-2 7 0,-3 3 16 0,1-3-29 15,1 2 34-15,2 0-8 0,2 1-10 16,2-1 32-16,2 1-20 0,0 1 32 0,5-2-8 15,-2 3-11-15,3-1 23 0,0 1-42 0,0-2 19 16,0 0-2-16,3 0-8 0,0-1 13 0,1-2-25 16,0 2-32-16,0-2 48 0,1 2-20 0,2 5 4 15,-1-3 20-15,0 6-28 0,1 1 3 0,-1 3 10 16,-1 9-1-16,1 0-14 0,0 0 31 0,-2 0-10 16,-2 0-3-16,0 0 15 0,0 0-7 0,-2 0 2 15,3 0 19-15,-2 0-18 0,1 0-15 0,1 14 34 16,-2 4-28-16,1-1-3 0,0 3-16 0,-2 0-17 15,2 4 0-15,-2-3 30 0,0 4 9 0,0-2-20 16,0-2 34-16,-4 3-16 0,1-4-53 16,0-3-12-16,1 1-88 0,-2-7-66 0,2 0 23 15</inkml:trace>
  <inkml:trace contextRef="#ctx0" brushRef="#br0" timeOffset="208207.36">20441 18270 903 0,'-7'0'-13'0,"0"0"33"0,1 0-25 0,-1 0 28 15,-2 0 11-15,3 0-18 0,-4 10 25 0,5-10-10 16,-6 0 23-16,3 0-47 0,1 11 21 0,-2-11-8 15,2 9-47-15,-2-9 77 0,3 15-38 0,2-4-25 16,-2-2 38-16,2 2-53 0,2-2 4 0,2 6 3 16,0-1 23-16,0 1-7 0,0 0 12 0,2 0-9 15,4 1-17-15,1-3 12 0,-1 0-2 0,1 0 24 16,2-3-35-16,1-1 16 0,-3-9-13 0,3 6-9 16,0-6 33-16,0 0-45 0,0 0 37 0,0 0 22 15,0 0-32-15,0 0 26 0,1-9-5 0,-4-2-14 16,0 0-7-16,-4-4 38 0,1 0-12 15,-1-2-27-15,-3 0 68 0,0-1-52 0,-7-3 7 16,1 5 34-16,0-1-69 0,1 2 13 0,-6 3 6 16,1 2-12-16,0 10 27 0,0-13-23 0,0 13-34 15,0 0-8-15,3 0 1 0,-2 0 39 0,2 0-36 16,0 0-24-16,1 0-4 0,0 0-64 0,5 0 0 16,-2 0-14-16</inkml:trace>
  <inkml:trace contextRef="#ctx0" brushRef="#br0" timeOffset="208661.15">20437 17865 805 0,'0'0'43'0,"0"0"-7"0,0 0 33 15,0 0-6-15,0 0-44 0,0 0 20 0,0 0-20 16,0 0-21-16,0 9 20 0,0-1-20 0,0 3-9 15,0 1 15-15,9 3-22 0,-2 4-2 0,3 2 28 16,0 3 6-16,6 5-13 0,-2 1 12 16,5 1-18-16,-2 4-3 0,-1-1 22 0,0-2-10 0,3 0-6 15,-3-5 28-15,-2 1-16 0,-1-5 0 16,-3 1-24-16,3-7-2 0,-1 0 12 0,-2-1 8 16,-3-2 24-16,0-2 2 0,-4-1-54 0,1-3 4 15,1-8-28-15,-5 0-64 0,0 0 24 0,0 0-32 16,0 0 11-16,-6 0 8 0,-3 0 20 0,2 0 24 15,-3-10 2-15,-3-3 44 0,1-2 13 0,-2-1-6 16,-2 0 7-16,0-3 1 0,2-1-42 0,-2 1 62 16,3 2 13-16,-1 1 3 0,-1 1 66 0,5 2-63 15,0 2 18-15,4 0-19 0,0 11-37 0,2-9 17 16,3 9-22-16,-2-9-25 0,3 9 49 0,0 0-37 16,0 0 0-16,0 0 22 0,4 0-34 0,0-6 46 15,2 6-24-15,-1 0 27 0,0-10-33 0,4 10-10 16,1-10 50-16,2 1-23 0,-1 9 21 15,-1-11-4-15,5 11-48 0,-4-9-1 0,2 9-18 16,0 0-4-16,1-5-2 0,-3 5-18 0,0 0-13 16,4 0-60-16</inkml:trace>
  <inkml:trace contextRef="#ctx0" brushRef="#br0" timeOffset="209920.75">20747 18168 670 0,'0'0'0'16,"4"0"-8"-16,-4 0-1 0,3 0 0 0,-2 0 2 15,-1 0 21-15,0 0-11 0,2 0-21 0,-2 0 6 16,3 0 19-16,-2 0 5 0,4 0 14 16,-4 0-17-16,3 0-24 0,1-9-3 0,0-1 7 15,0 5 3-15,0-5-2 0,1 0 36 0,-1-2-10 16,-4-1-18-16,3-1 25 0,-4 2-59 0,3 2 34 16,-3-3 61-16,0 6-31 0,0 7 49 0,0-7-29 15,0 7 0-15,-7 0-36 0,4 0 8 0,-6 0 9 16,5 0-34-16,-2 0 24 0,-1 0-30 0,0 0-2 15,0 0 2-15,-2 14 17 0,3 0 17 0,1-4-1 16,-4 4-19-16,8-2 9 0,-4 3-8 0,1-3-3 16,4 1-4-16,-2 1-15 0,2-4 2 0,0 4-5 15,0-3 32-15,6-11-11 0,-1 13 14 0,0-5-28 16,4-8 8-16,1 14-8 0,0-14 8 16,2 10 24-16,-2-10-13 0,4 0 36 0,-1 0-35 15,2 0-1-15,-4 0 2 0,3 0-33 0,-2 0 32 16,2 0 3-16,-2 0-41 0,-2-11 10 0,0-3-49 15,0 0 17-15,-1-2 3 0,-3-2-25 0,-1-3 40 16,1 4-36-16,-3-3 14 0,-1-3 29 0,-1 2-38 16,2 5 33-16,-3-5 24 0,0 3-5 0,0 4 21 15,0-1-3-15,0 6 6 0,-4-2 19 0,-1 5 50 16,2 6 14-16,0 0 15 0,-1 0-23 0,1 0-50 16,0 0-3-16,-2 0-18 0,3 0 31 15,-2 0 18-15,-1 0-33 0,4 0-11 0,-2 0-11 16,0 0-6-16,0 0 10 0,3 9 19 0,-1-9-19 15,1 11-20-15,0 1-11 0,0 0 2 0,4-1 27 16,2 6 6-16,-3 1 28 0,6-1-32 0,-1 1-1 16,-1 2-13-16,-1 1-9 0,4 2 4 0,-4-6-46 15,4 0 62-15,-3-3 2 0,1-1 8 0,-3-2 22 16,0-11-49-16,-1 13 3 0,0-13-32 0,-1 0 36 16,1 0-31-16,-1 0 16 0,0 0 47 0,0 0-48 15,-1 0 48-15,-1 0-25 0,-1-13-10 0,0 2-7 16,0-6 12-16,0-1-10 0,0-3-7 15,-3-2 46-15,-1 2-32 0,-1-4-2 0,1 1 4 0,3 3-3 16,-1 0-21-16,2 1 37 0,0 1-11 16,0 5-38-16,0-2 32 0,0 5-16 0,3-1 22 15,1 5 27-15,1-2 6 0,-1 9-27 0,-1-6-26 0,0 6-11 16,-2 0 13-16,4 0 30 0,-4 0 7 16,2 0 16-16,-2 0-31 0,2 0-8 0,0 0 6 15,2 0-3-15,-1 0-19 0,2 9 6 0,-1 2 31 16,1-2-24-16,3 3 16 0,-2-1 21 0,2 1-25 15,1-1-6-15,-2-1-9 0,0-3-72 0,0-7 17 16,-1 9-21-16,4-9-3 0,-1 0 20 0,-5 0-43 16,4 0 64-16,-3-20 6 0,0 3-11 0,-1-3 35 15,1-4-31-15,-2 0 33 0,1-2 14 0,-1 1-17 16,-2-1 20-16,0 2 9 0,0 1-7 0,-1 3 15 16,-1 4-11-16,0 0 40 0,0 7 39 15,0 1 13-15,0 8 25 0,0-7-54 0,0 7 16 16,-3 0-37-16,-4 0 9 0,4 0 6 0,-4 0-42 15,1 0 27-15,-1 0-38 0,-2 0-24 0,2 9 34 16,0 2-35-16,1-1 22 0,1 0 2 0,-3 3-6 16,4-1 28-16,0-1-36 0,-1 3 13 0,5-5-20 15,-1 3-13-15,1-3 25 0,0-4-10 0,4-5 12 16,3 9-10-16,-1-9-25 0,4 9 36 0,-1-9-26 16,1 0 18-16,2 9-2 0,-1-9 0 15,-1 0 4-15,3 0 10 0,-3 0 33 0,3 0-62 16,-3 8 36-16,-1-8-13 0,-2 0-7 0,0 0 23 15,1 0-6-15,-3 0-13 0,-2 9 13 0,-1-9 24 16,-1 0-9-16,-1 0 37 0,0 0-41 0,0 0-5 16,0 6-2-16,0-6-32 0,-3 0 18 0,0 9 1 15,0-9-1-15,-4 8 13 0,4-8 6 0,-4 8-1 16,4-8-52-16,-4 0-26 0,4 0-13 0,-3 0-51 16,2 0 50-16,0 0 9 0,-2 0-10 0,2 0 37 15,-1 0 1-15,4-11-16 0,-2-3 28 0,3 3 3 16,0-3 17-16,0 0 2 0,4 1 2 0,1 0-24 15,0 2-9-15,1-3 39 0,1 4-4 0,1 0 20 16,-3 0-48-16,1-1 2 0,1 5 15 16,-1-2-24-16,1 8 65 0,-2-6-43 0,0 6-3 15,-2 0 37-15,0-9-36 0,2 9 39 0,-3 0-43 16,1 0 29-16,0 0 15 0,-1 0-8 0,0 0 44 16,0 0-13-16,-1 0 19 0,4 0 19 0,-1 0-28 15,0 0-22-15,-1 0-25 0,4 14-15 0,-1-4-6 16,0 1 19-16,1-1-3 0,2 0-6 0,-1 3-9 15,-2-2 6-15,1-2 12 0,2-1-32 0,-2 1 49 16,2-9-27-16,-2 10-42 0,3-10-33 0,-3 6-66 16,1-6-45-16,-3 0-31 0,4 0-3 0</inkml:trace>
  <inkml:trace contextRef="#ctx0" brushRef="#br0" timeOffset="210063.91">21359 17519 1690 0,'-5'0'-5'0,"-5"0"7"16,2 0-2-16,-2 0-13 0,4 0 12 0,-1 0-91 15,4 0-44-15,3 0-76 0,0 0-205 16</inkml:trace>
  <inkml:trace contextRef="#ctx0" brushRef="#br0" timeOffset="213643.31">21148 17455 386 0,'-6'5'8'0,"1"-5"19"0,1 4-3 16,-2-4 6-16,2 0-1 0,3 0 13 0,-4 4-29 15,4-4 0-15,-1 0 0 0,0 0-45 0,-3 0 50 16,4 0 4-16,-1 0-4 0,-1 0 10 0,-1 0-1 16,3 0 8-16,-1 0-7 0,-1 0 21 0,-1-4-2 15,3 4-24-15,-4 0 11 0,2-4-19 0,0 4-8 16,-1 0-2-16,-2 0 18 0,1 0 35 0,-1 0 0 15,-3 0-21-15,3 0 1 0,-4 0-51 0,0 0 18 16,-1 0 37-16,-1 0-37 0,-1 0 21 0,-3 0-38 16,2 0-6-16,-2 0 47 0,0 0-20 15,-1 0 14-15,-2 0-1 0,2 0-40 0,-2 0 26 16,2-7-16-16,-2 7 5 0,-1-7 5 0,3 1-8 16,-4-1 30-16,0 0-21 0,1 1-7 0,-2 0 13 15,3 1-20-15,-1 5 17 0,0-9 17 0,3 9-8 16,-4-5-4-16,6 5-5 0,-6 0 14 0,6 0-26 15,-6-6 26-15,1 6-17 0,3 0-16 0,-3 0 21 16,1 0-21-16,-1 0 30 0,0 0-11 0,-2 0-8 16,2 0-5-16,-2-7 4 0,1 7 2 0,-5-6-5 15,1 6 31-15,-2-6-10 0,-2 6 1 0,3-7 4 16,-4 7-19-16,2 0 1 0,-3 0 4 16,0 0 10-16,0 0-8 0,0 0-1 0,1 0-1 0,-2 13-8 15,2 2 15-15,-2 0-27 0,2 4 0 16,0 0 15-16,-2 1-3 0,2 4 28 0,1-2-11 15,2 4-12-15,1 1-7 0,3-1 4 0,-2 5 0 16,5-2 2-16,0-2-7 0,4 5 3 0,0-2-6 16,0-2 10-16,4 1 5 0,0 0-8 0,0 1 6 15,2-5-22-15,0 5 10 0,4-4 1 0,-1-1 4 16,4 1 6-16,-1 1-5 0,1-1 6 0,3 4 5 16,0 0 3-16,0 0-3 0,7 2-12 0,-1 2-15 15,3 1 7-15,-2 4 13 0,3-3-14 0,2 3 15 16,-1-2 4-16,4 1-18 0,1-3 14 0,-1 4-5 15,1-4-8-15,7 2-1 0,-3-3 6 16,6-1 1-16,0 2 2 0,4 0-2 0,2-2-11 0,4 2 11 16,-1-2-11-16,2 2 15 0,1-4 3 0,-1 2 4 15,4-1 6-15,-1-1-28 0,0-2 20 16,2 1-25-16,3 0 13 0,-2-2 10 0,3-1 4 16,2-2-3-16,2 1-2 0,2-3 5 0,0-2-17 15,4-1 19-15,2-2-16 0,1-3-1 0,0-4 10 16,3-2-6-16,-2-2-1 0,2-3 6 0,-4-4-1 15,3 0-11-15,-4 0-5 0,-2-10 14 0,-2-4-26 16,-2-1 14-16,-4-5 20 0,2-1-30 0,-5-4 26 16,0-4-7-16,0-2-10 0,-3-2 14 15,0-2-14-15,-3-2 3 0,0-2-2 0,-2-1 13 16,-4 0-2-16,0-4 5 0,-4-2 25 0,-5 0-21 16,0-4 18-16,-3-3-4 0,-4-4-14 0,-4-5-3 15,-4-4 3-15,-4-4-2 0,-4-3-11 0,0-3 11 16,-4-2-10-16,-4 0 13 0,-1 3-17 0,-4 3 12 15,2 3 9-15,-4 5-23 0,1 3 32 0,0 6-4 16,0 4-24-16,-4 4 25 0,0 6-8 0,1 1-9 16,-4 5 21-16,1 6-8 0,-6 1-15 0,-2 4-3 15,-2-2 2-15,-5 5-2 0,-2-2 9 0,-3 5 16 16,-4-4-34-16,-5 2 3 0,0 0 9 16,-3 1-3-16,-4-1 13 0,-4 2 0 0,-1 4-1 0,2 4-13 15,-6 3 4-15,6 7 10 0,-2 0-4 16,1 19 1-16,5 6-22 0,0 6-36 0,-1 11-41 15,9 5-44-15,0 7-27 0,3 6-37 0,2 5 5 16,5 5-40-16</inkml:trace>
  <inkml:trace contextRef="#ctx0" brushRef="#br0" timeOffset="-212628.17">8324 18921 519 0,'-6'-11'-21'0,"2"11"21"0,-1-8-5 0,1 8-4 16,0 0 32-16,2-12 1 0,2 12-9 0,0 0-11 15,0 0 15-15,0-9-17 0,0 9 43 0,0 0-10 16,0 0-24-16,0 0-16 0,0 0-13 0,0 0 12 16,0 0 8-16,0 0 10 0,0 0-16 0,2 0 12 15,2 0-9-15,2 0-8 0,1 0 5 0,-1 0-15 16,1 0 0-16,3 0 43 0,0-12-24 15,5 12 12-15,2 0 9 0,2 0-34 0,1-9 21 16,3 9 0-16,3 0-24 0,1 0 14 0,2 0-3 16,4-11 14-16,-1 11 17 0,1 0-27 0,2-11 10 15,1 11-38-15,0-10 24 0,1 10 18 0,2-14-33 16,0 5 47-16,1 9-32 0,2-11 18 0,1 0 0 16,-1 2-33-16,4-1 15 0,0 1-14 0,2-1 21 15,2 0 25-15,-2 10-31 0,2-13-1 0,-2 1 23 16,4 4-42-16,-2 8 46 0,-4-13-25 15,2 13-26-15,-2-9 42 0,-1 9-39 0,-4 0 44 16,0 0-31-16,-4 0 14 0,-1 0 6 0,-1 0-19 16,-3 0 34-16,-1 0-15 0,-3 0-11 0,0 0-21 15,-2 0 22-15,0 0-27 0,0 0 50 0,0 0 4 16,-1 0-16-16,-2 0 6 0,1 0-16 0,1 0-13 16,1 0-7-16,-3 0 37 0,1 9-19 0,2-9 16 15,-4 0 3-15,4 0-16 0,-3 0 4 0,-1 0 7 16,-2 0 18-16,1 0-30 0,-2 0 15 0,0 0-16 15,1 0-27-15,-4 0 18 0,7 0-1 0,-3 0 33 16,-1 0-14-16,1 0 15 0,3 0-30 0,-4 0-7 16,1-9 18-16,3 9-19 0,-3 0 0 0,2-11 12 15,-2 11 22-15,3 0-6 0,-3-9 22 0,2 9-14 16,-2 0-31-16,3-6 17 0,-3 6-25 0,-1 0 18 16,1-9 3-16,3 9 12 0,-4 0 5 15,1-9-27-15,0 9-2 0,2 0-11 0,-2 0 16 16,-1-8-17-16,1 8 21 0,-3 0 26 0,2 0-13 15,-1 0 17-15,0 0-35 0,0 0-1 0,-3 0 2 16,1 0-25-16,1 0 25 0,-3 0-28 0,4 0 35 16,-5 0 8-16,2 0 2 0,-1 0-18 0,2 0 3 15,-2 0 23-15,2 0-33 0,-2 0 46 0,0 0-29 16,1 0-11-16,1 0 55 0,1 0-48 0,-1 0-2 16,-3 0 19-16,3 0-28 0,1 0-8 0,-1 0 46 15,2 0-37-15,0 0 22 0,-2 0 9 0,4 0-38 16,0 0 37-16,2 0-24 0,0 0 2 15,1 0 5-15,-2 0-23 0,4 0 6 0,-4 0 25 16,3-8-22-16,-2 8 18 0,2 0 1 0,-4-9-19 16,4 9 28-16,-4 0-19 0,2 0 1 0,-2-12 7 15,2 12-32-15,-2 0 7 0,0-6 19 16,-2 6 6-16,0 0 18 0,2 0-3 0,-2 0-8 0,2 0-3 16,-1 0 16-16,1 0 0 0,-3 0-32 0,2 0-2 15,0 0-6-15,-1 0-8 0,2 0 13 16,-2 0 32-16,2 0-30 0,0 0 34 0,-1 0-39 0,0 0 13 15,1 0 12-15,0 0-30 0,-1 11 42 16,1-11-29-16,-3 10-7 0,3-10 36 0,-2 9 1 16,0-9-34-16,0 9 23 0,-1-9-36 0,-4 8-9 15,1-8 23-15,1 9-4 0,-4-9 6 0,4 0 15 16,-4 9 3-16,1-9-10 0,2 0 5 0,1 0 12 16,-4 0-35-16,4 0 27 0,-1 0-34 0,-2 0 38 15,-1 0 1-15,2 0 3 0,-1 0 17 0,-1 0-86 16,2 0-47-16,-1 0-118 0</inkml:trace>
  <inkml:trace contextRef="#ctx0" brushRef="#br0" timeOffset="-203166.86">17099 19905 587 0,'0'0'-3'15,"0"0"-2"-15,0 0 15 0,0 0-18 0,-1 0 4 16,-1 0 8-16,2 0-29 0,0 0 32 0,0 0-2 16,0 0-24-16,0 0 32 0,0 0-26 0,0 0-1 15,0 0 31-15,0 0-26 0,0 0 22 16,0 0 1-16,0 0-2 0,0 0-22 0,0 0 10 16,0 0 1-16,0 0-11 0,0 0 36 0,0 0-34 15,0 0-14-15,0 0 2 0,0 0 10 0,0 0 11 16,0 0 32-16,0 0-26 0,0 0-14 0,0 0 16 15,0 0-29-15,0 0 29 0,0 0-7 0,0 0-8 16,0 0 13-16,0 0-12 0,0 0 13 0,2 0-4 16,-2 0 3-16,0 0 5 0,0 0-27 0,1 0 12 15,-1 0 4-15,0 0-13 0,3 0 22 0,-3 0-23 16,0 0 4-16,0 0 25 0,0 0-10 0,2 0 0 16,-2 0 3-16,0 0-17 0,0 0 8 15,0 0 22-15,0 0-31 0,0 0 5 0,0 0-3 0,0 0-15 16,0 0 24-16,2 0-7 0,-2 0 0 15,0 0 13-15,0 0-12 0,2 0 8 0,-2 0-7 16,1 0 14-16,-1 0-28 0,0 0 16 0,3 0 33 16,-3 0-60-16,3 0 53 0,-3 4-27 0,3-4-5 15,-2 3 42-15,2 0-9 0,0 0 18 0,2-1-23 16,-3 2 6-16,1-2 2 0,2 1-15 0,-1 2 15 16,0-1-31-16,-1-2-16 0,0 2 27 0,1 1-11 15,-1 0 2-15,2-1 28 0,-3 2-23 16,0-1 6-16,-1-1 17 0,2 2-27 0,-1-3 2 15,-1-1 4-15,3 4-6 0,-4-3 8 0,3 1-21 16,-3-2 9-16,3-2-5 0,-3 5 14 0,3-1 28 16,-1-4-26-16,-2 3-9 0,0-3-11 0,0 0 8 15,0 0 7-15,0 0 17 0,0 0-15 0,0 0-5 16,0 0-26-16,0 0 38 0,0 0-3 0,0 0-10 16,0 0 25-16,0 0-39 0,0 0-13 0,0 0 26 15,0 0-23-15,0 0 22 0,0 0 24 0,0-2-24 16,0 0 13-16,0 2-17 0,0-3 8 0,0 1 3 15,0 2 5-15,4-3-23 0,-3-1 4 0,2 2-2 16,1-1 15-16,-1 1 10 0,0-4-9 0,0 2 4 16,4-2-16-16,-4-2 2 0,4 2 2 0,1-3-29 15,0 0 21-15,0-2 15 0,0 3-10 0,2-4 34 16,0 2-12-16,3-1-4 0,-3-3 5 16,3 3-27-16,-3-4-9 0,3 1 10 0,0-1 11 15,-1 0 7-15,-1 0 8 0,4-1-21 0,-4 1 4 16,2-2 8-16,-1 3-2 0,-2-2 18 0,-2 2-13 15,1-1 9-15,-2 1-19 0,3 0-10 0,-4 5 1 16,-3-3 3-16,4 3 26 0,-4 2-5 0,0 0-4 16,1 4-14-16,-4-2-2 0,2 1 13 0,-1 4-8 15,-1 0 17-15,0 0-4 0,0 0-51 0,0 0-50 16,0 0-80-16,0 6-59 0,0-1 20 0</inkml:trace>
  <inkml:trace contextRef="#ctx0" brushRef="#br0" timeOffset="-197295.92">14544 20533 294 0,'0'6'30'0,"-6"-6"14"0,2 5 1 0,4-5 27 16,-2 0-46-16,2 0-6 0,0 0-16 15,0 0-18-15,-1 0 6 0,1 0-4 0,0 0-11 16,0 0 24-16,0 0-7 0,0 0-6 0,0 0 11 15,0 0-5-15,0 0-2 0,0 0-9 0,0 0 34 16,0 0-18-16,1 0-6 0,-1 0 7 0,0 0 12 16,0 0-25-16,0 0 13 0,0 0 44 0,0 0-31 15,0 0 44-15,0 0 3 0,0 0-28 0,0 0 19 16,0 0-12-16,0 0-2 0,0 0-1 0,0 0 3 16,0 0-39-16,0 0 23 0,0 0-8 0,0 0-26 15,0 0 26-15,0 10-14 0,6-5 1 16,-1-5-15-16,-1 9 7 0,0 0-3 0,-1-1-13 0,3 4 29 15,1-2-3-15,-4 2 8 0,4 1-16 16,0-1 8-16,-1 2-5 0,0-3-20 0,2 4 23 16,1-1 2-16,-3-3-8 0,1 2 21 0,-1-1-7 15,3 0-16-15,-4 1-7 0,1-1 24 0,0-2-24 16,2 1 5-16,-2 0 39 0,0-2-53 0,1-1 32 16,-4 1 0-16,1-4-44 0,1-1 37 0,-1-4-4 15,-2 6-9-15,-1-6 16 0,-1 0-12 0,3 0-3 16,-3 0-2-16,1 0 7 0,-1 0 4 0,3 0-2 15,-1 0 3-15,-1 0-1 0,3 0-6 16,1 0 0-16,-1 0 21 0,-1-6-18 0,1 2 14 16,2-1-1-16,1 0-24 0,0 1 11 0,-1-2-6 15,3 1-16-15,-2-1 0 0,3 1 31 0,-1-2 2 16,-2 1 15-16,6-1-13 0,-2 0-4 0,0-1-20 16,0-1 20-16,2-1 7 0,-3 0-22 0,3 0 12 15,0-1-16-15,0 0 27 0,-3-1 1 0,3 0-9 16,-1 1-2-16,-1-2 1 0,-1 3-15 0,-1-2-1 15,-2 0 14-15,3 3-15 0,-1 0 24 0,-3 1 0 16,-1 0 21-16,1 1-25 0,1 2-17 0,-4-1 5 16,3 6 0-16,-2-4 22 0,-1-1 4 15,0 5-16-15,1 0-23 0,-1 0-1 0,0-5-33 16,2 5-39-16,-1 0-41 0,0 0-60 0,-1 0 14 16</inkml:trace>
  <inkml:trace contextRef="#ctx0" brushRef="#br0" timeOffset="-192658.85">12385 22351 271 0,'0'0'-28'16,"0"0"1"-16,0 0 17 0,0 3-12 0,3-3 32 15,-2 0-11-15,4 8-15 0,-1-4 43 0,-1 2-16 16,4-1-31-16,0 1 56 0,-1 3-11 0,0-1-26 15,-2 1 73-15,2-1-55 0,1-2-27 16,-4 3 39-16,3 0-34 0,-2-2-11 0,0 0 20 0,2 1-13 16,-1-4 10-16,-1 2-15 0,0 2 12 15,-1-4 3-15,1 2 0 0,1 0 24 0,0-2-44 16,-3 2 34-16,5 0-2 0,-4-1-12 0,3-1 17 16,-2 2-23-16,0-1 20 0,-2-2-25 0,2 0 25 15,-1 1-16-15,-3-4-30 0,2 0 37 0,-1 3-11 16,-1-3 21-16,3 0 16 0,-2 0-17 0,-1 0-10 15,0 0-4-15,0 0-22 0,0 0 10 0,0 0 4 16,0 0-1-16,0 0 11 0,0 0-4 0,0 0 11 16,0 0-17-16,0 0 9 0,0 0 0 15,0 0-10-15,0 0 21 0,0 0-17 0,3 0-19 0,0 0 1 16,3-3 13-16,2-1 23 0,-2 2 1 16,4-1 2-16,0-3-49 0,2 2-3 0,1 2 51 15,-2-3-32-15,1-1 28 0,5-1 14 0,-4 2-26 16,0-3 40-16,0 1-18 0,0-1-27 0,-1 1 5 15,2 0 3-15,-2-2 35 0,-1 0 8 0,-1 1-6 16,3 0-23-16,-3-2-19 0,-1 3 9 0,1-2-15 16,0 2 8-16,0-2 24 0,0 0-40 0,-1-1 24 15,-2 1-15-15,3-1 12 0,-1 2-6 0,-2-1 2 16,2 0 31-16,-2 0-5 0,2 1 10 0,1 1-93 16,-2 2-80-16,1-1-56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2:47:51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3532 5530 499 0,'0'0'10'0,"0"0"21"0,0 0-23 15,0 0-2-15,0 0-7 0,0 0 0 0,0 0 16 16,0 0-15-16,0 0 21 0,0 0-29 0,0 0 7 16,0 0 20-16,0 0-20 0,0 0 15 0,0 0-19 15,0 0 37-15,0 0 23 0,0 0-21 0,0 0 21 16,0 0-56-16,0 0-15 0,-7 0 5 0,5 0-11 16,-2 0 41-16,2 0-26 0,0 0 31 0,0 0-5 15,2 0-37-15,-1 0 31 0,-2 0-22 0,1 0 4 16,2 0 17-16,-2 0-15 0,0 0-3 0,2 0 13 15,-4 11 4-15,4-11-5 0,-2 0-1 0,2 0-19 16,0 0 13-16,0 0-11 0,0 0-12 0,0 0 40 16,0 0-30-16,0 0 20 0,0 0 24 15,0 0-41-15,0 0 17 0,0 0 16 0,0 0-41 16,0 0 41-16,0 0-17 0,0 0-9 0,0 0 39 16,0 0-23-16,0 0 24 0,0 0-22 0,0 0-8 15,0 0-6-15,0 0-2 0,0 0 1 0,0 0 2 16,0 0 14-16,0 0-18 0,0 0 18 0,0 0-14 15,0 0-3-15,0 0 3 0,0 0-7 16,0 0 18-16,0 0-9 0,0 0 13 0,0 0-15 0,0 0 2 16,0 0-12-16,0 0-10 0,0 0 19 0,0 0 13 15,0 0 23-15,0 0 15 0,0 0-16 16,0 0-14-16,0 0 13 0,0 0-23 0,0 0 28 16,0 0-1-16,0 0-10 0,0 0 22 0,0 0-24 15,0 0-14-15,0 0-27 0,0 0-3 0,0 0-5 16,0 0 24-16,0 0 4 0,0 0-5 0,0 0 5 15,0 0-5-15,0 0 3 0,0 0 7 0,0 0-4 16,0 0-8-16,0 0 16 0,0 0-16 0,2 0 22 16,-2 0 13-16,0 0-13 0,0 0 13 0,0 0-28 15,0 0-14-15,0 0 16 0,0-11 6 0,0 11 6 16,0-15 11-16,0 0-23 0,0-1 6 16,0-2-5-16,-2 1-10 0,-2-6 23 0,0-1-11 15,1 1 4-15,-2-3 8 0,1 0-9 0,0-1-6 16,-2 1 6-16,2-2 8 0,-2 2 2 0,0 1-5 15,0-3 3-15,-1 0-21 0,0 1 8 0,1-3-7 16,-2-1 6-16,0 0 3 0,0 1-3 0,0-2 8 16,0 0-6-16,2 4-14 0,-2 0 6 0,0-1-10 15,2 3 8-15,1 5 9 0,0 2-20 0,1 1 17 16,0 2-14-16,0 1 17 0,2 3-5 0,-2 12 7 16,2-14-5-16,2 14-3 0,-1-11 9 0,1 11-5 15,-3 0 5-15,1 0-13 0,2-10 13 0,0 10-22 16,0 0 8-16,0 0 7 0,0 0 0 15,0 0-1-15,0 0-9 0,0 0 0 0,0 0 2 0,0 0 18 16,0 0-20-16,0 0 10 0,0 0-8 0,0 0-8 16,0 0 19-16,0 0-4 0,0 0-6 15,0 0-3-15,0 0 6 0,0 0-9 0,0 0 8 16,0 0 1-16,2 0-4 0,2 0 12 0,-2 0-4 16,0 0 1-16,0 0 2 0,2 0-21 15,-1 0 16-15,2 0 3 0,-1 0-3 0,2 0 14 0,2 0-14 16,0 0-15-16,0 0 18 0,-2 0-13 0,4 0 2 15,-3 0 24-15,2 0-20 0,4 0 4 0,-3 0-11 16,-1 0-9-16,1 0 10 0,2 0 2 0,-3 0 15 16,3 0-2-16,-2 0 5 0,1 0-8 0,-3 0 15 15,2 0-21-15,-2 0 7 0,2 0 7 16,-2 0-24-16,0 0 20 0,-2 0-23 0,3 0 14 0,-4 0-4 16,1 0-1-16,0 0-17 0,0 0-34 15,-2 0-20-15,-1 0-10 0,-2 0-7 0,1 0-4 16,1 0-1-16,-2 0-42 0,-1 0-6 0,0 0-20 15,2 0-11-15,-2 0-39 0</inkml:trace>
  <inkml:trace contextRef="#ctx0" brushRef="#br0" timeOffset="388.13">3575 4496 956 0,'0'0'-24'0,"0"0"10"16,0 0 4-16,0 0-8 0,0 0 37 0,0 0-16 15,0 0-11-15,6 0-7 0,-2 0 11 0,2-11-21 16,2 11 16-16,0-12 27 0,-2 12-44 15,4-12 35-15,0 12-8 0,0-11-7 0,0 11 24 0,3-9-10 16,-4 9 17-16,1 0-4 0,0 0-17 16,0 0 10-16,0 0-2 0,3 0-30 0,-6 0 25 15,3 0-15-15,-1 0-27 0,-2 0 56 0,3 11-20 16,-4 2 7-16,0 1 17 0,1-2-33 0,-4 2 16 16,4 1 10-16,-4 1-16 0,1-1 12 0,-2 5-7 15,-2-2-9-15,2 2 9 0,-2-2-25 0,0 3 19 16,0 1 6-16,-4-1 6 0,-2 4 11 0,2-4-11 15,0 1-55-15,-2 0-57 0,2 2-15 0,1-2-108 16,-3 1 8-16</inkml:trace>
  <inkml:trace contextRef="#ctx0" brushRef="#br0" timeOffset="12644.13">4051 3271 861 0,'0'0'-24'0,"0"0"37"0,0 0 3 0,-2 0-13 16,2 0 47-16,0 0-21 0,0 0 30 16,0 0 6-16,-1 0-14 0,1 0 30 0,0 0-41 15,-3 0 28-15,3 0 31 0,0 0-42 0,-2 0 4 16,1 0-6-16,1 0-34 0,0 0-2 0,0 0-1 15,-3 0-30-15,3 0 21 0,0 0-18 0,0 0 4 16,0 0 27-16,0 13-47 0,0-13 24 0,0 16-1 16,0-1 3-16,0 1 12 0,0 3 4 0,0 1-16 15,0 3 0-15,0 0 8 0,3 3-10 0,-3 0 21 16,3-2-8-16,-3 4 0 0,3-3-5 0,-2 0-2 16,1-2 2-16,-2 0-8 0,3 1 5 0,-2-4 6 15,-1-1-2-15,3-3 8 0,-2 1-14 0,-1-3-5 16,0-14-26-16,2 15-5 0,-2-15-35 15,0 15-53-15,3-15-40 0,-2 0-27 0,-1 0 0 16,0 14 11-16,0-14-16 0,0 0-27 0</inkml:trace>
  <inkml:trace contextRef="#ctx0" brushRef="#br0" timeOffset="13013.66">3983 3381 697 0,'-4'0'-8'0,"2"0"-17"0,1 0 4 0,1-11 11 16,0 11 3-16,0 0 40 0,0-14-6 0,0 14-12 16,0-15-25-16,3 3 3 0,4 0 6 0,-1 1-17 15,-1-1 56-15,1 2-44 0,3-3-1 0,-2 4 31 16,2 9-24-16,1-14 29 0,-3 2-10 0,3 12-12 15,0-11 6-15,-1 11-1 0,1 0-15 0,-3 0 7 16,2 0 2-16,-2 0-2 0,0 0 9 0,-4 0-18 16,3 0 20-16,-2 0 13 0,0 0 38 0,1 0-7 15,-1 0-8-15,-3 0-11 0,1 0-35 16,-2 11 34-16,0 2-24 0,0 0 11 0,0 2 5 16,-3 0-14-16,-1-1 4 0,-2 6-21 0,2-5-6 15,-5 5 4-15,3-3 2 0,-1 1-1 0,0-1 16 16,0 0-7-16,-2-1-8 0,2-2-9 0,-2 0-37 15,3-2-25-15,2-12-31 0,0 14-47 0,1-14 9 16,0 12-103-16</inkml:trace>
  <inkml:trace contextRef="#ctx0" brushRef="#br0" timeOffset="13587.96">4270 3396 1077 0,'0'0'13'15,"-5"0"1"-15,1 0 24 0,0 0 22 0,1 0-6 16,0 0-1-16,2 0-5 0,-1 0-23 0,2 0 2 16,-3 0-17-16,3 0-9 0,0 0 12 0,0 0-33 15,0 0 29-15,0 15-14 0,0-4 10 0,0-11-7 16,0 18-1-16,5-2-1 0,-4 0-11 0,5-2 42 15,-2 3-1-15,-1 1-10 0,0-1-10 0,0 1 13 16,-2 2-12-16,-1 0 12 0,3 1 6 16,-3 2-25-16,0-3 5 0,0-1 3 0,0-3-9 15,0 3 4-15,0-6-19 0,0-13 10 0,0 14 24 16,-3-14-8-16,3 0 23 0,-4 13-18 0,4-13-15 16,-2 0-8-16,2 0-13 0,0 0 16 0,0 0-9 15,-1 0 15-15,1 0-18 0,-3 0 1 0,3-15 9 16,-1-3-31-16,-2-2 43 0,3-1-18 15,0-3-23-15,0 2 36 0,0-1-11 0,0-1 3 16,0 3 25-16,0 2-18 0,0 2-15 0,0 2 5 0,0 1-22 16,3 2 19-16,-2-1 27 0,2 2 7 0,0-3-1 15,0 3-6-15,1-4-7 0,-1 6-14 16,1-5 16-16,2-1-11 0,0 4 6 0,2-1-18 16,1 2-3-16,0-3 18 0,1 13-14 0,3-12 28 15,-3 12-5-15,0-12 2 0,-3 12-35 0,3 0 15 16,-4 0-8-16,4-13-9 0,-4 13 36 0,-2 0-32 15,1 0 24-15,-1 0 8 0,-3 0-7 0,2 0 22 16,-3 0-25-16,0 0 3 0,0 0-9 0,0 0-9 16,0 0 38-16,-4 13-23 0,0-1-3 0,-1 2 17 15,-2 4-29-15,0-1 27 0,0 4-20 0,-2-4 1 16,-1 4-24-16,3-2-70 0,-2-1 27 0,-1-2-59 16,3-3-3-16,-2-1-11 0,5 2-45 0,1-14-20 15</inkml:trace>
  <inkml:trace contextRef="#ctx0" brushRef="#br0" timeOffset="14090.77">4544 3347 914 0,'-5'0'11'0,"1"0"9"0,3 0 11 16,-1 0 26-16,-1 0 11 0,-1 0-36 0,4 0 12 15,-2 0-29-15,1 0-11 0,1 0 27 0,0 0-26 16,0 0-3-16,0 0 0 0,0 0-5 0,0 0 18 16,0 0-24-16,0 17 25 0,3-17-20 0,0 14-7 15,-2-1 34-15,2 3-51 0,0-1 44 0,1 3-4 16,-1 2-6-16,-1 1 18 0,-1 1-15 0,2 0-3 15,-2-1 1-15,2-1-9 0,-3-1-5 0,0 1 14 16,0-3 0-16,2-2 3 0,-2-1 14 0,0-14-32 16,0 15-1-16,1-15 15 0,-1 0-12 15,0 0 19-15,0 0-4 0,0 0-22 0,3 0 22 0,-3 0-21 16,1 0 8-16,1 0 25 0,-2 0-25 16,4 0 8-16,1 0-8 0,-1 0-8 0,0 0-8 15,-1-18 13-15,4 1 22 0,-1 2-17 0,1 0 5 16,-1-1-4-16,1 4-15 0,-1-2 16 0,1 2 5 15,-1 12 7-15,1-15-5 0,-1 15-9 0,1-11 12 16,-1 11-28-16,1 0 10 0,-1 0-4 0,1 0 13 16,-3 0 11-16,2 0-26 0,0 0 23 0,1 0-5 15,-1 0 1-15,-2 17 22 0,2-3-30 0,1 4-6 16,-1-3 11-16,1 1-4 0,-4 2 7 0,6 0 6 16,-3 2-57-16,-1-2-77 0,1 2-85 0,3-3-142 15</inkml:trace>
  <inkml:trace contextRef="#ctx0" brushRef="#br0" timeOffset="14576.82">5179 3468 976 0,'-3'0'16'15,"-1"0"-8"-15,0 13 23 0,-1-13 12 0,2 0-9 16,-1 16 20-16,1-16 3 0,2 18-7 0,-1-4 12 15,0-2-59-15,0 3-26 0,2-1 19 0,-3-2-6 16,3 2 30-16,0 4 17 0,0-3-28 0,0 2-36 16,0 0 43-16,0 0-13 0,7-2 2 0,-5 5 12 15,2-3-21-15,0-1-9 0,-2 1-13 0,2-3-25 16,-1 1-44-16,0-15-29 0,1 17-71 0,-1-17-63 16,0 15 12-16</inkml:trace>
  <inkml:trace contextRef="#ctx0" brushRef="#br0" timeOffset="14792.9">5048 3656 811 0,'-3'0'-10'0,"0"0"20"0,3 0-28 15,0 0 4-15,0 0 24 0,0 0-25 0,3 0 43 16,4 0-29-16,1 0 0 0,0 0 9 0,2 0-6 15,2 0 23-15,2 0-33 0,2-14-3 0,0 3-1 16,4 11 16-16,0-16 4 0,2 2 8 0,-2 14-38 16,2-16-23-16,-4 4-46 0,4 12-17 15,-3-12-73-15</inkml:trace>
  <inkml:trace contextRef="#ctx0" brushRef="#br0" timeOffset="15155.74">5436 3742 884 0,'2'19'2'16,"-2"-19"-9"-16,0 15 9 0,0-15 11 0,0 0-3 16,2 0 7-16,-2 0-15 0,0 0-2 0,2 0 12 15,0 0-17-15,0 0 8 0,2 0 13 16,0 0 4-16,2 0 33 0,-2 0-1 0,2 0 0 16,0 0-21-16,1-20-25 0,2 5 19 0,-1 0-29 15,0-2 4-15,0 0 23 0,-2 0-39 0,0 3 9 16,-2-2 8-16,0 2-18 0,-2 0 40 0,1 14-27 15,-3-12 0-15,0 12 35 0,0 0-18 0,-5 0-7 16,1-14 24-16,-2 14-62 0,1 0 14 0,-4 0 19 16,3 0-36-16,-2 0 34 0,0 0 12 15,0 0-12-15,-2 17 22 0,4-3-2 0,-1-14-32 0,-2 18 19 16,3-2-16-16,-2-2-17 0,6-1 7 16,-2-13 14-16,4 18-5 0,0-3 25 0,0-15 6 15,0 18-1-15,6-4-11 0,0-14 8 0,-1 14-19 16,4-14-13-16,1 0 20 0,0 17-18 0,0-17 11 15,2 0-4-15,2 0 2 0,0 0 4 0,-2 0-58 16,4 0-32-16,-2 0-31 0,2 0-2 0,-2 0-5 16,0 0 14-16,-2 0-57 0</inkml:trace>
  <inkml:trace contextRef="#ctx0" brushRef="#br0" timeOffset="15518.06">5678 3631 1141 0,'-2'0'14'0,"2"0"-4"0,-4 0 14 16,0 0 15-16,2 0-10 0,2 0 2 0,-1 0-3 0,-2 0-13 16,3 0 1-16,0 0-7 0,0 0-20 15,0 0 13-15,0 0-13 0,0 0 23 0,0 0 22 16,0 0-27-16,4 18-17 0,0-18 1 0,2 21-23 16,-1-5 12-16,0 2 13 0,0-1 6 0,-2-2 15 15,1 2 3-15,0-3-9 0,-2-14-17 0,2 18 5 16,-1-18-14-16,-2 17 30 0,1-17 12 0,-2 0-20 15,3 0 20-15,-3 0-10 0,1 0-24 0,-1 0-4 16,0 0 20-16,0 0 0 0,0 0 6 0,0 0 21 16,0 0-41-16,0 0 0 0,0 0-4 0,0 0-13 15,0-20 17-15,0 3-7 0,0 0-1 16,0 1 14-16,0 0 6 0,0-2-5 0,0 1 8 16,0 0-6-16,0-1-21 0,4 3 23 0,-2-2-10 15,2-1 0-15,0 4 22 0,2 2-30 0,-1 0 9 16,0 12-3-16,1-14-34 0,0 14-3 0,0-12-25 15,1 12-43-15,-1 0 1 0,-1 0 10 0,1 0-28 16,0 0-21-16,-2-11-32 0</inkml:trace>
  <inkml:trace contextRef="#ctx0" brushRef="#br0" timeOffset="15934.15">5852 3521 781 0,'0'14'-1'15,"0"-14"28"-15,-4 12 22 0,2-12-3 0,1 18 11 16,-2-4-3-16,3-2-31 0,-1 2 13 0,-2-14-16 16,3 20-1-16,0-5-6 0,0 1 8 0,0-2 5 15,4 0-15-15,0-14 14 0,1 20-7 0,-2-5-6 16,4-15-25-16,-4 17-1 0,4-17-10 0,-4 15 20 16,5-15-5-16,-2 14 0 0,0-14 18 0,0 0-11 15,2 0 23-15,1 0 10 0,-3 0-38 0,1 0 12 16,-1 0-33-16,2 0 21 0,-2 0 14 15,3 0-18-15,-3 0 14 0,-1 0 12 0,1-18-5 16,0 1-1-16,0 1 24 0,1-3-62 0,-4 4 21 16,1-1 18-16,0-2-26 0,1 3 12 0,-4 1 20 15,2-1-11-15,-2 15 7 0,1-17 21 0,-2 17-35 16,0-15-2-16,0 15 5 0,0 0-8 0,0-12-14 16,0 12 18-16,0 0-2 0,0 0 2 0,0 0 7 15,0 0-27-15,0 0 11 0,0 0 0 0,0 0 27 16,0 0 2-16,0 0-8 0,0 0-5 0,0 0-22 15,3 0 20-15,-2 0-12 0,3 0-4 0,2 15 29 16,0-15-15-16,0 14 32 0,1-14-3 0,-1 18-49 16,1-18 15-16,-1 12-48 0,4-12-27 0,-2 0-9 15,0 14-67-15,0-14 13 0,-2 0 2 0,4 0-61 16</inkml:trace>
  <inkml:trace contextRef="#ctx0" brushRef="#br0" timeOffset="16371.02">6221 3297 892 0,'-3'0'7'0,"-1"0"5"16,2 0-4-16,-2 0 10 0,0 15 22 0,1-1 10 16,0-5 16-16,2 6-16 0,-2-1-21 15,1 3 20-15,-2-2-22 0,4 5-13 0,0-2 30 16,0 2-50-16,0 0 4 0,0-2 40 0,4 2-59 15,-2 0 18-15,2-2 23 0,0 2-35 0,2-5 23 16,-3 0 15-16,0 0-47 0,0-2 36 0,-2-13-10 16,2 17-15-16,-3-17 19 0,2 16-20 0,-1-16-31 15,-1 14-38-15,0-14-17 0,0 0-8 0,0 0-5 16,0 0 17-16,0 0 14 0,-6 0 14 0,2 0 21 16,1 0 5-16,-4 0 28 0,4 0-5 0,-4 0 12 15,4-18-9-15,-1 5 13 0,-1 0 7 16,1-1 40-16,-2 14 49 0,2-12-12 0,2 12-6 0,-3-14-38 15,0 14-13-15,4 0-8 0,-2-12-24 16,1 12 16-16,1 0-28 0,1 0 22 0,-3 0-2 16,3 0 19-16,0 0 19 0,0 0-46 0,0-13 20 15,6 13-11-15,-2 0-27 0,5 0 33 0,-2 0 15 16,2-14-23-16,1 14 7 0,1-11-10 0,5 11-9 16,0 0-8-16,-2-14 18 0,4 14-11 0,-1-12-24 15,-1 12-5-15,1 0-5 0,-1-12-6 0,0 12 13 16,0 0-16-16,-2 0 4 0,2-12-34 0,-3 12-58 15</inkml:trace>
  <inkml:trace contextRef="#ctx0" brushRef="#br0" timeOffset="16758.46">6459 3481 883 0,'-3'0'-6'0,"0"0"10"16,-1 0 18-16,-2 0 0 0,-1 0 2 0,1 0 11 0,-4 0-20 16,3 0 25-16,-2 0 2 0,2 0-36 15,-2 14 1-15,2-14-30 0,-2 14 19 0,4-14 16 16,-1 18-1-16,2-4-1 0,-1 1 11 0,1-1-30 15,1 1 20-15,3-4 2 0,0-11-40 0,0 21 41 16,0-7-10-16,3-14 0 0,1 18 15 0,2-4-7 16,0-14-16-16,1 14 7 0,0-14-14 0,3 0 0 15,-1 14 26-15,-2-14-9 0,3 0 11 0,-1 0-5 16,1 0-17-16,0 0 11 0,0 0-22 0,-1 0 8 16,-1-16-9-16,4 1 18 0,-3 0-18 0,-2 1 10 15,2-2-12-15,-4 0 13 0,4-1 25 16,-3 2-24-16,-2-2 21 0,-1 3-39 0,1-1 15 15,-4 15 13-15,3-15-4 0,-3 4-2 0,0 11-1 16,0 0 0-16,0 0-3 0,-4 0 22 0,4 0-8 16,-5 0-17-16,4 0 22 0,-2 0-18 0,0 0 7 15,0 0 17-15,2 0-16 0,-2 0-23 0,3 0 8 16,-3 0 1-16,3 0 12 0,0 0-19 0,0 14 20 16,0-14-4-16,6 17-12 0,-2-2 36 0,-1-1-19 15,1-2-6-15,2 2 7 0,0-14 10 0,1 18-22 16,-1-3-1-16,1-15-72 0,-1 17-15 15,3-17-30-15,-1 15 12 0,-2-15 0 0,1 0-79 16</inkml:trace>
  <inkml:trace contextRef="#ctx0" brushRef="#br0" timeOffset="17104.09">6632 3538 964 0,'0'0'2'0,"-2"0"13"0,1 0-14 15,-2 0 20-15,3 0-8 0,-1 0-17 0,1 0 34 16,0 0-25-16,0 0-14 0,0 0 14 0,0 17-7 16,0-2 15-16,0-3-6 0,1 2-5 15,2 0-4-15,-3 2 5 0,1-2 14 0,1 2-13 0,-2-16-42 16,0 16 19-16,3-16-4 0,-3 14 22 16,1-14 37-16,-1 0-33 0,0 0 15 0,0 0-27 15,3 0 8-15,-3 0 5 0,0 0 4 0,0 0-8 16,0 0 0-16,2 0-7 0,-1 0-22 0,-1 0 54 15,3 0-26-15,-2-14 2 0,2 2 20 0,0 12-53 16,0-18 16-16,1 5 23 0,-1 13-5 0,0-15 12 16,0 2-3-16,1 13-17 0,2-16-1 0,-2 16 8 15,2-12-2-15,-2 12 5 0,2 0 1 0,0 0-21 16,1-11 6-16,-1 11 3 0,0 0-11 0,0 0 8 16,-1 0 25-16,4 0-34 0,-3 0-28 0,2 0-3 15,-2 0-67-15,1 0 13 0,-1 11-22 0,4-11-60 16</inkml:trace>
  <inkml:trace contextRef="#ctx0" brushRef="#br0" timeOffset="17573.32">6877 3483 886 0,'-4'0'25'0,"-1"0"4"0,0 0 0 0,0-11 24 16,-1 11-39-16,2 0 24 0,-2 0-3 0,2 0-38 0,-2 0 21 15,3 0-29-15,-4 0 30 0,1 0-14 16,2 0 13-16,-2 13-4 0,2-13-19 0,1 12 32 16,0-12-32-16,2 14 20 0,-1-14-35 0,2 14 6 15,0-14 15-15,0 0-21 0,6 13 48 0,-3-13-26 16,4 0 11-16,-1 0-3 0,0 0-5 0,2 0-2 16,0 0-24-16,0 0 9 0,-2 0-8 0,1 0 13 15,0 0 0-15,1 0 2 0,-4 0-22 0,2 0 0 16,-2-12 45-16,0 12-16 0,-2 0 16 0,-1 0 24 15,-1-14-51-15,3 14 5 0,-3 0 10 0,2 0-19 16,-2 0 2-16,0 0 29 0,0 0 5 0,0 0-7 16,2 0 12-16,-2 0-13 0,0 0-21 15,0 0 3-15,0 0 5 0,2 0-3 0,-1 0-13 16,-1 0 41-16,3 0 12 0,-1 0 0 0,2 0 20 0,0 18-26 16,2-18-11-16,-2 17-5 0,2-2 2 15,0-1-9-15,1-14-2 0,-3 20-1 0,2-5 24 16,1 2-7-16,-4 0 0 0,0-1-9 0,-1-2-12 15,-1 3 13-15,-1-2-1 0,0-1 6 0,0 4-16 16,0-4-18-16,-6-14 26 0,3 18-1 0,-4-1-12 16,0-17 26-16,1 17-47 0,0-17 24 0,-1 15-4 15,-3-15-13-15,0 0 1 0,1 18-61 0,-1-18-55 16,0 0-60-16,-3 0-2 0,3 0-69 16,-3 14-18-16</inkml:trace>
  <inkml:trace contextRef="#ctx0" brushRef="#br0" timeOffset="18851.41">7511 3361 1306 0,'0'0'40'0,"0"0"11"16,0 0-17-16,0-14 2 0,0 14-34 0,-6 0-21 16,0 0 36-16,-2-12 7 0,-2 12 3 0,2 0 9 15,-4 0-13-15,-2 0-7 0,2 0-8 16,0 0 29-16,0 0-23 0,-2 0 6 0,1 0-20 15,4 0-21-15,-1 0 16 0,0 0-11 0,3 0 40 16,3 14-22-16,-1-14-9 0,1 0 19 0,0 12-20 16,4-12 5-16,0 0 6 0,0 0-18 0,0 0 8 15,0 14-3-15,4-14 3 0,0 0-10 0,2 0 0 16,0 12 19-16,0-12 5 0,4 0 15 0,0 0-12 16,2 0-3-16,0 0-15 0,2 15-1 0,-2-15-2 15,-2 0 4-15,2 0 14 0,-2 0-16 0,0 0 4 16,-1 11 6-16,-2-11-6 0,-3 0 17 0,2 0 16 15,-2 0-32-15,-2 0 19 0,2 0 12 16,-4 12-12-16,0-12 36 0,0 0-31 0,0 0-3 16,0 14-11-16,0-14-13 0,-4 12 20 0,-2-12-12 15,0 17-4-15,2-17-6 0,-2 17-3 0,-2-5 1 16,0-12 11-16,0 13-12 0,0-13-13 0,0 0-15 16,1 15-38-16,-2-15-28 0,3 0-14 0,2 0-58 15,-2 0-14-15,5 0 15 0,-2 0-43 0,3 0 1 16</inkml:trace>
  <inkml:trace contextRef="#ctx0" brushRef="#br0" timeOffset="19293.14">7723 3434 1282 0,'0'0'13'0,"-2"0"-7"15,2 0 18-15,-4 0 6 0,2 0-13 0,0 0 11 16,0 0-5-16,2 0-18 0,0 0-9 0,0 0-1 16,0 0-13-16,0 0 13 0,0 0 11 0,6 0-6 15,-2 0-11-15,2 0 12 0,-2 0 4 0,2 0 1 16,3 0 6-16,-2 0-27 0,2 0 15 16,-2 0-8-16,-1 0 4 0,2 0 23 0,-2 0-25 0,0 0 13 15,2 0-2-15,-2 0-3 0,-4 0-1 16,2 0 9-16,-1 0 3 0,-2 0-2 0,-1-12 3 15,0 12-33-15,0 0 14 0,0 0-29 0,-4 0 16 16,-2 0 27-16,2 0-11 0,-3 0 37 0,-2 0-17 16,3 0-8-16,-4 0-7 0,2 0-15 0,-2 0-1 15,2 0 5-15,0 0-4 0,0 0-1 0,0 0 13 16,2 0 1-16,-1 14 7 0,0-14-11 0,4 12-10 16,-2-12 6-16,3 12 14 0,0-12 13 0,2 16-14 15,0-16-12-15,4 16 1 0,2-16-3 0,-2 14 14 16,4-14 12-16,0 15-21 0,2-15 16 0,-2 0 2 15,5 0-27-15,0 14-16 0,-1-14-8 0,2 0-27 16,0 0-7-16,0 0-25 0,1 0-8 16,-2 0-7-16,1 0 10 0,0-14 16 0,-2 3-30 15,2-2-81-15</inkml:trace>
  <inkml:trace contextRef="#ctx0" brushRef="#br0" timeOffset="19537.09">7953 3269 1204 0,'-1'0'32'0,"-2"0"-9"0,-1 0 17 0,2 0 17 16,2 0-19-16,-1 0 10 0,-2 0-6 0,3 0-19 15,0 0-11-15,0 0-8 0,0 0 2 16,0 0 16-16,0 13 12 0,0-13 14 0,4 15-12 16,-2-1-21-16,2-2-29 0,2 4 9 0,0 0 7 15,1-1 3-15,-4 5 20 0,5-1-24 0,-2-3-3 16,0 4-2-16,0-3-23 0,-2 1 38 0,2-3-11 15,-2 1 6-15,0-1 2 0,-2-3-73 0,1-12-11 16,-2 17 0-16,-1-17-46 0,3 12-21 0,-3-12-34 16,0 0-62-16,0 0-17 0,0 0 33 15</inkml:trace>
  <inkml:trace contextRef="#ctx0" brushRef="#br0" timeOffset="20137.63">7907 3471 1068 0,'-1'0'-27'0,"-2"0"-10"0,3 0 7 16,0 0 25-16,0 0-9 0,0-14 35 0,0 14 0 16,0 0-19-16,0 0 31 0,6 0-35 0,1 0-1 15,-1 0-25-15,1 0-2 0,3 0 60 0,3 0-26 16,-2 0 14-16,4 0 3 0,2 0-52 0,-1-11 28 16,4 11-2-16,-1 0 3 0,0-12 4 0,1 12-6 15,0 0 13-15,2-12-8 0,-2 12-15 0,3 0-25 16,-6-13-29-16,3 13 5 0,-4-10 22 0,-1 10 18 15,-1 0 22-15,-2 0-11 0,-5-13 11 0,1 13-9 16,-2 0 32-16,0 0 27 0,-2 0 0 16,-4 0-3-16,0 0-15 0,0 0-13 0,0 0 14 15,-5 0 27-15,-1 0-25 0,0 0 21 0,-3 0-11 16,1 0-5-16,2 0 36 0,-4 0-38 0,0 0 5 16,1 0 18-16,0 0-7 0,1 0 37 0,1 0-12 15,-2 0-29-15,2 0-20 0,1 0-15 0,-1 13-26 16,1-13 7-16,0 12 2 0,2-12-7 0,-2 17 12 15,2-3 10-15,2-14-1 0,2 14-14 0,0-14 8 16,0 15-9-16,0-15-10 0,2 14 36 0,2-14-18 16,2 12-3-16,0-12 8 0,2 13-19 15,1-13-2-15,-2 0-3 0,5 0-19 0,-2 0 16 16,0 0 17-16,0 0-16 0,0 0 23 0,0 0-7 16,2 0-5-16,-2 0 12 0,-2 0-11 0,4 0-17 15,-3 0 17-15,-2-13 5 0,0 13 9 0,0-16 2 16,-2 6-7-16,-1 10-22 0,-1-15 3 0,0 15 17 15,-2-14-6-15,-1 14 13 0,0-12 2 0,0 12-8 16,0 0-11-16,0 0 17 0,-4 0-15 0,1 0-9 16,0 0 11-16,3 0 2 0,0 0 4 0,0 0 6 15,0 0-4-15,0 0-9 0,0 0 6 0,0 0-25 16,0 0 29-16,0 0-11 0,0 0 4 0,0 0 17 16,4 0-35-16,1 0 12 0,-1 0 2 0,-1 12-7 15,4-12 27-15,0 14-10 0,-1-14-2 16,3 16-26-16,-2-16-32 0,3 14-10 0,0-14-35 15,0 14-18-15,-1-14-17 0,2 0-54 0,-2 0-31 16,-2 0-21-16</inkml:trace>
  <inkml:trace contextRef="#ctx0" brushRef="#br0" timeOffset="20564.56">8511 3271 1146 0,'-4'0'6'0,"2"0"41"0,1 0 3 15,-2 0-22-15,0 0 11 0,0 0-23 16,3 0 2-16,-1 0 17 0,-2 0-2 0,3 0 17 16,0 0 16-16,0 0 27 0,0 14-10 0,0-14-27 15,0 16-15-15,4 0-24 0,1-1 7 0,-1 2-21 16,-1 1 1-16,4 2 6 0,-4 0-22 0,1 1 8 16,-1-3-12-16,0 2 18 0,1-5-1 0,1 1 5 15,-4-16 11-15,3 14-36 0,-2-14 23 0,2 13 13 16,-1-13-22-16,0 0 15 0,1 0-42 0,1 0-28 15,-4 0 5-15,2 0 22 0,1 0 24 0,-1 0 2 16,1 0 21-16,1 0-34 0,-1 0-7 0,-1 0 33 16,1 0-22-16,-1-14 28 0,0 14 1 15,3-13-14-15,-2 13 8 0,1-14-18 0,-1 14 2 0,0-11 1 16,-1 11 8-16,0-12 5 0,-2 12-7 0,4 0 3 16,-4 0 0-16,2-9-7 0,0 9 11 15,1 0 2-15,1 0-18 0,-1 0 3 0,0 0 6 16,-1 0 9-16,1 0-13 0,2 0 6 0,-1 0 12 15,0 0-23-15,1 0 12 0,3 0 12 0,-4 0-25 16,1 11-3-16,0-11 16 0,1 16-24 0,-1-16 17 16,1 17-12-16,0-3-34 0,-1-14-10 0,1 12-60 15,-1-12-11-15,1 0 3 0,-4 14-30 0,3-14 16 16,1 0-30-16,-1 0-42 0</inkml:trace>
  <inkml:trace contextRef="#ctx0" brushRef="#br0" timeOffset="20940.62">8834 3476 1172 0,'0'0'-8'0,"0"0"15"0,0-11 5 0,0 11-4 15,0 0 14-15,0 0-28 0,0 0-5 0,0 0 23 16,0 0-22-16,0 0 9 0,0 0 10 0,4 0-22 16,-2 0-1-16,2 0 31 0,-1 0-34 0,1 0 17 15,2 0 11-15,1 0-19 0,1 0 14 0,0 13-13 16,-2-13-4-16,1 0 8 0,2 0 20 15,-1 0-34-15,-2 0 46 0,1 0-23 0,-1 0-3 16,3 0 29-16,-2 0-46 0,0 0 16 0,-1 0-24 16,1 0 13-16,0 0 11 0,-1 0-17 0,0-12 28 15,-2 12-3-15,-1-15-1 0,2 15 17 0,-3-14-24 16,1 14 4-16,0-12 0 0,-3 12-36 0,0 0 42 16,0 0-28-16,0 0 0 0,0 0 32 0,0 0-34 15,0 0 27-15,0 0 19 0,0-9-28 0,0 9 23 16,0 0-36-16,0 0 8 0,0 0 0 0,0 0-12 15,0 0 18-15,0 0-25 0,0 0 11 0,0 0 12 16,0 0 14-16,0 0 2 0,4 0-3 0,-1 14-15 16,0-14-6-16,3 14-18 0,0-14-19 15,0 16-12-15,2-16-53 0,-1 14-21 0,2-14 5 16,-2 12-40-16,0-12-22 0</inkml:trace>
  <inkml:trace contextRef="#ctx0" brushRef="#br0" timeOffset="21259.63">9154 3350 1010 0,'-3'0'10'0,"3"0"16"0,-1 0-7 0,1 0 2 16,0 0-31-16,-2 0 10 0,2 0 1 0,0 0-1 16,0 14 28-16,0-2-65 0,0-12 29 0,0 19 7 15,0-5-4-15,3-1 49 0,0-1-56 0,1-12 6 16,-2 17 22-16,-1-8-31 0,4-9 33 15,-1 0-34-15,-3 15-12 0,2-15 21 0,1 0-4 16,-2 0 33-16,2 0-29 0,-2 0-10 0,-1 0-5 16,-1 0 11-16,3 0 12 0,-3 0-9 0,2 0 2 15,0 0-18-15,1 0 13 0,0 0 30 0,-1-13-17 16,0 13 4-16,0-11 10 0,2 11-54 0,0-14 44 16,-2 14-1-16,0-12-24 0,0 12 60 15,4 0-27-15,-2 0-20 0,-1 0 11 0,4 0-19 0,-1 0 2 16,0 0 17-16,1 0-5 0,6 0-12 15,-3 0-27-15,0 0-21 0,2 0-43 0,2 0-36 16,-4 0-61-16</inkml:trace>
  <inkml:trace contextRef="#ctx0" brushRef="#br0" timeOffset="22290.95">5218 4122 907 0,'-4'0'13'0,"4"0"-5"0,-2 0 54 16,-2 0 4-16,1 0 15 0,2 0 7 0,-1 0-53 16,-2 0 3-16,4 0 0 0,-2 0 5 0,2 0 8 15,0 0-5-15,0 0-10 0,0 0-16 0,0 0-12 16,0 0-10-16,0 0-13 0,0 0 26 0,2 0 18 16,4 0 23-16,0 0-12 0,2 0-10 0,2 0-6 15,2 0-5-15,-1 0 0 0,4 0 3 0,3 0-9 16,0 0-9-16,2 0 9 0,-3 0-25 0,5 0 2 15,-1 0 16-15,1 0-11 0,2 0 18 16,-2 0-1-16,0 0-55 0,-2-16-19 0,0 16-47 0,0-16-98 16,-4 16-44-16,0-14-131 0,-2 2 42 15</inkml:trace>
  <inkml:trace contextRef="#ctx0" brushRef="#br0" timeOffset="23605.35">4143 4299 1204 0,'0'0'6'15,"-2"0"16"-15,2 0 24 0,0 0-3 0,0 0-19 16,0 0-24-16,0 0-24 0,0 0 16 16,0 0 28-16,0 0-5 0,0 0 6 0,0 0 7 15,0 0-3-15,2 0 28 0,-2 0 2 0,4 0-17 16,-4 17-6-16,2-2-1 0,-2 2 2 0,3 4-19 15,-2 0 6-15,-1 1-3 0,3 4-8 0,-3-3 6 16,0 3 1-16,0 1-22 0,0-4 10 0,0 1 0 16,0-4-2-16,0-1 16 0,0-1-5 0,0-1 6 15,0-1-19-15,0-16 2 0,0 19-23 0,0-6 14 16,0-13 2-16,0 0 7 0,0 14-3 16,0-14-13-16,0 0-34 0,0 0-14 0,0 0-48 15,3 0-51-15,1 0-3 0,2 0-66 0,-2 0 19 16,2 0-62-16</inkml:trace>
  <inkml:trace contextRef="#ctx0" brushRef="#br0" timeOffset="23862.18">4199 4566 800 0,'-4'0'-1'0,"2"0"33"15,1 0-24-15,1 0 13 0,0 0-26 16,0 0-21-16,0 0 77 0,0 0-11 0,3 0 47 16,4 0 1-16,-1 0-81 0,1 0 8 0,3-17-18 15,-1 2 18-15,-2-3 10 0,3-2 0 0,3 4-17 16,-3-3-15-16,2 2 6 0,-2-1-33 0,1 1 29 16,-2 3 3-16,2 0-32 0,0 14 3 0,-1-16-26 15,-3 16-46-15,0-11 20 0,-4 11-15 0,1 0-20 16,-1 0-76-16,-3 0 21 0</inkml:trace>
  <inkml:trace contextRef="#ctx0" brushRef="#br0" timeOffset="24069.68">4276 4456 782 0,'0'0'3'0,"0"0"9"0,0 0-37 0,0 0 39 15,0 0-8-15,0 14 9 0,0-14 41 0,4 0-35 16,0 12 14-16,-1-12 8 0,1 14 3 0,2-14-14 15,4 20 20-15,-1-5-41 0,1 0 14 0,0 2 11 16,0 1-19-16,-1 0-10 0,1 1 2 0,3-1-21 16,-3 1-18-16,0 0 58 0,0-2-32 0,0 3 22 15,-1-5-25-15,1-15-69 0,0 19-94 16,-1-19-4-16,-2 16-96 0</inkml:trace>
  <inkml:trace contextRef="#ctx0" brushRef="#br0" timeOffset="24400.41">4571 4482 857 0,'-3'0'24'0,"-1"0"5"0,1 0 9 0,0 0-6 16,0 0 36-16,0 14-13 0,0-14 10 0,2 14 34 15,-2-14-63-15,3 16-6 0,-1-2-21 0,-1 1-29 16,2 0 21-16,-3-1 30 0,3 1-19 0,0 1 29 15,0-1-38-15,0-1-1 0,0-14 27 16,0 18-32-16,0-4 14 0,0-14-22 0,0 15 0 16,3-15 15-16,0 0-2 0,-3 0-7 0,0 0 24 15,0 0-35-15,3 0 26 0,-3 0 6 0,1 0-25 16,-1 0 18-16,0 0-21 0,3 0 7 0,-3 0-3 16,0-17 10-16,2-1-11 0,-1 1 6 0,2-1-19 15,-2 1 18-15,1-3 2 0,5 1-6 0,-4 0 25 16,4-1-24-16,-1 2-14 0,1 1 10 0,-1-1-35 15,4 1-61-15,0 2-9 0,0 3 5 0,3-2-13 16,-3 14 26-16,3-11 4 0,-3 11-70 0,3-11-19 16</inkml:trace>
  <inkml:trace contextRef="#ctx0" brushRef="#br0" timeOffset="24773.21">4803 4549 884 0,'0'0'35'16,"0"14"-8"-16,0-14 17 0,0 0-24 0,0 0-20 16,0 0 12-16,0 0-25 0,0 0 33 0,0 0-12 15,0 0 4-15,3 0-5 0,-2 0-16 16,2 0 6-16,0 0-5 0,2 0 23 0,0 0-9 0,0 0 18 16,0 0-20-16,1-14-8 0,-2 14 23 0,2-18-25 15,-1 3 14-15,-1-1 9 0,0 1-42 0,-1 3 15 16,0 0-7-16,-2-1 8 0,-1 1 34 15,0 12-28-15,0-12 28 0,-4 12-23 0,1-13-4 16,-1 13 16-16,-2 0-26 0,2 0 6 0,-2 0-11 16,2 0 11-16,-5 0 15 0,6 0-12 0,-3 0 29 15,2 0-34-15,-2 18-20 0,2-3 10 0,0 0 8 16,-1-3-4-16,4 2 19 0,-1 0 8 0,0-2-10 16,2-12 10-16,0 20-15 0,0-6-2 0,0-14-12 15,4 16 13-15,3-16 25 0,0 16-13 0,-1-16 3 16,1 0-2-16,2 13-19 0,1-13-13 0,0 0-30 15,0 0-25-15,2 0-2 0,-1 0 12 16,2 0-12-16,0 0 1 0,0 0-47 0,-1 0-58 0</inkml:trace>
  <inkml:trace contextRef="#ctx0" brushRef="#br0" timeOffset="25255.6">5026 4430 1082 0,'-4'0'1'0,"0"0"12"0,2 0-8 15,-2 0 14-15,-2 0-18 0,-1 0 27 0,4 0-10 16,-3 0 5-16,2 0 21 0,-2 0-61 16,-1 16 36-16,1-16-7 0,-1 19-13 0,3-2 33 0,-2-3-14 15,3 4-9-15,0-3 2 0,-1 0 5 0,1-2-3 16,3-13-35-16,0 18 21 0,0-3 6 16,0-15 2-16,0 15 20 0,4-15-18 0,2 0-25 15,1 14 7-15,-1-14-3 0,0 0 15 0,1 0-14 16,2 0-1-16,-1 0 16 0,1 0-19 0,0 0 26 15,1 0-17-15,-2-15 12 0,1-3-6 0,0-2 15 16,-1 0-31-16,2-4 9 0,-2-2 20 0,0 1-28 16,-2-1 36-16,0-1-38 0,-2 2 27 0,2 1-8 15,-2 1-10-15,-1 2 17 0,0 3-42 0,-3 2 27 16,0 4 5-16,0 12-2 0,0-15 22 0,0 15-20 16,-3-14 13-16,0 14-13 0,-1 0 3 15,0 0 0-15,2 0-6 0,-2 0 18 0,2 0-12 0,-2 0 19 16,4 0-32-16,-3 0 11 0,3 0 0 15,0 0-9-15,0 0 16 0,0 0-9 0,0 0 5 16,0 0 3-16,0 0 9 0,0 0-11 0,3 0-9 16,1 0 0-16,-1 0 4 0,2 16 10 0,-1-3-2 15,2-1-9-15,-2 2 17 0,2 3-19 0,2-2 4 16,-2 3 16-16,0-2-29 0,0 5 0 0,2-1 20 16,-2 0 6-16,0-2-13 0,0 3 27 0,0-1-36 15,-1-3-22-15,4 1 31 0,-3-4-33 0,1 1-55 16,-3-15-3-16,3 20-69 0,-1-20 12 15,-2 14 27-15,2-14-40 0,0 0-3 0,-2 0-9 0</inkml:trace>
  <inkml:trace contextRef="#ctx0" brushRef="#br0" timeOffset="25437.02">5274 4540 765 0,'0'0'20'0,"2"0"33"0,-1 0-9 0,2 0 9 0,-1 0-19 16,0 15-39-16,0-15 15 0,2 17-10 0,-2-3 15 16,0-14-11-16,-2 18-9 0,2-4 15 0,1-14-35 15,-2 17 20-15,3-17-43 0,0 16-53 0,0-16-40 16,0 0-98-16</inkml:trace>
  <inkml:trace contextRef="#ctx0" brushRef="#br0" timeOffset="25590.16">5316 4406 689 0,'-4'0'4'16,"2"0"0"-16,-2 0-4 0,4 0 2 16,0 0 2-16,0 0-27 0,4 0-31 0,-1 0-87 0,6 0-40 15</inkml:trace>
  <inkml:trace contextRef="#ctx0" brushRef="#br0" timeOffset="25817.78">5508 4303 1156 0,'0'0'-2'0,"0"0"21"15,0 0 5-15,0 0 32 0,0 0-7 16,0 16-7-16,0-4 0 0,1 2-12 0,2 1 4 0,1 0-6 15,1 5-16-15,0-3-3 0,0 1-20 16,0 2 1-16,3 3 8 0,-2-5 1 0,1 2 5 16,-2-2 1-16,1-1-3 0,-2-2-1 0,2 1-39 15,-4-1-28-15,2 0-37 0,2-15-49 0,-3 19 4 16,-2-6-6-16,1-13-19 0,-2 15-60 0</inkml:trace>
  <inkml:trace contextRef="#ctx0" brushRef="#br0" timeOffset="25983.86">5522 4545 963 0,'0'0'-3'0,"-1"0"-13"15,1 0 17-15,0 0 4 0,0 0-33 0,0 0 32 16,0 0-13-16,0 0-14 0,3 0 51 16,1 0-9-16,0 0-41 0,2 0 23 0,4 0 13 15,-1-14-24-15,2 14 32 0,1-14-46 0,4 14-88 16,2-15-125-16</inkml:trace>
  <inkml:trace contextRef="#ctx0" brushRef="#br0" timeOffset="26652.88">6104 4220 1168 0,'0'0'32'0,"-4"0"31"0,3 0-27 16,-2 0 3-16,1 0-42 0,2 0-22 0,-1 0 56 16,-2 0 22-16,3 0 13 0,0 0-5 0,0 15-21 15,0-3-19-15,0 2-12 0,0 1-1 0,4 4-1 16,2 2-2-16,0 0 17 0,-2 2-8 0,2-2-27 15,3 4 4-15,-4-4 18 0,1 0-11 0,0 1 22 16,1-7-13-16,-1 5-30 0,-3-6 26 0,4-14-22 16,-4 18 35-16,0-18-16 0,-2 14-17 0,2-14 6 15,-2 0-35-15,1 0-3 0,-2 0-10 0,0 0-44 16,0 0-26-16,0 0-22 0,-3 0 17 16,0 0 76-16,-3 0-3 0,1-17 57 0,-1-1 3 15,0-2-35-15,-3 4 43 0,4-3-2 0,-1-1-13 16,-1 0 39-16,-1 3-41 0,3-2-21 0,0 3 4 15,1-2 22-15,0 3-11 0,2-1 33 0,2 1 12 16,-1 0-45-16,1 0 17 0,0 1-20 0,0 3 15 16,3 11 0-16,1-15 44 0,0 1-19 0,1 14-18 15,0-16-4-15,3 3 0 0,-1 13 1 0,0-15 7 16,2 15 8-16,-2-15-27 0,3 15 20 0,0-13 2 16,-4 13 0-16,3 0 8 0,-2 0-35 0,0 0 14 15,0 0-2-15,-3 0 16 0,2 0 25 0,-3 0-17 16,0 0 4-16,1 0 0 0,-4 0-4 0,2 0 0 15,-2 0-9-15,0 0-15 0,0 16 7 16,-6-1-13-16,0-1-56 0,0 4-11 0,-2-1-98 16,2 3-62-16</inkml:trace>
  <inkml:trace contextRef="#ctx0" brushRef="#br0" timeOffset="27088.85">6449 4358 1225 0,'0'0'-8'0,"-4"0"4"0,-1 0-16 0,1 0 22 16,-2 0 25-16,0 0-10 0,1 0 17 0,-4 0-6 15,3 0-13-15,-4 0-7 0,3 0-1 0,-2 0 1 16,2 0-8-16,-2 0 18 0,4 0-6 0,0 0-35 15,0 0 9-15,0 0-6 0,1 0 17 16,1 13 0-16,3-13 4 0,0 15 13 0,0-15-16 0,0 18 10 16,3-18-31-16,4 17 8 0,-4-17 11 0,4 14 6 15,-1-14 14-15,1 0-32 0,2 0 9 16,-2 13-4-16,2-13 18 0,-2 0 15 0,1 0-26 16,1 0 11-16,-2 0-13 0,2 0 0 0,-2 0 26 15,-1 0-28-15,3 0 30 0,-4-13-40 0,1 13 7 16,0-17 11-16,1 5-28 0,-4 12 67 0,1-16-34 15,-1 3-3-15,0 13 1 0,-3-12-5 0,3 12-2 16,-3 0 15-16,0-14 0 0,0 14-10 0,0 0-19 16,0 0 13-16,0 0-28 0,1 0 9 0,1 0 15 15,-2 0 2-15,0 0 11 0,3 0-42 0,-2 0 39 16,2 0-28-16,0 0 43 0,4 0-35 0,-1 0-54 16,1 0-23-16,-1 15-73 0,3-15-26 15,1 0-37-15</inkml:trace>
  <inkml:trace contextRef="#ctx0" brushRef="#br0" timeOffset="27372.23">6704 4212 957 0,'0'0'1'15,"0"0"-9"-15,0 0-22 0,0 0 24 0,0 0 34 16,0 0 2-16,0 0 39 0,0 12 0 0,7-12-52 15,-4 17 34-15,4-2-28 0,-1-1 8 0,1 0 8 16,2 1-28-16,-2 2 28 0,3-2-24 16,-3 2 17-16,1 0-2 0,0 1-30 0,-2-1 17 15,0-2-10-15,-2 5 13 0,-1-5 26 0,0 2-35 16,-2-1 18-16,-1 0-14 0,0 1-18 0,0-2 14 16,-7 0-13-16,3 0 9 0,-2-1-2 0,-3-14 10 15,2 20-27-15,-1-3-1 0,-3-17-30 0,1 15-38 16,-1-15-36-16,-1 0-66 0,-1 0-4 0,2 0 5 15,-5 0-81-15</inkml:trace>
  <inkml:trace contextRef="#ctx0" brushRef="#br0" timeOffset="27959.55">6982 4111 1030 0,'-3'0'30'0,"-4"0"-4"0,4 0 18 16,-3 0 32-16,-2 0-35 0,-1 0 8 0,2 0-24 15,1 0-41-15,-4 0 8 0,1 18 18 0,2-18-3 16,1 16 5-16,-1-2 2 0,2 1-12 0,0 0 5 16,2-3-3-16,-1 2-5 0,4 2-6 0,0-1 0 15,0 0 20-15,0-15-33 0,0 15 16 0,4-1 24 16,2-14-25-16,-2 0 23 0,2 13-5 0,1-13-25 15,-1 0 10-15,4 0 8 0,-1 0-16 0,-1 0 18 16,0 0-26-16,0 0 36 0,2 0 1 16,-4 0-47-16,1 0 36 0,2-18-17 0,-3 3-14 15,0 3 48-15,-1 0-29 0,1-2 8 0,-2 1 3 16,1-1-21-16,-4 14 39 0,2-16-17 0,-3 3 6 16,0 13-16-16,0 0-8 0,0-14-1 0,0 14-11 15,0 0 40-15,-3 0-16 0,3 0-23 0,-3 0 42 16,3 0-24-16,-3 0 15 0,3 0 11 15,-1 0-29-15,1 0-5 0,0 0-6 0,0 0 6 0,0 0 6 16,0 0 14-16,0 0-4 0,4 0-22 16,-1 0 11-16,4 0-7 0,-4 14-7 0,4-14 51 15,1 16-38-15,2-3 23 0,0-13-3 0,0 16-28 16,4-2-1-16,-2-14-59 0,2 15-43 0,-2-15-44 16,2 14-19-16,-4-14-56 0,2 0 20 0</inkml:trace>
  <inkml:trace contextRef="#ctx0" brushRef="#br0" timeOffset="28308.22">7275 3936 1122 0,'-2'0'24'0,"-2"0"18"0,2 0 9 0,2 0-21 16,-4 0-3-16,1 0-17 0,2 0-16 0,1 0 34 15,0 20-17-15,0-5-18 0,0 2 33 16,0 1-42-16,0 2 30 0,0 4 2 0,4-2-24 15,0 2 33-15,-2 0-43 0,2-2 18 0,-2-2-4 16,2-2 5-16,0-3 3 0,-1-1-10 0,0-14 13 16,1 15-17-16,-2-15 18 0,2 0 3 0,0 0 6 15,-2 0-9-15,1 0-7 0,-2 0-7 0,2 0 0 16,-3 0 5-16,3 0-4 0,-1 0 9 0,0 0-33 16,-2 0 25-16,2 0 7 0,2 0 3 0,-2 0 2 15,0 0 0-15,0 0-25 0,2-13 19 0,-2 13 9 16,0-17-14-16,0 3 25 0,2-1-26 0,2 0 4 15,0 1-8-15,2 3 18 0,0-3-4 0,0 14-3 16,2-21 14-16,0 7-43 0,0 14 14 0,-2-17-36 16,0 17-54-16,0-15-13 0,-1 15-26 15,-2 0-15-15,-1-14 27 0,0 14 29 0,-3 0-77 16,2 0 31-16</inkml:trace>
  <inkml:trace contextRef="#ctx0" brushRef="#br0" timeOffset="28450.84">7393 4134 790 0,'0'0'0'0,"0"14"-6"0,0-14 2 0,0 12 16 16,4-12-39-16,0 16 46 0,2-16-12 0,2 13-43 15,2-13 64-15,2 15-26 0,0-15-10 16,4 0 19-16,0 11-26 0,2-11-52 0,-2 0-46 16,4 0-71-16</inkml:trace>
  <inkml:trace contextRef="#ctx0" brushRef="#br0" timeOffset="30157.27">4091 5050 771 0,'0'0'-29'16,"0"0"19"-16,0 0-7 0,0 0 4 0,0 0 42 15,0 0-39-15,3 0 15 0,0 0-1 0,0-14-34 16,-2 14 42-16,3-12-10 0,-2 12-5 0,2 0 19 16,-4-13-36-16,3 13 23 0,-3 0 1 0,3 0 0 15,-3 0 15-15,4 0 2 0,-2 0 3 16,2 0 13-16,-1 0-10 0,3 0-18 0,-2 0-11 15,3 0-15-15,-1 0 42 0,4 0 6 0,3 0 25 16,0 0-26-16,0 0-2 0,4 0-2 0,2 0-9 16,0 0 31-16,5 0-26 0,2 0 17 0,0 0 3 15,4 0-7-15,5 0-10 0,-2-17-26 0,3 17 14 16,3-18 19-16,0 18-9 0,1-16 11 0,2 2-17 16,0-1-22-16,1 15 15 0,-1-20 6 0,1 0-6 15,2 6 14-15,1-1-9 0,0 15-1 16,3-19 14-16,0 3-1 0,3 16 6 0,0-17-27 0,4 2-7 15,0 15 3-15,0-20 7 0,2 6 9 16,0 14 2-16,-2-16-24 0,0 16 8 0,0-19-5 16,1 19 7-16,-4-12-1 0,-1 12 2 0,3 0 18 15,-2 0-17-15,2 0 10 0,-2 0-26 0,3 0 2 16,2 0-4-16,1 0 11 0,-1 0 14 0,2-15-19 16,-1 15 0-16,3 0 0 0,-1-19 10 0,-4 6 3 15,1 13 14-15,1-14-11 0,-4 14-24 0,1-17 23 16,-1 7-22-16,1 10 12 0,0-16 18 0,-4 16-23 15,4-15 9-15,-1 4-10 0,0 11 8 0,1-15-2 16,0 15 5-16,2-18 5 0,-2 18-9 0,2-11-6 16,-2 11 10-16,0-14-12 0,0 14 1 0,-4 0-1 15,2-15-2-15,0 15 17 0,-2 0-13 16,-1 0 26-16,-2 0-26 0,3 0 2 0,-2 0 20 16,5 0-16-16,-3 0 8 0,0 0-15 0,1 0 3 15,-1 0-5-15,4 0 14 0,0 0 3 0,-1 0-14 16,-2 0-5-16,2 0-9 0,-3 0 11 0,1 0 7 15,-4 0 4-15,-1 0 11 0,-5 0-21 0,0 0-15 16,-4 0 13-16,0 0-3 0,-6-17 18 0,-1 2 5 16,-2-3 5-16,1 4-14 0,-3-3-10 0,1 2 8 15,-3 0-8-15,0 0 15 0,1-1-13 0,-1 2 2 16,0-1 0-16,-2 3-12 0,0 12 34 16,2-17-16-16,-4 7-2 0,0 10 11 0,-3-14-22 15,-2 14 16-15,1-13-11 0,-4 13-5 0,-1 0 16 16,0-13-28-16,-1 13 20 0,-2 0 3 0,0 0-6 15,0 0 29-15,-3 0-20 0,-2 0-19 0,-1 0-18 16,0 0-55-16,-2 0-11 0,0 0-34 0,-2 0-93 16,0 0-55-16,0 0-48 0</inkml:trace>
  <inkml:trace contextRef="#ctx0" brushRef="#br0" timeOffset="31297.99">5045 5003 823 0,'0'0'12'0,"0"0"14"0,0 0-2 0,0 0 22 15,0 0 3-15,0 0-26 0,0-16 10 0,0 16-14 16,0-15-32-16,0 15 26 0,3 0 14 0,-3 0-10 16,2-12 17-16,-2 12 14 0,2 0-8 0,-2 0 9 15,0 0 48-15,2 0-26 0,-1 0-8 16,2 0 11-16,-3 0-40 0,2 0 24 0,0 16-15 0,0-16 0 15,-1 14 6-15,4-14-39 0,-1 17 10 16,0-2-26-16,-1-1-1 0,4 1 0 0,-4 3 1 16,2-1 3-16,1 0-9 0,-2 1 15 0,0-1 7 15,0 0-11-15,-2-2 20 0,-1-4-22 0,2-11 3 16,-1 18 16-16,0-18-48 0,0 15 2 0,-2-15-26 16,1 0-19-16,2 0 1 0,-3 0-5 0,0 0 4 15,0 0 19-15,0 0 17 0,0 0 9 0,0 0 11 16,0 0 6-16,0 0 8 0,2 0 5 0,0 0-7 15,-2 0 17-15,2 0-18 0,-2 0 14 0,2 0-4 16,0 0-32-16,0 0 30 0,-1-14-13 0,2 14-6 16,-3 0 30-16,2 0-13 0,0 0-22 0,-2 0 45 15,2 0-25-15,-2 0 11 0,1-13 16 0,2 13-20 16,1 0-10-16,-1-13-3 0,3 13 21 16,1-13-1-16,-1 13 1 0,4-20-1 0,0 5-9 15,0 1-26-15,2 0 49 0,2-2-6 0,-2 0-9 16,2-1 3-16,-2 2-23 0,2-3 6 0,-2 3 0 15,-2-1 13-15,4 1 0 0,-4 0-4 0,0 15-9 16,0-15 2-16,0 15-9 0,-4-17-2 0,0 17-2 16,0 0-24-16,-2 0-31 0,0 0-47 0,-4 0-26 15,2 0-49-15,-2 0-54 0</inkml:trace>
  <inkml:trace contextRef="#ctx0" brushRef="#br0" timeOffset="31514.94">5264 5085 847 0,'-1'0'21'16,"-2"0"-12"-16,3 0 13 0,-2 0-22 0,2 0-19 16,0 0 3-16,0 0 9 0,0 0 8 0,0 13 21 15,2-13-13-15,2 0 18 0,0 0 26 0,2 0-28 16,0 14 33-16,0-14-44 0,2 0 6 0,-2 14 14 16,4-14-15-16,0 14-1 0,2-14 2 0,-2 14-24 15,4-14-3-15,1 13 28 0,-2-13-37 16,0 0 12-16,0 14 21 0,0-14-33 0,-2 0 24 0,1 12-42 15,2-12-63-15,-4 0-11 0,2 0-47 16,-2 0 8-16,3 0-57 0</inkml:trace>
  <inkml:trace contextRef="#ctx0" brushRef="#br0" timeOffset="31946.33">5558 5095 1156 0,'0'0'26'16,"0"0"8"-16,0 0-18 0,-4 0 23 0,4 0-29 15,0 0-12-15,0 0 25 0,0 0-23 16,0 0 27-16,0 0 1 0,0 0 14 0,0 0 11 16,0 0-10-16,4 0-1 0,0 0-10 0,-2 0-11 15,4 14 3-15,-2-14 5 0,2 15-26 0,4-15 4 16,-4 17-3-16,4-3 9 0,-2-14-4 0,2 15 7 16,0-15-15-16,1 11-24 0,-4-11 46 0,3 0-32 15,0 0 12-15,0 0 20 0,-1 0-35 0,-2 0-4 16,3 0 14-16,-1 0-11 0,1 0 0 0,-3 0 25 15,3 0-16-15,-1 0 7 0,-2-13 13 0,1 0-19 16,-2-1-3-16,0 2 8 0,0-2-1 0,-2 14 1 16,0-18-3-16,-2 3-1 0,2 15-1 0,-4-16 26 15,2 16-14-15,-2 0-9 0,0-12-4 16,3 12-5-16,-3 0 20 0,0 0-16 0,0 0-9 0,0 0 12 16,0 0-2-16,0 0 22 0,0 0-11 0,0 0-6 15,0 0 5-15,0 0-23 0,0 0 14 16,0 0-3-16,0 0 6 0,0 0-8 0,0 0 26 15,0 0-23-15,0 17-15 0,5-2 38 0,-3 0-17 16,4-1 13-16,-2 4 1 0,2-2-21 0,2-1 9 16,-2 2-32-16,0-3-21 0,0 0-33 0,2-14-48 15,-2 16-28-15,3-16-19 0,-2 13 16 0,-1-13 41 16,2 0 19-16,-2 0-15 0,0 0-37 0,1 0-29 16</inkml:trace>
  <inkml:trace contextRef="#ctx0" brushRef="#br0" timeOffset="32671.52">5924 5133 1153 0,'0'0'30'0,"-1"0"0"16,-2 0 26-16,3 0-21 0,-2 0-16 0,1 0 12 15,1 0-25-15,0 0 5 0,0 0-7 0,0 0-2 16,0 0 10-16,0 0 7 0,0 0-4 0,0 0-3 16,0 0-16-16,0 0 12 0,0 14 2 0,3-14-15 15,1 17 5-15,-2-5 7 0,2-12-9 16,0 19 19-16,1-19-2 0,0 14-17 0,-3-14 11 0,1 0-17 15,-2 0-10-15,-1 0 18 0,2 0-19 16,-2 0 20-16,2 0 11 0,-2 0-1 0,0 0 21 0,0 0-13 16,0 0-13-16,0 0-9 0,0 0 4 0,0 0-8 15,0 0 15-15,0 0-15 0,0-18-5 16,0 1 8-16,0-1-12 0,0 1 13 0,2-1-19 16,2 0-23-16,1 0-3 0,0-1-6 0,1 4-18 15,0 0-1-15,2 15 18 0,0-16-9 0,0 16 23 16,2-16 26-16,0 16-6 0,2 0-26 0,-2-14 25 15,0 14-1-15,0 0 16 0,0 0 32 0,0 0-24 16,1 0-4-16,-4 0-10 0,3 0 6 0,-1 0 2 16,-4 0 5-16,1 0 4 0,-3 0-1 0,0 0-4 15,0 0 36-15,-2 0 19 0,-1 0-32 16,0 0 37-16,0 0-40 0,0 0-4 0,-4 0 23 0,1 0-15 16,-1 0 3-16,-1 0-13 0,0 0 8 0,-4 0-4 15,3 0 2-15,0 0-13 0,1 0 14 16,-1 0-13-16,0 0-11 0,-1 0 14 0,1 0-2 15,0 0-2-15,2 15 4 0,0-15-1 0,2 15-6 16,-2-15 5-16,2 19 16 0,1-4-16 0,1 0-12 16,0-15 4-16,0 20-21 0,0-5 13 0,3-15-4 15,3 17 23-15,1-3-20 0,-1-14 9 0,1 15-2 16,1-15-22-16,0 0 36 0,2 14-33 0,-2-14 26 16,3 0-13-16,-1 0 8 0,-3 0 14 0,3 0 6 15,-1 0 15-15,-2 0-22 0,1 0-14 0,1 0-27 16,-3 0 5-16,0 0 6 0,-2 0 33 0,3-17 10 15,-4 5-28-15,0 12-1 0,0-20 1 16,-2 6-20-16,-1 14 16 0,3-19-6 0,-3 5 2 16,0 14 4-16,0-17-6 0,0 17 18 0,0-15-2 15,0 15 9-15,0 0-32 0,0 0 29 0,0 0-8 16,0 0-8-16,0 0 28 0,0 0-25 0,0 0-15 16,0 0 9-16,0 0 0 0,0 0 1 0,0 0-2 15,0 0 14-15,0 0 10 0,0 0-25 0,3 0 9 16,0 0-29-16,-2 0 29 0,4 18-25 0,-1-18 37 15,-1 17 5-15,4 1-22 0,0-6 20 0,2-12-16 16,-2 19 26-16,3-4-21 0,-4-15-37 0,3 14-52 16,-2-14-44-16,0 0-18 0,-1 0 27 15,-2 0-44-15,-1 0-23 0</inkml:trace>
  <inkml:trace contextRef="#ctx0" brushRef="#br0" timeOffset="33040.53">6325 5045 1123 0,'-3'0'4'16,"3"0"16"-16,0 0-14 0,0 0 12 0,0 0-21 16,0 0-27-16,0 0 39 0,0 0 0 0,0 0 7 15,0 0 12-15,0 0-43 0,4 0 15 0,-2 0 15 16,2 15-4-16,0-15 16 0,2 20-38 0,-1-5 9 16,0 0-12-16,0-15 23 0,-1 16-13 15,-1-16 17-15,1 15 0 0,-1-15-32 0,0 0 25 16,0 0-16-16,1 15 21 0,-2-15 8 0,2 0-2 0,-3 0-26 15,2 0-21-15,-1 0 20 0,-1 0 3 16,-1 0 3-16,3 0 27 0,-3 0-7 0,1-18-17 16,1 4 13-16,1 0-12 0,-2 1-46 0,2 0 56 15,-2-2-9-15,1 15 0 0,2-18 25 0,-1 3-40 16,-1 15-13-16,2-17 24 0,0 17-8 0,-1-16 5 16,1 16 0-16,2 0 11 0,-1 0 9 0,0-13 10 15,0 13 20-15,-1 0-60 0,2 0 9 0,-2 0-12 16,3 0-4-16,-1 0 25 0,1 0 23 0,-1 0-33 15,1 0 16-15,-1 13 9 0,4-13-34 0,-3 19 34 16,0-1-17-16,2-2-65 0,-2-1-21 16,2-2-35-16,-2 0-28 0,2-13-35 0,-3 17-36 15</inkml:trace>
  <inkml:trace contextRef="#ctx0" brushRef="#br0" timeOffset="33501.39">6632 4961 1013 0,'-2'0'30'16,"-2"0"-27"-16,1 0 34 0,-1 0-14 0,1 0-12 15,-3 0 18-15,2 0-45 0,-2 15 45 16,3-1-32-16,-1-14-7 0,1 15 7 0,0 2-19 16,0-3 24-16,3-1 25 0,0 0-17 0,0-13 5 15,0 18-2-15,6-18-19 0,-2 15 12 0,2-15-11 16,3 14-2-16,-3-14-14 0,2 0 11 0,-2 0 30 15,1 0-43-15,2 0 47 0,-2 0-41 0,0 0-30 16,-4 0 72-16,3 0-38 0,-2-15 46 0,1 15 3 16,-4-14-51-16,2 14 30 0,1 0-13 0,-4 0-9 15,2-12 3-15,-1 12 4 0,-1 0 0 16,0 0 16-16,0 0-4 0,0 0-16 0,0 0 4 0,0 0-18 16,3 0 19-16,-3 0 11 0,0 0 2 15,1 0-2-15,2 0 1 0,-1 0 10 0,-1 0 5 16,2 0 23-16,-1 0-10 0,2 14 9 0,0-14-19 15,2 19 11-15,0-1-9 0,2-2-7 0,1 1 18 16,0 1-20-16,-1 2 13 0,0 0-19 0,0 1 5 16,-2 2-3-16,1-2-23 0,0 1 9 0,-4 2-5 15,2-4 8-15,-1 3 7 0,-3-3-9 0,2 1-4 16,-3-6-12-16,0 5 13 0,0-7 10 0,0-13-10 16,-7 17 23-16,4-17-20 0,-3 18-13 0,-1-18 8 15,0 13-38-15,1-13-7 0,-2 0-71 16,0 0-11-16,-2 15-50 0,-3-15-28 0,0 0 33 0,0 0-37 15,2 0-48-15</inkml:trace>
  <inkml:trace contextRef="#ctx0" brushRef="#br0" timeOffset="34390.78">7028 4839 1082 0,'-3'0'-9'0,"1"0"6"16,0 0 13-16,-1 0-9 0,3 0 50 0,-1 0-20 15,1 0-5-15,0 0-4 0,0 0-30 0,0 0 32 16,0 0 18-16,0 0 20 0,0 0 16 0,0 0 15 16,4 0-15-16,0 0 8 0,-1 0-25 15,2 17-43-15,-1 3 1 0,3 1-15 0,2 3-1 16,-1 1 13-16,-2-1-20 0,0 2-3 0,1-3 1 0,-2-2 0 15,0-2 21-15,2-3 6 0,-5 0-16 16,2-3-15-16,-2-13 12 0,0 15-1 0,0-15-7 16,-2 0 7-16,1 0-20 0,-1 0 8 0,0 0 18 15,0 0-4-15,0 0-11 0,0 0 2 0,0 0-18 16,0 0 9-16,0 0-2 0,-3 0-20 0,-1-16 10 16,0-2-4-16,0-1 26 0,-1-5 9 0,2 1-18 15,-1-2-1-15,0-2-15 0,-1 1 8 0,4 0 18 16,-1 5 4-16,0 2 6 0,0 0-6 0,2 19 17 15,0-20-4-15,0 5-18 0,0 15 6 16,4-16-22-16,-1 16 5 0,2-18 7 0,-1 18-4 16,0-18 13-16,-1 18-10 0,6-16 21 0,-5 16-5 0,2 0-2 15,1-16-7-15,0 16 10 0,-1 0-13 16,0 0 17-16,1 0 17 0,-2 0-46 0,-1 0 4 16,0 0 5-16,-2 0-6 0,0 0 18 0,0 0 27 15,-2 0-36-15,1 0 13 0,-1 0 16 0,0 18-30 16,0-18 28-16,0 20-15 0,0-1-18 0,0-3 17 15,-3-16-5-15,-1 18-2 0,1-3-12 0,0-15-5 16,-1 17 13-16,0-17 12 0,2 0 0 16,-2 16-12-16,2-16-26 0,-2 0-10 0,4 0 10 0,-3 0 8 15,3 0 3-15,0 0-1 0,0 0-3 0,0 0 13 16,0 0 10-16,3 0 11 0,1 0-3 16,2 0-34-16,-3 0 47 0,4 0-28 0,-4 0 15 15,4 0 8-15,1 0-31 0,0 0-5 0,0 0 19 16,0 0-9-16,-1 0 0 0,2 0 37 0,1 0-42 15,-3 0 7-15,3 0 8 0,-1 0-10 0,1 0 29 16,-3 0 21-16,2 0-20 0,1 0 11 0,-3 0 1 16,0 0 9-16,-1 0-3 0,0 19-2 0,-2-3-4 15,-2-1-28-15,-1 0-8 0,-1-1 4 0,0 0-10 16,0 2 26-16,-7 0-1 0,1-1 4 0,0 0-6 16,-2-15-13-16,0 19 6 0,-2-4-11 15,2-15 5-15,-1 15-15 0,0-15 15 0,1 11-5 16,-2-11-17-16,0 0-22 0,2 0-61 0,-2 0-6 15,2 0-40-15,-2 0 19 0,2 0-5 0,1 0 5 16,4 0 2-16,-1 0-58 0</inkml:trace>
  <inkml:trace contextRef="#ctx0" brushRef="#br0" timeOffset="34858.14">7417 4941 1331 0,'-4'0'-24'15,"0"0"30"-15,1 0 2 0,-4 0-14 0,1 0 22 16,0 0-26-16,0 0-9 0,0 0 33 0,-2 0 2 16,2 0 3-16,0 0 17 0,2 0-19 0,0 0-2 15,2 0 8-15,-2 0-12 0,4 0-17 0,-2 0 16 16,2 0-42-16,0 0 27 0,0 0 21 0,0 14-31 15,0-14 13-15,0 17-24 0,0-4 12 0,6-13-2 16,0 18 23-16,0-5 14 0,2-13-26 0,0 15 21 16,2-15-6-16,0 0-28 0,0 0 30 15,0 14-13-15,0-14-7 0,0 0 14 0,0 0-31 16,2 0 19-16,-2 0-4 0,-2 0-14 0,0 0 25 16,0 0-13-16,2 0 31 0,-4-16-4 0,0 2-15 15,-2 14 6-15,-1-19-36 0,0 4 13 0,-1 15 13 16,-2-20 8-16,0 5 16 0,0 15 13 0,0-14-20 15,0 14-15-15,0 0-4 0,-2-17-14 0,-2 17 14 16,4 0-8-16,-2 0 14 0,2 0 24 0,-1 0-20 16,-2 0 10-16,3 0-6 0,0 0-23 0,0 0 3 15,0 0 16-15,0 0 7 0,0 0-11 0,0 0 5 16,4 0-22-16,-1 0-15 0,4 0 52 0,-2 17-9 16,0-17-4-16,3 17 18 0,0-17-83 0,2 19-4 15,0-6-43-15,-2-13-43 0,2 15-11 16,0-15-60-16,0 0-14 0</inkml:trace>
  <inkml:trace contextRef="#ctx0" brushRef="#br0" timeOffset="35057.73">7639 4856 1131 0,'-4'0'-27'0,"2"0"23"16,2 0 17-16,-2 0-27 0,0 0 38 15,2 0-35-15,0 15-27 0,0-15 66 0,0 0-32 0,4 0 10 16,-2 15-2-16,4-15-15 0,1 14 19 16,0-14 2-16,2 0 1 0,1 15-31 0,0-15-53 15,1 0-27-15,-1 0-40 0,2 0-61 0,0 0-11 16</inkml:trace>
  <inkml:trace contextRef="#ctx0" brushRef="#br0" timeOffset="35271.94">7845 4759 1323 0,'-4'0'23'0,"0"0"14"0,4 0-5 0,-2 0-9 15,1 0 8-15,-2 0-27 0,1 16 9 0,-2-16-5 16,0 20-25-16,2-5 15 0,-2 2-4 16,0 1 18-16,1-1 5 0,-2 3-7 0,1 4-1 15,0 0-4-15,2 1-17 0,-2 1 13 0,0 3-4 16,1-3-5-16,-2 4 24 0,3-5-6 0,0 1-19 15,-2-2-31-15,2-1-50 0,0-6-47 0,0 1-29 16,2-6-12-16,0-12-12 0,0 14-62 0</inkml:trace>
  <inkml:trace contextRef="#ctx0" brushRef="#br0" timeOffset="35659.51">7943 4885 1154 0,'-4'0'-6'0,"-2"0"27"0,5 0 8 0,-4 0 16 15,1 0-7-15,0 0-4 0,-2 0-18 0,2 0-25 16,-2 15 26-16,0-15-14 0,0 15 11 0,1 1 1 16,0-16-23-16,-1 15 1 0,2 0-5 0,3-15 9 15,-2 17 19-15,1-17-8 0,2 16-4 16,0-16 16-16,0 0-29 0,5 13 6 0,-2-13-5 15,1 0-15-15,0 0 23 0,2 0-10 0,0 0 12 16,0 0 9-16,1 0-22 0,-1 0 14 0,-1 0 6 0,1 0-28 16,3 0 7-16,-2 0 22 0,-1 0-24 15,2-17 24-15,-2 17-4 0,-2-20-12 0,2 20 20 16,-4-15-23-16,2 15 21 0,0 0-15 0,-2 0-14 16,-2 0 1-16,3 0-13 0,-2 0 16 0,-1 0 21 15,0 0 19-15,3 0 7 0,-3 0-23 0,1 0-4 16,-1 0-13-16,0 0-8 0,2 0 29 0,1 0-13 15,-2 0 0-15,3 0 23 0,2 21-41 0,0-3 1 16,0-2 21-16,2-2-41 0,0 2-3 0,0 3-95 16,2-3-158-16,2 0-25 0</inkml:trace>
  <inkml:trace contextRef="#ctx0" brushRef="#br0" timeOffset="36678.65">8256 4810 855 0,'-3'0'8'0,"-1"0"-17"15,2 0 29-15,-2 0 1 0,4 0 0 0,-1 0 8 16,-2 0-18-16,3 0 22 0,-2 0-50 0,2 0 58 16,0 0-24-16,0 0-33 0,0 0 82 0,0 0-75 15,2 0 48-15,2 17 12 0,2-17-41 0,1 18 20 16,-4-1-16-16,3-17-28 0,1 20 2 0,-4-4 32 15,4-1-20-15,-4-15 13 0,0 16-6 16,-2-16-10-16,2 0 8 0,-1 0-6 0,-1 15 21 0,-1-15-38 16,0 0-17-16,0 0 42 0,0 0-9 15,0 0 34-15,0 0 0 0,-6 0 15 0,2 14-19 16,1-14-26-16,0 0 46 0,-1 0-30 0,2 0 20 16,-2 0 37-16,0 0-50 0,2 0-20 0,1 0 13 15,-2 0-33-15,0 0 21 0,3 0 1 0,-3 0-16 16,2-18 20-16,-2 1-9 0,3 0 22 0,0-1-19 15,0 1-15-15,0-3 11 0,4 0-11 0,0 1 2 16,4 3 19-16,0 0-23 0,1 2 10 0,4 14-2 16,-3-20-18-16,3 20-10 0,0-15-86 0,0 15-54 15,0 0-127-15,3 0-57 0</inkml:trace>
  <inkml:trace contextRef="#ctx0" brushRef="#br0" timeOffset="46376.64">7929 4217 491 0,'4'-13'6'0,"2"13"-16"0,0 0 17 16,-2-12 19-16,0 12-8 0,1 0 20 0,-2 0-4 16,1 0-15-16,0 0 2 0,2 0 9 0,-2 0-19 15,2 0-9-15,-2 0 0 0,2 0-1 0,0 0 10 16,0 0 31-16,2 0-6 0,-2 0-16 0,3 0 3 15,-2 0-15-15,2 0 4 0,-2 0-17 16,3 0 7-16,0 0-8 0,0 0 0 0,0 0 21 0,0 0-2 16,2 0-5-16,1 0 13 0,-2 0 8 15,1 0-8-15,4 0-11 0,-2 0 12 0,1 12-12 16,0-12 12-16,0 0 1 0,1 0-32 0,-1 0 26 16,1 13-30-16,0-13 23 0,0 0 13 0,0 0-30 15,-2 0 11-15,1 0-11 0,-4 0-7 0,1 0 18 16,2 0 9-16,-1 0 9 0,-4 0-4 0,5 0-31 15,-2 0 0-15,2 0 18 0,-1 0 28 0,0 0 17 16,2 0 27-16,-1 0-35 0,-1 0-24 16,1 0 12-16,1 0-14 0,-1 0-3 0,-1 0-13 15,2 0-3-15,-4 0 5 0,4 0-1 0,-4 0 21 0,2 0-18 16,-1 0-13-16,-1 0 0 0,-1 0 8 16,0 0 11-16,0 0-7 0,0 0 0 0,-1 0-8 15,1 0 17-15,-3 0-24 0,4 0 29 0,-3 0-14 16,2 0-21-16,-3 0 2 0,2 0 19 0,1 0 2 15,-3 0-19-15,2 0 29 0,1 0-22 0,-3 0-18 16,3 0 38-16,1 0-10 0,-3 0 1 0,2 0 1 16,0 0-12-16,0 0-1 0,-2 0-22 0,0 0 19 15,2 0 8-15,0 0 8 0,-1 0 8 0,0 0-6 16,-1 0 8-16,1 0-20 0,1 0 16 0,0 0-16 16,0 0-7-16,-1 0-4 0,1 0 21 15,4 0 1-15,-5 0-3 0,1 0-7 0,3 0-12 0,0 0 32 16,0 0-12-16,-1 0 23 0,2 0-38 15,-2 0-6-15,-1 0 1 0,2 0 15 0,1-12 21 16,-2 12-17-16,2 0 14 0,-1 0-28 16,2 0 10-16,-1 0-13 0,-1 0 24 0,2-13 1 0,-1 13-10 15,3 0 24-15,-1 0-36 0,1 0 3 0,1 0 4 16,-2 0 6-16,2-12-2 0,0 12 29 0,-2 0-47 16,2 0 12-16,-4-14 12 0,2 14-16 0,2 0 26 15,-2 0-20-15,1-11-12 0,0 11 11 0,-3 0 24 16,2 0-12-16,0-13 26 0,-3 13-27 15,4 0-2-15,-5 0 14 0,2 0-8 0,-2 0 0 16,2 0 2-16,-2-11-11 0,1 11-11 0,-2 0 22 16,1 0-7-16,-2 0 14 0,0 0-1 0,0 0 0 15,0 0 0-15,0 0-12 0,-2 0 2 0,0 0-33 16,2 0 11-16,0 0 9 0,-2 0 8 0,0 0 10 16,1 0-4-16,-2 0-10 0,3 0 18 0,-4 0-2 15,3 0-18-15,-2 0 6 0,1 0-28 0,0 0 13 16,0 0 16-16,-2 0 8 0,0 0 0 0,2 0 5 15,-2 0-8-15,-2 0-12 0,4 0 8 0,-4 0-11 16,2 0-7-16,0 0 16 0,1 0-5 0,-1 0-7 16,-1 0 16-16,3 0-7 0,-1 0 5 0,-2 0-7 15,3 0 7-15,0 0-12 0,-2 0 9 16,4 0 18-16,-4 0-10 0,3 0-1 0,-2 0-13 16,1 0 5-16,0 0-16 0,0 0 25 0,0 0-10 15,0 0-6-15,-2 0 3 0,0 0-14 0,2 0 12 16,-2 0-3-16,0 0 20 0,0 0-8 0,-2 0-5 15,2 0 7-15,1 0-1 0,-4 0 1 0,3 0-5 16,-2 0 11-16,0 0-22 0,1 0 10 0,-1 0-3 16,-1 0 0-16,0 0 2 0,-2 0 1 0,3 0 11 15,-2 0-16-15,1 0 14 0,-2 0-15 0,-1 0 11 16,2 0 2-16,-2 0-16 0,0 0 12 0,0 0 0 16,0 0-11-16,0 0 17 0,0 0 9 0,0 0-11 15,0 0 8-15,0 0-5 0,0 0-50 16,0 0-27-16,0 0-27 0,0 0-74 0,0 0-23 15,-2 0-20-15,-2 0-109 0</inkml:trace>
  <inkml:trace contextRef="#ctx0" brushRef="#br0" timeOffset="47101.47">10112 4055 561 0,'2'0'2'0,"5"0"14"16,-4 0 2-16,1 0 26 0,0 0-23 0,2 0 5 16,-1 0-21-16,0 0-2 0,1 0 23 0,0 0-35 15,1 0 43-15,0 0-35 0,2 0-7 0,-2 0 19 16,2 0-33-16,-2 12 16 0,2-12-18 16,-2 0 17-16,1 0 19 0,0 0 29 0,0 14 30 0,1-14-32 15,-2 0 12-15,-1 15-43 0,0-15-29 16,1 14 40-16,0-14-19 0,-3 0 11 0,2 12 17 15,-1-12-13-15,0 0-23 0,-3 14 6 0,5-14 20 16,-4 0-3-16,1 13 1 0,-1-13 5 0,0 0-2 16,1 11-34-16,-1-11 40 0,0 0-11 0,0 0-7 15,-2 14 20-15,1-14-22 0,1 0-15 0,-2 0 17 16,-1 0 18-16,0 0 8 0,0 12 37 0,0-12-20 16,0 0 5-16,0 0-28 0,-4 14-29 0,1-14 20 15,-1 0-23-15,-1 12 31 0,-1-12-5 0,2 0-3 16,-2 12-6-16,-2-12 5 0,1 0 10 0,-2 0-16 15,-1 11 7-15,0-11-21 0,1 0 2 16,-1 0-6-16,-3 15 16 0,0-15-9 0,0 14 2 16,-3-14 14-16,0 15-22 0,2-15 15 0,-2 16-9 15,0-2-3-15,2-2-3 0,2-12 4 0,-4 16-11 16,5-2 16-16,-2-14 9 0,1 15-6 0,2-15 1 16,0 15-57-16,4-15-6 0,1 0-67 0,0 14-41 15,1-14 22-15,3 0-54 0,1 0-18 0,0 11 2 16</inkml:trace>
  <inkml:trace contextRef="#ctx0" brushRef="#br0" timeOffset="49058.16">10807 3454 906 0,'-3'0'19'0,"0"0"10"16,0 11 4-16,-1-11 0 0,3 0 21 0,-1 0-18 15,-1 0 6-15,2 0-4 0,-2 0-35 0,3 0 16 16,0 11-18-16,0-11 33 0,0 0-4 0,0 0 2 16,0 0 3-16,0 13-30 0,0-13 6 0,0 14-6 15,0-2 2-15,4 5-13 0,-1-3 10 16,-1 2-14-16,-1 3 9 0,2 0 8 0,-2 3-9 0,2-2 24 15,-3 2-10-15,2 0 10 0,-1-1-7 16,-1-1-2-16,3 0-20 0,-3-2 27 0,0-1-4 16,1-2-22-16,-1-15-16 0,3 19-55 0,-3-19-41 15,0 15-39-15,0-15 13 0,2 0-21 0,-2 0-38 16,0 0-8-16</inkml:trace>
  <inkml:trace contextRef="#ctx0" brushRef="#br0" timeOffset="49391.27">10732 3535 769 0,'-3'0'-6'0,"0"-11"-2"15,3 11 9-15,-4 0 2 0,4 0-12 16,0-13 16-16,0 13 6 0,0-11-19 0,0 11 17 16,4-14-13-16,2 4-13 0,-2 10-5 0,2-16 31 15,0 7 6-15,1-3-9 0,0 12 24 0,-1-14-49 16,4 0-13-16,-1 14 33 0,-2-12-23 0,2-1 41 15,-1 13 17-15,0-12-25 0,0 12 14 0,-1-13-14 16,-1 13-15-16,3-11-14 0,-2 11 29 0,0 0-38 16,-1 0 16-16,1-11 21 0,-2 11-8 0,0 0 29 15,-2 0-7-15,0 0-19 0,0 0-4 0,-2 0-11 16,2 0 38-16,-1 0 24 0,-1 0-7 16,-1 0 12-16,0 0-34 0,0 13-10 0,0-1 2 0,0 0-12 15,-6 2 4-15,2-2-4 0,-2 2 5 0,2 4 7 16,-2-1 2-16,-1 0-22 0,1 1-5 15,-1-1-19-15,1 1-43 0,3-1-25 0,-4 0-66 16,4-5-22-16,0 0-62 0</inkml:trace>
  <inkml:trace contextRef="#ctx0" brushRef="#br0" timeOffset="49950.71">11007 3402 1124 0,'0'0'22'15,"0"0"10"-15,0 0 39 0,0 0-13 0,0 0-11 16,0 0 18-16,0 0-25 0,0 0 23 0,0 0-3 16,0 0-24-16,0 0 4 0,0 0-2 0,0 0-9 15,0 0-2-15,0 0 6 0,0 14-9 0,0-5-2 16,0 8 10-16,0-2-19 0,0 3 7 0,0 2 4 15,3 0-9-15,0 6-8 0,1-1-4 0,-4 2 13 16,2 2-14-16,-1-2-3 0,-1 1 28 16,3-1-37-16,-3-1 17 0,2-2 8 0,-2-2-18 15,0-2 21-15,0-5-15 0,0-15 3 0,0 15-21 16,0-15 15-16,0 0 9 0,0 0-13 0,0 0 6 16,0 0-21-16,0 0-22 0,0 0 4 0,0 0-7 0,-5 0 6 15,4 0 4-15,-1 0-3 0,-2-15 0 16,0 0 2-16,2-5 19 0,-2-1 8 0,1-2 2 15,0 0 11-15,0-2-15 0,2 2-7 0,-2-2 19 16,3 0-16-16,0-1 15 0,0 3 0 0,0-1-12 16,4 1 3-16,1 0 0 0,-1 3 6 0,0 2 6 15,-1 0-5-15,4 2-11 0,-1 3 9 16,-3 1-6-16,4 1 5 0,1 11 25 0,-3-14-29 0,1 14 15 16,1-9-3-16,-1 9-16 0,0 0 17 0,0 0-16 15,-1-11 15-15,1 11-16 0,1 0 18 16,-4 0-20-16,4 0 18 0,-4 0 10 0,2 0-20 15,-1 0 23-15,-3 0-34 0,2 0 1 0,-1 0 8 16,-1 0 7-16,-1 0 4 0,0 14 10 0,0-2-15 16,0-1 4-16,0 1 3 0,-6 0-5 0,3 5 10 15,-4 1-23-15,0 1-19 0,-2 1-25 0,2-2-12 16,-1 3-42-16,0-4-58 0,1 1-23 0,1-4-58 16,1-2-25-16</inkml:trace>
  <inkml:trace contextRef="#ctx0" brushRef="#br0" timeOffset="50419.71">11213 3457 1057 0,'0'0'26'16,"0"0"15"-16,0 0-16 0,0 0 25 0,0 0-16 15,0 0-22-15,0 0 9 0,0 0-14 0,0 0 9 16,0 0-23-16,0 0 12 0,0 0 0 16,3 15-19-16,0-4 26 0,0 3 5 0,0-1-14 15,-1 2 9-15,0 1 7 0,1-1-15 0,0 0-6 0,-1-1-1 16,0 2 11-16,1-1 0 0,-3-3-1 16,3-12 2-16,-3 16-25 0,2-16 7 0,0 16 12 15,-2-16-11-15,0 12 13 0,2-12-6 0,-2 0 4 16,1 0-11-16,-1 0-17 0,3 0 19 0,-3 0-12 15,0 0-3-15,2 0 25 0,-2 0-7 0,1 0 22 16,-1 0 13-16,3 0-11 0,-1 0-21 0,0-11-22 16,1 11 21-16,0-15-4 0,1 3 28 0,-1 12-27 15,2-15 14-15,-1 1-33 0,2 5 4 0,-2 9 42 16,0-14-39-16,2 14 50 0,-2-12-13 0,2 12-18 16,-2 0-1-16,0 0-6 0,0-11-15 15,0 11 18-15,2 0 10 0,-2 0-19 0,0 0 24 0,-1 0-12 16,2 0-19-16,-1 0 28 0,2 0-17 15,0 0-20-15,-1 14 40 0,2-14-12 0,-1 14-17 16,0-14 16-16,0 18-22 0,-2-18 3 0,2 17 42 16,-2-4-48-16,0-13-51 0,1 16-88 0,-2-16-91 15,1 13-38-15</inkml:trace>
  <inkml:trace contextRef="#ctx0" brushRef="#br0" timeOffset="51007.82">11795 3457 919 0,'-5'0'10'0,"0"0"-10"15,1 0-26-15,0 0 1 0,2 0-7 0,-2 0 11 16,0 0 36-16,2 0 5 0,-2 0-6 15,2 0 39-15,-2 0-30 0,3 0-3 0,-2 0 18 16,-1-12-53-16,2 12 13 0,2 0 19 0,0-11-28 0,0 11 1 16,0-12 12-16,0 12-11 0,6-12-7 0,-2 1 31 15,0 11-4-15,2-13-10 0,0 3 19 16,0 10-43-16,0-12 11 0,1 12-2 0,0-9-5 16,-1 9 48-16,0 0-8 0,1 0 4 0,-2 0-17 15,0 0 3-15,-2 0-10 0,1 0 11 0,2 0 22 16,-2 0-42-16,-2 0 29 0,0 0 7 0,0 0 11 15,-2 12 7-15,3-1-7 0,-3 2-20 0,0-2-12 16,0 3-1-16,-5-2-10 0,0 2-18 0,-4 0 7 16,3 2 35-16,0-2-24 0,-4 1 25 0,0-1 4 15,0 0-39-15,0-2 19 0,0 2-13 0,0-14-14 16,0 12 21-16,-2-12-13 0,4 0 13 0,0 13 8 16,0-13-22-16,2 0 15 0,0 0 8 0,2 0-32 15,0 0 27-15,1 0-10 0,0 0-9 0,1 0 40 16,2 0-9-16,0 0-2 0,0 0-25 15,0 0-3-15,0 0 15 0,0-13 10 0,6 13 8 16,-2-11 3-16,2 11-48 0,0-12 15 0,0 12 1 16,0 0 0-16,2-12 19 0,-2 12-23 0,3-11 14 15,-2 11 16-15,3 0-23 0,-1 0 16 0,-2 0-9 16,3 0-22-16,0 0 35 0,-1-11-17 0,1 11 29 16,0 0-18-16,-1 0 19 0,3 0-12 0,-2 0-3 15,-2 0-13-15,2 0-13 0,4 0 29 16,-4 0-25-16,0 0-10 0,0 0-63 0,2 0-23 0,-2 0-43 15,-1 0 1-15,-2 0-9 0,3 0-58 16</inkml:trace>
  <inkml:trace contextRef="#ctx0" brushRef="#br0" timeOffset="51512.47">12045 3385 816 0,'-2'0'27'16,"-2"0"6"-16,0 0 15 0,1 0 14 15,-1 0-21-15,-1 0 5 0,1 0 4 0,2 0-13 0,-2 0-12 16,3 0-12-16,-2 0-42 0,3 0 10 16,0 0 34-16,0 0-19 0,0 0 10 0,0 0 15 15,0 0-30-15,4-11 17 0,2 11 14 0,-2 0-27 16,1-10 9-16,0 10-10 0,1 0 0 0,0-12 1 15,2 12 7-15,0 0 0 0,0 0 1 0,0 0 11 16,0 0-44-16,-2 0 43 0,3 0-14 0,-2 0 3 16,-1 0 30-16,1 0-46 0,-4 0 12 0,1 0 5 15,0 0-26-15,-2 14 28 0,1-4 18 0,-3 1-16 16,0 3 19-16,0-2-29 0,0 0-20 0,-6 3 10 16,-1-1 23-16,1 0-7 0,-1-1-10 15,-2 3 6-15,-1-3-27 0,4-2 38 0,-4-11 28 16,3 17-27-16,-3-5 12 0,1-12-26 0,3 0 0 15,-2 0-11-15,2 0 19 0,0 12-4 0,0-12 10 16,1 0 16-16,0 0-22 0,3 0 9 0,0 0-22 16,1 0 3-16,-2 0-11 0,3 0 19 0,0 0-7 15,0 0 10-15,0 0 6 0,4 0-11 0,2 0-22 16,-2 0 20-16,5 0-6 0,-3 0 12 0,1 0 5 16,1 0-9-16,0 0 6 0,5 0-30 0,-3 0 40 15,0 0-40-15,1 0 3 0,1 0 52 0,1 0-28 16,-2 0 7-16,1 0 11 0,2 0-40 0,1 0-35 15,-2 0-44-15,1-12-77 0,1 12-71 16,-1 0-35-16</inkml:trace>
  <inkml:trace contextRef="#ctx0" brushRef="#br0" timeOffset="53051.63">10881 4102 838 0,'0'0'-3'0,"0"0"-10"0,0 0 41 15,0 0-8-15,0 0 23 0,-5 0 16 16,4 0-33-16,-1 0 34 0,-2 0-5 0,1 0 11 15,2 0-4-15,-4 0-9 0,4 0-11 0,-2 0-44 16,2 0 7-16,-1 0-5 0,2 0-1 0,-3 0 30 16,3 0-31-16,0 0 19 0,0 0 6 0,0 0 6 15,0 0 34-15,0 0-35 0,0 0 5 0,0 0 4 16,0 0-15-16,-1 0 19 0,1 0-2 0,-2 0-10 16,2 0-2-16,0 0-12 0,-2 14-19 0,2 0 8 15,0-2 1-15,0 1 2 0,-2 1 0 16,2 2-1-16,0 0 0 0,0 0-10 0,0 2 8 0,0-3-4 15,0 2 4-15,0-3 5 0,0 4-7 16,0-3-8-16,0-1-4 0,0-2-16 0,0-12-10 16,0 18-64-16,0-18-40 0,0 16-26 0,0-16-37 15,0 0 8-15,0 0-21 0,0 0-46 0</inkml:trace>
  <inkml:trace contextRef="#ctx0" brushRef="#br0" timeOffset="53437.99">10793 4141 664 0,'0'0'12'16,"0"0"17"-16,0 0-7 0,0 0-26 0,0-14 5 15,0 14-25-15,1 0 17 0,3-13 28 0,-1 13-24 16,0-15 4-16,4 2 5 0,-4 13-9 0,3-19 5 15,1 4-7-15,0 3 23 0,2-2-12 0,-3 14 3 16,1-15 17-16,0 15-45 0,-1-17 23 0,1 17 11 16,-2-14-40-16,0 14 39 0,0 0-9 0,-1 0-6 15,0 0 20-15,-1 0-15 0,0 0-8 0,1 0 8 16,-2 0 15-16,-1 0 4 0,2 0 14 0,-3 0 18 16,2 0 9-16,-2 0 11 0,0 0-10 0,0 0-22 15,0 0-30-15,0 0-15 0,0 0 12 0,0 15-3 16,-5-15-3-16,2 14 0 0,-1-14-30 15,0 17 27-15,-1-2-5 0,1-1-5 0,1-14 30 16,-4 17-46-16,4 1 35 0,-3-18 5 0,2 14-24 16,0-14 32-16,-1 16-46 0,1-5-41 0,1-11 2 15,3 14-45-15,-3-14 20 0,3 15-32 0,0-4-76 16,0-11-5-16</inkml:trace>
  <inkml:trace contextRef="#ctx0" brushRef="#br0" timeOffset="54106.28">11061 3980 1079 0,'0'0'7'0,"-5"0"31"16,4 0 9-16,-2 0 8 0,0 0 0 0,3 0-44 16,-3 0 12-16,3 0 3 0,0 0-24 0,0 0 16 15,0 0-27-15,0 0-23 0,0 0 37 0,0 0-19 16,0 0 7-16,0 0 18 0,0 0-38 16,0 0 42-16,0 0-22 0,0 17 17 0,0-17 33 15,0 19-25-15,0-3 26 0,3 1-26 0,-1 0-5 16,-1 1-17-16,-1 2 10 0,3 1-13 0,-3-1 9 15,0 3 17-15,0-2-14 0,0 2 15 0,0-3-15 16,0 0 14-16,0-2-16 0,-4 0-6 0,2-1 15 16,-1-3-32-16,0-2 26 0,1-12-10 0,0 15-6 15,-1-15 17-15,2 14-14 0,-1-14 23 0,2 0 4 16,-3 0-8-16,2 0-17 0,1 0 2 0,0 0 0 16,0 0 6-16,-3 0-1 0,3 0 6 15,-1 0-41-15,-1 0 14 0,2 0 14 0,-3-18-13 16,3 4 22-16,-1-3 2 0,-1 2-1 0,2-2-6 15,-2-1 3-15,2-4-2 0,0 2-16 0,0-1 0 16,0 3 10-16,0-3-8 0,4 4 18 0,0 0-5 16,-1-1 22-16,0 3-21 0,1-1 5 0,-1 1 24 15,4 0-40-15,-4 1 20 0,3 2 4 0,-2 12-22 16,2-15-7-16,-1 15 13 0,0-17-11 0,2 17 19 16,-4-12 1-16,6 12-8 0,-3 0 5 0,0-14 0 15,-1 14 3-15,2 0-8 0,-1 0 17 16,0 0-18-16,1-12 10 0,-2 12-14 0,-1 0-17 0,0 0 14 15,0 0-1-15,-1 0 5 0,0 0 24 0,0 0-29 16,-3 0 21-16,3 0-8 0,-3 0-20 16,2 0 9-16,-2 0-16 0,0 0 42 0,0 0-17 15,0 0 21-15,0 0-7 0,0 0-12 0,-5 13 9 16,2-13-16-16,-3 14 8 0,2-14-33 0,-2 14-11 16,-1-14-2-16,1 20-22 0,-1-6-22 0,1-14-10 15,2 16-43-15,-2-5-18 0,2-11 25 0,1 14-41 16,0-14-6-16</inkml:trace>
  <inkml:trace contextRef="#ctx0" brushRef="#br0" timeOffset="54661.9">11402 3880 915 0,'0'0'-20'0,"-3"0"28"0,-1 0-3 0,1 0 22 15,0 0 25-15,-1 0-16 0,2 0 10 0,0 0-32 16,0 0 27-16,-1 0-51 0,2 0 10 0,-1 0 10 16,2 0-50-16,0 0 44 0,0 0 14 0,0 0-8 15,0 0 24-15,0 0-36 0,0 0 7 16,3 16-3-16,-3-16 1 0,3 19 11 0,1-6-31 15,-2 4 31-15,1-3-24 0,-2 1 33 0,2-1-14 16,0 3-18-16,1-1 9 0,-1 3 0 0,0-4 7 16,-1 5-1-16,0-5-1 0,0 1 3 0,2 0-5 15,-2-2-15-15,0 1 12 0,-2-2-14 0,0-13 17 16,0 13 14-16,0-13-4 0,0 12-1 0,0-12-16 16,0 0-3-16,0 0 22 0,0 0-25 0,0 0 1 15,0 0 16-15,0 0-37 0,0 0 23 0,0 0 24 16,0 0-36-16,0 0 27 0,0 0 0 15,0 0-21-15,0 0 29 0,0 0-23 0,0 0-6 0,2 0 32 16,-2 0-30-16,0-12 32 0,3 12-7 16,-2 0-35-16,-1-12 27 0,2 12-10 0,-1 0 6 15,-1 0-14-15,3-14 19 0,1 14-18 0,-2 0 14 16,2 0 19-16,-2 0-27 0,0 0 17 0,0 0-18 16,2 0 0-16,-2-12 10 0,0 12-13 0,3 0 13 15,-4 0-17-15,2 0 24 0,0 0-5 0,-1 0 4 16,2 0 8-16,-3 0-28 0,4 0 5 0,-3 0-5 15,4 0 9-15,-2 12 21 0,-2-12-18 0,4 15 6 16,-2-4 17-16,0-11-31 0,2 17 23 16,-2 0-74-16,1-4-68 0,0-2-68 0,-1 3-129 0</inkml:trace>
  <inkml:trace contextRef="#ctx0" brushRef="#br0" timeOffset="56960.09">11875 3951 576 0,'0'0'4'0,"0"0"-14"0,0-11 4 0,0 11-9 16,0 0 15-16,0 0 30 0,0-15-20 15,3 15-6-15,-2 0 1 0,3-15-20 0,-2 15 11 16,2-14 24-16,-2 14-24 0,0 0-6 0,0-12 28 16,2 12-4-16,1 0 4 0,-2-13 11 0,1 13-36 15,0 0-4-15,0 0 15 0,-2 0 4 0,2 0 12 16,2 0-6-16,-2 0-6 0,1 0-13 0,-2 0 16 15,1 0 25-15,-1 0-5 0,0 0 22 0,-1 0 12 16,0 0-15-16,2 0 8 0,-4 0 12 0,2 0-18 16,-2 16 11-16,3-16 3 0,-3 17-14 0,0-17-24 15,0 18-14-15,0-18-2 0,0 18-17 16,-5-5 3-16,1 2-7 0,-2-3-5 0,2-12 4 16,-2 20 12-16,0-5 28 0,1 0-28 0,-4-1-8 15,3-14 3-15,-2 16 1 0,0-1 9 0,0-15 8 16,-2 15 7-16,2-15-27 0,0 14-7 0,0-14 18 15,0 12-14-15,2-12 29 0,0 0 12 0,1 0-9 16,0 0 6-16,1 0-26 0,2 0 23 0,0 0-15 16,0 0 4-16,2 0-13 0,-1 0-4 0,1 0 0 15,0 0-20-15,0 0 35 0,0 0-20 0,0 0-5 16,0 0 29-16,0 0-40 0,1 0 25 16,3 0 0-16,-2-14-14 0,1 14 33 0,-2 0-39 15,1 0 14-15,2 0 12 0,0 0-23 0,1 0 17 16,-2 0 3-16,1 0-14 0,4 0 1 0,-2 0 6 15,0 0-18-15,0 0 15 0,4 0 1 0,-4 0 10 16,2 0 8-16,0 0-4 0,0 0-1 0,1 0 6 16,1 0-16-16,-3 14-21 0,3-14 20 0,-4 0-13 15,4 0 15-15,0 0 14 0,-1 0-33 0,-2 0-28 16,3 0-28-16,-1 0-15 0,-2 0-22 0,2 0-30 16,-2 0 2-16,1 0-85 0,-2 0-21 15</inkml:trace>
  <inkml:trace contextRef="#ctx0" brushRef="#br0" timeOffset="57550.03">12101 3872 962 0,'-4'0'32'0,"2"0"-17"0,-3 0 3 16,0 0 36-16,1 0-23 0,2 0 3 0,0 0 0 16,0 0-33-16,2 0-11 0,0 0 23 15,0 0 7-15,0 0-14 0,0 0 15 0,0 0-11 16,4 0-23-16,-2 0 24 0,2-13-12 0,1 13-7 16,0 0 2-16,0-14 16 0,2 14-25 0,1-14 16 15,-2 14-1-15,3-14-17 0,-2 14 19 0,-1 0 2 16,3 0-1-16,-4 0 7 0,1 0-28 0,-2 0 31 15,1 0-5-15,-4 0-8 0,3 0 25 0,-2 0-38 16,-2 0 41-16,3 0-35 0,-3 0 24 0,0 0-12 16,0 0-19-16,0 15 9 0,-5-15-22 0,1 17 41 15,0-17-5-15,1 17 14 0,-4-3-3 16,4-14-22-16,-1 18-16 0,-2-1 13 0,1-17-26 0,1 16 22 16,0-16 20-16,1 14-25 0,0-14 52 15,2 0-41-15,-2 0-11 0,3 0 24 0,0 0-31 16,0 0 7-16,0 0 31 0,4 0-9 0,0 0-1 15,2 0 0-15,-2 0-9 0,2 0-16 0,0 0 29 16,0 0-11-16,2 0-7 0,-2 0 5 0,3 0-11 16,-2 15 19-16,2-15-11 0,-2 0 8 0,-1 0 3 15,2 0-12-15,1 0 16 0,-2 14-26 0,2-14 4 16,-3 0 25-16,-1 0-9 0,1 14 20 0,-2-14-10 16,2 0 1-16,-2 14-4 0,-2-14 4 0,1 15 29 15,0-15-11-15,-3 15 24 0,0-15 14 0,0 14-35 16,0-14-7-16,0 13-9 0,-6-13-37 0,0 16 21 15,0-16-2-15,-2 15 0 0,2-3 16 0,-1-12-22 16,-2 17 1-16,-1-17-3 0,0 15 8 0,0-15-33 16,0 16-27-16,0-16-58 0,2 12-68 15,0-12-24-15,-2 0-37 0,4 0-49 0</inkml:trace>
  <inkml:trace contextRef="#ctx0" brushRef="#br0" timeOffset="59926.75">10879 4476 568 0,'0'0'-3'0,"0"0"4"15,-3 0-19-15,3-11 0 0,-1 11-2 0,-1 0 18 16,2 0 16-16,-3 0-5 0,2 0-1 0,1 0-16 16,0 0 20-16,-3 0-21 0,3 0 39 0,-1 0-20 15,1-10-12-15,-2 10 33 0,2 0-49 0,-3 0 13 16,3 0 9-16,-1 0-25 0,1-11 17 0,-3 11 20 16,3 0-26-16,0 0 18 0,-1 0-21 0,1 0 13 15,0 0-12-15,-2 0 4 0,2 0 27 16,0 0-21-16,-3 0 19 0,3 0-45 0,0 0 33 0,0 0-37 15,-1 0 12-15,1 0 73 0,0 0-62 16,0 0 29-16,0 0 13 0,0 0-56 0,-2 0 37 16,2 0 14-16,0 0-37 0,0 0 53 0,0 0-49 15,0 0 27-15,0 0 22 0,0 0-31 0,0 0 34 16,0 0-41-16,0 0-6 0,0 0 18 0,0 0-12 16,0 0 32-16,0 0-4 0,0 0-8 0,-4 0 12 15,4 0-25-15,-3 0 10 0,3 0-22 0,0 0 17 16,0 0-2-16,-1 0-17 0,-1 0 39 0,2 0-14 15,0 0 11-15,0 0 24 0,0 0-30 0,0 0 22 16,-3 0-5-16,3 0 5 0,0 0-22 0,0 0-29 16,-1 0 12-16,1 0-32 0,0 0 42 0,-3 0-4 15,3 0-5-15,0 0 34 0,0 0-12 16,0 0 6-16,0 0 6 0,0 0-23 0,-1 0 15 16,1 0 6-16,0 0-41 0,-2 0 6 0,2 0-3 15,0 0-8-15,-3 12 28 0,3-12-18 0,0 14-12 16,0-1 13-16,-1-13-27 0,-2 22 26 0,3-7-7 15,0 5-9-15,0-5 21 0,-1 2 8 0,1 0-17 16,-2 0 3-16,-1-2 1 0,3 0-26 0,0 0 41 16,-1-1-11-16,-1-14-4 0,2 18-4 0,0-2 0 15,-3-16-9-15,2 21-5 0,1-7 33 0,-3-14-34 16,3 18 19-16,0-18 4 0,-1 18-21 16,1-18 26-16,0 14-12 0,-2-14-5 0,2 0 1 15,0 0-22-15,0 0 5 0,0 0 0 0,0 0 10 0,0 0-4 16,0 0 11-16,0 0-17 0,0 0-39 15,0 0 29-15,0 0-17 0,0 0 8 0,0 0 1 16,0 0-28-16,0 0-16 0,0 0-28 0,0 0 11 16,0 0 1-16,0 0-4 0,0 0 3 0,0 0-11 15,0 0-1-15,0 0-64 0,0 0-32 0</inkml:trace>
  <inkml:trace contextRef="#ctx0" brushRef="#br0" timeOffset="61738.51">10829 4491 774 0,'0'0'6'0,"0"0"14"0,-2 0 2 0,2 0 0 16,0 0-9-16,0 0-4 0,0 0-6 0,0 0-25 15,0 0 30-15,0 0-21 0,0 0 17 0,0 0 14 16,3-15-31-16,1 15 29 0,-1-15 4 0,0 4-1 15,2 11 10-15,0-15-24 0,0 1-29 0,0 14 29 16,1-15-29-16,1 4 13 0,-1 11-2 16,1-14 2-16,-1 14 39 0,1 0-18 0,-1-10 15 15,1 10-2-15,-1 0-25 0,-2 0 10 0,2 0-10 16,1 0-21-16,-4 0 8 0,4 0 1 0,-4 0 23 16,3 0-1-16,1 0 7 0,-4 0 8 0,0 0-16 15,1 0 3-15,-1 0 1 0,0 0-4 0,-3 0 33 16,2 0-2-16,-2 10 4 0,0-10-17 0,0 14-30 15,0-14 36-15,0 15-20 0,0-15-1 0,-5 16 14 16,2-4-37-16,-1-12 12 0,-2 18 9 0,2-4-16 16,-5-14 6-16,4 15 3 0,-1 0 4 15,0-15 3-15,-3 14-16 0,4-14-10 0,-1 0 32 16,-3 12-36-16,6-12 35 0,-4 0 17 0,4 0-63 16,0 0 62-16,-1 0-19 0,3 0-36 0,-1 0-12 15,2 0-43-15,-3 0-35 0,3 0 6 0,0 0 2 16,0 0 1-16,0 0-49 0,0 0-23 0</inkml:trace>
  <inkml:trace contextRef="#ctx0" brushRef="#br0" timeOffset="62438.82">11098 4441 993 0,'0'0'19'0,"0"0"42"16,0 0-15-16,0 0 31 0,0 0-8 0,0 0-63 15,0 0 42-15,0 0-22 0,0 0-29 0,0 0 33 16,0 0-20-16,0 0-4 0,0 0 23 0,0 0-11 15,0 0-7-15,0 0 9 0,0 0-34 16,0 0 22-16,-3 15-7 0,0 0-13 0,3-1 48 16,0 1-22-16,-1 1 5 0,-2 2 2 0,3-1-31 15,-1 2 17-15,-1-3 7 0,-1 4-6 0,3-2 11 16,-1-1-11-16,-1-2-21 0,2 3 11 0,-2-4 1 16,0-14-21-16,2 17 39 0,0-17-14 0,0 15 7 15,-3-15 16-15,3 0-43 0,0 0 30 0,0 0-13 16,0 0 2-16,0 0 8 0,0 0-20 0,0 0 0 15,0 0 8-15,0 0 22 0,0 0-14 0,0 0 11 16,0 0-13-16,0 0-12 0,-1 0 22 0,1 0-21 16,-2 0 18-16,2 0-11 0,0-14-14 0,0-1-1 15,-2 3-5-15,2-2 5 0,-2-4 17 0,2 1 11 16,0-3-21-16,0 2 16 0,0 1-20 16,4-1 8-16,-1 3 13 0,2-1-24 0,-1 1 8 15,0 3 10-15,2-2 0 0,-2 4 7 0,2 10 3 16,-2-16-13-16,2 4-15 0,-2 12 7 0,2-15-2 15,1 15 0-15,-1-12 24 0,1 12-1 0,-1 0-7 16,-2-14-9-16,2 14-14 0,0 0 7 0,-2 0 2 16,-1 0 4-16,4 0 6 0,-4 0-3 15,0 0 3-15,1 0-6 0,-2 0 12 0,2 0-18 0,-2 0 3 16,-1 0 15-16,2 0-11 0,-3 0 13 16,0 0-6-16,0 0-1 0,0 0-7 0,0 0-3 15,0 15 5-15,-3-15 12 0,0 0-5 0,-1 14 14 16,-2-14-12-16,2 15-10 0,-2-15 0 0,0 15-9 15,-1-15 4-15,1 16 12 0,-1-16-6 0,1 15 7 16,-2-15-1-16,-1 14-20 0,6-14-5 0,-3 0-31 16,2 12-15-16,1-12-1 0,3 0-4 0,-1 0-7 15,1 0 15-15,0 14-14 0,0-14-23 0,4 0-23 16,2 0-15-16,0 13-97 0</inkml:trace>
  <inkml:trace contextRef="#ctx0" brushRef="#br0" timeOffset="62951.53">11330 4456 954 0,'0'0'42'0,"0"0"18"15,0 0-14-15,0 0 14 0,0 0-27 0,0 0-23 16,0 0 6-16,0 0-18 0,0 0-10 0,0 0 12 15,0 0 20-15,0 0 5 0,0 0-28 0,0 0 16 16,0 17 16-16,0-3-30 0,0-1 28 0,0 2-12 16,0-15-12-16,0 20 14 0,0-4-11 0,5-1 7 15,-3-15-19-15,1 18-6 0,-3-2 9 16,3-2-2-16,1-14-18 0,-4 16 22 0,2-16 11 16,-1 14-24-16,2-14 27 0,-3 0-15 0,2 12 2 15,0-12 11-15,-2 0-21 0,0 0 21 0,0 0-10 16,0 0-1-16,0 0 21 0,0 0-16 0,0 0-1 15,0 0-19-15,0 0 14 0,2 0 2 0,2 0-2 16,-2 0 25-16,-1 0-17 0,2-15-14 0,1 15-2 16,-1-14 3-16,0 14-4 0,3-18 7 0,-2 4 24 15,-1 14-29-15,4-14 10 0,-1 2-2 16,-2 12 2-16,-2-15-2 0,2 15-10 0,0-14 13 0,-2 14-20 16,1-15 11-16,-2 15 12 0,1 0 4 15,-1-14-15-15,2 14 13 0,1 0-14 0,-2 0 0 16,2 0 12-16,0 0 3 0,1 0-8 0,-2 0-4 15,1 0 2-15,0 0-4 0,-1 0 19 0,4 0-10 16,-4 0 1-16,2 0 4 0,2 0-4 0,-2 0 13 16,1 17 6-16,-3-5-22 0,4 2 8 0,-1-2-2 15,-2-12-1-15,1 20-12 0,-2-5 4 0,1 0-3 16,0-1-54-16,-1-14-25 0,2 18-102 0,-1-4-126 16,2-2-8-16</inkml:trace>
  <inkml:trace contextRef="#ctx0" brushRef="#br0" timeOffset="64425.79">11853 4534 503 0,'0'0'-13'0,"0"0"4"0,0 0-11 0,0 0 23 16,0 0-6-16,0 0 6 0,4 0 30 0,-2-14-31 15,-2 14 16-15,4-12 15 0,-2 12-47 0,1-14 11 16,-2 14 3-16,1-12 0 0,0 12 48 0,0-11-16 15,-2 11-5-15,4 0 11 0,-4-12-32 0,4 12 6 16,-2-13 24-16,2 13-14 0,-2-11-9 0,0 11 6 16,0-14-2-16,2 3-7 0,-2 11 19 0,1-13 5 15,-2 13-20-15,3-11-31 0,1 11-6 0,-4-11 2 16,3 11 15-16,-2 0 36 0,2-10-23 0,-2 10 17 16,2 0-39-16,-1 0 0 0,-2 0 40 15,1 0-19-15,2 0 26 0,-2 0-15 0,0 0-6 0,0 0-2 16,2 0-6-16,-2 0 9 0,0 0 9 15,0 0 0-15,2 15-1 0,-4 0-5 0,2-1-12 16,-2 2 1-16,3 0 12 0,-3-1-2 0,0 2-13 16,0 1 1-16,0 2-5 0,0 0-5 0,-5-2 20 15,-1 2 2-15,2-3-9 0,-2 4-11 0,2-2-2 16,-2-4-15-16,1 0 16 0,-4 0 28 16,3-15-10-16,0 14 4 0,2-14 18 0,-2 0-33 15,2 15-2-15,-2-15-12 0,2 0-3 0,-2 0 11 0,2 0 33 16,2 0-24-16,-2 0 1 0,0 0 12 0,1 0-52 15,0 0 56-15,1 0-26 0,-2 0-28 16,3 0 32-16,-2 0 13 0,1 0 0 0,2 0 5 0,0 0 5 16,0 0-22-16,0 0 5 0,0 0 1 15,0-15-8-15,0 15-20 0,0 0-1 0,0 0 10 16,2 0-7-16,2 0 52 0,0 0-29 0,-2 0 13 16,2 0-3-16,2 0-34 0,-2 0 47 0,2 0-35 15,3 0 8-15,-4 0 11 0,3 0-7 0,0 0 32 16,-2 0-34-16,3 0-5 0,1 0-6 0,-3 0-16 15,2 0 37-15,-2 0 5 0,2 0-6 0,1-14-5 16,-3 14-4-16,3 0-3 0,-4 0-19 16,4 0 8-16,-2 0 5 0,0-10-52 0,0 10-30 15,0 0-55-15,-1-13-94 0,-2 13 3 0</inkml:trace>
  <inkml:trace contextRef="#ctx0" brushRef="#br0" timeOffset="65925.55">12333 4281 813 0,'-4'0'9'0,"2"0"22"0,-3 0-2 16,0 0-2-16,0 0-6 0,0 0-10 15,-1 0 43-15,1 0 13 0,-1 0-16 0,-1 0 10 16,1 0-59-16,0 0 21 0,0 0-10 0,-2 0 18 16,2 0 17-16,0 0-33 0,0 0 30 0,-4 0-52 15,2 0 21-15,2 0-49 0,0 14 8 0,0-14 27 16,-2 19-14-16,2-2 40 0,-1 3-9 0,0 0-49 16,1 4 31-16,3-1 13 0,-4 4-9 0,5 1 29 15,1-1-31-15,-2 2-4 0,2-3 16 0,1 0-5 16,0-3-14-16,0-1 8 0,4-4-27 0,-1 0 36 15,1-4-23-15,0-14 6 0,2 20 15 16,0-20-27-16,0 18 45 0,2-18-25 0,-2 0-1 16,3 0-3-16,-2 0-30 0,-1 0 50 0,4 0-20 15,0 0 9-15,0 0-12 0,0 0-5 0,0-15 18 16,0-1-19-16,0-2 25 0,0 0-28 0,-1-2-5 16,-2 0 1-16,3-1 27 0,-4 5-9 0,-2-3 16 15,1 8 28-15,-4-3-1 0,1 14 32 16,-2-11-4-16,0 11-14 0,-6 0-32 0,0 0-17 0,0 0-9 15,-4 0 4-15,0 0-2 0,-1 0-8 0,-2 16 11 16,1 4 7-16,2 1-10 0,-1 2 11 0,0 1-5 16,1 1-32-16,0 0-29 0,5-3-81 15,0 3-53-15,1-6-68 0,4-3-92 0</inkml:trace>
  <inkml:trace contextRef="#ctx0" brushRef="#br0" timeOffset="70813.41">12434 3526 184 0,'0'0'16'0,"0"0"-21"16,0 0 17-16,0-11-28 0,0 11 7 0,0 0 22 16,0 0-9-16,0 0 17 0,0-9-22 0,0 9 9 15,0 0-1-15,0 0 15 0,0 0 3 0,0 0-4 16,0 0 12-16,0 0-3 0,0-11 8 0,0 11 4 15,0 0-31-15,3-9 15 0,0 9-22 16,-2 0-7-16,2-12 24 0,-3 12-28 0,0-12 17 0,2 12 14 16,-1-11 11-16,3 2 6 0,-2 9-3 15,5-14-44-15,-4 2 6 0,4 3 7 0,0-3-9 16,-1 2 59-16,0-1-48 0,2 1 1 0,-2-2-1 16,3 1-28-16,-3 1 42 0,1-1-14 0,0 11 25 15,-1-14-15-15,0 4-19 0,1 10 12 0,0-12-22 16,-1 12 12-16,-2-13 7 0,2 13 11 15,-2 0 1-15,2 0 10 0,-3 0 12 0,4 0-21 0,-4 0 8 16,1 0-6-16,-1 0-21 0,0 0 39 16,0 0-2-16,-2 17-13 0,2-4 13 0,0-13-18 15,-3 16 5-15,4-1 10 0,-4 0-9 0,0-1-9 16,2 1-6-16,-2 4 6 0,0-3-14 0,0 3-6 16,0-1-8-16,0 2-14 0,0-2 39 0,0 2 9 15,0 0-4-15,0-1-4 0,0 0-2 0,0-2-19 16,0-2 8-16,0 0 4 0,0-4-19 0,0-11 22 15,0 15-1-15,0-15-8 0,3 0-4 0,-2 14 0 16,2-14-6-16,-3 0 21 0,2 0-8 0,-1 0-1 16,-1 0-19-16,4 0-2 0,-1 0 6 0,-1 0 5 15,-1 0 32-15,3 0 8 0,-1 0-22 0,0 0-25 16,1 0-5-16,-2 0 4 0,2 0 23 0,1-14 10 16,-1 3 1-16,0 11-23 0,-1-15 9 15,1 0 2-15,-2 4-8 0,2-1 2 0,-4 0-15 16,3-2 2-16,-3 14 6 0,2-12 5 0,-2 12 3 15,0-14 1-15,0 14-7 0,0 0 16 0,0 0-13 16,0 0-10-16,0 0 22 0,0 0-39 0,0 0 39 16,0 0-5-16,0 0-31 0,0 0 25 0,0 0-15 15,0 0 7-15,0 0 20 0,0 0-6 0,0 0-15 16,0 0 15-16,0 0-10 0,0 15 10 0,0-1 11 16,0-2-12-16,4 2 37 0,0 4 11 0,-1 2 10 15,1 2 24-15,2 5-18 0,-2 2 10 0,-2 0-9 16,2 5-21-16,-1 2-3 0,0 5-37 0,0 2 4 15,-2 3 10-15,-1-2-1 0,0 6-1 0,0 1-18 16,0-2 7-16,-7 0-16 0,0-4 14 16,1 0 13-16,0-4-20 0,-1-2 10 0,-1-2 4 15,-1-2-22-15,-3-3-2 0,2 0-75 0,0-2-147 16,-3-1-136-16,-1-3-162 0</inkml:trace>
  <inkml:trace contextRef="#ctx0" brushRef="#br0" timeOffset="75146.17">12228 4279 506 0,'-3'0'25'0,"2"0"2"16,-2 0 0-16,3 0-7 0,0-15-16 0,0 1-1 15,0 14-2-15,0-15-21 0,0 6 10 0,0 9 4 16,0-11 8-16,0 11 74 0,0 0-42 0,0 0 38 16,0 0-1-16,0 0-54 0,0 0 46 0,0 0-15 15,0 0 4-15,0 0 32 0,0 0-28 0,0 0-24 16,-3 0 6-16,0 0-27 0,-1 0-5 0,4 0 24 15,-2 0-14-15,1 0 17 0,-2 0-3 0,1 17-22 16,2-2 13-16,-1 2 7 0,-2-2-8 16,-1 1-8-16,2-1 11 0,-2 0-20 0,3 4 18 15,-2-3 22-15,1-1-24 0,-2 2-2 0,0-3 17 16,1 5-37-16,-2-3 2 0,0-1 15 0,0-1-1 0,0-1 30 16,-1 0-12-16,1-13-5 0,1 15-12 15,0-15-26-15,2 15 18 0,-2-15-5 0,3 0-16 16,-2 0 20-16,3 0-1 0,0 0-8 0,0 0 34 15,0 0-15-15,0 0-16 0,0 0-7 0,0 0 1 16,0 0 0-16,0 0 14 0,4 0 13 0,0 0-20 16,-2 0 3-16,5 0 3 0,-4 0-12 0,6 0 13 15,-4 0-17-15,4 0 3 0,-2 0 8 0,-1-15-2 16,4 15 18-16,0-11-21 0,-1 11-5 0,-2-10-5 16,2 10 3-16,-2 0 22 0,3-14-8 0,-1 14 5 15,-2 0-15-15,3 0 8 0,-2-12 5 16,3 12-16-16,-4 0 6 0,3 0-12 0,-1-14-43 15,-2 14-42-15,3 0-26 0,0-12-68 0,-1 12 0 16,-2-12 4-16,1 12-23 0,1-16-24 0</inkml:trace>
  <inkml:trace contextRef="#ctx0" brushRef="#br0" timeOffset="75383.92">12391 4235 1034 0,'3'0'16'15,"-2"0"23"-15,-1 0 48 0,3 0 13 16,-2 0 32-16,-1 0 18 0,0 0-31 0,0 0 1 0,0 0-28 16,0 0-20-16,0 0-2 0,0 0-6 15,-5 12-15-15,0 2-26 0,1 0-9 0,0 6 24 16,-2 7 2-16,-1 2 12 0,-2 9 9 0,3 2-29 16,-4 4-8-16,0 3 14 0,0 5-21 0,0-3-4 15,0 1-3-15,3-1-34 0,-2 1 28 0,2-4-21 16,2 0 13-16,1-3-15 0,0-4-73 15,4-2-21-15,0-2-122 0,0-3-74 0,7-5-102 0,0-5-87 16</inkml:trace>
  <inkml:trace contextRef="#ctx0" brushRef="#br0" timeOffset="81021.46">10873 4850 1095 0,'-7'0'32'0,"1"0"-13"16,-1 0 41-16,1 0-12 0,2 0 0 0,0 0-4 15,-1 0-24-15,4 0 11 0,-2 0 6 0,0 0 16 16,3 15-10-16,-3-15 22 0,3 0-16 0,-1 0-6 15,1 0-7-15,-3 0-9 0,3 15-28 0,0-15 11 16,0 17 0-16,-1-1-20 0,-1 1 17 0,-1 3-2 16,3 2 12-16,-3 5 16 0,0-1-18 0,2 5-3 15,-3-1 1-15,-1 3-29 0,1-2 31 16,-2 3-26-16,2-2-2 0,-2-2 33 0,-1 1-36 16,1-2 22-16,-2-3 6 0,2 1-20 0,0-6 33 15,0-1-2-15,-1-1-4 0,1-3 5 0,2-16-26 16,1 14 14-16,0-14-3 0,2 0-1 0,-2 0-8 15,1 0 0-15,1 0-6 0,1 0-4 0,0 0 22 16,0 0-20-16,0-20-1 0,0-4-5 0,0-1 10 16,0-2 7-16,0-2 5 0,0-3-2 0,0 0-6 15,0 2 3-15,0-1-2 0,0 2-1 16,1 0-5-16,1 3-1 0,1 2-8 0,-2 1 29 16,2 3-13-16,0 1-5 0,0 1-2 0,1 2-4 15,-1 2 20-15,4 0 1 0,-1 14-4 0,0-18-22 16,0 4 11-16,-1 14-22 0,4-15 29 0,-2 15 4 15,2-14-16-15,-2 14 11 0,0 0-7 0,3 0-11 16,-2 0 5-16,0 0 7 0,-2 0-20 0,0 0 21 16,0 0-7-16,-1 0 8 0,0 0 21 0,-1 0-11 15,0 0-30-15,-1 0 14 0,0 0-2 0,1 0 5 16,-2 17 31-16,-1-17-17 0,-1 17-15 0,0-5-1 16,0-12 3-16,0 18 6 0,-3-3-6 0,-1-1 24 15,0-2-12-15,-1-12-11 0,1 19 5 0,-2-4-12 16,3-15-20-16,-4 15-5 0,4-1-18 0,0-14-39 15,-1 15-55-15,1-15 13 0,0 12-64 16,-1-12-16-16,4 0 55 0,0 0-60 0,0 0 2 16</inkml:trace>
  <inkml:trace contextRef="#ctx0" brushRef="#br0" timeOffset="81553.61">11020 4984 1224 0,'0'0'27'0,"3"0"-4"16,-3 0 13-16,2 0 31 0,-2 0 1 15,0 0 23-15,0 0-8 0,0 0-9 0,0 0-27 0,0 0-27 16,0 0 1-16,0 17-24 0,0-2 5 16,0 3 22-16,0 2-20 0,0 1 8 0,0 2 3 15,0 0-28-15,0 3 11 0,0-3 7 0,-5-2-15 16,5-1 19-16,-1-1 5 0,-1-3-11 0,2-2 3 15,0-1 2-15,0-13 7 0,-2 13-19 0,2-13 6 16,0 0 6-16,0 11-7 0,0-11 14 0,0 0-1 16,0 0-16-16,0 0-12 0,0 0 14 0,-2 0 11 15,2 0-1-15,0 0 9 0,0 0-12 16,0-16-18-16,0 0 2 0,0-3 18 0,0-2-4 16,0 0 8-16,0-2-2 0,0-2-9 0,4-1-15 15,-2 2 0-15,-1 2-3 0,2 2 14 0,0-2 22 0,0 4-8 16,1-1 1-16,-1 4-12 0,4 1-2 15,-4-1 8-15,3 0-12 0,1 1-7 0,-1-1 10 16,1 0 3-16,0 15 4 0,2-17-7 0,-2 3-1 16,1 14-4-16,-3-17-6 0,4 17 11 0,-3-14 3 15,2 14-25-15,-2 0 17 0,0 0 17 0,-2 0-13 16,0 0 14-16,-1 0 2 0,2 0-21 0,-4 0-13 16,2 0 18-16,-1 0 2 0,0 0-17 0,-2 0 29 15,0 0-16-15,0 0-2 0,0 0 33 0,0 16-30 16,-4-1 8-16,0-1 9 0,-1 1-10 15,-2 2 9-15,1 1-8 0,-1-1 0 0,1-2-24 16,-1-1-9-16,1-14-5 0,-1 15-25 0,2-15-2 16,0 15-57-16,2-15 5 0,-1 0-76 0,1 0 1 15,2 0 24-15,1 0-11 0,0 0 47 0,0 0-89 16</inkml:trace>
  <inkml:trace contextRef="#ctx0" brushRef="#br0" timeOffset="82025.67">11330 4819 1416 0,'3'0'45'0,"-1"0"15"0,0 0 6 16,-2 0-4-16,0 0-37 0,0 0-22 0,0 0 5 16,0 0 8-16,-7 0 2 0,4 0-11 0,1 12 2 15,0 4-13-15,-2 2-8 0,2 2 26 0,-1 4-20 16,0 0 1-16,1 1 3 0,0 1-15 0,2-3 16 15,-4 1 6-15,2-1 0 0,2-3 0 0,-2-3-3 16,2 1 9-16,-2-3-13 0,2-1 4 0,0-14 8 16,0 14-9-16,0-14-2 0,0 12 6 0,0-12-13 15,0 0 2-15,0 0 10 0,0 0-9 16,4 0 5-16,-2 0 7 0,-1 0-1 0,2 0 12 0,1 0-15 16,-2 0-10-16,-1 0 8 0,2 0-12 0,1 0 19 15,0-14 5-15,1 3-8 0,0-2 4 16,0 1-16-16,2-1-10 0,-1-2 17 0,0 3-4 15,1 0 12-15,-2 12 6 0,0-17-16 0,2 17 1 16,-1-15 4-16,2 15-13 0,-3-15 19 0,0 15-12 16,-1 0-19-16,0-14 18 0,0 14-8 0,-2 0 21 15,1 0-20-15,-2 0 3 0,-1 0-15 0,2 0 8 16,-1 0 33-16,2 0-6 0,1 0-1 0,-2 0-11 16,2 0 9-16,-2 0-11 0,0 19 15 0,0-3-14 15,2 2-7-15,-2-1 22 0,0 1-19 0,-2-1 9 16,0 6-2-16,2-3 0 0,-2-1 3 0,0-2 11 15,0 1-23-15,0-1-41 0,4-1-40 16,-2-4-50-16,2-12-62 0,0 17-45 0,2-17-53 16,3 12-16-16</inkml:trace>
  <inkml:trace contextRef="#ctx0" brushRef="#br0" timeOffset="82504.07">11800 4970 1083 0,'-5'0'30'0,"1"15"13"16,0-15 18-16,2 0-7 0,0 0-9 16,0 0-24-16,1 0-30 0,-2 0 31 0,3 0-19 15,0 0-4-15,0 0 18 0,0 0-22 0,0 0-7 16,4 0 21-16,0 0-21 0,-2 0 11 0,6 0 3 15,-2 0-5-15,0-16 23 0,3 16-19 0,-2-14-7 16,3 14 14-16,0-15-16 0,-1 15 6 0,-2 0 30 16,2 0-45-16,-2 0 14 0,-1 0 7 0,1 0-30 15,-4 0 69-15,1 0 11 0,-1 0 28 0,-2 0-12 16,1 0-11-16,-2 0-33 0,0 15-26 16,0 5 19-16,0-1-33 0,0 2 16 0,-6 0-6 0,2 5 8 15,-2-2-2-15,-1-1 13 0,0-2-1 16,1-1-9-16,0-3 4 0,0-3-23 0,2-14 13 15,0 14-8-15,2-14 11 0,-2 0 11 0,4 12-16 16,-2-12 4-16,0 0-10 0,2 0-4 0,0 0 12 16,0 0 0-16,0 0-1 0,0 0-11 0,0 0 10 15,0 0 4-15,4 0-10 0,0 0 19 0,0 0-6 16,2 0-8-16,-2 0 9 0,2 0 12 0,0 0-16 16,0 0 17-16,0 0-12 0,2 0-1 0,1 0-21 15,-2 0 1-15,-1 0 34 0,2 0-29 0,3 0 37 16,-4 0-56-16,3 0-46 0,-2 0-67 0,0 0-86 15,5 0-38-15,-3 0-98 0</inkml:trace>
  <inkml:trace contextRef="#ctx0" brushRef="#br0" timeOffset="82990.97">12149 5020 1464 0,'-3'0'2'0,"0"0"13"0,1 0 29 0,2 14-17 16,-1-14-10-16,1 0-6 0,0 0-27 15,0 0 23-15,0 0 5 0,0 0-5 0,0 0-2 16,3 0-15-16,3 0 16 0,-2 0-15 0,0 0-3 16,1 0 32-16,0 0-12 0,0-18 12 0,-2 18-11 0,1-15-5 15,0 15 9-15,-2-14 4 0,1 14 28 16,-2 0-34-16,-1 0-9 0,0 0 10 0,0 0-29 15,0-12 13-15,-7 12-3 0,0 0-4 0,1 0 21 16,-1 0-3-16,-2 0-7 0,-1 0 13 0,3 0-7 16,-2 0 4-16,-1 12-5 0,3-12-6 0,-2 16-7 15,2-3-4-15,-2-13 8 0,3 15-10 0,2-1 6 16,0-14 3-16,1 14 19 0,0-14-1 0,2 15-15 16,1-15 2-16,0 15-17 0,0-15 9 15,5 14 16-15,0-14-1 0,0 16 0 0,1-16-29 16,0 16 23-16,3-16 7 0,1 14 5 0,-3-14 1 15,3 15-11-15,-1-15-1 0,-2 15-12 0,3-15 18 16,0 12-1-16,-4-12-15 0,2 14 16 0,0-14-18 16,-1 0-3-16,-1 14 42 0,-2-14 14 0,-3 0 21 15,1 0-19-15,-2 12-12 0,0-12-29 0,0 0 3 16,0 15 12-16,-3-15-22 0,-4 14 17 16,1-14-14-16,2 15-14 0,-2-15-7 0,0 15-30 15,-1-15-37-15,0 0-40 0,1 0-28 0,-1 0-25 16,1 0-25-16,-1 0 32 0,4 0-25 0,-4 0-66 0</inkml:trace>
  <inkml:trace contextRef="#ctx0" brushRef="#br0" timeOffset="83163.05">12131 5016 1159 0,'0'0'-14'0,"0"0"-19"0,0 0 26 16,0 0 7-16,0 0 8 0,0 0 53 0,5 0-54 15,-1 0 20-15,-1 0-2 0,6 0-36 0,-2 0 26 16,3 0-11-16,0 0 11 0,4 0 5 0,2-17-36 16,0 3-110-16,4 14-100 0,0-17-101 15</inkml:trace>
  <inkml:trace contextRef="#ctx0" brushRef="#br0" timeOffset="86551.02">12417 3645 591 0,'-2'0'11'0,"1"0"-11"0,-2 0-5 0,3 0 9 16,-1 0-15-16,-1 0 5 0,2 0 22 0,0-11 16 15,-3 11-12-15,3-12 32 0,0 12-31 0,0-17-29 16,5 5 26-16,0-1-5 0,1-2 2 0,-2 0 3 16,2 0-7-16,0-5-26 0,1 2 16 0,0 1-8 15,3-3 18-15,-1 2-4 0,1-2-3 0,2 3 8 16,2 2-24-16,-2 0 11 0,2 1 3 0,-2 3-11 15,2 0 7-15,-2 1-20 0,-1 10 4 16,2-9 41-16,-3 9-19 0,0 0 19 0,-1 0-35 16,0 0-30-16,1 0 67 0,-2 0-8 0,-1 0 33 15,-1 0 30-15,0 0-87 0,1 15 17 0,0 0 24 16,-2 2-21-16,-1 3 35 0,-1 4-6 0,1 2-32 16,-1 3 19-16,-1 2-21 0,-1 1 30 0,-1 1-3 15,0 1-18-15,0 1 29 0,0 4-55 0,0-2 35 16,-3 0-11-16,0 0 16 0,-1-1 16 0,1-1-47 15,0 2 6-15,-1-2-17 0,2-3 17 0,-2 0 4 16,3-4-10-16,-1 0 13 0,2-3-21 0,0-4-1 16,0-1 20-16,0-5-33 0,0-15 39 0,6 16-15 15,-3-16 6-15,1 0 12 0,-1 0-26 0,3 0 11 16,-2 0-19-16,2 0 17 0,-2 0-34 16,2 0 17-16,0 0 10 0,1 0-16 0,0 0 14 15,-1 0 30-15,0-20-26 0,0 1 13 0,-1 1 31 16,1-5-50-16,1 2 26 0,-1-5-13 0,-2 0-25 15,-1 0 26-15,2 3-6 0,-4 0 15 0,2 5-10 16,-2 4-17-16,-1 14 13 0,0-18 2 0,0 18 40 16,0 0 3-16,0 0-1 0,0 0-12 0,0-11-45 15,0 11 5-15,0 0-24 0,0 0 15 0,0 0 15 16,0 0 1-16,0 0 14 0,0 0-30 0,0 0 23 16,0 0-20-16,0 0 10 0,0 0 8 15,0 0-15-15,0 0 15 0,3 0-7 0,0 16-9 16,0 0 25-16,1 3-7 0,-1 1-28 0,1 4 21 15,2 0-26-15,-1 2 19 0,-1 0 8 0,0 3 3 16,2 1 4-16,-2 1 20 0,-1 2 23 0,2-2-6 16,0 4-4-16,-2 0-19 0,0 0 9 0,1 2-7 15,-1 1 8-15,-3-3-3 0,0 5-21 0,0 0 19 16,0 0-4-16,0 0-21 0,-4 3 13 0,-2-2-2 16,-2 2-23-16,2 0 11 0,-3-2 4 0,-1 1 1 15,1-3 6-15,-4-1 21 0,3-3-22 0,-3-3-31 16,0-3 31-16,-1 1-36 0,2-5 21 0,-2-4 14 15,1-1-23-15,0-3 37 0,0-2-9 16,0-3 10-16,2-12-10 0,0 14-12 0,0-14-4 16,-2 0-49-16,7 15-9 0,0-15-59 0,-1 0-65 0,3 0-61 15,0 0-21-15,2 0-99 0</inkml:trace>
  <inkml:trace contextRef="#ctx0" brushRef="#br0" timeOffset="91386.04">13142 3393 773 0,'-5'0'5'0,"1"0"-2"0,1 0 16 0,-1 0-14 16,0 0 16-16,2 0 18 0,-1 0-18 0,3 0-12 15,-1 12-27-15,-1-12 19 0,2 0-13 0,0 0 38 16,0 11-12-16,0-11-36 0,0 0 24 0,0 0-4 16,0 0 33-16,0 0-24 0,0 9-9 0,0-9-4 15,2 0-15-15,-2 11 31 0,1-11 5 0,2 10 21 16,-1-10 12-16,0 14-11 0,0-3-6 16,-1-1-14-16,-1-10-28 0,3 16 30 0,-3-3-23 0,0-2 16 15,0 3 26-15,0-3-66 0,0-1 56 0,0 4-39 16,0-14-6-16,0 15 51 0,0 0-32 15,0-1-19-15,0-2-50 0,-4-12-85 0,0 14-74 16,4-2-34-16</inkml:trace>
  <inkml:trace contextRef="#ctx0" brushRef="#br0" timeOffset="91879.11">13130 3259 903 0,'-6'0'15'16,"-1"0"-3"-16,0 0 35 0,1 0 14 0,-1 0-32 15,1 0 50-15,-1 0-21 0,-3 0-21 0,1 0 4 16,-1 0-43-16,3 0 21 0,-2 0-38 0,-1 12 26 16,3-12-17-16,1 14-35 0,-2-3 79 0,-1-11-39 15,3 16 44-15,-1-2-37 0,3 0-35 0,-1 1 55 16,0 0-45-16,0 2 57 0,1 1-29 0,3 2-6 15,-1-1 16-15,2 2-8 0,0-1 13 0,0 1-28 16,0-1 2-16,0 0 1 0,3 1 26 0,1 2-29 16,2-3-21-16,-2-1 3 0,2 0-12 0,3-1 46 15,-2 2 38-15,0-2-39 0,3-1 33 16,-2-2-23-16,0 0-39 0,2-1 43 0,0-14-44 16,-1 14 12-16,1-14 21 0,3 0-3 0,-3 12 1 15,2-12-19-15,-1 0 13 0,2 0-28 0,-3 0 22 16,2 0 23-16,-1 0 33 0,2 0 19 0,0-15 0 15,0 1 5-15,0-1-55 0,0-2 12 16,-1-1-17-16,-1-5-22 0,4-1 20 0,-4-1-10 16,-1-1-5-16,1-3 9 0,1 2-7 0,-4-1-17 0,0 1 16 15,-2-1 1-15,1-1 7 0,-4 4 11 0,3-1-5 16,-5 1-4-16,-1 4-16 0,0-2 3 0,-7 3 4 16,1 2-5-16,0 1 11 0,-2 3-11 15,-2 2-2-15,-2 0 7 0,-1 12-9 0,2-11-26 0,-4 11-42 16,0 0-26-16,0 0-59 0,-1 0-27 15,0 0-22-15,3 0-87 0,-4 20 31 0</inkml:trace>
  <inkml:trace contextRef="#ctx0" brushRef="#br0" timeOffset="92550.91">13166 4009 578 0,'-3'-13'15'0,"3"13"-17"16,-1 0 12-16,1-16 3 0,0 4-17 0,0 12 42 15,0-18-42-15,7 3 17 0,0-1 16 0,-1 1-20 16,0 1 35-16,1-1 19 0,0 6-34 16,3 9-21-16,0-17 9 0,-4 17-28 0,4-15 6 15,-4 15 15-15,4-14-14 0,-3 14 12 0,-1 0 24 16,1 0-28-16,-4 0-12 0,4 0 5 0,-4 0-38 15,0 0 56-15,1 0 31 0,-2 0-38 0,0 0 45 16,-2 0-14-16,0 0-21 0,0 0 20 0,0 0-46 16,0 18 11-16,0-1 15 0,-8-3 8 0,2-2 19 15,-1 3 1-15,2 4-18 0,-3-3-2 0,0 3-1 16,2-4-4-16,0 2 15 0,0-2-36 0,-1-1 10 16,4-14-11-16,-1 12-30 0,2-12 48 0,-2 0-43 15,4 12 21-15,0-12 23 0,0 0-16 0,0 0 15 16,0 0-32-16,4 0-14 0,-1 15 3 15,2-15 37-15,-1 0-1 0,3 0-3 0,0 0 29 16,-1 0-41-16,1 0 4 0,2 0 20 0,-2 0-19 16,0 0 10-16,1 0-31 0,2 0-27 0,-2 0-79 15,0 0-34-15,0 0-20 0,-2-13-101 0</inkml:trace>
  <inkml:trace contextRef="#ctx0" brushRef="#br0" timeOffset="92975.31">13292 3686 904 0,'-5'0'19'0,"0"0"28"0,0 0 0 0,-2 0 17 0,1 0 13 16,0 0-15-16,-2 0-1 0,-1 0-12 15,-1 0-42-15,1 0 10 0,-3 0 0 0,1 0-14 16,-2 0-16-16,3 0-12 0,-4 0 3 0,2 0 15 15,-1 19 23-15,0-3 9 0,-1 2-29 0,1-1-7 16,2 3 10-16,-1 1-17 0,-1 2 7 0,6-2 20 16,-2 4-8-16,2-2-8 0,1 3 21 0,-1-1-21 15,4-2-3-15,3 2 15 0,-3-1-10 0,3-1 8 16,0 0 6-16,0-3 3 0,6-2-1 16,1 0-7-16,0-1-5 0,-1-3-12 0,1 0 15 0,2-2-6 15,1-12 11-15,0 13 14 0,3-13-7 16,-1 0-4-16,2 0-8 0,-1 0-10 0,2 0 18 15,-1 0 14-15,0 0 10 0,2 0 22 0,-3 0-18 16,4-22-3-16,-3 1-2 0,1-4-14 0,1-1-12 16,-1-3 13-16,-1-2-6 0,0-2-6 0,-2 1 13 15,-2 3-11-15,-3 3-6 0,3 0-14 0,-5 1 15 16,-3 3-10-16,-2 5 2 0,0 1 2 0,0 1-53 16,-7 15-40-16,0-13-2 0,-1 13-70 0,0 0 0 15,-2 0-10-15,-3 0-24 0,4 0-52 0</inkml:trace>
  <inkml:trace contextRef="#ctx0" brushRef="#br0" timeOffset="93562.84">13153 4354 759 0,'-3'0'-11'16,"3"0"19"-16,-2 0 2 0,0-12-1 0,2 12 25 15,0-12-22-15,0 12 8 0,0-14 6 0,0 14 6 16,6-11 5-16,-2-1-5 0,0 12-12 0,2-14-9 15,0 2-6-15,0 12-4 0,0-12-2 0,2 12-6 16,-1-14 9-16,-1 14 19 0,4 0-34 0,-3 0 33 16,-1 0-18-16,0 0-30 0,-2 0 49 0,-1 0-66 15,2 0 46-15,-3 0 5 0,1 0 12 0,0 0 23 16,-3 0-46-16,0 20 15 0,0-9-23 0,0 2 4 16,0-13 29-16,0 16-9 0,0-6-7 0,-3-10-5 15,2 14-1-15,-1-14-11 0,0 14 13 16,0-14 9-16,2 12-26 0,0-12 38 0,0 14-14 15,0-14-12-15,0 0 13 0,0 12-14 0,0-12-16 16,4 13 16-16,-1-13 16 0,0 0-9 0,1 11 11 16,-1-11-4-16,2 0-41 0,-4 12 16 0,4-12 24 15,-1 0 2-15,0 0 13 0,0 0-11 0,-1 13 19 16,0-13 1-16,1 0 23 0,-2 0 4 0,0 0-20 16,0 0 2-16,0 12 3 0,-1-12-28 15,-1 0 8-15,0 0-20 0,0 12 19 0,-5-12-8 0,-1 14 2 16,0-14 8-16,-3 16-37 0,2-16 27 0,1 16-10 15,-4-2 1-15,2-14 0 0,0 16-8 16,-2-2 1-16,0-14-1 0,0 15 18 0,0-1 4 0,0-14-36 16,1 15 4-16,-1-15-29 0,3 16-24 15,-2-16 18-15,4 14-46 0,-1-14-21 0,1 0-30 16,1 0-76-16,1 0-41 0</inkml:trace>
  <inkml:trace contextRef="#ctx0" brushRef="#br0" timeOffset="94023.16">13261 4102 949 0,'-7'0'-4'0,"-1"0"18"0,0 0 17 15,1 0 15-15,0 0-1 0,-2 0-13 0,-1 0 10 16,0 0 11-16,3 0-25 0,-2 0 33 0,-1 0-36 15,1 0-50-15,1 0 60 0,-1 0-46 0,3 0 8 16,-4 14 20-16,3-14-16 0,-1 15 11 0,0-15-8 16,1 17-3-16,1-5-18 0,1 2 0 0,-3 1 0 15,1 2 27-15,4 3 1 0,-4 1-9 0,4 2 23 16,-3 2-26-16,2 3 11 0,1 0-4 0,0 2-5 16,0-1 25-16,3-1-25 0,0 1 11 0,0 0 10 15,0-5-30-15,5 2 38 0,-1-2 2 16,3-2-35-16,-1 0 22 0,1-4-47 0,3 0 41 15,0-3 9-15,-1-15-26 0,4 17 36 0,-3-17-57 16,3 15 1-16,0-15 43 0,-1 0-25 0,2 0 22 16,0 0 21-16,2 0-28 0,0 0 41 0,0 0-11 15,1 0 18-15,2-18-5 0,-2-2-32 0,6-4 23 16,-3-5-28-16,-1-2 2 0,2-4 8 0,1-5-16 16,-6 1-21-16,0 3 22 0,0-3-20 0,-4 1 3 15,-4 6 31-15,-2 0-16 0,-2 4 12 0,-2 4-4 16,-2 4-20-16,-6 2 10 0,0 4-6 0,-7 14-11 15,-1-12-26-15,-5 12-60 0,-1 0-61 0,-4 0-54 16,-4 0-10-16,2 18-37 0,-4 7-65 16</inkml:trace>
  <inkml:trace contextRef="#ctx0" brushRef="#br0" timeOffset="98345.96">14302 3056 1114 0,'-3'12'18'0,"-4"-12"-2"16,4 11 0-16,-2-11 18 0,1 12-18 0,0 2 19 15,1-3-1-15,-1 4-40 0,1 0 8 0,1 2-26 16,-2 1 20-16,3 3 7 0,-2 2-4 0,1 0 25 15,1 0-21-15,-2 0 16 0,3 0-4 0,-2-1-26 16,2 3 4-16,-1-2 10 0,-2 1-1 0,3 1 13 16,0-1 6-16,-1-1 0 0,-2 0-34 0,3 3 4 15,0-2 12-15,-2-1-14 0,2 0 25 0,-1 1-11 16,-2-4-11-16,3 3-7 0,-4-3 9 0,4 0-26 16,-2-3-43-16,2-2-48 0,-1-15-35 15,-2 14-12-15,3-14-91 0</inkml:trace>
  <inkml:trace contextRef="#ctx0" brushRef="#br0" timeOffset="98650.97">14150 3320 530 0,'0'-9'19'0,"0"-1"-8"0,0 10-4 0,2-13 1 0,2 5-38 0,2 8 29 16,-2-14-3-16,2 4-18 0,0-1 54 0,2 2-20 15,0 9-18-15,2-11 56 0,0-1-58 16,0 1 1-16,0 11 38 0,3-10-40 0,-4 10 27 16,1-11-12-16,3 11-19 0,-3 0-8 0,0 0 23 15,-3 0-18-15,2 0 49 0,-2 0-25 0,-1 0-12 16,2 0 58-16,-3 0-55 0,-4 0 57 0,3 0 5 16,-2 15-32-16,-2-1 31 0,0 1-12 0,0 1-39 15,-3 2 25-15,-4 3-24 0,1-1-15 0,-1 1 16 16,-3 4-19-16,0-1-2 0,-3-1 7 0,4 0 32 15,-4-2-34-15,3-1 18 0,0-1-45 16,0-3-56-16,0-2-8 0,4-5-53 0,0-9-46 0,5 11 10 16</inkml:trace>
  <inkml:trace contextRef="#ctx0" brushRef="#br0" timeOffset="99190.35">14440 3332 1176 0,'0'0'-3'15,"0"0"13"-15,0 0 17 0,0 0 5 0,0 0-19 0,0 0 16 16,0 0-22-16,0 0-5 0,0 0 13 0,0 0-28 16,0 0 18-16,0 9-14 0,0 5 0 0,0-2 26 15,0 3-18-15,0 2 11 0,0 3-5 0,0 0-27 16,0 1 11-16,0-1-2 0,0 0 32 15,0 0-4-15,0-4 4 0,3-2-6 0,-3 0-21 16,1-2 12-16,-1-12 0 0,0 0 5 0,2 11-22 16,-2-11-10-16,0 0-16 0,0 0 23 0,0 0 43 15,0 0-8-15,0 0 1 0,0 0-17 0,0 0-19 16,0 0 5-16,0 0 20 0,0-14-14 0,-2 0 6 16,-2-1 4-16,0-2-10 0,2-1-2 0,2-1 4 15,-1-3-18-15,1 2 17 0,0 0-1 0,0-1 1 16,0 1 20-16,3 3-17 0,1-3 6 0,0 1-17 15,1 3-7-15,1-2 10 0,-1 3 19 0,0 1 26 16,0 1 5-16,0 0-22 0,1 2-3 16,-2 11-35-16,2-12 13 0,-1 0 7 0,1 12-5 15,0-11 5-15,3 11-23 0,-2-9 20 0,1 9 0 16,3 0 1-16,-3-11 17 0,1 11-20 0,-1 0 7 16,1 0-1-16,1 0-4 0,-3 0 4 0,2 0 3 15,-2 0-20-15,-1 0 8 0,-2 0 5 0,1 0-6 16,-4 0 28-16,3 0-14 0,-2 0-34 0,-2 11-5 15,0-11 11-15,0 15 3 0,-7-1 33 0,-2 3 4 16,3 0 9-16,-4 1-10 0,-1 2-27 16,-4 3 25-16,-1-2-34 0,2 1 12 0,-2-1-28 0,3-1-68 15,-4 1 22-15,1-3-48 0,3-1 5 16,0-3 12-16,0-3-74 0,0-1-2 0</inkml:trace>
  <inkml:trace contextRef="#ctx0" brushRef="#br0" timeOffset="99638.13">14714 3192 857 0,'0'0'0'0,"0"0"12"0,0 10-25 0,0 2 24 15,0-1-9-15,0 0-3 0,-3 4 2 0,3 2-21 16,-3 0 18-16,3 2 1 0,-1 3 22 0,1-1 14 16,0 2-26-16,0-2-6 0,0 4 3 0,-3-1-23 15,3 1 23-15,0-4-22 0,0 2 11 0,0-5 3 16,0 1-12-16,0-3 19 0,0-2-2 0,4-5 11 16,-1-9 9-16,0 11-8 0,0-11-5 0,-2 0-30 15,5 0 12-15,-2 0 4 0,-2 0-2 0,2 0 32 16,-1 0-13-16,0 0 4 0,1 0-32 0,2 0 5 15,-2 0 1-15,2-14 9 0,0 2 19 0,1-2-38 16,0-1 10-16,-1 3-11 0,1-2 25 16,-1 2 10-16,0 1 5 0,0 2-6 0,-1 9-26 15,1-11 21-15,-2 11-30 0,2 0 18 0,-1-10-3 16,0 10 16-16,-2 0 2 0,0 0-5 0,4 0 7 16,-4 0-9-16,2 0-20 0,-4 0 10 0,3 0 9 15,1 16-17-15,-1 1 53 0,0-2-25 0,-2 2-8 16,2 1-1-16,-3-1-16 0,4 2 20 0,-1-1 11 15,-1-1-8-15,4-2-69 0,-1 0-87 0,0-5-45 16,2-10-72-16</inkml:trace>
  <inkml:trace contextRef="#ctx0" brushRef="#br0" timeOffset="99913.88">15245 3266 1239 0,'0'0'23'0,"0"0"-9"15,0 0 2-15,0 0 6 0,0 0-27 16,0 0 23-16,0 0-26 0,0 0 6 0,0 0 2 0,0 0-27 16,0 0 29-16,2 0 5 0,-2 0-5 15,2 0 1-15,-1 14-4 0,-1-5-1 0,0 3 3 16,0 2 14-16,3 0-3 0,-1 4-20 0,-2 1 18 15,0 1-2-15,0 1-13 0,0 2 21 0,0-2-7 16,-5 3 0-16,2-2-15 0,-1-1-38 0,0-1-57 16,-1 0-83-16,2-3-20 0,-1-1-95 0</inkml:trace>
  <inkml:trace contextRef="#ctx0" brushRef="#br0" timeOffset="100115.15">15110 3471 767 0,'3'0'10'0,"-3"0"-19"15,2 0 7-15,-1 0 0 0,4 0-17 16,-1 0 44-16,0 0-25 0,3-14 1 0,-1 14 27 16,4-9-41-16,0 9 26 0,0 0-14 0,3-11-17 15,0 11 30-15,2 0-7 0,-1-9-26 0,2 9-18 16,0 0-43-16,-2 0-126 0</inkml:trace>
  <inkml:trace contextRef="#ctx0" brushRef="#br0" timeOffset="100480.15">15413 3485 642 0,'0'0'-9'15,"0"0"4"-15,2 0 11 0,0 0 6 0,1 0-19 16,0 0-6-16,1 0-11 0,-1 0 5 0,4 0 18 15,-3 0 27-15,4 0 1 0,-1 0-15 0,0 0 26 16,1 0-54-16,2 0 23 0,-2 0 4 0,-2-13-9 16,3 1 28-16,-5 3-31 0,3-3 9 15,-1-2-11-15,0 5 16 0,-2-5 39 0,0 3-2 0,-2 2 5 16,1-3 4-16,-3 12-46 0,0-9 1 16,-5 9 5-16,1-12-9 0,-2 12 28 0,2 0-41 15,-4 0 17-15,2 0-7 0,-2 0-14 0,1 0 26 16,-3 0-23-16,3 0 6 0,-5 0 5 0,2 0-9 15,0 15 1-15,2-1-10 0,-2 1-4 0,2-1 4 16,1 1-9-16,2 0 13 0,1 2-14 0,0-3 17 16,1 4-3-16,3-3 20 0,0-1-1 0,0 3-7 15,3-2 22-15,3 0-19 0,0-2 9 0,2-3-11 16,2 1 6-16,2-11-21 0,-2 15 1 0,4-15 6 16,-2 15-12-16,2-15 21 0,1 0 4 0,-4 0-21 15,5 0-56-15,-3 0-49 0,2 0-56 0,1 0-78 16</inkml:trace>
  <inkml:trace contextRef="#ctx0" brushRef="#br0" timeOffset="101173.93">15678 3465 1027 0,'-1'0'3'0,"-1"0"-5"0,1 0 1 15,-2 0 12-15,1 0-1 0,2 0-6 0,-2 0 9 16,2 0-10-16,0 0-18 0,0 0 25 0,0 11-8 15,0-1 2-15,0 1 6 0,0 2-30 0,2 2 18 16,0 1 10-16,2-1-4 0,-2 4 21 0,-1-1-9 16,2-1-16-16,-3-1 8 0,2 0 10 0,0-2-28 15,-2-4 13-15,0-10-9 0,2 15-23 16,-2-15 53-16,1 0-29 0,-1 14 28 0,0-14-10 16,0 0-20-16,0 0 4 0,0 0 14 0,0 0 7 15,0 0-37-15,0 0 21 0,0-14-10 0,0 3 4 16,0-3 28-16,0 0-40 0,0-2 9 0,0 1 23 15,0-2-29-15,0-1 46 0,0 4-34 16,7-3-14-16,-1 1 13 0,-2-1-16 0,2 2 25 0,0-1-30 16,3 3 38-16,-4 0-9 0,3 0-37 0,2 1 62 15,-2 2-53-15,2 10 7 0,-2-13 40 0,2 13-53 16,-2-11 18-16,-2 11 2 0,0 0-2 0,2 0 23 16,-4 0 0-16,3 0 6 0,-6 0-14 0,5 0-17 15,-2 0 8-15,-2 0-10 0,2 0 2 16,-1 0 10-16,-2 0 1 0,4 0-22 0,-4 0 16 15,1 0-4-15,0 0 10 0,0 0 35 0,1 13-50 16,-2-2 35-16,-1-1-22 0,0 2 1 0,0 0 18 16,0 0-16-16,0 2 10 0,0 1-11 0,0-1 5 15,0 1-21-15,0-3 7 0,0-1 3 0,0 0 2 16,0-11 25-16,0 13-8 0,6-13-5 0,-2 11-9 16,2-11 19-16,0 0-27 0,-2 0 15 0,2 0 31 15,0 0-36-15,1 0 5 0,-2 0 12 0,3 0-33 16,-2 0 17-16,2 0 10 0,-2-16-17 15,3 0 14-15,-4 4-7 0,1-2-12 0,3-1-2 16,-4 1 1-16,-3 0 20 0,2 5 20 0,1-3 5 0,-4 12-32 16,-1-9-16-16,2 9 5 0,-2 0 0 15,0 0 48-15,0 0 4 0,0 0-14 0,0 0-15 16,0 0-20-16,0 0 3 0,0 0-17 0,0 0 15 16,0 0 30-16,0 0-20 0,0 0 34 0,0 0-23 15,0 9-20-15,0 3 4 0,0 2-11 0,0 0 8 16,0 1-7-16,2 0 24 0,3 1-4 0,-2 0-16 15,1-2 21-15,0 1-33 0,2-1 6 0,0 3 1 16,0-8 2-16,1 5 10 0,0-14-17 0,2 15-20 16,-2-15-11-16,1 0-70 0,0 0-12 0,0 0-14 15,0 0-116-15,0 0 53 0</inkml:trace>
  <inkml:trace contextRef="#ctx0" brushRef="#br0" timeOffset="101963.1">16149 3277 988 0,'-4'0'-4'0,"3"0"31"0,-2 0-6 15,-3 0-9-15,4 0 33 0,0 0-44 0,0 0-6 16,-2 9 26-16,4-9-45 0,-2 15 9 0,2-1 15 16,0 0-11-16,0-2 21 0,0 5 5 15,0 0-10-15,0 1-1 0,0 0-11 0,2 2 2 16,1 0 17-16,-2 0 5 0,-1-2-4 0,2-1 2 0,0 2-13 15,-2-3 6-15,0-1 18 0,0-1-19 16,0-2 6-16,0-12-40 0,0 14-39 0,0-14-11 16,-4 9-43-16,0-9-2 0,2 0 30 0,-2 0 8 15,0 0 26-15,2 0 45 0,-2-12-10 0,0-1 16 16,-2-1 31-16,0 0-27 0,2 3 2 0,-2-3-11 16,2 2 10-16,-2 3 23 0,2 9 23 15,1-11 21-15,-2 11-20 0,3-12-9 0,0 12 6 16,1 0-22-16,-2 0 3 0,3 0-12 0,0 0-39 15,0 0 33-15,0 0-34 0,0 0-3 0,0 0 25 16,4 0 12-16,0 0 19 0,2 0-10 0,0 0 12 16,0 0-51-16,2 0 17 0,4 0 12 0,-2 0 1 15,4-11 6-15,-2 11 13 0,4 0-8 0,3-12-13 16,-4 12 6-16,3 0-16 0,0-9 16 0,0 9-5 16,0 0-2-16,3-11 11 0,-4 11-21 0,-1-10 26 15,3 10-6-15,-8 0-21 0,3-10 28 0,1 10-23 16,-5 0 1-16,-3-10 7 0,-1 10-13 0,0 0-16 15,-2 0 26-15,-4 0-18 0,0 0 12 0,0 0 20 16,0 0-10-16,-6 0 52 0,1 0 14 16,-1 0-27-16,0 0 48 0,-3 0-29 0,4 0-18 0,-6 0 24 15,3 0-45-15,1 0-1 0,-2 0-8 16,2 0 12-16,-2 0-6 0,2 0-42 0,0 0 33 16,1 0-10-16,0 0-14 0,0 0 32 0,2 12-37 15,0-12 5-15,-2 14 5 0,5-5-9 0,-2-9 22 16,3 12-7-16,0-12 3 0,0 14 10 0,0-14-9 15,4 12-3-15,2-12 6 0,-2 14-3 0,2-14-1 16,2 12-9-16,0-12-7 0,0 0 7 0,2 0-5 16,1 11 9-16,-1-11 25 0,0 0-19 0,0 0 4 15,0 0 12-15,0 0-2 0,0 0-9 0,-3-14 8 16,5 5-9-16,-4-2-22 0,0-1 24 16,0-2-9-16,-2 5-15 0,0-5 21 0,2 2-2 15,-6 3 6-15,2 9-1 0,-4-9-8 0,0 9 9 16,0 0-17-16,0 0 0 0,0 0 9 0,0 0-6 15,0 0 5-15,0 0 11 0,0 0-22 0,0 0-17 16,0 0 8-16,0 0 8 0,0 0-2 0,0 0 24 16,0 0-3-16,0 9 3 0,0 0 2 0,5 3 3 15,-1 2-17-15,-1-3-2 0,1 4 17 0,2-1-48 16,1-2 9-16,0-3-77 0,-1-9-30 0,0 15 15 16,2-4-39-16,-2-11 40 0,3 0-38 0,-3 0-61 15</inkml:trace>
  <inkml:trace contextRef="#ctx0" brushRef="#br0" timeOffset="102342.15">16595 3376 1092 0,'0'0'2'0,"0"0"29"0,0 0 13 16,0 0 5-16,-2 0 2 0,-2 0-52 0,4 0-13 16,-1 0 22-16,1 0-6 0,0 0 9 0,0 0 15 15,0 0-28-15,0 0 5 0,0 0 4 0,0 15-21 16,0-1-10-16,1 0 13 0,3 1 15 0,-2-1-10 15,1 3 11-15,-2-2 13 0,3 0-3 0,-2-4 5 16,-2 3 2-16,3-14-28 0,-2 15-1 0,2-15 15 16,-2 10-28-16,-1-10-1 0,2 0 3 0,-2 0 5 15,0 0 25-15,0 0 1 0,0 0 2 16,0 0-17-16,0 0 2 0,0 0-9 0,0 0-10 16,0 0 11-16,0 0-9 0,0-16 13 0,0 2 1 15,0 0-9-15,0 2 31 0,0-3-14 0,0 1-3 16,4 0 15-16,-1 2-36 0,4 0 22 0,-2 1-9 15,-1 2 9-15,-1 9-10 0,4-12 18 0,-4 12 15 16,4-12-45-16,-1 12 57 0,-3 0-48 0,5-8 2 16,-2 8 14-16,0 0-25 0,1 0 6 0,0 0-12 15,-1 0 27-15,4 0-3 0,-4 0-1 0,3 0 2 16,-2 0-40-16,2 0-27 0,-1 12-2 16,2-3-33-16,-2-9 0 0,0 11-4 0,2-11-82 15,-1 9-9-15</inkml:trace>
  <inkml:trace contextRef="#ctx0" brushRef="#br0" timeOffset="102800.31">16934 3211 952 0,'-5'0'5'16,"2"-9"1"-16,-4 9 29 0,1 0-8 0,1 0-18 16,-1 0 32-16,-3 0-30 0,2 0 8 0,-2 0 12 15,4 0-48-15,-6 0 13 0,4 11-9 0,-1 1 7 16,-1-1 12-16,3 3-12 0,0 0 0 15,1-1 0-15,0 1-10 0,4 0 6 0,1 0 32 0,0-2-38 16,0-2 33-16,4 1-26 0,-1-2-6 16,4-9 18-16,0 11 0 0,4-11 19 0,-3 0-28 15,2 0 36-15,-1 0-33 0,1 0 23 0,0 0 3 16,0 0-31-16,0 0 33 0,0 0-35 0,1 0-1 16,-3 0 10-16,-1 0-4 0,-1-14 1 0,1 3 19 15,-4 2 8-15,2 9-32 0,-4-12 20 0,3 12-26 16,-4-9-1-16,3 9 40 0,-3 0 6 0,0 0 8 15,0 0 1-15,0 0-39 0,0 0 3 0,0 0 10 16,0 0-22-16,0 0 13 0,0 0-22 16,2 0-1-16,-2 0 18 0,0 0 8 0,1 0-1 0,-1 0 0 15,3 0 11-15,-2 0-20 0,-1 12-9 16,3-1 16-16,-1 1-32 0,-1-3 40 0,2 2 11 16,-2 2-30-16,2 1 11 0,-3-2 2 0,2-1-21 15,-2 3 25-15,0-2 3 0,0 0-25 0,0 3 27 16,0-1-12-16,-5-2 23 0,-2 2-1 0,0 1-22 15,1 1 15-15,-4 0-10 0,0-2-9 0,0 1 26 16,-1-1-10-16,-1 3-17 0,-2-5 13 0,-2 0-27 16,1-12-26-16,-1 18-28 0,-1-5-66 0,-2-1-66 15,4-12-64-15,-3 11-19 0</inkml:trace>
  <inkml:trace contextRef="#ctx0" brushRef="#br0" timeOffset="103519.47">17536 3326 1023 0,'-6'0'-11'0,"-4"-14"12"16,0 14-5-16,-2-11 2 0,0 11 18 0,0 0 19 16,-2 0 2-16,4 0-7 0,-2 0-3 0,0 0-39 15,2 0 10-15,0 0 5 0,2 0-2 0,2 0-18 16,0 0 8-16,0 0 7 0,2 0-11 0,2 0 29 16,2 0-18-16,0 0-5 0,0 11 20 0,3-11-12 15,3 11-1-15,1-11-3 0,-1 12-36 16,1-12 47-16,4 12-9 0,-3-12-2 0,6 9 19 15,-4-9-30-15,2 11 5 0,4-11 15 0,-2 11 6 16,-2-11-20-16,1 13-3 0,-2-13 0 0,-1 14-13 16,0-6 34-16,-2-8-2 0,0 12 8 0,-2-12 19 15,-2 14-38-15,1-2 21 0,-4-12-11 0,-1 9 10 16,0-9 9-16,0 14-14 0,0-3 8 0,-4-11-21 16,-2 12 16-16,2-12 11 0,-5 14-23 0,4-14 5 15,-1 13-6-15,-2-13-10 0,-2 0 9 0,0 0 9 16,0 0-16-16,0 0-7 0,0 0-26 0,3 0-35 15,-5 0-31-15,5 0-8 0,1 0 11 16,0-13-15-16,2 2-6 0,4-3-63 0</inkml:trace>
  <inkml:trace contextRef="#ctx0" brushRef="#br0" timeOffset="103913.94">17716 3430 601 0,'4'0'-20'0,"2"0"26"16,0 0-9-16,2 0 0 0,0 0 15 0,0 0-19 16,0-14 16-16,0 3 3 0,2 1 15 0,-4-3-6 15,-2 1-9-15,2 3 25 0,-2-5-2 0,-2 2 3 16,-2 3 1-16,0-2-1 0,0 1-16 0,-4 10 1 15,1-11 5-15,-4 11-36 0,1-9-8 0,-2 9 21 16,-2 0-20-16,0 0 7 0,0 0 28 0,-1 0-32 16,-1 0 14-16,1 0-3 0,-1 0-15 0,-1 16 23 15,4-2 3-15,-1-3 11 0,0 1-17 16,2-1 5-16,0-2-20 0,3-9-5 0,0 14 24 16,3-2-7-16,2-1 8 0,0-1-9 0,0 1-22 15,4-2 14-15,0-9 6 0,6 12 5 0,-2-1 17 16,2-11-35-16,2 12 22 0,2-12-1 0,3 0-16 15,-3 12 23-15,3-12 1 0,2 0-20 0,0 0 39 16,1 0-27-16,-1 0-46 0,0 0-7 0,-1-15-60 16,2 0 1-16,-4 1-10 0,0-3-62 0</inkml:trace>
  <inkml:trace contextRef="#ctx0" brushRef="#br0" timeOffset="104296.18">17977 3121 1203 0,'-3'0'4'0,"1"0"27"0,-2 0 11 0,3 0-19 16,-2 0-4-16,1 0-23 0,0 0-38 16,0 0 46-16,2 0 17 0,0 0-3 0,0 0 7 15,0 0-39-15,4 16-1 0,1-3-13 0,-2 3 17 16,1-1 27-16,0 5-23 0,0-2 19 0,2-1 23 16,-1 3-58-16,-2 0 8 0,1 0-13 0,0-1-10 15,0 1 46-15,-2-3-9 0,-2 1 20 0,3-3-12 16,-2-1 8-16,-1-2-14 0,0-1 3 0,0-11-32 15,0 12-33-15,0-12-12 0,0 0-51 16,0 0 3-16,-4 0-18 0,2 0 12 0,-3 0 36 0,-2 0 5 16,4 0 26-16,-6-18 21 0,3 4 2 0,0-1 21 15,1 0 3-15,-2 1 13 0,-1 2-15 16,2-2 5-16,2 2 42 0,-2 1 20 0,2 2 38 16,0 9 8-16,0-12-32 0,2 12-57 0,0-11-3 15,2 11-16-15,-2 0 20 0,2 0-4 0,0 0-21 16,0-9 28-16,4 9-44 0,0 0 34 0,2 0 15 15,0-11-41-15,2 11 35 0,3-9-16 0,0 9-7 16,1-12 21-16,2 12 4 0,2-9 2 0,0 9-4 16,2-11 12-16,0 11-22 0,0-10-34 0,3 10-39 15,-4-10-98-15</inkml:trace>
  <inkml:trace contextRef="#ctx0" brushRef="#br0" timeOffset="104686.64">18261 3141 1017 0,'-5'0'1'0,"0"0"3"0,-4 0 25 0,3 0-18 16,-4 0 5-16,3 0-2 0,-2 0-10 0,-1 0 21 15,4 14 6-15,-2-2-26 0,-2-1-16 0,2 1 13 16,3-3-19-16,0 2 28 0,0-2 8 16,0 2-42-16,1 0 22 0,4-1-17 0,0 1 9 0,0-2 19 15,0 2-27-15,4-11 35 0,1 15-10 0,0-6 8 16,1-9 5-16,3 14-29 0,-2-14-18 0,3 9 24 15,-1-9 13-15,-2 0 6 0,3 0 7 16,0 0-44-16,0 0 23 0,0 0-1 0,-1 0 24 16,-2 0 22-16,3-14-48 0,-4-1 22 0,3 1-35 15,-2-1 2-15,-1 0 25 0,-2 1-20 16,0-1 23-16,1 2-21 0,-4 0 5 0,2 2-15 0,-3-1 8 16,0 12 9-16,0-12-35 0,0 12 46 0,-4-11-30 15,-1 11 19-15,1 0 8 0,2 0-24 0,2 0 27 16,-4 0-27-16,4 0 12 0,-1 0-1 0,1 0-27 15,0 0 31-15,0 0-10 0,0 0-4 0,0 0 7 16,0 12-13-16,3 0 20 0,1 1 8 16,0-1 16-16,1 0 5 0,0 3-8 0,0-1-20 0,0-2-11 15,3 0-61-15,0 1-43 0,2-3-42 16,0 1-57-16,-2-2-32 0</inkml:trace>
  <inkml:trace contextRef="#ctx0" brushRef="#br0" timeOffset="105193.94">18462 2969 1328 0,'-4'12'-15'0,"0"-12"-4"0,2 0 17 0,-2 14-25 16,3-14 31-16,-4 12 7 0,5 2-15 15,-1-4 31-15,-2 1-37 0,3 3 14 0,0 1 0 16,0 0-35-16,0 1 42 0,6 3-1 0,1 0-28 16,-4-1 38-16,1 0-5 0,0-2-13 0,2 2-2 15,-1-3-10-15,0 1 1 0,0-4-24 0,0 1 39 16,1-13-4-16,-1 14-20 0,-1-6 23 0,-1-8-19 16,0 0 13-16,1 0 7 0,-3 0-5 0,1 0 10 15,1 0-6-15,-2 0 12 0,3 0-27 0,-2 0 15 16,2 0-9-16,-1 0-1 0,0 0 44 0,1 0-46 15,-2-11 29-15,2 11-29 0,0-12-7 0,1 0 20 16,-1 4-14-16,-2 8 10 0,2-14-16 16,-3 5 10-16,4 9-7 0,-5-11-7 0,1 11 17 15,3 0 4-15,-2-10-9 0,2 10 15 0,2 0-15 16,-2 0-18-16,2-11 12 0,0 11 21 0,2 0 2 16,-2 0 4-16,3 0-10 0,-2 0-18 0,-1 0-3 15,1 0 35-15,-4 0-14 0,4 0-15 0,-1 0 2 16,0 0-18-16,-1 0 28 0,0 14 13 15,0-2 7-15,0-1-18 0,-1-11-5 0,-1 15 7 0,1-4 6 16,-1 1 3-16,0-12-5 0,3 12 5 0,-2-12-9 16,1 12-22-16,-4-12-30 0,6 0-36 0,-4 0-37 15,1 0-19-15,2 0 9 0,-2 0 29 16,2 0-16-16,0 0 0 0,1-12-5 0,-1 0-32 16</inkml:trace>
  <inkml:trace contextRef="#ctx0" brushRef="#br0" timeOffset="105554.05">18824 3150 691 0,'3'0'56'0,"-3"0"-13"0,0 0 18 16,0 0 27-16,0 0-57 0,0 0 40 0,0 0-32 16,0 0-29-16,0 0 26 0,0 0-37 0,0 0 19 15,0 0-5-15,0 0-32 0,0 0 26 16,0 0-30-16,0 0 19 0,0 0-6 0,0 0-11 0,3 0 27 16,0 15-18-16,1-4 20 0,-1-2 0 0,1-9-4 15,2 11 1-15,-1-11-6 0,0 11-6 16,1-11 6-16,1 0 5 0,1 0-1 0,2 0 14 15,-2 0 1-15,-1 0 6 0,4 0-27 0,-3 0-15 16,2 0-1-16,-2 0-10 0,0 0 52 0,-1 0 8 16,-1-11-12-16,1 11 2 0,1-15-21 0,-3 1-2 15,0 2 11-15,-4-2-13 0,3 1 10 0,-1 2 6 16,-1 11-26-16,-1-11 32 0,-1 11-6 0,0-11-22 16,0 11 44-16,0 0-35 0,0 0-1 0,0 0 24 15,0 0-42-15,-3 0 36 0,0 0-19 0,2 0-13 16,1 0 26-16,0 0-33 0,-3 0 38 15,3 0-3-15,0 0-20 0,0 0 19 0,0 0-22 16,0 13-13-16,0-1 20 0,4-1-5 0,1 1 20 16,-4 0 8-16,3 0 5 0,1 2-53 0,-1-1-64 15,-1-3-31-15,4 1-53 0,-1-11 15 0,-2 12-67 16</inkml:trace>
  <inkml:trace contextRef="#ctx0" brushRef="#br0" timeOffset="105901.21">19131 3001 691 0,'0'14'6'0,"-3"-4"-2"0,-1 1 7 0,4 3 9 0,-1-2-43 16,-1 3 40-16,2-1-21 0,0 1 2 15,0-1 23-15,-3-2-35 0,3 2 16 0,0-2-12 16,0-3 20-16,0-9 5 0,0 14-2 0,0-14-8 15,0 11-18-15,0-11 16 0,0 0-9 0,0 0 12 16,0 0 0-16,0 0-9 0,3 0 3 0,0 0-1 16,-3 0 4-16,3 0-23 0,-2 0 26 0,-1-14-8 15,3 1-4-15,-1-1 19 0,-1 0-20 0,4 2 10 16,-3-1 3-16,0 3 4 0,-1-1 0 16,2 11-21-16,0-14 9 0,1 14-25 0,1-12 13 15,-1 12 37-15,0-12-24 0,-1 12 22 0,4-11-25 0,-1 11-8 16,1 0-5-16,4-11 7 0,-6 11 27 15,5 0-16-15,-1 0 30 0,1 0-17 0,0 0-35 16,0 0 22-16,0 0-54 0,2 0-90 0,-1 0-32 16</inkml:trace>
  <inkml:trace contextRef="#ctx0" brushRef="#br0" timeOffset="106882.84">15247 4032 599 0,'0'0'-27'0,"0"-9"48"16,0 9 10-16,0 0 3 0,0 0 3 0,0 0-9 15,0 0 36-15,0 0-14 0,0 0 42 0,0-12-12 16,0 12-40-16,0 0 44 0,0 0-24 0,0 0 10 15,0 0-31-15,0 0 7 0,0 0-37 0,0 0-23 16,0 0 7-16,0 0-43 0,0 0 58 0,0 0-1 16,0 0 2-16,2 0 10 0,-1 0-28 0,-1 0 2 15,3 0 10-15,1 0-22 0,-2 0 52 0,2 0-33 16,0 0 14-16,2 0 18 0,0 0-48 0,4 0 30 16,0 0-23-16,2 0 7 0,-1 0 15 0,4 0-12 15,1 0 4-15,-1 0 6 0,4 0-23 16,-3-15-13-16,1 15 20 0,0-16-2 0,-1 16 4 15,0-15-46-15,-3 3-133 0,0 12-151 0,-3-17-3 16</inkml:trace>
  <inkml:trace contextRef="#ctx0" brushRef="#br0" timeOffset="108049.41">14146 4131 648 0,'0'-12'0'0,"0"12"-2"15,2 0-14-15,0-13 11 0,-2 13-6 0,0 0 19 0,0 0 6 16,2 0-23-16,-2 0-8 0,0 0 13 15,0 0-10-15,3 0-2 0,-3 0 36 0,0 0-24 16,0 0 7-16,1 0 18 0,-1 0-13 0,0 0-34 16,0 0 31-16,0 0 20 0,2 0-15 0,1 0 19 15,-3 0 14-15,1 0-59 0,-1 0 34 0,4 13 40 16,-4-13-41-16,2 15 25 0,1-4-17 0,-2 1 0 16,-1 0-5-16,3 1 20 0,-2 2-13 0,-1 3-27 15,0-2 1-15,0 2-11 0,0 1-14 0,0 0 9 16,0-1 36-16,-4 2-1 0,4 1-1 15,-4-2 12-15,2-3-39 0,1-2 2 0,-2 1 22 0,3-1-24 16,0-14 16-16,0 14-7 0,0-14 14 16,0 12-3-16,4-12-15 0,-2 0-18 0,2 0-41 15,2 0-37-15,-2 0-40 0,2 0-88 0</inkml:trace>
  <inkml:trace contextRef="#ctx0" brushRef="#br0" timeOffset="108281.89">14212 4311 772 0,'-1'0'23'0,"-2"0"5"0,3 0-2 0,0 0-10 15,0 0 2-15,0 0-7 0,0 0 15 0,0 0-4 16,0 0-23-16,0 0-7 0,0 0 5 0,4 0-20 16,-2 0 11-16,4 0 21 0,-2 0-25 0,2 0 28 15,4-9 1-15,-2-2-13 0,0 1 13 0,2 10-15 16,4-17 18-16,-4 2-12 0,2 1 9 0,-2 0-9 15,0 2-15-15,0 0-10 0,0 1-11 0,-4 11 31 16,0-15-29-16,-2 15-19 0,0 0-58 0,-2-9-93 16,-2 9-7-16</inkml:trace>
  <inkml:trace contextRef="#ctx0" brushRef="#br0" timeOffset="108466.24">14240 4295 476 0,'0'0'-7'0,"0"0"5"15,0 0 23-15,0 0-7 0,0 0-8 0,4 0-2 16,0 10-36-16,1-10 36 0,-2 0 12 0,1 0-34 16,2 0 32-16,2 14-24 0,1-14 12 0,-2 0 18 15,3 11-17-15,2-11-3 0,2 0-7 0,-2 0 28 16,2 12-12-16,2-12 19 0,0 0-22 0,-2 0 10 16,5 0 5-16,-6 13-11 0,1-13-9 0,2 0-63 15,-4 0-93-15</inkml:trace>
  <inkml:trace contextRef="#ctx0" brushRef="#br0" timeOffset="109182.39">14600 4235 812 0,'0'0'27'0,"0"0"-13"15,0 0 19-15,0 0-22 0,0 0 5 0,0 0-7 16,0 0-12-16,0 0 17 0,0 0-37 0,0 0 38 15,0 0-7-15,0 0 6 0,0 15-8 16,0-1-11-16,0-3-7 0,4 2 12 0,-2 1-19 0,1 0 16 16,-2 0 6-16,2 0 1 0,0-2 31 0,0-2-38 15,-2-10-4-15,4 15-9 0,-4-15-3 16,3 11 34-16,-2-11-9 0,2 0 12 0,1 0 4 16,-4 0-24-16,-1 0 11 0,3 0-32 0,-2 0 6 15,-1 0 22-15,3 0 17 0,-3 0-4 0,0 0 0 16,2-12-17-16,-2-2-13 0,1-1 19 0,-1 1-13 15,3-2 8-15,-2 0-4 0,1-4-3 0,2 3-2 16,0-1-8-16,1 1 18 0,1-1 8 0,-1 3-2 16,4-1 2-16,-2 0-7 0,2 2-11 0,-2 1 11 15,3 1-6-15,0 12 9 0,0-14 0 0,0 14 4 16,2-11-62-16,-3 11 0 0,1 0-44 0,-2 0-12 16,1 0 35-16,1 0-3 0,-3 0 36 0,0 0-37 15,2 0 61-15,-2 0-45 0,-1 12-9 16,1 1 64-16,-4-13-21 0,2 16 21 0,-1-2 22 15,-3-2-20-15,2-3 19 0,-3-9 3 0,0 15 57 16,0-4 5-16,0-11-22 0,0 14-16 0,0-14-32 16,2 11 2-16,-2-11-20 0,1 0 38 0,-1 0-36 15,0 0 0-15,0 0-1 0,3 10-3 0,-2-10 8 16,-1 0 1-16,3 0 17 0,-3 0-23 0,3 0 15 16,1 0-6-16,-1 0 16 0,3 0-9 0,0 0-3 15,0 0-7-15,2 0-1 0,0 0 2 0,0 0 7 16,2 0-1-16,0 0-17 0,0 0 31 0,-1-10-22 15,1 10 10-15,0-14-8 0,-1 14-22 0,-2-13 30 16,2 13 14-16,-3-12-14 0,-1 12 11 16,0-12 18-16,-4 12 3 0,2 0 13 0,-3 0-6 15,0-11-25-15,0 11-22 0,-6 0 15 0,0 0-12 16,-1 0-2-16,1 0-1 0,-1 0-11 0,-1 0 16 16,0 0 0-16,-5 0-14 0,3 0 9 0,0 0-7 15,0 0-18-15,0 13 19 0,3 0 6 0,-2-2-1 16,-1 3 16-16,4-2-31 0,-1 0 11 0,1 0-24 15,3-12 21-15,-1 14 35 0,4-3-29 0,0-11 34 16,0 15-45-16,7-15 11 0,-1 14-4 16,4-14-10-16,0 11 53 0,0-11-34 0,2 0-19 15,2 0-29-15,-1 0-52 0,3 0-24 0,0 0 4 0,1 0-64 16</inkml:trace>
  <inkml:trace contextRef="#ctx0" brushRef="#br0" timeOffset="109663.71">15213 4215 925 0,'-6'0'8'0,"0"0"5"15,2 0 17-15,-2 0 7 0,0 0 7 16,-1 0-18-16,1 0 15 0,1 0-40 0,-1 0 2 16,0 0-1-16,0 0-25 0,-1 0 36 0,4 0 1 15,-3 0 9-15,2 14-16 0,0-14-6 0,0 15-24 16,-1-3 10-16,4-12 13 0,1 14-2 0,0-3-14 15,0-11 22-15,4 12-14 0,0-12-9 0,2 12 25 16,0-12-36-16,0 14 23 0,2-14 17 0,-2 0-2 16,4 0 28-16,0 0-17 0,0 0-9 0,0 0 9 15,-1 0-17-15,4 0 9 0,-3 0 2 0,0-14-10 16,2-3-21-16,-1-1 27 0,-1 0 3 0,-1-2-28 16,1-1 49-16,0-4-41 0,0 1-8 0,-4-2 42 15,1 4-40-15,-2-2 19 0,0 3 6 0,-2 2-18 16,-1 1 1-16,-1 6-10 0,-1 12 15 0,0-18 13 15,0 18-14-15,-3 0 19 0,-1-11-17 16,2 11-24-16,-2 0 50 0,1 0-24 0,0 0 5 16,-1 0 23-16,1 0-45 0,2 0 11 0,-1 0-1 15,2 0 6-15,-2 0-16 0,2 0 10 0,0 0 1 16,0 15-25-16,0 0 38 0,5-1-12 0,-2 2-1 16,1 0 15-16,2 2-23 0,-2-1 6 0,-1 2-3 15,3 1 6-15,1-2 20 0,-4 3-18 0,4-4-4 16,-4 1 11-16,4-1-13 0,-4 0 21 0,3-2 9 15,1 0-29-15,-1-3 5 0,1 2 0 0,0-14-58 16,1 15-33-16,0-4-25 0,-2-11-29 16,4 0 11-16,0 0 18 0,-2 0-50 0,0 0-26 15</inkml:trace>
  <inkml:trace contextRef="#ctx0" brushRef="#br0" timeOffset="109871.13">15518 4221 1056 0,'0'0'14'16,"0"0"18"-16,0 0-1 0,0 0-19 16,0 0-15-16,0 0-26 0,0 0 0 0,0 0 38 0,0 0-30 15,0 0 45-15,0 0-11 0,3 0-35 0,1 14 43 16,-2 1-50-16,-1-4 38 0,2 3 0 16,1-1-3-16,1 1 4 0,-1 0-30 0,-1-5 22 15,1-9-8-15,2 15 28 0,-2-15-14 0,2 15-32 16,0-15-50-16,1 0-52 0,0 0-29 0,-1 0-92 15,0 0 45-15</inkml:trace>
  <inkml:trace contextRef="#ctx0" brushRef="#br0" timeOffset="110018.75">15577 4104 758 0,'-4'0'-4'0,"2"0"20"0,2 0-21 0,-4 0-2 0,4 0 3 16,-1 0-38-16,1 0 48 0,0 0-5 0,0 0 8 15,5 0 32-15,1 0-29 0,0 0-38 16,4 0-57-16,-1 0-69 0,2 0-50 0</inkml:trace>
  <inkml:trace contextRef="#ctx0" brushRef="#br0" timeOffset="110246.33">15769 3962 895 0,'0'0'27'0,"0"0"6"0,0 0-38 0,0 17 16 16,0 0-6-16,0-1-12 0,0 4 35 0,0 0 4 16,0 0-14-16,3 3-10 0,-2-2 9 15,-1-1-5-15,2 3 1 0,-2-2-12 0,0-1 13 16,0-1-25-16,2-3-16 0,-2 4 53 0,0-5-45 16,2 2 42-16,-2-2 9 0,2-1-15 0,0-5 1 15,0-9-55-15,1 14-28 0,-3-14-22 0,0 0 6 16,0 12-23-16,0-12 12 0,0 0-16 0,0 0-40 15,0 0 0-15</inkml:trace>
  <inkml:trace contextRef="#ctx0" brushRef="#br0" timeOffset="110414.14">15703 4240 869 0,'0'0'0'0,"0"0"-12"0,0 0 10 0,0 0-11 15,0 0-15-15,2 0 12 0,0 0-20 0,2 0 41 16,-1 0-20-16,2 0 28 0,2 0 0 15,-2 0-15-15,5 0 42 0,-1 0-40 0,4 0 41 16,1 0-31-16,2 0-9 0,-1 0 23 0,2 0-40 16,2 0-54-16,0 0-121 0,4-16-35 0</inkml:trace>
  <inkml:trace contextRef="#ctx0" brushRef="#br0" timeOffset="111251.37">16355 3931 1097 0,'-1'0'-2'0,"-2"0"33"0,3 0 5 16,-1 0-25-16,1 0 4 0,0 0-37 0,0 0-19 15,0 0 46-15,0 0-11 0,0 0 4 0,5 0 16 16,-3 16-32-16,4 0 21 0,-2 3-3 0,2 4-17 16,1 2 18-16,-1 4-24 0,0 2 33 0,-2 0-13 15,-1 2-7-15,5-1 45 0,-6-1-60 0,2 1 55 16,-1-2-3-16,-2-4-21 0,1-1 13 0,-2-4-25 15,0-1 1-15,3-5 10 0,-3-4 27 16,0-11 6-16,0 0 2 0,0 0-22 0,0 0-8 16,0 0-9-16,0 0-15 0,0 0 10 0,-5 0 8 15,1 0-4-15,0-14-7 0,-2-3 6 0,0-3-23 16,1-1 11-16,-4-2 29 0,3-3-38 0,0 0 11 16,2 0 22-16,-2 0-9 0,2 2 21 0,1 0-29 15,0 1-6-15,-1 2-9 0,4 2 7 0,0 1 39 16,0 1-34-16,0 2 17 0,4 3-4 0,0-1-19 15,2 13 16-15,0-15-14 0,0 15 19 0,2-12-15 16,1 12 4-16,-2-14-10 0,3 14-20 0,0 0 50 16,1-15-22-16,0 15 21 0,2 0 6 0,-4 0-31 15,1-11 0-15,0 11-10 0,0 0 6 0,0 0 28 16,-1 0 2-16,-4 0 8 0,1 0-25 16,-1 0 5-16,-4 0-8 0,-1 0 19 0,0 0 6 15,0 0-28-15,0 0 35 0,0 0-34 0,-6 20-2 16,2-3-14-16,-2 1-66 0,0-2-32 0,-2 0-14 15,-1 1-54-15,0-2-43 0</inkml:trace>
  <inkml:trace contextRef="#ctx0" brushRef="#br0" timeOffset="111702.78">16713 4157 1273 0,'0'0'-14'16,"-6"0"5"-16,2 0-6 0,1 0 1 0,-3 0 19 15,-1 0 15-15,0 0 9 0,-2 0 5 0,2 0-6 16,-2 0-19-16,2 0 8 0,-2 0-14 0,1 0-5 16,1 0-18-16,1 0 12 0,0 0-2 15,-1 12 7-15,5-12-2 0,-2 0-4 0,0 11 9 0,2-11-25 16,2 14 53-16,0-14-59 0,0 11 19 15,0-11 30-15,0 14-50 0,5-14 50 0,0 13-32 16,1-13 23-16,0 12 7 0,1-12-24 0,2 0 24 16,-1 11-25-16,3-11 0 0,-3 0 19 0,1 0-1 15,1 0 2-15,0 0 4 0,0 0-3 0,-1 0-15 16,-2 0-2-16,3 0 15 0,-1 0-3 0,-2-14-19 16,0 2 14-16,-1 2-9 0,-2-3 1 0,3 13 38 15,-4-12-26-15,0 0 0 0,2 12-8 0,-5-11-10 16,1 11 16-16,-1 0 3 0,0-11 5 0,0 11-21 15,0 0 5-15,0 0 7 0,0 0 5 0,0 0 7 16,0 0-23-16,0 0-8 0,0 0-7 0,0 0 8 16,0 0-3-16,0 0 21 0,0 0-3 0,4 0 9 15,-1 0 20-15,0 11-27 0,4 2-19 16,-1-3-24-16,1-10-51 0,2 17-45 0,-2-7-36 16,3-10-36-16,0 14-41 0</inkml:trace>
  <inkml:trace contextRef="#ctx0" brushRef="#br0" timeOffset="112015.46">16964 4125 1026 0,'-5'0'-20'0,"4"0"18"16,-2 0 5-16,2 0 3 0,-1 0 12 15,2 0-14-15,-3 0-2 0,3 16 1 0,0-6 3 16,0-10-2-16,0 17 3 0,0-3-16 0,0-1 27 15,5 3 29-15,-1-3-6 0,0 1 38 0,-1 0-32 16,2 1-38-16,-4-1 4 0,3 0-13 0,-1 0 13 16,-1-1 10-16,-1 1 3 0,2-4-22 0,-3-10 12 15,0 14 10-15,0-3 19 0,0-11 14 0,-6 14-18 16,2-14-9-16,0 0-30 0,-2 12 6 0,0-12 5 16,0 0-5-16,-2 0 20 0,0 0-30 0,-2 0 16 15,0 0-23-15,-3 0-10 0,2 0-8 16,-1 0-36-16,-1 0-6 0,0 0-4 0,-4-11-35 15,5-4-32-15,1 1 4 0,-2-3-56 0,4-2 36 16,-1-1-24-16,3-2-16 0</inkml:trace>
  <inkml:trace contextRef="#ctx0" brushRef="#br0" timeOffset="112597.98">17298 4031 1012 0,'-6'0'-4'0,"-1"0"2"0,1 0 45 16,-1 0-1-16,1 13 27 0,-4-13 7 0,3 14-49 15,-2-14 19-15,1 11-24 0,-1-11-31 0,2 15 8 16,-2-3-21-16,2-12 2 0,-1 15 20 0,2-1 7 16,1-3 21-16,0 2-2 0,0-2-1 0,2 3-41 15,3-2 0-15,0 0-1 0,0 1 5 16,0-13 36-16,3 15-12 0,3-3-7 0,1-12-30 15,1 11 31-15,0-11-25 0,2 0-1 0,0 0 22 16,0 0-21-16,0 0 26 0,2 0-3 0,-2 0 9 16,0 0-12-16,0 0-16 0,2-14 34 0,-2 0-11 15,-3-1 2-15,3 0 12 0,-3-2-27 0,-1-1 18 16,1 1-24-16,-2 0 21 0,-1 1-1 0,-2 4-13 16,0-1 20-16,-2 13-26 0,0-14-11 0,0 14 19 15,0-12 5-15,-2 12-5 0,-3 0 8 0,2 0-6 16,0 0 3-16,2-9-12 0,-1 9 38 0,-2 0-12 15,1 0-31-15,2 0 43 0,-1 0-41 16,2 0-7-16,0 0 24 0,0 0-16 0,0 0-15 16,0 0 21-16,0 0 7 0,0 0-12 0,3 13 21 15,0-2-1-15,3 0 0 0,-2 2 5 0,-1-1-2 16,4-2-11-16,-1 4-9 0,1-2 3 0,2 0 0 16,1 0-8-16,-3-1-66 0,3-11-28 0,1 14-27 15,-3-4-53-15,6-10-11 0,-4 11-38 0</inkml:trace>
  <inkml:trace contextRef="#ctx0" brushRef="#br0" timeOffset="112965.05">17560 3912 1054 0,'-4'0'15'0,"1"0"-21"0,3 0 5 16,-1 0-20-16,-1 0-3 0,2 16 23 0,-2-2 3 15,2 0 27-15,-4 1-20 0,4 0 14 0,-4 1-18 16,4 5-13-16,-3-3-3 0,2 2-23 0,1 0 45 16,0 1 11-16,0-1-10 0,0 0 23 0,0-3-41 15,0 0 1-15,4-4-4 0,-2-1-7 0,0-1 3 16,2-11 3-16,-4 12 20 0,2-12-7 0,-2 0 20 16,0 0-35-16,0 0 3 0,0 0 29 0,0 0-27 15,0 0 24-15,0 0 6 0,0 0-31 16,0 0 16-16,2 0-10 0,-1 0-11 0,-1 0 22 15,3 0-29-15,1 0 11 0,-1-15 16 0,2 3-2 16,2 0 11-16,-2-2 2 0,1 3 1 0,0 0-40 16,1-2 24-16,5 2 11 0,-7-1-25 0,1 12 20 15,0-17 0-15,3 6-10 0,-2 11-1 0,0-15 20 16,2 15-14-16,-3-10-29 0,1 10-41 0,-2 0-30 16,0-14-43-16,-2 14 6 0,-2 0 19 0,2 0-90 15</inkml:trace>
  <inkml:trace contextRef="#ctx0" brushRef="#br0" timeOffset="113119.4">17599 4160 890 0,'0'0'-19'0,"0"0"32"16,0 11-24-16,0-11 7 0,0 0 22 0,0 0-41 16,7 0 14-16,-1 13-9 0,0-13 26 0,1 10 3 15,2-10 9-15,1 11 21 0,0-11-38 0,2 12 23 16,0-12-9-16,0 0-90 0,2 12-51 0,0-12-124 15</inkml:trace>
  <inkml:trace contextRef="#ctx0" brushRef="#br0" timeOffset="117174.41">14685 4595 791 0,'2'0'14'15,"-1"0"20"-15,2-11 5 0,-3 11 2 0,0 0 12 16,1 0-46-16,-1 0 27 0,0 0 16 0,0 0-28 15,0 0 81-15,0 0-44 0,0 0 15 0,0 0 16 16,0 0-19-16,0 0 41 0,0 0-22 0,0 0 6 16,0 0-17-16,0 0-32 0,0 0-9 0,0 0-14 15,0 0-16-15,-4 0-2 0,-2 0-12 0,2 0 7 16,-2 0-6-16,0 0 1 0,-2 0 10 0,2 11-13 16,-4 3 14-16,0-2 5 0,-2 8-14 0,-2 1 5 15,2 2-6-15,-5 3-5 0,0 0 14 16,4 6 7-16,-3 0-22 0,0 3-1 0,3-1 13 15,-3-2-12-15,5 1 21 0,-2-1-5 0,4-4-11 16,0-4 8-16,1-7-13 0,2 1 25 0,2-4-65 16,4-14-59-16,0 12-43 0,0-12-109 0,8 0-12 15,-2 0-7-15,4 0-61 0</inkml:trace>
  <inkml:trace contextRef="#ctx0" brushRef="#br0" timeOffset="117611.9">15070 4815 1076 0,'0'0'5'0,"0"0"5"0,0 0 25 0,0 0 0 0,0 0-3 16,0 0 5-16,0 0-45 0,0 0-5 0,0 0 29 16,0 0-13-16,0 0 6 0,0 0 10 0,0 0-47 15,0 0 7-15,0 0 30 0,0 16-5 0,0 3 7 16,0-4-14-16,0 6-13 0,-1 2 17 0,-1-1 15 16,-1 2 23-16,3-3-9 0,-1 2-22 0,1-2-16 15,0-1-53-15,0-1-56 0,0-3-74 16,0-5-22-16,4-11-61 0</inkml:trace>
  <inkml:trace contextRef="#ctx0" brushRef="#br0" timeOffset="118023.8">15177 4862 500 0,'1'0'15'0,"-1"0"-10"15,3 0 18-15,-1 0-10 0,2 0-22 16,0 0 51-16,2-15-58 0,0 15 38 0,2 0 4 16,0-12-36-16,0 12 15 0,2 0-8 0,-2 0-1 15,2 0-8-15,-2-14 33 0,-1 14-16 0,2 0 11 16,-2 0 3-16,0 0-9 0,-1 0 16 0,-2 0-22 16,0 0 6-16,-2 0 41 0,0 0-3 0,-1 0 17 15,-1 0-11-15,0 0-21 0,0 0-7 0,0 0-5 16,-5 21-5-16,-1-3-4 0,-2 2-34 0,1 5 5 15,0-4 37-15,-2 2-32 0,2-3 32 16,1 1-3-16,-4-7 15 0,3-2 9 0,1-12-2 0,1 15 24 16,0-15-45-16,2 0 1 0,1 0-11 0,0 0-34 15,2 0 13-15,0 0-10 0,0 0 25 0,0 0 17 16,0 0-16-16,4 0 16 0,-1 0-19 16,0 0-19-16,1 0 8 0,2 0-1 0,2 0-13 15,-3 0 20-15,5 0 3 0,-1 0-7 0,1 0 19 16,0 0 18-16,4 0-2 0,-5 0 10 0,4 0-20 15,0 0-13-15,4 0 6 0,-4 0-6 0,0 0 2 16,3 0-79-16,0 0-87 0,-2 0-50 0,2 0-104 16</inkml:trace>
  <inkml:trace contextRef="#ctx0" brushRef="#br0" timeOffset="118873.66">15819 4656 1110 0,'-4'0'-4'0,"2"0"24"15,0 0 2-15,0 0 26 0,2 0-13 0,-1 0-1 16,1 0-8-16,0 0-24 0,0 0 4 0,0 0-18 16,0 0 6-16,1 0-6 0,3 0 12 0,-2 23 16 15,2-3-19-15,1 1 5 0,-2 4 22 0,4 2-38 16,-2 2-4-16,-3 0 33 0,2 0-24 0,1 0 8 15,-2-2 31-15,1 2-12 0,0-4-17 0,-2 1-10 16,0-5 19-16,0-1-37 0,2-2 41 0,0-4 12 16,-2-14-35-16,1 14 4 0,-2-14-37 0,-1 0 43 15,2 0-22-15,1 0 28 0,-3 0 23 16,0 0-45-16,0 0 29 0,0 0-6 0,0 0 2 16,0-17 6-16,-5-3 20 0,1-1-37 0,2-4-18 15,-2-2 19-15,3 1-45 0,-2-3 60 0,1 3-3 16,2 0 1-16,-2 4-1 0,0 0-14 0,2 6-13 15,0 0-7-15,0 2 6 0,0 0 4 0,0 14-5 16,0-15-6-16,4 4 34 0,-2 11-14 0,2-15-6 16,0 3 12-16,2 12-30 0,0-12 11 0,0-1 18 15,2 13 4-15,-2-12-5 0,4 12-8 16,0 0 35-16,-2-15-28 0,0 15 0 0,2 0-16 0,-4 0-1 16,4 0 2-16,-4 0 34 0,-2 0 4 15,2 0-37-15,-2 0 32 0,-2 0-8 0,-2 0-1 16,0 0 8-16,0 23-33 0,0-5 16 0,0 3 2 15,-6-2 4-15,2 3 28 0,-2-1-25 0,0 0-5 16,0 2 5-16,-2-4-15 0,2-3 4 0,0-1 2 16,0-1-9-16,2-14 12 0,-2 12 7 0,2-12-6 15,3 0 24-15,-2 0-33 0,3 0 6 0,0 0 1 16,0 0-33-16,0 0 16 0,0 0-11 0,4 0 10 16,0 0 17-16,1 0 24 0,0 0-39 0,0 0 16 15,1 0 6-15,-1 0-13 0,5 0 25 16,-4 0-40-16,3 0 9 0,-2 0-12 0,-1 0 26 0,2 0 21 15,3 0-29-15,-4 0 23 0,1 0-54 0,-2 0 15 16,0 0 11-16,0 0 8 0,-2 0 2 16,2 0 13-16,-2 15-1 0,0-15-7 0,-4 11 8 15,2-11-16-15,-2 15 8 0,0-15-10 0,0 14 24 16,-6 1-7-16,2 0-4 0,-3-1 13 0,1 0-12 16,-1-2 5-16,-1 2-6 0,0-2-28 0,2 3 24 15,-4-15 6-15,3 14-38 0,-2 0-2 0,3-14-58 16,-2 0-54-16,2 0-14 0,-1 0-7 0,2 0-44 15,0 0 2-15</inkml:trace>
  <inkml:trace contextRef="#ctx0" brushRef="#br0" timeOffset="119318.18">16118 4905 817 0,'0'0'12'16,"0"0"26"-16,0 0-12 0,0 0-13 0,0 15-2 15,0-3-38-15,0 0 8 0,3 2 33 0,1-2-24 16,0-1 32-16,0 3 9 0,2-4-24 0,0-10-15 16,3 17 1-16,-2-5-8 0,2-12 3 15,-2 15 53-15,3-15-32 0,-2 13-2 0,3-13-15 16,-4 0-12-16,3 0-3 0,0 0 16 0,0 0 29 15,-1 0-10-15,-2 0-14 0,3 0 3 0,-1 0 7 16,-2 0-13-16,-1 0 42 0,1 0-30 0,-1 0-4 16,-2-17 16-16,-1 6-40 0,0-3 44 0,1 1-16 15,-3 2-9-15,-1-1 21 0,0 12-35 0,0-16 23 16,0 3-4-16,0 13 11 0,0 0 21 0,-5-14-26 16,2 14 31-16,1 0-13 0,2 0-24 0,0 0 27 15,-1 0-11-15,1 0-7 0,0 0 7 0,0 0-35 16,0 0-19-16,0 0 15 0,0 0 12 0,0 0 26 15,0 0-27-15,3 0 24 0,0 0-20 0,2 0-13 16,-3 17 32-16,4-5-7 0,1-12-7 16,-1 20 3-16,-1-7 19 0,4 0-27 0,-2 0 17 15,2-13 2-15,-2 13-54 0,2-13-40 0,-2 14-19 16,2-14-56-16,1 0 0 0,-3 0-64 0</inkml:trace>
  <inkml:trace contextRef="#ctx0" brushRef="#br0" timeOffset="119558">16474 4682 962 0,'-3'0'18'0,"1"0"-10"0,2 0 4 16,-1 0 15-16,1 0-40 0,-3 0 36 0,3 15-16 15,0-15-12-15,0 17 21 0,0-2-34 0,0-1 0 16,4 0 10-16,1 1 5 0,-1 0 19 0,-1-1 14 15,4 4-30-15,-4-1 19 0,6 3-19 16,-4-1-3-16,1 3 16 0,-2 1-16 0,2 1 5 0,-1-1-17 16,0 0 34-16,0-2-18 0,2-1 12 0,0 0-56 15,0 0-52-15,2-5-52 0,-2 2-114 16,3-3 51-16</inkml:trace>
  <inkml:trace contextRef="#ctx0" brushRef="#br0" timeOffset="119997.37">16749 5036 954 0,'0'0'30'0,"0"0"-3"0,-1 0 0 16,-4 0 5-16,1 0-14 0,2-11 22 0,-3 11 18 15,0 0-9-15,1 0-20 0,-2 0-28 16,1 0-15-16,0 0 3 0,-1 0 8 0,2 0-5 0,1 0 23 15,-1 0-3-15,0 0-16 0,-1 0 18 16,1 0-30-16,2 15-2 0,1-15 25 0,-2 14-30 16,2-14 22-16,1 14 9 0,0-14-17 0,0 14 22 15,5-14-26-15,0 15 7 0,1-15 8 0,-2 13 2 16,2-13 13-16,1 0-30 0,2 0-2 0,-1 11 20 16,2-11-16-16,-3 0 46 0,4 0-13 0,-6 0-16 15,5 0-16-15,-4 0 3 0,3 0 2 0,-3 0-3 16,-1-15 10-16,1 4-17 0,-2 11 15 0,2-15-6 15,-1 3 39-15,-1 12-16 0,-3-14-27 0,2 0 10 16,-1 14-10-16,-1-10 2 0,-1 10 16 0,0 0-4 16,0 0 1-16,0 0-19 0,0 0 29 0,0 0-5 15,0 0-31-15,0 0 43 0,0 0-31 0,3 0 2 16,-3 0 29-16,0 0-41 0,1 0 1 16,-1 0 23-16,3 0-34 0,-1 0 47 0,-1 0 0 15,3 10-14-15,1-10 10 0,1 16-43 0,-1-4-41 16,1-12-38-16,1 12-17 0,-1-12-38 0,1 14-7 15,-1-14-43-15</inkml:trace>
  <inkml:trace contextRef="#ctx0" brushRef="#br0" timeOffset="120360.39">16980 4840 1013 0,'-2'0'-2'0,"2"0"29"0,-3 0-22 15,3 0 4-15,-1 0 10 0,-2 0-43 0,3 14 27 16,-1-3-6-16,1 4-29 0,0-1 16 0,0 1 8 16,0-1 6-16,0 0 25 0,4 1 9 0,0-1-34 15,-2-2 20-15,3 0-10 0,-2-12-45 0,0 14 46 16,0-14-26-16,1 12 9 0,-2-12 20 0,-1 0-21 16,4 0 18-16,-5 0 0 0,1 0 23 0,-1 0-18 15,3 0 10-15,-2 0-18 0,-1 0-6 16,3 0 7-16,-3 0-11 0,2 0-3 0,-1 0 1 15,-1-15 16-15,4-5-13 0,-1 5 1 0,0-5 17 16,2 4-25-16,-3-3-2 0,1 3 29 0,2 0-37 16,0 2 24-16,0 14-7 0,-1-15-8 0,0 15 9 15,2-14-8-15,-2 14-4 0,2 0 3 0,-3 0 23 16,4 0-11-16,-4 0 16 0,4 0-2 0,-1 0-33 16,0 0 38-16,1 0-23 0,0 0 1 0,1 0 17 15,-3 0-22-15,5 0 19 0,-1 20 13 0,1 3-62 16,-3-2-95-16,3 2-150 0</inkml:trace>
  <inkml:trace contextRef="#ctx0" brushRef="#br0" timeOffset="121996.47">17931 3736 924 0,'-5'0'11'16,"1"0"25"-16,-2 0-17 0,0 0 33 0,2 0-18 15,0 0-8-15,0 0 21 0,1 0-31 0,0 0-6 16,1 0-13-16,-2 0-3 0,4 0-12 0,-2 0 20 16,2 0 11-16,-2 0-9 0,2 0-9 0,0 0 15 15,0 0-3-15,0 0-8 0,0 0 28 16,0 0-27-16,0 0 2 0,0 0 5 0,0 0 11 15,2 0-3-15,-2 0 1 0,0 0-12 0,2 0-7 0,-2 0 17 16,2 0-15-16,0 0 13 0,-2 0 3 16,2 0-16-16,1 17 10 0,-2-17 55 0,3 0-2 15,1 0 2-15,0 12 3 0,1-12-32 0,0 14-29 16,3-14 24-16,-2 12-7 0,3-12 1 0,0 17 11 16,0-17-14-16,0 17 5 0,0-5-22 0,0-12 16 15,0 18-3-15,1-3 6 0,-1-1 24 0,-3-2-3 16,3 7 7-16,-1-3-1 0,-2 3-14 0,-1-1 2 15,1 2-10-15,-2 1-11 0,-3 1-8 0,2-1-3 16,1 2 2-16,-4-2-9 0,-1 2 11 16,0 0-7-16,0-1 4 0,-6-2-1 0,2 0 9 0,-2-3-3 15,2 1 5-15,-2-2 13 0,0-3-12 16,-2 0-3-16,-2-3-12 0,2-10 0 0,-2 12-9 16,0-12 5-16,0 11 5 0,-1-11-9 0,-2 0 17 15,1 9-9-15,2-9-23 0,-2 0-22 0,2 0-66 16,0 0-54-16,0 0-100 0,0 0-40 0,2 0-68 15,2 0-44-15</inkml:trace>
  <inkml:trace contextRef="#ctx0" brushRef="#br0" timeOffset="123220.24">13858 3181 1232 0,'0'0'15'0,"0"0"3"0,0 0 20 0,0 0 20 16,0 0 13-16,0 0 19 0,0 0 1 0,0 0-2 16,0 0-15-16,0 0-8 0,0 0-16 0,0 0-20 15,-2 0 3-15,-2 0-23 0,0 0 3 0,0 0 0 16,1 0-10-16,-3 11-3 0,-1-11 5 0,1 15 8 16,0-3-26-16,0 0 13 0,0-1-20 0,1 4 11 15,-2 2 21-15,-1 3-11 0,3 1 17 16,0-1-15-16,1 6-4 0,0-5-6 0,1 2 9 15,0-3-9-15,3 3-3 0,0-3 22 0,0-2-13 16,4-1 1-16,2 0 16 0,-2-2-13 0,4 0-6 16,0-1 13-16,2-2-13 0,0 2 6 0,0-3 6 15,0-1 0-15,2 1-3 0,0-11 5 0,0 15-9 16,-1-3 4-16,0 0 3 0,3-12-37 0,-2 14-22 16,0-3-62-16,1-11-78 0,-2 15-10 0,1-15-58 15,2 15-50-15,-2-15-24 0</inkml:trace>
  <inkml:trace contextRef="#ctx0" brushRef="#br0" timeOffset="125200.77">18710 4194 1362 0,'2'0'8'0,"-2"0"20"15,3 0 30-15,-2 0 12 0,-1 0-18 0,0 0-18 16,0 0-18-16,0 0-21 0,3 0 0 0,-1 0 4 15,-2 0-8-15,0 0-10 0,1 0 28 0,2 0-10 16,3 0-4-16,-1 0 16 0,4 0-10 0,3 0 6 16,2 0-6-16,2 0 4 0,4 0-4 15,0 0 1-15,2 0-9 0,-1-14 17 0,4 14-55 16,-3 0-20-16,-1 0-83 0,-1-11-89 0,1 11-27 16,-6 0-80-16</inkml:trace>
  <inkml:trace contextRef="#ctx0" brushRef="#br0" timeOffset="125390.81">18788 4526 1296 0,'-11'0'16'0,"-1"14"-4"0,-1-14 4 0,6 0-6 16,-2 0-15-16,5 0-5 0,1 11-4 0,3-11 23 15,0 0-22-15,0 0 27 0,6 0-9 16,1 0-10-16,3 0 17 0,6 0-12 0,-2 0 5 15,7 0 8-15,0-15-46 0,1 1-103 0,2 3-85 16,2-4-128-16</inkml:trace>
  <inkml:trace contextRef="#ctx0" brushRef="#br0" timeOffset="126573.92">19517 3663 1196 0,'-7'0'29'0,"2"0"-6"0,0 0 6 0,2 0-9 16,-1 0-6-16,1 0 16 0,0 0 4 0,2 0 33 16,-2 0-15-16,1 0 7 0,0 14 11 0,2 4-13 15,0 3-14-15,0 4-3 0,0 4-19 0,4 6-10 16,0 5-5-16,-1 2-3 0,2 4-19 15,0 0 0-15,0-2 22 0,0 0-3 0,2-1 18 16,-3-5-9-16,1-4-16 0,0-1-3 0,0-4 9 16,-2-3-1-16,1-5 24 0,-1-1-11 0,0-3-8 15,-3-3 2-15,2-2-19 0,0-12-18 0,-2 0 19 16,0 11-13-16,0-11-3 0,0 0 1 0,0 0-46 16,0 0-2-16,0 0-43 0,0 0 33 0,-7-17 7 15,4 0 26-15,-4-3 38 0,2-3-15 0,-1-4 3 16,2-2-1-16,-2-3 0 0,-2-3 1 0,4 0 55 15,-2-3-34-15,2 1-1 0,-2 3 12 0,5-1-13 16,-4 5 19-16,1 0-10 0,1 5 21 0,3-1-38 16,0 3-4-16,0 3 45 0,0-1-41 15,5 4-1-15,2-1 25 0,-4 3-36 0,3 0 4 16,-1 1 33-16,2 1-10 0,3 1 18 0,-1 0-3 16,4 1-23-16,-3 11 6 0,3-14-13 0,0 4 19 15,-3 10-13-15,3 0 14 0,-3 0 7 0,2 0-13 16,-3 0 19-16,1 0-33 0,2 0 29 0,-6 0 3 15,2 0 6-15,-3 15-3 0,0 1-42 0,-3 0 17 16,-2 4 0-16,0 0 26 0,0 3-15 0,-8-2-5 16,-1 5-18-16,0-2 17 0,-1 1 16 0,0-1-16 15,0 1 14-15,0-1-42 0,2-3-29 0,-2-1-38 16,2-3-31-16,2-2-60 0,-1-15-26 0,4 13-21 16</inkml:trace>
  <inkml:trace contextRef="#ctx0" brushRef="#br0" timeOffset="127089.98">19835 3681 1248 0,'0'0'11'0,"0"0"-10"0,0 0 18 0,-5 0-3 15,1 11-6-15,-1-11 56 0,0 22 11 0,-2-4 5 16,4 1 2-16,-2 1-31 0,1 0-30 15,4 3-8-15,-3 1-7 0,3 1-16 0,0 1-5 0,0 0 8 16,7 4-4-16,-1-1 1 0,3 2 2 16,-4-1 18-16,1 0-15 0,2-3-8 0,-1 1 29 15,0-3-25-15,1 1 14 0,0-5 1 0,-2-1-7 16,1-3 5-16,-2-2-6 0,1-3 13 0,-2-12-13 16,0 14 1-16,-2-14 12 0,3 0-5 0,-5 0 3 15,0 0 1-15,0 0-19 0,0 0 9 0,0 0 1 16,0 0-9-16,0 0 29 0,-5 0-14 0,1-20-24 15,0-1 19-15,1-2-16 0,-2-3-5 0,1-3 24 16,3 0-15-16,-4-3-3 0,1 2 19 16,3-4 0-16,-4 3 0 0,1 1-1 0,2 1-8 15,2 3-12-15,0 3 11 0,0-1 9 0,0 4-6 16,4 2 2-16,3 1-25 0,-2 0 0 0,1 2 16 16,0 1-15-16,2-2 17 0,0 0 2 0,5 1-9 15,-6-1 12-15,5 1 2 0,0 1 7 0,-2 0-5 16,2 3-16-16,-2 11 8 0,0-14-3 0,0 14-5 15,0-9 16-15,-4 9-26 0,0 0 7 0,-2 0 12 16,1 0 1-16,-4 0 16 0,1 0 5 0,-2 0-19 16,0 0 18-16,0 0 3 0,-3 14-28 0,-3 2 23 15,-1-2-37-15,-1 4-36 0,-2-1-7 16,-1 3-45-16,-2 1-11 0,0-1 21 0,-2 0-7 16,1-2-14-16,0-2-8 0,1-1-23 0,-2-15-44 15,5 12-10-15</inkml:trace>
  <inkml:trace contextRef="#ctx0" brushRef="#br0" timeOffset="127600.59">20131 3550 1085 0,'-4'0'4'0,"0"0"4"16,2 0 25-16,-2 0 15 0,2 0-11 16,-2 0 17-16,3 0-17 0,-2 0-15 0,1 12 13 15,2-12-24-15,0 14 17 0,0 0 6 0,0-3 7 16,0 3 0-16,0 2-9 0,0-1-6 0,5 5-8 16,0 0-5-16,0 3-22 0,1-2 28 0,-1 0-9 15,0 1-2-15,0 1 15 0,0-2-23 0,0 2 4 16,0-3 2-16,1 0-10 0,-5 1-1 15,3-3-11-15,1-1 3 0,-2 0 1 0,-1-2 16 0,0-3 12 16,1 2-18-16,-2-14 29 0,-1 12-35 16,0-12 0-16,0 0 18 0,0 0-11 0,0 0 5 15,0 0 10-15,0 0-2 0,0 0-35 0,0 0 15 16,0 0-5-16,0 0 23 0,0 0 14 0,0 0-6 16,0 0-15-16,0 0-19 0,0-15 22 0,0 1-8 15,0 2 1-15,5 0 20 0,-4-1-27 0,3-1-1 16,2 0 17-16,-2 3-13 0,2 11 15 0,0-15-7 15,3 15 3-15,-4-15-13 0,1 15-14 0,0 0 20 16,2 0 2-16,0 0 6 0,0 0-1 0,0 0-10 16,0 0-9-16,-2 0 2 0,3 0 7 0,-2 0 8 15,1 0 2-15,0 0-16 0,0 0 8 0,-2 0 0 16,0 0-5-16,0 16 10 0,-2 1-26 16,5-2-37-16,-5-3-32 0,-1-12-75 0,3 14-27 15,-2-3-62-15,2-11-68 0</inkml:trace>
  <inkml:trace contextRef="#ctx0" brushRef="#br0" timeOffset="128058.3">20617 3669 1152 0,'-6'0'22'16,"2"0"2"-16,3 0 11 0,-5 0 7 0,1 0-33 15,1 0-3-15,0 0-8 0,1 0 3 16,0 0 13-16,2-13-14 0,1 2 13 0,0 0 7 0,0-1-29 16,5 1 28-16,1 1-15 0,0-1-21 15,3 0 30-15,-4 2-3 0,5-2-9 0,0 11 4 16,1-12-4-16,-4 12-13 0,3 0 14 0,4-9-18 16,-4 9 29-16,0 0-12 0,1 0 15 0,-1 0 37 15,-5 0-20-15,1 0 21 0,0 12-14 0,1 2-13 16,-5-2-8-16,-1 3 1 0,-1 2-8 0,0 1 7 15,0 1-10-15,-6 1-1 0,1 1-4 0,-4-2-19 16,2 2 21-16,-5-3-21 0,2-1 38 0,0-2 5 16,-3 0-12-16,3-1 17 0,0-14-40 15,3 15 2-15,1-15 16 0,0 0-22 0,-1 12 14 16,5-12 15-16,-2 0-16 0,3 0 9 0,1 0-9 16,0 0-11-16,0 0 7 0,0 0 3 0,0 0-11 15,0 0-4-15,0 0 3 0,0 0-2 0,0 0 19 16,5 0-6-16,1 0-7 0,0 0 0 0,3 0 5 15,-2 0-4-15,3 0 23 0,3 0 4 0,-2 0-5 16,1 0 0-16,4 0-31 0,-2 0 13 0,1 0-15 16,-1 0 18-16,-2 0-40 0,-1-12-48 0,3 12-47 15,-2 0-73-15,1 0 13 0,-3-12-69 16,0 12-30-16</inkml:trace>
  <inkml:trace contextRef="#ctx0" brushRef="#br0" timeOffset="128517.54">20962 3485 1257 0,'-5'0'27'0,"4"0"-25"0,-2 0 7 0,2 0-13 16,-1 0-36-16,-1 0 41 0,3 0-9 0,0 0 9 15,0 0 16-15,0 0-29 0,5 0 22 0,-1 0-2 16,2 0 8-16,-2 0 3 0,0 0-17 0,3 0-1 15,-1 0-7-15,0 0 15 0,3 0-10 0,-5 0 4 16,0 0 2-16,-1 0-4 0,0 0 9 16,-2 0-1-16,-1 0-15 0,0 0-3 0,0 0-3 15,-7 0 4-15,0 0 5 0,1 0-11 0,-4 15 10 16,-3-3 7-16,3 3-4 0,-3-1 27 0,2 3-36 16,-4-2 14-16,2 2-6 0,0-2-5 0,-1-3 34 15,7 2-29-15,-3-14 5 0,4 15-17 0,1-15 16 16,1 15-9-16,4-15-2 0,0 0 21 0,0 11-36 15,4-11 24-15,1 0 8 0,1 0-17 16,2 12 26-16,-1-12-17 0,5 0-5 0,-2 0 7 16,3 14 6-16,-1-14-23 0,3 0 30 0,-3 0-13 0,2 14-14 15,2-14 41-15,-3 0-15 0,-1 12 24 16,-1-12 24-16,2 12 8 0,-6-12-2 0,2 15-21 16,-3-15 9-16,0 14-36 0,-5-14 3 0,-1 18 10 15,0-4-26-15,0-14-7 0,-6 17 15 0,1 0-10 16,-1-3-21-16,-3 0 25 0,-1-14-16 0,1 16-30 15,-1-2-7-15,0-14-88 0,0 0-50 0,0 12-52 16,0-12-70-16,1 0-2 0</inkml:trace>
  <inkml:trace contextRef="#ctx0" brushRef="#br0" timeOffset="129061.94">21408 3305 1347 0,'-2'0'-15'0,"2"0"29"15,-2 0 14-15,2 0-4 0,-3 0 34 16,3 0-35-16,0 0-5 0,0 0 7 0,0 0-14 16,0 0 28-16,5 0 14 0,-3 0 3 0,1 10 12 15,4 1-22-15,-4 4-7 0,6 5-1 0,-2 0-14 16,0 4-6-16,3 1-4 0,-1 5-18 0,0 0 9 15,-1-2 4-15,2 1-6 0,-2 0 12 0,2 0-11 16,-2-3 13-16,-2 3-13 0,2-5-3 0,-3 1-12 16,0-4-17-16,-1-1-51 0,0-3-5 0,0-1-69 15,-4-2-22-15,2-14-8 0,-2 17-77 0,0-17 17 16,0 0-57-16</inkml:trace>
  <inkml:trace contextRef="#ctx0" brushRef="#br0" timeOffset="129248.97">21362 3652 1036 0,'-3'-12'-6'0,"0"12"-8"16,1 0 7-16,2 0 14 0,-2-11 11 0,2 11-8 15,0 0-2-15,4-10-19 0,2 10-24 0,0-10 45 16,4 10-12-16,0-13 24 0,2 2-5 0,2 11-32 16,4-15 8-16,-3 4 2 0,6 2 15 0,-1 9-9 15,1-12-48-15,2 12-17 0,-1-9-58 0,-2 9-1 16,0 0 45-16,0 0-53 0,-2-8 5 0,0 8-3 15</inkml:trace>
  <inkml:trace contextRef="#ctx0" brushRef="#br0" timeOffset="129657.98">21746 3485 928 0,'-8'0'-6'16,"1"0"22"-16,-4 0 6 0,1 0-1 0,-2 0 32 15,0 0-41-15,0 0 9 0,2 0 15 0,-2 0-26 16,2 12 27-16,-2 0-32 0,2-1 1 0,2-11 25 15,0 16-25-15,0-2 7 0,0 0-10 0,1-2-12 16,2 3 24-16,3-1 5 0,2-2-21 0,0 2-6 16,6-3 8-16,2 1-14 0,0 0 32 0,0-12-8 15,2 15-16-15,0-15 8 0,-1 14 3 0,1-14-18 16,2 0 12-16,-1 0 28 0,-1 0-43 16,5 0 16-16,-4 0-2 0,2 0 3 0,0 0-9 15,-3 0 32-15,2 0-32 0,1-14-3 0,-4 2 19 16,-1-1-22-16,1-3 39 0,-2 2-22 0,-1 2 30 15,-2-2-26-15,0 1-21 0,-2 2 16 0,1 0-19 16,-3 11-3-16,0-13 26 0,0 13-16 0,-5-11 13 16,1 11 26-16,0 0-35 0,0 0-4 0,2-9-13 15,0 9 10-15,-2 0 1 0,4 0 28 0,-1 0-5 16,1 0-12-16,0 0 8 0,0 0-16 16,0 0 1-16,0 0 4 0,0 0 3 0,3 0 3 15,1 15 2-15,0-1-15 0,-1-2 20 0,4 0-7 16,-1-1 11-16,3 2-3 0,-2 0-16 0,0-13 14 15,5 13-3-15,-2-13-12 0,-1 13-31 0,-1-13-38 16,2 0-55-16,0 0-23 0,0 0 10 0,-2 0-40 16,0 0-23-16</inkml:trace>
  <inkml:trace contextRef="#ctx0" brushRef="#br0" timeOffset="130489.85">21940 3266 1214 0,'-4'0'-16'16,"1"0"23"-16,-2 0-3 0,3 0 0 0,0 0 9 16,1 0-7-16,-2 14-3 0,1-2 3 0,2 0 18 15,0 1 9-15,0 2 34 0,6 2 3 0,-2 1 3 16,2 1-22-16,0 0-19 0,3 1 2 0,-2 0-20 16,1 0 1-16,-2 1-19 0,0-1 9 0,3-2 2 15,-4-1-13-15,5 0 20 0,-4-2-18 0,0-1 0 16,0-1 10-16,0-2-8 0,-2-11 1 0,2 11 5 15,0-11 5-15,1 0-1 0,-6 0-10 0,3 0 10 16,1 0-7-16,-4 0 6 0,1 0 9 0,0 0-13 16,-2 0-10-16,2 0 8 0,-2 0 4 0,3-14-7 15,-2 0 2-15,-1 1-4 0,2-1-5 16,1 2 5-16,-3-2 4 0,1 3-11 0,1 1-1 16,0 0 2-16,3 0 1 0,-4 10 5 0,3-9 11 15,-2 9-5-15,1-10 6 0,-2 10-10 0,3 0-11 16,-2 0 2-16,2 0 14 0,1-9-6 0,0 9 15 15,0 0-17-15,-2 0 5 0,4 0 5 0,-1 0-8 16,-1 0 0-16,1 0-2 0,0 0 13 0,0 0-4 16,1 11 21-16,0 1-12 0,-1-1-28 0,0 1 2 15,1 0 2-15,-1-1-12 0,-1 3 32 0,1-3 4 16,3-1 0-16,-4-10-14 0,1 15-41 16,0-15-38-16,-2 14-14 0,2-14 3 0,-2 0 29 15,1 11-4-15,-2-11 3 0,1 0 20 0,0 0-9 0,1 0-2 16,-4 0 2-16,3 0 8 0,1 0 14 15,-4-14 33-15,3 3-1 0,-2-1 9 0,1-1-13 16,-2 3 6-16,4-1-16 0,-4 1 21 0,-1 10-7 16,3-10 1-16,-3 10 21 0,0-10-39 0,0 10 41 15,0 0-2-15,0 0 49 0,0 0 16 16,0 0-21-16,0 0-4 0,0 0-32 0,0 0-4 0,0 0 6 16,0 0 17-16,0 0-24 0,0 0-10 15,0 0-13-15,0 0-3 0,0 0-1 0,0 0-2 16,0 0 9-16,0 0-12 0,0 0 11 0,0 0 2 15,6 10-2-15,-1-10 2 0,0 11-13 0,0-11 22 16,1 14-4-16,0-14-10 0,3 12 10 0,-4-12-37 16,3 11 23-16,0-11 11 0,1 0-6 0,-2 0 29 15,3 0-38-15,-1 0-6 0,-2 0 10 0,-1 0-3 16,3 0 14-16,-4 0 4 0,1 0 3 0,3 0-10 16,-5-14-10-16,-1 2 8 0,1 1-6 0,-2 1-17 15,1-1 27-15,-3-1-22 0,0 4 11 0,0 8 10 16,0-14-18-16,-5 5 26 0,4 9-21 0,-2 0 11 15,0-10-3-15,0 10-9 0,2 0 3 16,-4 0 1-16,1 0-7 0,3 0 0 0,1 0-9 0,-3 0-15 16,1 0 22-16,2 0 2 0,0 0 21 0,0 0 6 15,0 0-9-15,6 0-1 0,-2 12-5 16,2-3-2-16,0 0 2 0,0 2-10 0,2 1 14 16,1-1-34-16,-2-11-3 0,8 15-24 0,-5-15-48 15,1 11-6-15,4-11-27 0,-4 12-3 0,1-12-20 16,1 0 41-16,-2 0-39 0,-1 0-28 0</inkml:trace>
  <inkml:trace contextRef="#ctx0" brushRef="#br0" timeOffset="130822.51">22589 3425 1073 0,'-5'0'20'0,"0"0"28"0,0 0-11 0,-1 0 11 15,2 0-18-15,3 0-39 0,-4 0 32 0,4 0-25 16,-2 0 6-16,3 0 9 0,0 0-7 0,0 0-14 15,0 12 22-15,0-3-4 0,4 2-19 0,2 0 23 16,0-2-44-16,-2 0 23 0,2-9 3 0,3 15 5 16,-4-4 2-16,1-11-15 0,4 13 27 0,-1-13 1 15,-2 0 8-15,-1 10-6 0,2-10-13 0,-3 0-12 16,-2 0-7-16,1 0 19 0,-1 0-12 0,0 0 11 16,0 0-6-16,-2-10-1 0,3-3 1 0,-2 2 7 15,2 0 3-15,1-2-1 0,-1 1-17 0,-1 1-1 16,1-1 24-16,0 0-19 0,-2 3 12 15,2-1-9-15,0 10-7 0,1-9 8 0,-1 9-1 0,-1 0 2 16,1 0-7-16,1 0-12 0,-1 0 20 16,-1 0 6-16,6 0 11 0,-1 0 3 0,-1 0-12 15,3 0-4-15,1 0-17 0,0 0 8 0,3 9-25 16,-2-9-31-16,4 14-65 0,3-5-65 0,-4-9-110 16</inkml:trace>
  <inkml:trace contextRef="#ctx0" brushRef="#br0" timeOffset="131929.82">22877 2818 1286 0,'-4'0'10'16,"-1"0"-6"-16,5 0 0 0,-4 0 12 0,2 0-4 15,2 0 38-15,0 14 25 0,0 0-10 0,0 2 6 16,6 4-32-16,-1 0-16 0,3 4 0 16,-1 2-5-16,-1 3 18 0,4 2-3 0,0-1-24 0,2-1-6 15,1-3-1-15,-2 3-7 0,1 0 14 16,1-5 11-16,-2-1-33 0,0 2 16 0,-1-7 2 16,-2 2-14-16,1-5 16 0,0-1-16 0,-4-5 14 15,1-9-8-15,1 9 3 0,-4-9-14 0,3 0-11 16,-3 0 8-16,-2 0-28 0,-1 0 3 0,0 0-15 15,0-12-14-15,-5-3 9 0,-3-2 3 0,0-2 4 16,-1-3 16-16,-1-3 9 0,-3-1 23 0,0-1 44 16,0-1-41-16,-1-2 0 0,-2 1 12 0,1 0-32 15,1 1 29-15,1 3 11 0,0 0-32 0,1 4 11 16,2 1 6-16,3 3-24 0,0 2 23 0,4 2-15 16,0 0 15-16,3 1 6 0,0-2 2 15,9 0 1-15,-2-1-20 0,3 0 13 0,3 4-8 16,-1-3-16-16,3-1 44 0,0 4-2 0,1-2-28 15,1 4 12-15,0 9-15 0,-1-12-1 0,1 12 33 16,-1 0 15-16,-1 0-53 0,1 0 2 0,-5 0-16 16,-1 0-4-16,0 0 39 0,-1 0 10 0,-3 0-9 15,-2 21 15-15,-2-3-6 0,-2 2-5 0,0 0 14 16,-5 1-16-16,-1-1-4 0,1 5-11 0,-5-1 0 16,-1-1 5-16,1 0-13 0,0-3 16 0,0-1-11 15,0-2 8-15,0 1 21 0,4-4-3 0,0-3 2 16,-1-11-39-16,3 0 15 0,0 12-13 15,4-12 22-15,-2 0 11 0,2 0-24 0,0 0 5 16,0 0-26-16,3 0 43 0,4 0 0 0,-1 0-3 16,0 0 7-16,1 0-20 0,2 0-1 0,-1 0-2 15,4 0 24-15,-1 0-17 0,-1 0-6 0,2 0 19 16,1 0-28-16,-1 0 13 0,-2 0 12 0,1 0-18 16,-1 0 10-16,0 0 8 0,0 0 4 0,-4 18 34 15,1-4 13-15,1-2-7 0,-4 2-1 0,-3 1-19 16,4-1-18-16,-5 2-3 0,0 0 2 0,0 1-19 15,-6 1 8-15,2 0-5 0,-4-1-8 0,1 0 1 16,4 0 9-16,-4-1 13 0,1-2-7 16,1-3-3-16,-3-1-41 0,1-10-55 0,4 11-35 0,-4-11-39 15,6 0-36-15,-4 0-27 0,4 0-30 16</inkml:trace>
  <inkml:trace contextRef="#ctx0" brushRef="#br0" timeOffset="132824.57">23368 3135 883 0,'3'9'50'0,"-3"-9"-11"16,2 0 21-16,-1 0-15 0,-1 0-56 0,3 0 22 16,-3 0-20-16,2 0 15 0,0 0 24 15,0 0-6-15,2 0-14 0,0 0 24 0,-1 0-18 16,3 0-20-16,1-12 36 0,1 1-47 0,0-2 4 15,-1-1 39-15,-1-3-35 0,1 2 39 0,-4-2-24 16,2 2-16-16,-3 0 10 0,1 1-34 0,-3 3 33 16,0 11 14-16,0-13-13 0,-7 13 17 0,1 0-33 15,-2 0-4-15,0 0 6 0,-2 0 3 0,0 0 23 16,0 0 4-16,-3 0-13 0,3 18 17 0,0-3-22 16,1 1-7-16,1 0 21 0,-1-2-15 0,2 1 2 15,3 2-11-15,-2-3-9 0,2-1 12 16,4-2-3-16,0 3 30 0,0-5-8 0,0-9-22 0,8 12 41 15,-1-12-44-15,-1 14 21 0,4-14 11 16,0 10-22-16,5-10 18 0,-4 0-16 0,4 0-18 16,1 0 27-16,-2 0-21 0,0 0 18 15,4 0 21-15,-2-13-66 0,-2-1 43 0,2-1-18 0,0-2-52 16,-5 0 39-16,6-1-52 0,-7-2-14 0,-1 2 50 16,1 1 0-16,-3-1 32 0,-1 4-13 0,-4-1 13 15,0 4 14-15,-2 11-3 0,0-17 29 0,0 7-12 16,-7 10-28-16,0 0 18 0,1-14 20 0,-1 14 10 15,1 0 6-15,1 0 26 0,0 0-24 0,0 0-5 16,0 0 22-16,2 0-62 0,1 0 25 16,-3 0-10-16,5 0-12 0,-1 0 7 0,1 0-9 0,0 0 1 15,0 11-5-15,0 1-12 0,0-12 11 16,6 15-20-16,-2 0 20 0,2-4 29 0,-1 0-20 16,2 1 22-16,-1 0-17 0,0-1 2 0,0-11 8 15,0 14-5-15,2-2-11 0,-4-12-2 0,2 12-1 16,-3-12 7-16,2 0-5 0,-3 12-15 0,0-12 23 15,-1 0-32-15,-1 0 46 0,0 0-29 0,0 0-28 16,0 0 40-16,0 0-22 0,0 0 21 0,0 0 12 16,0 0-12-16,-3 0-21 0,-4 0 24 0,2-15 4 15,-1 3-24-15,0-2 32 0,0 3-20 16,0-1-8-16,2 12-8 0,0-15 6 0,2 3 7 16,-1 12-4-16,3-14 24 0,0 14-17 0,0-15 1 15,0 4-6-15,6 11 16 0,1-14-19 0,1 14 13 16,2-16-6-16,0 4-8 0,1 12 16 0,-1-13-11 15,5 13 5-15,-1-12 14 0,-2 1-36 0,4 11 29 16,-4-12 8-16,0 12-3 0,0-15 6 0,0 1-8 16,0 14-8-16,-2-11-31 0,-1 11 12 0,0 0 3 15,-5 0-11-15,2-13 33 0,-4 13 6 0,0 0-29 16,-2 0 20-16,0 0-6 0,0 0-4 0,0 0 19 16,-6 0-24-16,0 0-3 0,2 18 8 0,-2-8-7 15,0-10 20-15,-1 16-6 0,4-16 6 0,-4 15 0 16,4-4-18-16,2 2 17 0,-4-13 0 15,5 16 1-15,0-2 9 0,0-2-19 0,0-1-7 16,0-11-8-16,5 16 7 0,-1-4 20 0,1-12-18 16,0 14-4-16,4-14 26 0,1 11-15 0,-3-11 22 15,3 14-11-15,-1-14-22 0,-1 0-24 0,1 12 0 16,3-12-34-16,-7 0-73 0,3 0-13 0,-2 0-48 16,2 0-69-16</inkml:trace>
  <inkml:trace contextRef="#ctx0" brushRef="#br0" timeOffset="132995.2">23704 2670 871 0,'-3'0'8'0,"-1"0"-6"0,2 0 7 15,-2 0-4-15,4 0-36 0,0 0 21 0,0 0-17 16,9 0-44-16,-5 0-32 0,6 0-90 0,0-12-8 15</inkml:trace>
  <inkml:trace contextRef="#ctx0" brushRef="#br0" timeOffset="133492.95">23910 2551 1048 0,'0'14'8'0,"0"-2"30"16,0 2 16-16,-3-2 8 0,3 0 8 0,-1 0 11 15,1 2 6-15,0 1 1 0,0 2-23 0,0 1-25 16,0 1-27-16,3 0-8 0,1 1 12 0,0 1-16 16,1 1 13-16,-2-2 11 0,4 0-18 0,-4-1 2 15,3-3-2-15,-1 2-22 0,0-4 16 0,2-2 1 16,-4-1-9-16,4-11 1 0,-4 15 5 0,1-4-3 16,2-11 10-16,-2 0 5 0,0 0-17 0,1 0 3 15,-4 11-2-15,3-11 3 0,-2 0 26 0,1 0-10 16,-2 0-11-16,-1 0 18 0,4 0-27 0,-4 0-1 15,2-18 21-15,2 3-18 0,-2 0 6 16,2 1 5-16,-2-2-27 0,2 0 11 0,0 1 5 16,0-1-3-16,1 1 28 0,-2 1-24 0,1 0 3 15,0 0-14-15,1 2-25 0,0 1-20 0,0 11-39 16,-4-12 0-16,3 12 18 0,-2-11 3 0,2 11 44 16,-2 0-4-16,1 0-25 0,-3 0-2 0,0 0-7 15,0 0 26-15,0 0 17 0,-9 0 39 0,5 0-7 16,1 0 3-16,-4 15-10 0,4-1 9 0,-4-3 22 15,4-11-11-15,-2 15-2 0,-1-2 9 0,2-13-31 16,0 16 10-16,2-16 6 0,-2 12 0 0,4-12 3 16,-1 14 5-16,1-14-9 0,0 12-12 15,0-12-9-15,0 0 26 0,0 0 2 0,3 14-23 16,1-14 35-16,2 0-28 0,1 0-16 0,-4 12 23 0,3-12 1 16,2 0-16-16,1 0 52 0,-2 0-31 15,3 0-13-15,0 0-16 0,2 0-19 0,1 0-33 16,-2 0-36-16,-1 0-21 0,5 0-128 0,-5 0 33 15</inkml:trace>
  <inkml:trace contextRef="#ctx0" brushRef="#br0" timeOffset="133892.75">24233 2694 1214 0,'-4'0'33'0,"2"0"-18"0,-2 0 29 15,0 0 6-15,1 0-9 0,-2 0 20 0,1 0-16 16,3 0-1-16,-2 0-12 0,1 0-7 0,1 0-7 15,1 0-15-15,-3 11-14 0,3-11 14 0,0 12 5 16,0-12-7-16,0 14 12 0,0-14 3 0,4 15-19 16,2-4 13-16,0-11 8 0,-2 15-20 0,5-15 7 15,-4 14 5-15,1-14-17 0,3 0 24 0,-2 12-16 16,2-12-3-16,-2 0 6 0,3 0-18 0,-1 0 13 16,-4 0-1-16,6 0-11 0,-6 0-3 0,1-12-6 15,0 1-19-15,-2-3 14 0,0 2-16 0,1 3 11 16,-4-5 10-16,-1 4-7 0,2-1 23 0,-2 0-6 15,0 2 18-15,0 9-6 0,0-12 7 16,-3 12 4-16,0-11-18 0,1 11 9 0,0 0-5 16,0 0-7-16,2 0 9 0,-1 0-3 0,1 0 0 15,0 0-4-15,0 0 11 0,0 0-10 0,0 0 9 16,0 0 0-16,0 0 10 0,0 0-12 0,0 0 2 16,0 0 4-16,3 14-1 0,1-3-5 0,0-2-1 15,1-9 4-15,0 17-12 0,1-4 25 0,0-13-2 16,3 14-14-16,-4-14-6 0,1 11-26 0,3-11-3 15,-2 0-21-15,2 0-40 0,-4 0-23 0,1 0-70 16,0 0-70-16,0 0-2 0</inkml:trace>
  <inkml:trace contextRef="#ctx0" brushRef="#br0" timeOffset="134282.23">24453 2386 1204 0,'-4'0'0'0,"0"0"34"0,1 0 13 15,-1 0 19-15,1 0 5 0,1 0-43 0,1 0 0 16,-2 0-12-16,2 0 20 0,1 10 14 0,0 0-6 16,0 1 6-16,0 3-31 0,0 2 2 0,4 0-18 15,-4 3 0-15,3 0 18 0,1 0-15 16,0 1 18-16,1 0-18 0,-4-3-12 0,3 3 5 0,2 0-6 16,-1-2 12-16,0-1-2 0,0 1 13 0,0-1-17 15,0-4-10-15,-4 0-30 0,3-1-21 16,-2-12-26-16,2 11-11 0,-2-11 7 0,1 0-9 15,-3 0 8-15,0 0-36 0,0 0 6 0,0 0 11 16,-6 0 38-16,1 0 51 0,0 0 20 0,0 0 23 16,-3-14-18-16,1 2 2 0,-2-2-5 0,2 0 12 15,-3 2 27-15,0-2 5 0,1 1 25 0,2 2-3 16,-3 2 17-16,1 9 8 0,3-12-21 0,0 12-37 16,2-10-22-16,0 10 4 0,1 0-29 0,0 0 26 15,3 0 0-15,-1 0-22 0,1 0 10 0,0 0 11 16,0 0-24-16,5-9 12 0,0 9 21 0,0 0-43 15,5 0 32-15,1-10 1 0,-1 10-13 16,1 0 14-16,5-11-89 0,0 2-74 0,3 9-2 16,-2-11-29-16,3-1-58 0</inkml:trace>
  <inkml:trace contextRef="#ctx0" brushRef="#br0" timeOffset="134761.47">24687 2380 1247 0,'-6'0'11'0,"0"8"-11"15,-2-8 0-15,1 9 12 0,1-9-8 0,0 9 15 16,2-9 2-16,1 14-3 0,1-5-12 16,2-9 28-16,0 12-1 0,0 2-15 0,0-2 23 15,6-1-30-15,0 3-10 0,3-1 16 0,-5 2-16 16,2-2 6-16,-1 0 11 0,1 1-16 0,0-2 4 15,-2-2-14-15,1-10-1 0,-1 13 11 0,-3-13-11 16,4 11 17-16,-5-11 12 0,1 0-23 0,2 0-7 16,-2 11-22-16,-1-11-8 0,2 0-12 0,-2 0 11 15,0 0-6-15,0 0-22 0,0-14 31 0,-3 2-4 16,3-3 31-16,-3-1 8 0,2-2-8 0,-2 3 25 16,1-2-13-16,2 0-3 0,-1 0-2 15,-2 4-13-15,2 0 9 0,1 2 16 0,-5 1 24 16,4 10-36-16,-2-12 17 0,2 12-20 0,1-11-15 15,-2 11 34-15,2 0-31 0,0-9 4 0,0 9 0 16,0 0 18-16,0 0 3 0,3 0 15 0,1-6-1 16,-2 6-7-16,1 0 0 0,1 0-14 0,-3 0 6 15,4 0-19-15,-4 0 16 0,3 0 4 0,2 0-14 16,0 0 16-16,3 0-24 0,-4 11 34 0,6-1-20 16,-3 1 3-16,-1 1 23 0,-1-1-36 15,3-2 12-15,-3-1 0 0,1 1-11 0,-3 3 25 0,2-12-12 16,-2 12-25-16,2-3-37 0,-2-9-82 0,1 0 21 15,-1 0-13-15,-1 0-29 0,1 0 29 16,0 0-30-16</inkml:trace>
  <inkml:trace contextRef="#ctx0" brushRef="#br0" timeOffset="134916.59">24827 2327 1007 0,'0'0'5'0,"0"0"2"16,0 0-23-16,0 0 20 0,0 0-24 0,0 0 20 15,0 0 21-15,4 0-32 0,0 0 32 0,1 0-10 16,1 0-13-16,-1 0 14 0,1 0-47 0,3 0-60 16,2 0-29-16,-1 0-37 0,0 0-62 0</inkml:trace>
  <inkml:trace contextRef="#ctx0" brushRef="#br0" timeOffset="135143.93">24971 2209 1162 0,'-3'13'23'0,"-4"-4"-2"0,1 1 19 0,-1-1-1 0,-2 1 6 16,3 2 0-16,1 1-8 0,-1 1 35 0,-3 3-37 15,5-2 10-15,-2 4-10 0,5 0-30 0,-4 0 27 16,4 1-4-16,-2 3 10 0,2-2-1 0,-4 3-17 16,4 1 12-16,-2 0-10 0,2 0-20 15,-1 1 9-15,-1 0-15 0,2 1-10 0,-4 1 37 16,5 1-11-16,-1-5 1 0,-2 1-12 0,3 0-40 15,0-3-61-15,0-4-46 0,0 0-49 0,0-5-30 16,0-13-17-16,4 0-58 0,1 0 46 0</inkml:trace>
  <inkml:trace contextRef="#ctx0" brushRef="#br0" timeOffset="135526.19">25114 2212 1279 0,'1'0'24'0,"-1"0"4"16,3-10 26-16,-3 10 12 0,0 0-23 0,0 0-2 15,-4 0-12-15,-2 0-7 0,2 0-7 0,-4 0 0 16,1 0-25-16,0 0 1 0,-2 13-4 0,4 0 10 16,-6 2-1-16,1 0-2 0,3 2 14 0,-2-2-12 15,2 2 6-15,-1 1-1 0,2-7-8 0,0 4-5 16,2-4 11-16,-1-2-2 0,4-9 5 0,-2 11 14 15,3-11-20-15,0 0 10 0,0 0 2 0,6 0-5 16,-2 0 10-16,5 0-7 0,-3 0 0 0,2 0 4 16,-1 0-5-16,2 0 2 0,-2-11-3 15,6-1-4-15,-5 1 4 0,2-1 6 0,-2 1-12 16,-1-1-12-16,-1 1 21 0,0 4-14 0,1 7-10 16,-4-10 25-16,1 10-18 0,-1 0 19 0,-1 0-2 15,-2 0-7-15,1 0-4 0,-1 0-15 0,0 0 24 16,3 0 0-16,-1 0-3 0,-1 0-5 0,3 0 8 15,1 11-15-15,0 0 4 0,0-2-1 0,0 2-64 16,1-2-40-16,3 3-60 0,-2-3-100 0,2 1-68 16</inkml:trace>
  <inkml:trace contextRef="#ctx0" brushRef="#br0" timeOffset="156637.64">12486 4233 744 0,'0'0'7'0,"0"0"11"0,-3 0 5 16,0 0 12-16,0 0 26 0,2 0 9 0,-2 0 16 15,0 0 4-15,0 0-22 0,-1 0-15 0,2 0-3 16,-2 0 5-16,0 0 8 0,2 0-2 0,1 0-3 16,-2 0 3-16,0 0-12 0,3 0 5 0,-3 0-25 15,-1 0 0-15,1 0 2 0,-4 0 5 0,4 0 20 16,-4 0-7-16,-2 0 1 0,2 0 10 0,0 0 1 16,-2 0-15-16,-1 0-8 0,0 0-14 0,0 0-8 15,0 0 3-15,1 0-14 0,-4 0-5 0,2 0-6 16,0 0-3-16,0 0 21 0,-4 0-24 0,4 0 10 15,-2 8 13-15,1-8-26 0,-2 13 25 0,3-13-8 16,0 12-19-16,-3-2 17 0,4-1 9 16,0 1-12-16,3 0 16 0,-2 5-18 0,-1-1 1 15,0 3 7-15,4-2-17 0,0 5 14 0,0 0-2 16,1 1 10-16,-1 2-3 0,2 0 4 0,-1 0-10 16,4 1-1-16,-2 2 12 0,3-2-6 0,0-2 0 15,0 2 8-15,6-1-10 0,-2-1-3 0,2-1 5 16,-2-3-16-16,2 2 15 0,0 0 15 0,2-5-19 15,-2 0 13-15,3-15-14 0,-2 18-8 0,-1-18 14 16,2 16-3-16,-2-16-3 0,3 0-4 16,-2 12 9-16,2-12-8 0,-2 0 27 0,-1 15 2 15,2-15-16-15,1 0-8 0,-3 0-4 0,1 0-1 16,2 0 8-16,-2 0 15 0,1 0-17 0,1 0-6 16,0 0 9-16,-1 0-14 0,2 0 20 0,-1 0-3 15,0-12-10-15,1 12-2 0,-2-18-6 0,0 3 7 16,2-1-4-16,-2 1 12 0,1 1-14 0,-3-1 20 15,-3 0-7-15,1 1-8 0,0-1 12 0,-2 3-9 16,-2 1 8-16,0 11 27 0,0-15 1 0,0 6 10 16,0 9 31-16,-3 0 14 0,-4-11-6 0,4 11-31 15,-3 0-27-15,-3 0-30 0,1 0 15 0,1 0 16 16,-4 0-13-16,1 0 5 0,-4 0-11 0,2 0-24 16,1 0-5-16,-4 0 14 0,0 0-12 15,0 15 18-15,-1 1 7 0,2 3-26 0,-2-2-50 16,2 3 11-16,1 0-23 0,0 1-47 0,1-3-8 15,2-1-82-15,4-3-47 0,2-14-73 0,4 0-28 16,0 14-43-16</inkml:trace>
  <inkml:trace contextRef="#ctx0" brushRef="#br0" timeOffset="181178.07">7057 19539 467 0,'-3'0'22'0,"3"0"-17"16,0 0 32-16,-1 0-25 0,-1 0-9 0,2 0 37 15,-4 0-38-15,4 0 9 0,-3 0-5 0,3 0-14 16,-1 0 29-16,-1 0 10 0,2 0 26 0,-4 0-9 16,4 0-11-16,-2 0 6 0,2 0-32 0,-2 0-15 15,0 0 13-15,2 0 3 0,0 0-2 0,0 0 21 16,-3 0-57-16,3 0 4 0,0 0 15 0,0 0-5 15,0 0 38-15,0 0-32 0,0 0 14 0,0 0-7 16,0 0-3-16,0 0 22 0,0 0-47 16,0 0 22-16,0 0 2 0,0 0 3 0,0 0 3 15,0 10-15-15,3-10 20 0,1 0-16 0,-4 0 12 16,2 0 8-16,-1 0-35 0,2 10 40 0,0-2-20 16,4-8-2-16,-1 11 2 0,0 0-2 0,0-2 4 15,-1 2 20-15,4-1 5 0,-3 0-19 0,2 0 2 16,-2 0-12-16,0 0-6 0,1-1-2 0,0 2 33 15,-4-2-5-15,4 3 21 0,1 2-31 0,-4-5 10 16,2 3-20-16,-2 0-30 0,2-1 47 0,-2 0-2 16,0-4-7-16,-2 1 23 0,2 1-34 15,-2-9-7-15,-1 8 30 0,4-8-14 0,-3 8 24 16,-2-8-17-16,2 0-1 0,-1 0-2 0,-1 0 4 16,0 0-4-16,0 0-5 0,0 0 15 0,0 0-5 15,0 0 4-15,0 0-25 0,0 0 5 0,0 0-3 16,0 0 4-16,0 0 4 0,0 0-13 0,0 0 7 15,0 0 2-15,0 0 17 0,5 0-2 0,-3 0-2 16,1 0 0-16,0-10-15 0,1 1 4 0,0 1 2 16,1-1-6-16,0-6 28 0,-1 4 25 0,4-4-3 15,-2-3 10-15,0 2-19 0,0-3-4 16,0-3-11-16,-1-2 18 0,4 3-31 0,-1-2-20 0,0-2 21 16,0 0-36-16,-2-2 27 0,3 3 19 15,-2-5-11-15,-1 5 7 0,2-2 22 0,-5 1-28 16,4 0-7-16,-2 2 7 0,-1 1-29 0,1 2 35 15,3 3-6-15,-2-1-13 0,0 1 24 0,1 4-19 16,-3-1 0-16,3 3-3 0,-4 1 7 0,4 10-8 16,-2-14-25-16,-2 14 46 0,1 0-53 0,0 0-49 15,-2 0-38-15,-1 0-112 0,4 0-68 0</inkml:trace>
  <inkml:trace contextRef="#ctx0" brushRef="#br0" timeOffset="189209.94">11950 19815 506 0,'-5'0'-1'0,"1"0"-1"16,3 0 20-16,-4 0 17 0,1 0-20 0,3 0 16 15,-4 0-13-15,4 0-37 0,-2 0 27 0,1 0 12 16,0 0-34-16,0 0 11 0,2 0 16 16,-1 0-17-16,-2 0 28 0,3 0 19 0,-2 0-14 0,2 0 9 15,0 0-3-15,0 0-7 0,0 0-5 16,0 0-4-16,0 0 6 0,0 0 0 0,0 0-4 16,0 0-8-16,0 0 12 0,0 0-4 0,0 0 3 15,2 7-1-15,1-7-29 0,-2 3 3 0,-1 3-1 16,4 0 19-16,-2 1-20 0,2 2 21 0,1-3-17 15,0 7-30-15,1 0 49 0,0 0-24 0,0-2 12 16,1 4 9-16,-1-1-13 0,-1-3 10 0,1 4-9 16,0-2 0-16,-2-1 11 0,2-2-46 0,-2 0 48 15,-2-2-1-15,2 0-34 0,0-3 30 0,-2-5-33 16,1 7 0-16,-2-7 19 0,-1 0 19 16,4 6 10-16,-4-6-10 0,0 0-11 0,0 0 6 0,0 0-21 15,0 0-2-15,0 0 10 0,2 0 1 16,-2 0 6-16,4 0 6 0,-2-9 11 0,2 3-3 15,0-5-6-15,2 1-2 0,-2-4 2 0,2-1-28 16,0-5 12-16,0 0 23 0,2 0-12 0,-2-4 18 16,0-2-4-16,0 2-17 0,2-1 0 0,1 1-4 15,-2-2-1-15,-1 4 4 0,3-2-10 0,-2 3 16 16,1 1-15-16,3 1 5 0,-4 1-36 0,3 3-97 16,0 4-62-16,3 2-117 0</inkml:trace>
  <inkml:trace contextRef="#ctx0" brushRef="#br0" timeOffset="194082.69">17742 19024 72 0,'-2'0'1'0,"-3"0"13"16,0 0 8-16,1 0-31 0,1 0-10 0</inkml:trace>
  <inkml:trace contextRef="#ctx0" brushRef="#br0" timeOffset="194350.88">17710 19024 280 0,'0'0'3'0,"0"0"21"15,0 0 22-15,0 0 15 0,0 0-2 0,0 0-21 16,0 0 23-16,2 0-17 0,0 0 5 0,-2 0-4 16,2 0-49-16,2 9 39 0,-2-2-24 0,-1 2 12 15,4 3 16-15,-1 0-45 0,0-1 44 16,0 4 4-16,2-1-12 0,-2 1 1 0,0-1-22 16,1-2-15-16,-2 1-7 0,1-2 13 0,1 0 28 15,-2-2-15-15,1 0 25 0,0-9-26 0,0 8-7 16,-2-8 8-16,2 0-28 0,-2 0 4 0,2 0 15 15,0 0 5-15,1 0 14 0,0 0 31 0,1-11-20 16,-3-2 8-16,6-1 5 0,-5-4-39 0,2-2-11 16,-2-5 10-16,0-1-11 0,1-2 20 0,-4-3-9 15,4 5-21-15,-4-4 11 0,1 2 19 0,0 2-20 16,3 2-11-16,-4 3 22 0,1 2-17 16,0 2 31-16,-2-1-14 0,2 3-62 0,-2 4-19 15,0 2-90-15,0 3-31 0,0-3-4 0,0 7-48 16</inkml:trace>
  <inkml:trace contextRef="#ctx0" brushRef="#br0" timeOffset="195417.84">14122 20007 576 0,'-3'0'33'0,"0"0"20"0,1 0-10 0,-2 0 4 16,0 0-42-16,4 0-27 0,0 0 7 15,0 0-19-15,0 0 21 0,0 0 16 0,0 0-1 16,4 0-11-16,-1 0 15 0,-2 0-19 0,4 0 0 15,-4 0 52-15,3 0-29 0,1 0 5 0,-2 0-7 16,1 0-14-16,5 0-6 0,-2 16 39 0,2-5-22 16,1 3 4-16,1 3 9 0,1 1-41 15,2-1 52-15,-4 1-10 0,2-3-25 0,1 0 25 0,-2-2-27 16,-1-3-7-16,-1-10 48 0,-2 0-7 16,2 11-23-16,-2-11 9 0,-1 0-39 0,2 0 4 15,0 0 39-15,2 0-22 0,0 0 11 0,0 0-2 16,0-14 2-16,4-2 3 0,1-2 25 0,-2-1-34 15,4-2-7-15,-1-4 18 0,-3 0-25 0,6-2 20 16,-3 0 6-16,1 1-23 0,2 4 5 0,-2-2-7 16,6 0-60-16,-1 8 3 0,3-3-54 0,1 8-73 15</inkml:trace>
  <inkml:trace contextRef="#ctx0" brushRef="#br0" timeOffset="195986.32">16299 19699 757 0,'0'8'-32'0,"5"-1"30"16,-4 2-15-16,2 0-11 0,-2 3 38 16,4-1-13-16,0 3 24 0,-3 1-5 0,4 0-25 0,1 1 6 15,-1 2-15-15,-1-3 34 0,1 5 18 16,3-3-28-16,-2 1 20 0,-1-1-16 0,2 1 17 15,1-3-18-15,-3 0-11 0,0-4-1 0,1 0-5 16,1-2 26-16,-2-3-12 0,0-6-1 0,0 0-4 16,2 0-18-16,2 0 19 0,-2 0-4 0,5 0-18 15,-2-10 38-15,1-1 1 0,1-1 2 0,1-4 3 16,-1-2 0-16,3-5-16 0,0 0-15 0,3-3 2 16,1-2 7-16,1-1 1 0,1 1 27 0,2-4-2 15,2 3-36-15,0 2-17 0,0-1-101 0,3 2-69 16,0 2-38-16</inkml:trace>
  <inkml:trace contextRef="#ctx0" brushRef="#br0" timeOffset="198914.02">18617 19763 318 0,'-3'0'14'16,"3"0"-5"-16,0 0-20 0,-2 0 16 0,2 0-4 15,0 0-19-15,0 0 19 0,0 0 4 0,0 0-18 16,0 0 23-16,0 0 11 0,0 0-8 0,0 6 2 16,0-6 12-16,0 4 2 0,0-4 4 0,0 0 13 15,-1 0-26-15,1 5-5 0,-3-5-23 0,3 0 5 16,-4 0 11-16,4 0 13 0,-2 4-7 15,-2-4-7-15,3 2 19 0,1-2-18 0,-2 5 16 0,-1-5 10 16,3 0-34-16,-1 4 35 0,1-4-6 0,-3 4-12 16,3-4 19-16,0 0-18 0,0 0 24 15,0 2-41-15,0-2 17 0,-2 0-19 0,2 5 0 16,0-5 7-16,0 0-9 0,0 4-2 0,0-2 0 16,0 3 29-16,0-1-8 0,0 2-1 0,6 2-37 15,0 2 7-15,0 0-3 0,4 3 28 0,3 1-2 16,-2 5 1-16,1 0 8 0,2 1-29 0,2 0 39 15,-1 0-12-15,-4 1-20 0,5-3-5 0,-3 2-2 16,-2-3 1-16,1-2 24 0,1 3 19 0,-3-4-26 16,-3 0-10-16,2-2-5 0,-2-4 1 0,-3 1 6 15,2-3 25-15,-1-6-10 0,-4 0-34 0,-1 0 28 16,0 0-35-16,3 0 23 0,-2 0 43 0,-1 0-51 16,0 0 28-16,5 0-10 0,-4-7-25 15,3-1 6-15,-1 0 22 0,0-4-21 0,3-2 21 16,1 0 14-16,-1-4-31 0,0-3 18 0,2 1-14 15,0-4-9-15,-3 2 22 0,5-2-16 0,0 0-1 16,1-1 23-16,-1 1 0 0,4-2-2 0,-1 5-24 16,4 0-57-16,1 1-77 0,0-1-56 0,4 3-12 15</inkml:trace>
  <inkml:trace contextRef="#ctx0" brushRef="#br0" timeOffset="203602.8">12355 3410 457 0,'-2'0'-21'15,"-2"-8"22"-15,0 8 6 0,2 0 28 0,-2 0 10 16,1 0-27-16,-1 0 20 0,-1 0-32 0,1 0 23 15,0-7-7-15,1 7-23 0,-1 0 13 0,-1 0-16 16,1 0-3-16,1-8 23 0,-4 8-14 0,4 0 21 16,-4-6 3-16,1 6-28 0,0-9 5 0,0 9-8 15,2-6 11-15,-2 6 2 0,-2-10 14 0,2 10-14 16,0-7 8-16,0 7-11 0,1-9-5 16,-1 9 3-16,-1-9 2 0,1 9 17 0,0-10-13 0,-1 4 12 15,-2 6-14-15,3-11-18 0,-2 4 15 16,2 7-21-16,0-11 27 0,1 11 2 0,-4-9 0 15,3 3 10-15,0 6-19 0,-2-9 10 0,2 9 0 16,0-9-6-16,-4 9-4 0,4-8 4 0,-2 8-5 16,0-11 19-16,0 11 4 0,1-7 12 0,-4 7-7 15,3-11-19-15,-2 11-3 0,0-9-37 0,2 9-1 16,-4-9 28-16,3 9-6 0,-1-8 21 0,-3 8 9 16,3-9-24-16,-2 9 19 0,2-9-20 0,-1 9 13 15,-4 0-6-15,4 0-5 0,-2 0 12 0,0 0-18 16,-2 0 17-16,1 0-12 0,-2 0 14 0,4 0-31 15,-3 0-17-15,0 0 51 0,-1 0-45 16,2 0 47-16,0 0 5 0,-1 0-46 0,4 0 31 16,-1 0-8-16,-2 0 10 0,2 0-10 0,2 9 12 15,2-9-2-15,-1 11-7 0,0-11 5 0,1 9-23 16,2-9 12-16,0 10-16 0,0-2 11 0,0-8 32 16,1 11-26-16,0 0 3 0,1-1-5 0,1 1 2 15,2 3-6-15,-1-1 24 0,-2 3 3 16,4 0-22-16,0 2 16 0,0-1-31 0,0 1 12 15,0-1 0-15,4 1-2 0,-1-2 25 0,0 1-11 0,1 1-12 16,2-3 23-16,0 0-43 0,-2-2 17 16,2-1 22-16,1 3-24 0,0-1 28 0,-1-2-18 15,0-1 9-15,0 3-9 0,2-2-2 0,-2 0 19 16,0 0-28-16,0 0 26 0,1-1-7 0,-2-11-8 16,1 14 17-16,2-3-14 0,-1-11 8 0,-2 14-22 15,1-4-6-15,0-10 9 0,0 12 3 0,4-12 18 16,-2 14-14-16,0-14 7 0,0 11-9 0,2-11 3 15,0 0-6-15,1 10 3 0,0-10 29 0,-1 0-23 16,2 12 37-16,1-12-38 0,-2 0-3 0,-1 0 12 16,2 0-20-16,1 0 16 0,-2 0-1 0,-1 0 0 15,2 0-15-15,-2 0 6 0,0 0-10 16,0 0-13-16,2 0 42 0,-2 0-12 0,-1 0 8 16,1 0 6-16,-3 0-28 0,6 0 31 0,-6 0-17 15,3 0-22-15,-1 0 36 0,-2 0-49 0,3-12 15 0,-1 12 35 16,-2-9-36-16,-1 9 35 0,2-9-10 15,1 9-9-15,-2-9-9 0,-1 9 16 0,0-11 6 16,2-1-31-16,-2 12 36 0,0-9-17 0,3-2-7 16,-4 2 35-16,1-2-22 0,0 2-8 0,0-2 4 15,1 1 0-15,-1-1-7 0,1-1-1 0,1-1 16 16,-2-1-12-16,3 0-13 0,-2 0 27 0,-1 1-15 16,2-3-16-16,-2-1 32 0,0 2-17 0,0 0-23 15,2 1 43-15,-2 0-14 0,-2-1 0 0,1 1 26 16,-2-1-7-16,1 1-5 0,-4 2-18 15,0-2 8-15,0 2-20 0,0 0 26 0,-6-2-1 16,0 3-33-16,-2-2 55 0,1 1-17 0,-2-2 9 16,-1 2 11-16,-2-2-36 0,-2 5-15 0,2-3 26 15,-2 1 14-15,-2 2-13 0,2 9 20 0,-2-11-23 16,0 11-11-16,2-9 11 0,-4 9-22 0,4 0 12 16,-2 0-1-16,2 0-1 0,1 0-28 15,0 0-40-15,1 0-31 0,1 10-41 0,1 4-47 16,1 3-30-16</inkml:trace>
  <inkml:trace contextRef="#ctx0" brushRef="#br0" timeOffset="-179740.25">11603 7664 552 0,'0'0'-5'16,"0"0"15"-16,0 0-13 0,0 0-2 0,0 0-6 15,0 0 11-15,0 0-5 0,0 0 16 0,0 0 6 16,0 0-34-16,0 0 55 0,0 0-55 16,0 0 20-16,0 0 16 0,2 0-45 0,-2 0 62 15,0 0-22-15,2 0-38 0,-2 0 39 0,3 0-48 0,-2 0 24 16,5 0 26-16,-2 0-54 0,0-14 36 16,2 14 10-16,-3 0-31 0,4-15 59 0,-1 15-36 15,0 0-36-15,4-12 61 0,-4 12-36 0,2 0 23 16,0-14-5-16,0 14-3 0,-2 0 10 0,4 0-15 15,-4-12 25-15,2 12-32 0,0 0-11 0,-2 0 20 16,1 0-18-16,-2 0 13 0,1 0 11 0,-2 0 6 16,-2 0-2-16,2 0-19 0,1 0-7 0,-2 0-9 15,-1 0 19-15,0 0 14 0,2 0 6 0,0-12-10 16,-2 12-33-16,2 0 26 0,0 0-20 16,-2 0 8-16,1 0 26 0,-2 0 1 0,1 0 19 15,2 0-9-15,-2 0-1 0,0 0-10 0,0 0-26 16,2 0 4-16,-2 0-14 0,0 0 8 0,0 0 11 15,2 0-4-15,-4 0 32 0,2 0-19 0,1 0 18 16,-2 0 4-16,3 0-23 0,-2 0-31 0,2 0 1 16,-2 0 25-16,0 0-13 0,3 0 31 0,-2-17-22 15,1 17 0-15,-1 0-1 0,0 0-8 0,0 0 42 16,-2 0-10-16,3-12-14 0,-2 12 37 0,1 0-53 16,-2 0-8-16,-1 0 58 0,2 0-61 0,0 0 33 15,-2 0-7-15,0 0-30 0,0 0 32 0,0 0-14 16,0 0 17-16,0 0 14 0,0 0-11 15,0 0-14-15,0 0-49 0,0 0-66 0,0 0-52 0</inkml:trace>
  <inkml:trace contextRef="#ctx0" brushRef="#br0" timeOffset="-179326.24">11865 7368 872 0,'0'0'-29'0,"-2"0"9"0,2 0-2 16,-4 0 6-16,4 0 21 0,0 0-9 0,0 0 5 15,0 0 9-15,0 0-5 0,0 0-23 0,0 0 9 16,0 0-32-16,4 0 48 0,-2 0 15 0,2 0-15 15,2 0 26-15,-2 0-53 0,5 0 37 0,-4 15 0 16,1-15-13-16,0 0 12 0,3 14-37 0,-2-14-17 16,-1 0 5-16,2 14 26 0,-2-14 20 0,0 13 12 15,2-13 0-15,-2 14-24 0,-1-14 14 0,0 0 6 16,0 16-16-16,-2-16-7 0,1 15 25 0,-1-15-10 16,-2 15 17-16,1-15-21 0,1 14-4 0,-3-14 16 15,0 18-12-15,0-4 11 0,0-14-31 16,0 23 9-16,-5-5 25 0,1-1 8 0,0 1 8 15,-2-1-58-15,0-2 4 0,0 2 2 0,0-17-10 16,1 15 40-16,0-15-10 0,-3 17 1 0,2-17-44 16,0 0-18-16,2 0-50 0,0 15-59 0,1-15-53 15,0 0 18-15</inkml:trace>
  <inkml:trace contextRef="#ctx0" brushRef="#br0" timeOffset="-178678.69">12079 7408 702 0,'0'0'-4'0,"2"0"8"15,-2 0-22-15,0 0 9 0,3 0 16 0,-2 0-4 16,-1 0 17-16,0 0-26 0,0 0 8 0,0 0-6 16,0 0 5-16,2 0 11 0,-2 0-13 15,0 0-9-15,3 0 13 0,-2 0 24 0,-1 0-11 16,3 0 31-16,-2 0-27 0,1 0 7 0,2 0 20 16,0 0-9-16,1 0 25 0,0 19-38 0,0-2-25 15,-2 3 10-15,1 0-12 0,0 3 31 0,2 0-26 16,-2 5-6-16,-2-3-7 0,1 1-24 0,0-3 71 15,-3 0-26-15,3-5-4 0,-3 3 5 0,0-2-31 16,0-4 12-16,0 0 18 0,0-15 2 0,0 17-25 16,0-2 29-16,-5-15-13 0,5 14-3 0,-4-14 18 15,2 0-24-15,2 0-7 0,0 0 16 0,-1 0-3 16,-2 0-24-16,3 0 32 0,-1 0-14 16,-2 0-15-16,3 0 35 0,-2-20-15 0,2 3 5 0,-4-3 15 15,4-2-32-15,-1-4-5 0,-2 0 16 16,3-2 3-16,0-2-7 0,0 1 38 0,0 0-44 15,0 0 12-15,0 3 21 0,0 0-35 0,4 3 4 16,-1 3-4-16,0 2 20 0,1 3-29 0,0 2 29 16,-2 1-5-16,4 12-21 0,-2-15 19 0,2 15 0 15,-2-15 1-15,0 15 0 0,2 0 13 0,-2-12-20 16,1 12-6-16,-2 0 17 0,0 0-26 0,-2 0 24 16,3 0 6-16,-2 0-20 0,2 0 24 0,-1 0-3 15,-2 0 0-15,1 0 6 0,1 0 1 0,-2 16-8 16,1-2-5-16,-2-2 18 0,3 2-12 15,-3 1 6-15,0 2-15 0,0 1 5 0,0-2-3 16,-5 2-8-16,1-1 32 0,-2-2-29 0,2 0 21 16,-2-1-16-16,2 1-20 0,-2-15 8 0,2 19-19 15,-2-5 28-15,3-14-29 0,-1 13-35 0,-1-13-15 16,4 0-79-16,-2 0-24 0,2 0-41 0</inkml:trace>
  <inkml:trace contextRef="#ctx0" brushRef="#br0" timeOffset="-177914.16">12316 7479 865 0,'0'0'24'0,"0"0"-1"0,0 0 10 0,0 0 4 15,0 0-26-15,0 0 7 0,0 0-24 0,0 0 20 16,1 0-8-16,1 0-21 0,-2 0 21 0,3 0-20 16,-2 0 14-16,-1 0 12 0,0 0-13 0,4 0-3 15,-4 0-2-15,0 0-2 0,0 0 3 0,0 0-10 16,2 0 18-16,1 0-30 0,-2 0 25 16,3 0 6-16,-2 14-21 0,1-14 33 0,0 17 4 15,1-2 15-15,0 2-8 0,-2-3-5 0,2 1-31 16,0 2-17-16,-2-2 23 0,2 2 20 0,-1-17 0 15,0 19-8-15,-3-19-8 0,4 19 2 0,-2-19-3 16,1 15-32-16,-2-15 33 0,3 0-51 0,-2 0-17 16,1 0 67-16,-2 0-24 0,3 0 13 0,-2 0 37 15,1 0-51-15,-2-15 10 0,2-2 29 0,0 2-10 16,0-2 35-16,-2-1-32 0,1 1-8 0,1-1 15 16,-2 2-17-16,-1-1-18 0,0-1 14 0,0 3-12 15,3 0 10-15,-2 2 26 0,-1 1-24 0,2 12-3 16,-2-15-16-16,0 15 22 0,3-12 2 15,-2 12 7-15,-1 0-2 0,3-14 7 0,-2 14-18 0,-1 0 6 16,2 0 35-16,-2 0-39 0,0 0 52 16,0 0 7-16,0 0-24 0,3 0 31 0,-3 0-28 15,0 0-30-15,0 0 33 0,0 0-33 0,0 0 3 16,0 0 21-16,0 0-39 0,0 0 24 0,0 0-21 16,0 0-2-16,0 0 14 0,0 15-11 0,1-15 21 15,-1 16-11-15,0-16-14 0,0 15-6 0,3-15 14 16,-1 15 3-16,-1-15 27 0,3 0-1 0,-2 14-17 15,2-14-24-15,0 0 3 0,2 0 13 16,-1 13-31-16,0-13 48 0,0 0-29 0,0 0-9 0,1 0 31 16,0 0-2-16,3 0-4 0,-4 0 14 15,1 0-8-15,0 0-33 0,1 0 27 0,-1 0-2 16,-2 0-4-16,3 0 18 0,-1 0-29 0,-2 0 38 16,2 0-7-16,-1 0 5 0,-1 0 14 0,0-13-51 15,2 13 39-15,-3 0-15 0,1-14-28 0,0 14 15 16,-2 0-21-16,2-12 2 0,-1 12 15 0,-1 0 23 15,-1 0-21-15,2 0 3 0,-2 0 13 0,-1 0-31 16,0 0 30-16,0 0-30 0,0 0 39 0,0 0-15 16,0 0 10-16,0 0-7 0,5 0-12 0,-1 0 3 15,-1 0 11-15,1 15 24 0,2-4-38 0,1 3 27 16,0 1-18-16,-1 0-68 0,0-3 0 16,1-12-80-16,0 19-88 0,2-4-10 0</inkml:trace>
  <inkml:trace contextRef="#ctx0" brushRef="#br0" timeOffset="-176843.24">11643 8053 704 0,'-2'0'14'0,"-2"0"19"0,1-10-9 16,3 10-1-16,-1 0-1 0,-1 0-14 0,2 0 2 15,-1 0-6-15,-2 0 2 0,3 0 6 0,0 0 3 16,0 0 43-16,0 0-27 0,0 0-9 0,0 0 13 15,0 0-21-15,0 0 20 0,0 0-39 0,0 0 23 16,0 0-24-16,4 0 2 0,-2 0 44 16,-1 0-51-16,2 0 7 0,-1 0 12 0,0 0-19 15,3 11 19-15,-2 0 1 0,1 4-27 0,0-1 8 16,2 0 8-16,0 1-4 0,-2-1 13 0,2-2 8 16,-2 3-5-16,0-1-6 0,-2-2-21 0,2 0-8 15,0 2 34-15,-2-3-3 0,0 1 16 0,0 1 4 16,-2-1-61-16,2-12 24 0,1 15 0 0,-3-15 10 15,0 13 25-15,0-13-1 0,0 11-16 0,0-11-4 16,0 0-12-16,0 0-7 0,0 0-17 0,-5 0-10 16,1 0-5-16,2 0 17 0,0 0 6 15,0 0 8-15,-2 0 20 0,2-12-22 0,0 0 24 16,-1-3-29-16,0-1 21 0,-1 1 10 0,-1-2-15 16,4 0 34-16,-1 2-45 0,0 0 29 0,0 0-26 15,2 1 11-15,0 0 20 0,0 2-31 0,0-2 33 16,0 3-32-16,4-1 20 0,-2 0-22 0,2 0 3 15,2 12 15-15,-2-15-9 0,2 1-2 0,0 14 2 16,-2-14 5-16,5 14-12 0,-4-15 33 0,1 15-5 16,-2-12 2-16,2 12-10 0,0 0-18 15,0-11-4-15,-2 11 6 0,2 0 7 0,-2 0 15 0,0 0 5 16,1 0-6-16,-4 0 13 0,1 0-15 0,1 0-12 16,-2 0 15-16,1 0-16 0,0 0 35 15,-2 0-9-15,0 0-40 0,0 0 11 0,0 14 19 16,0-2 12-16,0 0 17 0,-5-1-14 0,0 1-45 15,1 5 15-15,0-3-7 0,-2 2 7 0,0-2-45 16,0 0-54-16,2 1 7 0,-2-3-44 0,2 0 2 16,0-12-5-16</inkml:trace>
  <inkml:trace contextRef="#ctx0" brushRef="#br0" timeOffset="-176407.48">11855 8199 487 0,'2'0'10'0,"3"0"-5"0,-2 0 4 0,1 0 4 15,0 0 3-15,-2 0-11 0,2 0-4 0,2 0 11 16,-2 0-9-16,0 0 17 0,2-12-4 0,-4 12-7 15,2-15-22-15,0 3 5 0,-2 1 0 0,2 11 27 16,-4-14 24-16,2 5 2 0,-2 9 16 0,0-12-44 16,0 12 31-16,0 0-18 0,-6-11-21 15,4 11 8-15,-3 0-30 0,0 0 29 0,-1 0 10 16,2 0-4-16,-2 0-5 0,-2 0-24 0,2 0-2 16,0 0-1-16,2 0 12 0,-2 0 3 0,0 0-4 15,2 0-15-15,0 15 10 0,-2-4-20 0,5 2 8 16,-2-13 45-16,1 13-19 0,2 1 10 0,0-4-21 15,0-10-12-15,0 14-6 0,0-3 6 0,5-11 0 16,-2 15 25-16,4-15-13 0,-2 14-27 16,0-14 22-16,0 11-26 0,0-11 47 0,1 0 14 15,-1 0-4-15,3 10-11 0,0-10-54 0,1 0 10 0,-2 0 22 16,-1 0-32-16,4 0 7 0,-1 0-1 0,-2 0-42 16,1 0 27-16,-2 0-18 0,3-12-33 15,-3 2-33-15</inkml:trace>
  <inkml:trace contextRef="#ctx0" brushRef="#br0" timeOffset="-176088.43">11987 8097 943 0,'0'0'-6'0,"0"0"12"0,0 0 2 16,0 0 10-16,0 0 16 0,0 0-4 0,0 0-18 15,0 0-22-15,0 0-7 0,0 0-17 16,0 0 9-16,0 0 30 0,2 0 6 0,2 0 3 15,-1 0 4-15,-2 12-9 0,1-1 0 0,2-11 2 16,-2 20 0-16,0-8-13 0,0 0-8 0,2-2 0 16,0-10 0-16,-2 15 8 0,-2-15 17 0,3 13-5 15,-2-13-6-15,-1 0-9 0,0 11-16 0,0-11 8 16,0 0 16-16,0 0 15 0,0 0-3 0,0 0 0 16,0 0-9-16,0 0-17 0,0 0 2 0,0 0 7 15,0 0 5-15,0 0 8 0,0 0 6 0,0 0-4 16,0 0-1-16,0 0 0 0,0 0-21 0,0-12-18 15,0 12 16-15,0-17-16 0,0 5 8 0,0 0-24 16,0 1-23-16,0 2-44 0,5-3-8 16,0-2 27-16,0 5-38 0,0-2-12 0</inkml:trace>
  <inkml:trace contextRef="#ctx0" brushRef="#br0" timeOffset="-175746.79">12149 7990 833 0,'-3'0'-7'0,"-2"0"17"16,0 0 1-16,0 0 25 0,0 0 1 0,0 0-21 15,-1 13 7-15,2-13-26 0,0 0 3 16,1 14 16-16,-1-14-6 0,1 0-7 0,1 13 4 0,1-13-3 16,-2 0-18-16,3 0-2 0,0 0-11 0,0 0 13 15,0 13 5-15,4-13 30 0,1 0-1 0,-1 0-16 16,2 11 3-16,-1-11-17 0,0 0 21 15,-2 0-11-15,4 11-13 0,-4-11 4 0,5 0-23 16,-3 12 35-16,1-12 19 0,-2 0-8 0,-1 12 26 16,1-12-39-16,0 0 0 0,-2 14-2 0,1-14-6 15,-2 11 28-15,-1-11 6 0,2 15 9 0,-2-1-14 16,0-14-1-16,0 15-25 0,0-3-13 0,0-12 18 16,-6 17-20-16,3-5 22 0,-1-12 29 0,-1 14-40 15,1-14 24-15,0 12-22 0,1-12-43 16,-2 0-10-16,1 0-69 0,3 0-16 0,-2 0-8 15,1 0-48-15,2 0 39 0</inkml:trace>
  <inkml:trace contextRef="#ctx0" brushRef="#br0" timeOffset="-175336.78">12264 8114 826 0,'0'0'-11'16,"0"12"4"-16,0-12-18 0,0 0 21 0,0 0-10 16,0 0-22-16,0 0 50 0,1 0-11 15,1 0-1-15,2 0 14 0,0 0-12 0,-2 0-1 16,4 0 12-16,-2 0-3 0,2 0-7 0,1 0-20 16,-1 0 18-16,0-12-23 0,-1 3 16 0,1-2 10 15,3 11-3-15,-4-15 31 0,0 1-30 0,-4 3 14 16,1 11-8-16,1-12-3 0,-2 12 22 0,-1-13-18 15,0 13 33-15,0 0-11 0,-6-12-20 0,2 12 13 16,-2 0-27-16,2 0 16 0,-3 0 2 0,1 0-14 16,-3 0-1-16,3 0 10 0,1 0-11 0,-1 0 6 15,-3 0-4-15,3 0-20 0,-2 13 19 0,5 0-8 16,-1-13-15-16,-1 16 13 0,4-2-12 0,-2-3 23 16,2 2-2-16,1-2 0 0,0-1 4 0,0-10-16 15,5 15 29-15,0-4-15 0,0-11 7 0,1 11 0 16,0-11-18-16,4 12-29 0,0-12 7 15,3 0-42-15,-4 0 3 0,5 0 32 0,-2 0-49 16,2 0 17-16,2 0 0 0,-3 0-1 0,-2 0 10 16,1-12-35-16,-2 0-5 0,-1 2-6 0</inkml:trace>
  <inkml:trace contextRef="#ctx0" brushRef="#br0" timeOffset="-174832.13">12496 7963 726 0,'0'0'53'0,"-4"0"-15"0,-1-12 21 15,1 12 21-15,1 0-54 0,-1 0 2 0,-2 0-23 16,2 0 9-16,-1 0-5 0,0 0 2 0,0 0 23 16,4 0-46-16,-2 0 28 0,2 0 16 0,-1 13-54 15,2-13 24-15,-3 16-32 0,3-3 9 0,-1-13 26 16,-2 14-8-16,1-14 22 0,2 12-18 0,0-12-12 16,0 11 30-16,0-11-22 0,0 0-10 0,2 0 14 15,2 0-5-15,-1 0-6 0,-1 0 23 0,-1 0 1 16,2 0-18-16,0 0 6 0,0 0 0 0,2 0-5 15,0 0-12-15,-1 0 13 0,2-15-16 0,0-1 39 16,-1 0-15-16,0-3 13 0,0 2 18 0,-3-2-51 16,5 0 28-16,-5-2-2 0,-1 0-21 15,2-2 23-15,-2 3-36 0,-1 0 25 0,0 0-21 16,0 2 32-16,0 1-16 0,-5 2 10 0,0 15 9 16,1-15-53-16,2 15 52 0,-2 0-40 0,0 0 22 15,2-14 13-15,-2 14-9 0,3 0 26 0,-1 0 2 16,-2 0 0-16,0 0 12 0,2 0-18 0,-1 0-17 15,-1 0-7-15,2 0-14 0,1 0-11 0,-2 0 0 16,2 0 31-16,-2 0 2 0,3 0-16 0,0 0 20 16,0 0-18-16,7 0 12 0,-6 19-20 0,4-3-1 15,-1-2 27-15,-1 1-26 0,4 0 27 0,-4 1 0 16,3-1-29-16,-2 0 4 0,2 2 25 0,1 0-8 16,0 1-13-16,-1 0 1 0,0 1 5 0,1-1 2 15,-1 0 10-15,0 0-10 0,1-1-9 16,0 0-10-16,-1-3 12 0,0 3 28 0,-1-3-10 15,1-1-12-15,0-1-38 0,1-1-31 0,-4-11-23 16,4 15-6-16,-4-15 23 0,1 11-9 0,-1-11-17 16,0 0 40-16,1 0-33 0,-2 0 2 0,2 0-22 15</inkml:trace>
  <inkml:trace contextRef="#ctx0" brushRef="#br0" timeOffset="-174634.62">12653 8018 1033 0,'0'0'15'0,"0"0"2"0,0 0-7 0,0 0-1 16,0 0-32-16,0 0 28 0,0 0-16 0,0 0-5 15,0 0 12-15,0 0-23 0,0 15 26 0,4-3 16 16,-2-1 10-16,2-11-19 0,2 14-15 0,-2-1-20 16,1-13-1-16,0 14 10 0,1-14-5 0,-1 11-24 15,0-11-30-15,1 0-36 0,1 0-17 0,-4 0-52 16,3 0 21-16</inkml:trace>
  <inkml:trace contextRef="#ctx0" brushRef="#br0" timeOffset="-174490">12662 7943 591 0,'-3'0'-3'0,"3"0"-16"0,0 0-13 15,0 0-5-15,4 0-78 0,2 0-13 0</inkml:trace>
  <inkml:trace contextRef="#ctx0" brushRef="#br0" timeOffset="-174034.62">12859 7882 1115 0,'-4'0'4'0,"1"0"11"0,-1 0-15 16,-1 0 40-16,1 0-2 0,1 0-39 0,-4 0 40 16,4 0-8-16,-1 0-37 0,-1 0 31 0,-2 17 4 15,4-7-36-15,-1-10 3 0,1 16 39 16,-1-16-40-16,1 15-17 0,0 0 18 0,0-15-30 0,3 17 10 16,-1-6 31-16,1-11 3 0,0 15-11 0,0-3-1 15,4-12 11-15,-2 14 8 0,2-14-4 16,0 9-1-16,-1-9-49 0,1 0 14 0,1 0 17 0,0 0 9 15,0 14 18-15,-1-14-11 0,-1 0-12 0,1 0-24 16,2 0 25-16,-2 0 7 0,2 0-15 16,-1 0 31-16,0 0-7 0,0 0-4 0,-1 0 21 15,0-14-29-15,-2 14-10 0,-1-14 14 0,3 14-23 16,-4-15 32-16,3 4-13 0,-3 11-28 0,0-15 33 16,0 15-35-16,0-14 10 0,0 14 5 0,0 0 15 15,-4-10 20-15,4 10 9 0,-3 0-7 0,3 0-42 16,-3 0 22-16,3 0-6 0,-3 0 13 0,3 0 3 15,-1 0-4-15,1 0 6 0,0 0-25 16,0 0 42-16,0 0-32 0,0 0-10 0,0 0 20 0,0 0-25 16,0 0-1-16,0 0 17 0,4 0 6 15,-1 0-23-15,1 12 1 0,1 0-32 0,-1-12-6 16,3 15-32-16,-1-15-4 0,3 16-18 0,-1-6-37 16,-2-10 24-16,1 11-9 0,3-11-61 0,-1 0 22 15</inkml:trace>
  <inkml:trace contextRef="#ctx0" brushRef="#br0" timeOffset="-173596.26">13044 7903 1072 0,'-2'0'25'0,"-1"0"11"16,-2 0 7-16,0 0 16 0,1 0-16 15,1 0-8-15,-1 0 3 0,-2 0-26 0,2 0-9 16,-1 0 3-16,0 0-14 0,0 0 11 0,0 0 5 15,0 0-9-15,2 0 1 0,0 0 2 0,-1 0 0 16,3 0-8-16,-1 0 6 0,-1 14-19 0,3-14 2 16,0 11 16-16,0-11 8 0,0 12 3 0,0-12-7 15,5 11-10-15,-1-11-6 0,0 0 0 0,-1 13 15 16,4-13-8-16,-1 0 0 0,-3 0-1 0,4 0 4 16,-1 11 3-16,-2-11-6 0,2 0 14 0,0 0-1 15,-2 0-10-15,3 0 11 0,-1 0 10 0,-3 0-40 16,3 0 16-16,-2 0 28 0,-1 0-26 0,0 0 6 15,-2 0 21-15,2 0-30 0,-3-11 14 16,2 11 17-16,-2-13-49 0,0 13 32 0,0-11-19 16,0 11 9-16,0 0 16 0,0-13-46 0,0 13 17 15,0 0 5-15,0 0 6 0,0 0-1 0,0 0 35 16,0 0-46-16,0 0 16 0,0 0 27 0,0 0-52 16,0 0 63-16,0 0-16 0,0 0-22 0,0 0 10 15,0 0-33-15,0 0 18 0,0 0 3 0,0 0-10 16,1 0 3-16,4 0-1 0,0 0 23 0,-2 0-6 15,3 13-32-15,-2-13-46 0,3 15-55 0,-2-4-22 16,1-11 6-16,-1 12-35 0,4-12-42 0</inkml:trace>
  <inkml:trace contextRef="#ctx0" brushRef="#br0" timeOffset="-173177.3">13137 7879 926 0,'0'0'27'16,"-1"0"6"-16,1 0 27 0,0 0-17 0,0 0-18 16,0 0-19-16,0 0-35 0,0 0 49 0,0 0-22 15,0 0-9-15,0 0 12 0,0 0-6 0,4 11-6 16,-1 2 25-16,0-13 4 0,1 16-25 0,-1-4 6 16,0-12 13-16,1 15-23 0,-1-15-23 15,0 14 29-15,0-14-15 0,0 0 4 0,-1 13 55 16,0-13-54-16,-2 0 6 0,2 0 12 0,-2 0-14 15,0 0 40-15,0 0-11 0,0 0 0 0,0 0-35 16,0 0 14-16,0 0 12 0,0 0-4 0,0 0 16 16,0 0-49-16,0 0 28 0,0 0-7 0,0 0 7 15,0 0 25-15,0 0-35 0,0 0 16 0,0-13-15 16,0 13 27-16,0-17-7 0,0 5-18 0,1 12 19 16,2-14-9-16,-1 2-12 0,0 12 12 0,1-12 1 15,0 12-28-15,-1 0 21 0,2-14-2 0,0 14-10 16,-1 0 19-16,0 0-2 0,3 0-10 0,-2-9 18 15,0 9-22-15,2 0 26 0,-3 0 11 16,2 0-61-16,0 0 58 0,0 0-53 0,0 0 19 16,2 0 62-16,-1 0-62 0,2 0 29 0,0 0-11 15,2 0-13-15,0 12-26 0,2-12-36 0,-1 12-33 16,2-12-59-16,3 14-37 0,0-14-9 0</inkml:trace>
  <inkml:trace contextRef="#ctx0" brushRef="#br0" timeOffset="-172642.62">13790 7690 984 0,'-8'0'-3'0,"0"0"9"15,-2 0 64-15,0 0-15 0,0 0 50 0,0 0-11 16,0 0-64-16,0 0 34 0,0 0-29 0,0 0-27 15,2 0-4-15,1 0-25 0,0 0 1 0,1 0 26 16,2 15 1-16,2-15-8 0,0 15-12 0,0-15-2 16,2 0 13-16,0 14 7 0,4-14-24 0,2 0 17 15,0 15-19-15,0-15 28 0,2 0 6 0,0 14-14 16,2-14 10-16,0 14-32 0,0-14-1 0,0 0 2 16,2 15 20-16,-2-15 9 0,-2 12 11 0,2-12-6 15,-2 0-11-15,0 14-27 0,-2-14 18 0,0 0 24 16,-2 11-21-16,0-11 41 0,-2 0-10 0,2 0-22 15,-2 12 35-15,0-12 9 0,-2 0-12 0,0 12 0 16,0-12-22-16,0 0-16 0,0 15-13 16,-4-15 23-16,0 14-7 0,0-14 11 0,0 12 14 15,-1-12-23-15,0 15 6 0,-3-15-19 0,2 0-34 16,0 11-9-16,0-11-34 0,2 0 17 0,-2 0 0 16,1 0-18-16,0 0-31 0,-2 0-50 0,6 0 29 15,-1 0-15-15,1 0 30 0,1 0-34 0</inkml:trace>
  <inkml:trace contextRef="#ctx0" brushRef="#br0" timeOffset="-172210.53">13914 7754 1391 0,'0'0'-15'0,"0"0"10"16,0 0-8-16,0 0 16 0,-4 0 25 0,1 0-21 15,-2 0 12-15,1 0 11 0,0 0-19 0,0 0 15 16,1 0 0-16,-2 0-62 0,1 0 19 0,0 0-1 16,2 0 1-16,2 15 26 0,-1-15 15 15,1 13-20-15,0-13 8 0,0 12-14 0,0-12-17 0,3 16 7 16,1-16 0-16,2 14 4 0,-2-14-3 0,2 17 8 16,2-17-25-16,-2 12 22 0,2-12 4 15,0 0 6-15,2 0 6 0,-4 0-6 0,4 0-19 16,-4 0-3-16,2 0 14 0,0 0 5 0,0 0-4 15,-2 0 16-15,-2 0-18 0,2 0 16 0,-1 0 11 16,-1 0-6-16,-1-14 6 0,1 14-23 0,-2-15 19 16,0 15-29-16,-2-18 16 0,0 18-15 0,0-17-6 15,0 17 19-15,0-14-6 0,0 14 20 0,-8-12-8 16,6 12-6-16,-2 0 1 0,3 0-9 0,1 0 9 16,0 0 10-16,-3 0-35 0,3-14 23 15,0 14-3-15,0 0-42 0,0 0 33 0,0 0 7 0,0 0-15 16,0 0 37-16,4 0-20 0,-1 0 3 15,0 0-7-15,1 14-11 0,2-14 20 0,0 14-73 16,1-14-6-16,0 12-20 0,-1-12-35 0,4 15-5 16,-2-15 23-16,0 0-21 0,2 0-71 0</inkml:trace>
  <inkml:trace contextRef="#ctx0" brushRef="#br0" timeOffset="-171915.78">14146 7714 973 0,'0'0'11'0,"0"0"-17"0,0 0 42 0,0 0-36 16,0 0-10-16,0 0 29 0,0 0-35 0,0 0 43 15,4 0-16-15,1 0-10 0,1 0-13 16,-1 14-15-16,1-2 40 0,0 2-29 0,2 1 22 16,0 0 9-16,0 1-12 0,1-2 28 0,-2 1 22 15,-1-2 35-15,-2 2-31 0,2-2 2 0,0 1-32 16,-2-2-30-16,0 1 30 0,-2 1 3 0,-2-3-2 15,0 2-10-15,0 0 12 0,0-4-5 0,-2 2-7 16,-2 1 13-16,-2-12-25 0,2 15-9 0,-2-5-2 16,0-10 7-16,-2 13 2 0,2-1 5 15,-1-12 7-15,-2 11-36 0,-1-11-38 0,0 0-11 0,0 12-32 16,0-12-24-16,-2 0-9 0,1 0-27 0,-2 0-28 16,1 0 7-16,-2 0-21 0</inkml:trace>
  <inkml:trace contextRef="#ctx0" brushRef="#br0" timeOffset="-171302.77">14453 7630 1140 0,'-4'0'24'0,"-1"0"-5"0,1 0 10 15,0 0 20-15,-2 0-29 0,2 0 1 0,-2 0 16 16,0 0-28-16,-4 0 1 0,4 0 27 0,-2 0-47 16,1 0 19-16,-2 0 31 0,3 18-32 0,-1-18 5 15,0 16-14-15,1-16-14 0,0 14 3 0,2-14 15 16,2 15-8-16,-2-15-5 0,4 12 4 16,-1-12 4-16,1 17 10 0,0-17-11 0,0 15-15 15,5-15 23-15,0 12-3 0,0-12-18 0,1 0 43 16,0 14-48-16,4-14 11 0,-1 0 11 0,-2 0-12 15,3 0-1-15,3 0 21 0,-1 0 11 0,-1 0-14 16,-1 0 27-16,0 0-32 0,2 0-2 0,-4 0-5 16,-2-18 3-16,-1 4 3 0,-1 14-16 0,-3-17 20 15,1 2-5-15,-2 3 3 0,0-2 27 0,0 14-31 16,0-15-17-16,0 3 26 0,0 12-34 0,0-13 25 16,0 13 29-16,0 0-17 0,0 0-15 0,0 0 1 15,0 0-5-15,0 0-12 0,0 0 41 16,0 0-4-16,0 0-6 0,0 0 1 0,0 0 0 15,0 0-20-15,0 0 3 0,0 0-8 0,0 0 19 16,0 0 1-16,0 0 4 0,0 0 6 0,0 17-23 16,0-17 26-16,4 17-25 0,2-17-7 0,1 16-14 15,-1-16-41-15,1 16-25 0,-1-16-37 0,4 0-5 16,0 14-23-16,-1-14-9 0,-2 0-55 0</inkml:trace>
  <inkml:trace contextRef="#ctx0" brushRef="#br0" timeOffset="-171159.52">14610 7553 448 0,'0'0'-12'0,"0"14"5"0,0-14-71 0,0 12-34 15</inkml:trace>
  <inkml:trace contextRef="#ctx0" brushRef="#br0" timeOffset="-158320.54">11559 7734 680 0,'-1'0'5'0,"1"0"-11"0,-3 0 13 0,3 0-22 16,0 0 8-16,-2 0 24 0,2 0-20 0,0 0 16 0,0 0-6 15,0 0-20-15,0 0-4 0,0 0 25 16,0 0-17-16,0 0 13 0,0 0 44 0,0 0-18 16,0 0 15-16,0 0 0 0,0 0-16 0,0 0-18 15,0 0-7-15,0 0-10 0,0 0 9 0,0 0 12 16,0 0 1-16,0 0 40 0,0 0-24 0,0 0 33 16,0 0-21-16,0 0-33 0,0 0-2 0,0 0-25 15,0 0 32-15,0 0-24 0,0 18 27 0,0-1-13 16,-2 1-5-16,0-1 25 0,-2 3-19 15,2 5 7-15,2-1 4 0,-4 2 1 0,1-2-6 0,2 2-2 16,-1 0-8-16,-2 2-17 0,2 2-4 16,-2-1 29-16,0 0-4 0,2 0 6 0,0 4 19 15,0-2-37-15,-2 2 16 0,2-2 5 0,0 1-12 16,0 0 24-16,-1-1-31 0,0-1 10 0,3-1-5 16,-2-3 9-16,0-1-10 0,2 1-1 0,0-2-4 15,0 0-28-15,0-2 40 0,0 0-10 0,0-3 15 16,0 1 18-16,0-1-45 0,0 1-7 0,0-1 23 15,0-1-16-15,0-1 42 0,0-1 6 0,0 2-44 16,0-2 15-16,0-1 2 0,-4 1-1 0,4-1-18 16,-2-3-4-16,-2 0 0 0,2-12-12 0,-2 17 58 15,1-5-10-15,3-12 0 0,-1 12-11 16,-1-12-27-16,2 0 15 0,0 14-13 0,-2-14 23 16,2 0 2-16,-2 0-28 0,2 0 29 0,0 0-18 15,0 0 5-15,0 0 14 0,0 0-25 0,0 0 21 16,0 0-2-16,0 0-18 0,0 11 19 0,4-11-15 15,-1 0-7-15,0 0 30 0,-1 0-28 0,2 0 16 16,0 0-8-16,0 0-21 0,2 0 48 0,-3 0-11 16,4 0 5-16,-1 0 29 0,0 0-51 0,0 0-1 15,2 0-21-15,-2 0 24 0,0 0-16 16,2 0 21-16,0 0 1 0,0-11-15 0,2 11 21 0,-4 0 14 16,4 0 8-16,-4-14-15 0,3 14-14 15,-2 0-3-15,1 0-9 0,-2 0 21 0,0-10-7 16,0 10-24-16,0 0 7 0,1 0-23 0,0 0 55 15,-1-13-24-15,0 13 14 0,1 0 13 0,-2 0-42 16,1 0 38-16,0 0-20 0,-2 0-65 0,2-12-29 16,0 12-39-16,-2 0-3 0,0 0 29 0,-2 0 24 15,2 0 4-15,-1 0-82 0,0 0 6 0</inkml:trace>
  <inkml:trace contextRef="#ctx0" brushRef="#br0" timeOffset="-157979.93">11693 8774 471 0,'6'0'-12'0,"0"-15"23"0,2 15 3 16,-2-10 6-16,0 10 10 0,0 0-13 0,2-12-29 16,-2 12 9-16,3 0 20 0,-4 0-6 15,1 0 20-15,0 0-18 0,0 0 6 0,2 0 3 16,-3 0 18-16,0 0 20 0,1 0 10 0,-1 0-35 16,0 0 19-16,-3 19-1 0,2-2-67 0,0 0 27 15,-2 2-11-15,1 1-25 0,-2 3 45 0,-1 0-14 16,0 0-15-16,0 1 11 0,-6-3-9 0,1 0 1 15,0 1-18-15,-3-5-21 0,2 3-25 16,0-5-29-16,0 0-82 0,2-4-20 0</inkml:trace>
  <inkml:trace contextRef="#ctx0" brushRef="#br0" timeOffset="-156155.18">12025 8524 762 0,'-2'0'23'0,"2"0"25"16,-1 0 9-16,-2 0 33 0,1 0-28 0,-2 0-17 16,4 0 13-16,-1 0-19 0,-2 0 43 0,3 0-14 15,-2 0-23-15,2 0 21 0,0 0-50 0,0 0 8 16,-2 0 11-16,2 0-28 0,-2 0-4 0,2 20 17 15,0-3-16-15,0 0 11 0,0 1 18 0,0 3-21 16,0 2 13-16,6 4-22 0,-2 2-17 0,0 2 7 16,1 1 4-16,-2 2 1 0,1 0 15 0,0-3-5 15,-2 0-4-15,2-3 3 0,0-2 0 0,-2-4-5 16,2-4-11-16,-2-1 8 0,0-5 2 16,0-12-11-16,-2 14 8 0,3-14-12 0,-2 0-6 15,1 0 10-15,-2 0-11 0,0 0-21 0,0 0 27 16,0 0-34-16,0 0 23 0,0 0 22 0,0 0-34 15,-6-18 53-15,2 3-27 0,2-1 4 0,-2-5 3 16,0 1-9-16,-2-3 8 0,4-1 14 0,-2 1-4 16,0 0-5-16,1 0 18 0,0 0-13 0,1 2-1 15,2 1 6-15,0 1-25 0,0 1-8 0,0 3 27 16,0 15-7-16,0-17 16 0,2 4-11 16,2 13-18-16,1-15 16 0,-1 15 2 0,-1-14 15 15,1 14 0-15,0-14-24 0,2 14-13 0,-2-14 3 16,2 14 11-16,0 0 8 0,0-13 5 0,0 13-5 0,1 0-6 15,-4 0 9-15,4 0-5 0,-4 0-12 16,1 0 26-16,0 0-7 0,-2 0 5 0,2 0 20 16,-2 0 7-16,0 0-7 0,-2 0-4 0,2 0 6 15,-2 0-18-15,0 15-18 0,0-2 12 0,0-13-2 16,0 17-39-16,0-3 6 0,0 0-45 0,0-2-21 16,-2-12-21-16,2 20-43 0,-4-7-15 0,4-13-71 15,0 13-13-15</inkml:trace>
  <inkml:trace contextRef="#ctx0" brushRef="#br0" timeOffset="-155348.08">12247 8803 782 0,'0'0'7'15,"3"0"-8"-15,-2 0 4 0,-1 0 44 0,3 0 1 16,-2 0-2-16,1 0 18 0,1 0-22 0,1 0 13 15,-1 0 13-15,1 0-25 0,0 0-34 0,4 0 9 16,-1 0-16-16,-1 0-10 0,-1-17 43 0,1 4-55 16,0-1 17-16,0 14 12 0,2-20 3 0,-2 4 19 15,-2 3-7-15,-2 13-14 0,2-16-11 0,-2 16-23 16,-2-14 19-16,0 14 34 0,0 0-28 0,0 0-1 16,-6 0-4-16,3 0-29 0,-4 0 33 15,1 0 1-15,0 0 14 0,-1 0 7 0,0 0-14 16,1 0 19-16,0 0-11 0,-2 0-22 0,2 18 14 15,3-6-8-15,-4 1-34 0,5 1 43 0,-2-2-18 16,3-12-3-16,-2 15 17 0,3-2-19 0,0-13-9 16,0 16 1-16,0-16 48 0,4 15-23 0,2-15-1 15,-2 12 29-15,2-12-59 0,4 0 21 0,-1 14 22 16,-2-14-26-16,3 0 4 0,0 0-2 0,0 0-10 16,2 0 32-16,-2 0-16 0,0 0 19 0,3 0-35 15,-3 0 2-15,0 0-11 0,-3 0-18 0,3 0 20 16,-1 0-13-16,-3 0 33 0,-1 0-5 15,-3-15 5-15,2 2-34 0,-1 13 27 0,-3-18 12 16,2 4-3-16,-2-1 23 0,1 3-26 0,-1-2 6 16,0 0-22-16,0 14 20 0,0-16-2 0,0 16-1 15,0-14 30-15,0 14-40 0,0 0 25 0,0 0-8 16,0 0 9-16,0 0 28 0,0 0-9 0,0-14-6 16,0 14-11-16,0 0 28 0,0 0-8 0,0 0-19 15,0 0 35-15,0 0-63 0,0 0 22 16,0 0 2-16,0 0-5 0,0 0 30 0,0 0-17 0,0 0 27 15,0 0-5-15,0 0 10 0,0 0-7 0,0 0-4 16,0 0-41-16,4 19 15 0,-2-3-1 16,2-2-19-16,0 1 18 0,-2-1-21 0,2-2 1 0,-1 0 31 15,0-12-23-15,0 16 4 0,-2-16 5 16,-1 12-8-16,3-12 19 0,-3 0-25 0,0 0 0 16,0 0-19-16,2 0 7 0,-2 0 9 0,0 0-4 15,0 0 3-15,0 0-5 0,0 0 26 0,0 0 4 16,0 0 1-16,0 0-1 0,0-12-16 0,0 12-4 15,0-17 5-15,1 5-10 0,3 12 20 0,-2-20-19 16,1 6 0-16,-2 2 22 0,3 12-33 0,-2-16 18 16,5 16 26-16,-4-15-27 0,1 15 26 0,1 0-16 15,-1 0-7-15,-1 0-12 0,4 0-4 0,-4 0 13 16,1 0 3-16,2 0 17 0,0 0-32 0,-2 0 20 16,0 0-3-16,2 0-8 0,-1 0 34 15,0 0-16-15,0 0-18 0,0 0 7 0,0 0-6 16,0 0-3-16,1 0 10 0,0 0-9 0,-2 13-2 15,2-13-17-15,0 15-35 0,-2-15-28 0,1 12-61 16,0-12-14-16,0 0-44 0,-1 0-54 0,0 0 43 16</inkml:trace>
  <inkml:trace contextRef="#ctx0" brushRef="#br0" timeOffset="-155039.49">12709 8597 1150 0,'0'0'12'0,"0"0"19"16,0 0-4-16,0 0 16 0,0 0 7 15,0 0-3-15,0 0 36 0,0 0 7 0,0 0-22 16,0 0 10-16,3 13-14 0,0-13-42 0,1 14 44 16,-2-14-45-16,5 15 9 0,-4 0 3 0,1-2-20 15,1-13 24-15,-1 17-26 0,0-3 18 0,-1 0-34 16,0-2 19-16,-1 2-11 0,-1-3 7 0,2-1 11 15,-2 1-20-15,-1-11 17 0,0 16-19 0,0-5 14 16,0-11-14-16,0 12-11 0,-4 2 20 16,1-14-27-16,-3 11 16 0,2-11 12 0,-2 13-25 15,-1-13 19-15,-3 11-26 0,4-11-30 0,-1 0-6 16,-2 0-54-16,2 0-41 0,-2 0-11 0,2 0-41 16,-3 0 2-16,3 0-29 0,0 0-72 0</inkml:trace>
  <inkml:trace contextRef="#ctx0" brushRef="#br0" timeOffset="-154855.09">12668 8463 910 0,'0'0'21'16,"0"0"-13"-16,0 0 4 0,0 0 0 15,0 0-3-15,0 0-4 0,0 0-20 0,0 0 28 16,0 0-23-16,0 0-14 0,5 0 31 0,0 0-14 15,2 0-17-15,0 0 1 0,0 0-51 0,2 0-62 16,-2 0-51-16,3 0-6 0</inkml:trace>
  <inkml:trace contextRef="#ctx0" brushRef="#br0" timeOffset="-154455.16">12820 8428 1171 0,'2'0'5'0,"-1"14"9"0,2-3-1 0,-1-11 19 15,-1 18 5-15,3-6 9 0,-1 3 45 0,0 2-19 16,1-2-10-16,-1-1 4 0,0 1-22 0,0-1-13 16,0 1 3-16,4-1-11 0,-4-2-33 15,1-12 13-15,1 17 10 0,0-17-26 0,0 14 37 16,-1-14-24-16,2 0-29 0,0 0 37 0,2 0-32 16,-2 0 26-16,-2 0 12 0,2 0-8 0,1 0 2 15,-2 0-1-15,0 0-9 0,1 0-9 0,-1 0 5 16,-1 0-2-16,0 0 10 0,-1 0-21 0,0-17-7 15,-2 2 11-15,2-1-4 0,-1 1-5 16,-1-3 14-16,-1 4-33 0,0 0 23 0,0-2 14 16,0 5-18-16,0-3 34 0,0 14-21 0,0-12 8 15,0 12 16-15,-3 0-6 0,0-9 5 0,2 9-5 16,1 0-6-16,-3 0-19 0,3 0 20 0,0 0 13 16,0 0-4-16,0 0 20 0,0 0-15 0,0 0-13 15,0 0 9-15,0 0-10 0,0 0-5 0,0 0 9 16,0 12-5-16,0-12-12 0,4 16 5 0,-1-3 7 15,0-13-17-15,1 18 31 0,-1-3-2 0,3-2-38 16,0-1-20-16,-2-12-33 0,3 15-45 0,-1 0-21 16,1-15-18-16,-1 14-12 0,1-14-16 15,2 0-52-15</inkml:trace>
  <inkml:trace contextRef="#ctx0" brushRef="#br0" timeOffset="-154047.68">13094 8518 1065 0,'0'-12'22'16,"-3"12"0"-16,2 0 0 0,-1 0 30 0,-2 0-30 15,1 0 23-15,0 0 19 0,1 0-27 0,0 0 28 16,-1 0-22-16,0 0 1 0,0 0-6 0,2 0-20 16,-2 0 8-16,0 0-4 0,0 12-15 0,0-12 19 15,-1 15-8-15,1-15-25 0,3 15 13 0,-1-15-20 16,1 13 9-16,0-13-1 0,0 12 21 0,0-12-3 15,4 14-12-15,0-14 4 0,-1 0-13 16,2 0-8-16,0 0 18 0,0 12 12 0,1-12-23 16,2 0 25-16,-2 0-37 0,0 0 4 0,-1 0 2 15,1 0-31-15,1 0 2 0,-1 0 2 0,0 0 16 16,-2-15 24-16,2 2 9 0,-2 3 8 0,-1-1-22 16,0-1-12-16,1 1 13 0,-2-1-27 0,-1 12 42 15,2-15-4-15,-3 15 5 0,0-12-11 0,0 12-12 16,0 0 20-16,0-11-7 0,0 11 23 0,0 0 4 15,0 0-11-15,0 0-2 0,2 0 4 0,-2 0-7 16,0 0 3-16,0 0-14 0,0 0-13 0,0 0-6 16,0 0 2-16,0 0 19 0,0 0 12 15,4 0-3-15,0 11 5 0,2-11-18 0,-2 15-46 16,2-15-16-16,1 12-78 0,2-12-53 0,-2 0-27 16,6 12-83-16</inkml:trace>
  <inkml:trace contextRef="#ctx0" brushRef="#br0" timeOffset="-153639.7">13258 8184 1400 0,'-4'0'-4'15,"4"0"0"-15,-3 11 10 0,3-11-2 0,0 0-10 16,0 0 24-16,0 0-7 0,3 12 24 0,3-12 18 16,-2 12-17-16,-1-12 7 0,4 15-13 0,-1-1 0 15,0-2-7-15,0 2 8 0,0 1-17 0,2-1-1 16,-2 5 19-16,0-3-25 0,-1 4-8 0,2-3 24 16,-1 1-19-16,-3 1 12 0,2-3 8 15,0 1-32-15,-2-2 4 0,1-1 5 0,-2 0 6 0,-1-2-7 16,2-12-12-16,0 15 8 0,-3-15-14 15,3 0 24-15,-3 12 14 0,2-12-26 0,0 0 23 16,-2 0-17-16,2 0-3 0,-1 0 9 0,2 0-1 16,-1 0-9-16,2 0 8 0,0 0 7 0,2 0-14 15,0 0 25-15,0-12-21 0,-1 12-1 0,4-12-12 16,-1 12-1-16,0-11 11 0,0 11-4 0,-2-14-4 16,-2 14-19-16,2-13-38 0,-2 13-38 0,-2 0-7 15,2-12-36-15,-1 12-44 0,4 0-2 0,-1 0-26 16,0-11-65-16</inkml:trace>
  <inkml:trace contextRef="#ctx0" brushRef="#br0" timeOffset="-152840.21">13576 8384 1064 0,'-5'0'11'0,"4"0"16"16,-5 0 14-16,4 0 10 0,-2 0 4 0,0 0-25 15,-2 0 24-15,3 0 14 0,0 0 2 0,-1 0 20 16,0 0-37-16,1 0-10 0,-2 0-14 0,-2 0-15 16,4 0 1-16,-1 9 1 0,1-9-12 0,0 12 5 15,-1-12-3-15,2 14-27 0,0-14 4 0,0 13 14 16,2-13 4-16,0 13 11 0,0-13-5 0,4 13-9 16,0-13 11-16,1 0-11 0,0 11 22 15,0-11-11-15,4 0-12 0,-2 0 17 0,2 0-25 16,-1 0 8-16,2 0-7 0,-1 0-5 0,1 0 18 15,-1 0-10-15,-1 0 16 0,1 0-8 0,3 0-6 16,-7 0 13-16,1 0-20 0,0-10-9 0,1 10 17 16,0-14-13-16,-2 2 8 0,0 2 14 0,0-1-4 15,-2 1 4-15,1-2 6 0,-2 1-5 0,0 1-11 16,0 0-11-16,-2 10-8 0,0-12 16 0,0 12 3 16,0 0 22-16,0-9-4 0,0 9-17 0,0 0 9 15,0 0-10-15,0 0 6 0,-4 0 8 0,2 0-20 16,2 0 17-16,0 0 20 0,-2 0-26 15,2 0 32-15,0 0-23 0,0 0-4 0,0 0 24 16,0 0-38-16,0 0 8 0,0 0-7 0,2 11 0 16,2-11 18-16,-1 10 9 0,0 1-20 0,1-11 4 15,1 14-16-15,0-2 0 0,1-12 11 0,-3 11-28 16,4-11 4-16,-1 0-40 0,0 12 1 0,0-12-6 16,1 0-8-16,-3 0 12 0,3 0-12 0,-1 0 19 15,-2 0 1-15,-2 0 11 0,2 0 7 0,0 0 5 16,-2-14 42-16,1 2 5 0,-2 12-8 0,1-12 23 15,-2 1-10-15,3 11-8 0,-3-11 22 0,0 11-43 16,0-12 16-16,0 12 17 0,0 0 21 0,0 0-4 16,0 0-19-16,0 0 31 0,0 0-13 0,0 0 15 15,0 0-14-15,0 0-6 0,0 0-15 16,0 0 10-16,0 0 17 0,0 0-8 0,0 0-5 16,1 0-3-16,3 0-8 0,-2 0-4 0,2 12-4 15,0 2 13-15,-2-3-5 0,2 2-7 0,0 0-10 16,0-1-1-16,-2-1 14 0,3-11-23 0,-4 12 13 15,3-12 1-15,-2 0-12 0,-2 12 2 0,3-12 11 16,-2 0-8-16,-1 0 9 0,0 0-6 0,0 0 7 16,0 0-14-16,0 0 1 0,0 0 6 15,0 0-9-15,0 0 18 0,0 0-14 0,2-12-3 16,0 12 14-16,-2-13-24 0,0 3 16 0,2 10-7 16,2-12-13-16,-2 12 33 0,1-14-4 0,-2 14 4 15,3-12-10-15,-2 12-9 0,2 0-1 0,0 0 3 16,2-9 8-16,-2 9-7 0,2 0 3 0,0 0-2 15,0 0 5-15,2 0 5 0,2 0-14 0,-2 0-1 16,2 0-45-16,3 0-51 0,-2 0-66 0,1 13-75 16,4-13-80-16,-2 14-11 0</inkml:trace>
  <inkml:trace contextRef="#ctx0" brushRef="#br0" timeOffset="-152327.52">14175 8181 1340 0,'-7'0'19'0,"4"0"26"0,-1 0 25 0,-1 9 23 16,1-9-21-16,0 11-19 0,1-11-18 0,-2 9-24 16,4-9 15-16,-2 14-7 0,3-2-6 0,-1 0 29 15,1 0-11-15,0 2 17 0,0 1 11 0,0 3-26 16,0-1-10-16,4-1-5 0,-3 2-18 0,1-3-2 16,2 2 9-16,-4 0 0 0,4-1-2 15,-4-2 6-15,2-3 1 0,1 0-20 0,-2-11 11 16,-1 12-11-16,2-12-39 0,1 0-22 0,-3 0-16 15,0 0-49-15,0 0 22 0,0 0-11 0,0 0-21 16,0 0 7-16,0 0 5 0,0 0-13 0,0 0 13 16,0-11 32-16,0-4-30 0,-5-2 19 0,5-1-49 15</inkml:trace>
  <inkml:trace contextRef="#ctx0" brushRef="#br0" timeOffset="-150716.4">14142 8217 864 0,'4'0'-9'0,"-4"0"38"0,2 0 18 0,0 0 1 0,-2 0 40 15,2 0 2-15,-2 0-32 0,4 0 24 16,-2 0-26-16,1 0-43 0,1 0 23 0,-1 0-1 16,4 0 4-16,-1 0 16 0,-1 0 0 0,3 0-26 15,0 10-1-15,2-10 3 0,-2 12-15 0,0-12 5 16,2 11-6-16,-1-11-11 0,-2 14 1 0,-1-4-4 16,3-10 0-16,-4 14 5 0,4-3-10 0,-6-2 6 15,3 1 13-15,-2-10-15 0,0 14 14 0,1-2-11 16,-4-12-77-16,-1 15 10 0,0-4-50 0,0-11-1 15,0 17 42-15,-4-6-25 0,1-11 33 0,-1 14-19 16,-1-14-22-16,-1 12 32 0,2-12 22 0,-2 0 20 16,-2 0 43-16,2 0-9 0,0 0-4 15,0 0 10-15,1 0 6 0,0 0-3 0,-3 0 14 16,5 0 18-16,-2 0-20 0,1 0 10 0,3 0-11 0,-2 0-13 16,1 0 41-16,2 0-2 0,-1 0 11 15,-2 0 12-15,3 0-52 0,0 0 1 0,0 0-2 16,0 0-28-16,0-11 31 0,0 11-5 0,0 0-13 15,0 0 4-15,0 0 2 0,4 0-20 0,-2 0 7 16,2-11 4-16,0 11 5 0,2-9 30 0,0 9-13 16,3-9-1-16,-2 9-37 0,-1-14 10 15,4 14 3-15,3-11-4 0,-2 1 30 0,-1 10-38 0,2-14 13 16,2 3-22-16,-2 1 21 0,2-1-14 0,-2 2 1 16,2-2 20-16,-4 0-64 0,2-1 18 15,-2 0-34-15,0 1 24 0,-4-1 10 0,1 3 5 16,-4-3 12-16,1 3-3 0,-1 9 31 0,-2-12 5 15,-1 3 10-15,0 9-35 0,0-10 31 0,-4 10 12 16,0-10 12-16,1 10 45 0,-1 0-13 0,-1 0-34 16,1 0 17-16,1 0-13 0,0 0-7 0,-3 0 38 15,2 0 0-15,3 0 7 0,-2 0-9 0,1 0-5 16,1 0-32-16,-2 0-27 0,3 0-2 0,0 0-21 16,0 0 3-16,0 0 13 0,0 0 8 0,0 10 18 15,0-10-13-15,4 12-4 0,-2 0-14 0,2-1-2 16,0 3 16-16,2-2-2 0,0 2 6 15,0 1-9-15,-2 0-16 0,2-1 17 0,-2-3-9 0,2 1 12 16,-2-1 7-16,2-2-8 0,-2-9-1 16,-2 12-13-16,1-12 11 0,-2 11-15 0,3-11 9 15,-4 0 19-15,2 0-4 0,-2 10-6 0,0-10-3 16,3 0-10-16,-3 0 7 0,0 0-12 0,0 0 32 16,0 0-17-16,0 0-9 0,0 0 16 0,0 0-20 15,0 0 0-15,0 0 12 0,0 0-1 0,1 0-5 16,4 0 17-16,-4-12-24 0,2 0 23 0,-2 1-12 15,1 1-3-15,1-1 16 0,-2-1-26 0,3 0 22 16,1 1 8-16,-1-3-16 0,-1 4 8 16,1-2-10-16,2-1-22 0,-2 4 25 0,1 9-17 15,-1-11-4-15,-3 11 18 0,1 0-33 0,2 0 18 16,-4 0 1-16,3 0-12 0,-3 0 18 0,0 0-6 16,0 0 10-16,0 0-7 0,0 0-2 0,-7 0 13 15,1 11-22-15,2-11 24 0,-2 15 4 0,3-3 0 16,-4-1-5-16,5 1-1 0,-3-1 5 0,0 1 0 15,4-4 8-15,-2-8-15 0,2 12 6 0,-2-12-1 16,3 12 10-16,0-12-5 0,0 0-18 0,0 11 2 16,0-11 3-16,0 0 13 0,0 0 9 0,4 0-8 15,0 0-9-15,2 9-6 0,-2-9 1 0,2 0 3 16,3 0-11-16,-2 0 14 0,2 0 6 0,1 0-36 16,0 0-14-16,-3 0-23 0,3 0-23 15,0 0 25-15,0 0 2 0,-1 0-23 0,-2-11-6 16,-1 11 1-16,1-12-22 0,0 3 46 0,-1 9-5 15,0-12 5-15,-2 4 48 0,-1 8-15 0,0-14 1 16,0 5 3-16,-2 9 15 0,1-12 11 0,-2 3 19 16,0 9 8-16,0-9-11 0,0 9-9 0,0-12 19 15,0 12-17-15,0-9 12 0,0 9 23 0,0-10-11 16,0 10 1-16,-2 0 26 0,-2-10-3 16,1 10 2-16,3 0 45 0,-3-10-25 0,2 10 18 0,-2 0 7 15,3 0-40-15,-1 0-24 0,1 0-45 0,0 0-22 16,0-9 33-16,0 9 26 0,0 0-2 15,0 0 25-15,0 0-26 0,0 0-12 0,0 0 36 16,0 0-11-16,0 0-5 0,0 0 8 0,0 0-38 16,4 0-10-16,-3 0 34 0,4 0-12 0,-1 9 30 15,-1-9 2-15,1 14-26 0,2-3-5 0,1-2-9 16,0 3-3-16,3 2 10 0,-4-3-13 0,4-1-6 16,-4 2 14-16,4-1-8 0,-4-11 5 0,1 11-4 15,-4 2-4-15,4-13-2 0,-4 13 12 0,0-13 8 16,-2 9-10-16,2-9-19 0,-3 13-5 0,0-13-27 15,0 0-7-15,0 0-19 0,0 12-25 16,0-12 24-16,-7 0-9 0,4 0 26 0,-4 0 4 16,1 0-16-16,0 0 8 0,-1 0 18 0,-3 0-8 15,2 0 48-15,-3 0 10 0,1 0-4 0,0 0 16 16,3 0-23-16,-2 0 21 0,2 0-11 0,0 0 58 16,1 0-20-16,0 0 15 0,2 0 19 0,1 0-65 15,0 0 11-15,2 0-10 0,-2 0-28 0,3 0 27 16,0 0-13-16,0 0-6 0,0 0 17 0,0 0-28 15,0-10 40-15,0 10-33 0,4 0 6 0,-1 0 37 16,0 0-34-16,3-10 10 0,1 10-6 0,0-10-17 16,2 10 12-16,1-12 8 0,2 3-21 15,-1-2 19-15,4 2-19 0,-4-1 16 0,5 1 14 0,-2-1-31 16,1 0 37-16,-1 0-32 0,-1 10 9 0,2-11 1 16,-4 1-11-16,-1 10 4 0,-1-9-7 15,-2 9 16-15,0 0-11 0,-1-11 25 0,0 11-7 16,-2 0-7-16,-2 0 12 0,-1 0-28 0,2 0 20 15,-2 0 27-15,-1 0 17 0,0 0 12 0,0 0-9 16,0 0-5-16,0 0-22 0,0 0-8 0,0 0 15 16,0 0-10-16,0 0-7 0,0 0 4 0,0 0-25 15,0 0 2-15,0 11 17 0,0-11 1 0,0 9 0 16,0-9-21-16,0 12 4 0,3 0-3 0,-1-1 1 16,2-3 25-16,0 2-15 0,-1 1 10 0,1-1-6 15,2-3-9-15,0 5 6 0,-2-12-10 0,2 12-5 16,-2-12 1-16,2 11 5 0,-1-11-6 15,-1 9-16-15,0-9-28 0,-1 0-49 0,1 0-25 16,-1 0-23-16,0 0-40 0,0 0 10 0,-2 0-13 16,-1 0 16-16,0 0-29 0</inkml:trace>
  <inkml:trace contextRef="#ctx0" brushRef="#br0" timeOffset="-150565.7">14821 8204 1155 0,'-2'0'1'0,"-1"0"-24"0,2 0 14 0,-2 0-5 16,3 0 1-16,0 0 29 0,0 0-7 16,0 0-3-16,0 0-21 0,7 0-41 0,-4 0-37 15,3 0-25-15,1 0-26 0,-1 0-12 0,1 0-39 16</inkml:trace>
  <inkml:trace contextRef="#ctx0" brushRef="#br0" timeOffset="-150216.02">14956 8147 1163 0,'0'0'19'0,"0"0"2"0,3 0 25 0,-1 0-17 15,-2 0 5-15,2 11 2 0,0-11-18 0,2 14 21 16,-1-3-25-16,1-1 0 0,2 1-4 0,1 1 22 16,1-1-5-16,-3 1 12 0,4-3-8 15,-2 3-31-15,0-3 16 0,2-9-1 0,-2 14-2 16,0-6 0-16,2-8 5 0,-2 12-16 0,-1-12-1 15,4 0-7-15,-3 9 1 0,-1-9-1 0,1 0 4 16,-2 0 21-16,0 0-14 0,0 0 6 0,-1 0-6 16,0 0-6-16,-4 0 12 0,2 0-3 0,-1 0 2 15,-1 0 13-15,3 0-27 0,-3-11 8 0,0 1 2 16,0 2-23-16,0-3 18 0,0-1 13 0,0 0-2 16,0-3 7-16,0-2-12 0,0 0-20 0,-6 1 7 15,4 0-16-15,-3 2 22 0,4 1 0 16,-1 1-16-16,2 12 10 0,-3-11-37 0,3 11-32 15,0 0-28-15,0 0-15 0,0 0-21 0,0 0 23 16,0 0-5-16,0 0-8 0,0 0 24 0,3 0-22 16,0 0-44-16,4 0 3 0</inkml:trace>
  <inkml:trace contextRef="#ctx0" brushRef="#br0" timeOffset="-149827.93">15257 8147 1104 0,'0'0'29'16,"2"0"16"-16,-1 0-6 0,-1 0 17 0,0 0-17 16,0-10-12-16,0 10 12 0,0 0 26 15,-3 0-14-15,-4 0 16 0,4-8-13 0,1 8-30 16,-3 0 13-16,2 0-8 0,0 0 15 0,0 0-3 16,-1 0-5-16,0 0-22 0,-2 0-11 0,3 14 0 15,0-4-15-15,-1 1 24 0,1-1-12 0,2 0-9 16,-1 1 3-16,2 3 2 0,0-4 0 0,0 1-6 15,3-2 18-15,4 2-24 0,-4-11 28 0,4 10-6 16,-4-10-4-16,4 11-3 0,-1-11-10 0,2 0-11 16,-3 0 5-16,5 0 2 0,-3 0-8 0,2 0 33 15,0 0-16-15,-1 0 18 0,2-14-6 16,-1 2-26-16,0 1 26 0,-1 0-16 0,0-2 13 0,0 2 18 16,0-1-32-16,-3-1 8 0,2 2-7 15,-1 0 1-15,-3 2 11 0,0 9 12 0,1-11 2 16,-1 11-29-16,0 0 18 0,1-9-10 0,-4 9-13 15,2 0 27-15,-1 0-26 0,-1 0-12 0,3 0 18 16,1 0-13-16,-2 0 21 0,2 0-2 0,-1 0-60 16,2 0-26-16,3 12-52 0,-1-1-71 0,2-2-61 15,1 3-39-15</inkml:trace>
  <inkml:trace contextRef="#ctx0" brushRef="#br0" timeOffset="-132838.9">11849 8445 451 0,'0'0'13'0,"0"0"-5"0,0 0-21 0,0 0 0 16,-2 0 12-16,2 0 4 0,0 0 2 0,0 0 37 16,-2 0-25-16,2 0-12 0,-2 0 35 0,2-11-27 15,-1 11-16-15,-2 0 33 0,3 0-6 0,-2 0-2 16,0 0 27-16,0 0-21 0,2 0-5 0,-1 0-10 15,-2 0-4-15,3 0-2 0,-2 0 25 0,2 0 3 16,-1 0-14-16,-2 0 18 0,3-10-9 0,-2 10-2 16,2 0 26-16,-2 0-11 0,0 0-22 0,2 0 25 15,-1 0-6-15,-2 0 22 0,3 0-1 0,0 0-19 16,-2 0 12-16,2 0-7 0,0 0 35 16,-2 0-5-16,2 0-1 0,-2 0-4 0,2 0-23 15,0 0 7-15,-1 0-23 0,-2 0-15 0,3 0 8 16,-2 0-14-16,2 13 5 0,-4-2-5 0,4 4-21 15,-2 1 8-15,2 3-1 0,0 6 13 0,0 2 3 16,5 2 0-16,-2 6-1 0,3 3-8 0,-2-1 11 16,4 4-3-16,-2 1-6 0,-1-1 17 15,2 1-15-15,-3-1 5 0,2-1-6 0,-2-2-5 0,2 0 4 16,-2-1-1-16,-2-3 6 0,4 0-16 16,-2-3-3-16,0 0 0 0,0-4 16 0,1-4 10 0,-2 0-7 15,-1-4-12-15,3-3-9 0,-4-5-37 16,1-11 1-16,1 12-6 0,-2-12-1 0,-1 0 10 15,2 0 1-15,0 0-19 0,-2 0-41 0,2 0-5 16,-2 0-44-16,3 0-6 0,-3 0-38 0,0 0-4 16,0-17 4-16,0 2-67 0</inkml:trace>
  <inkml:trace contextRef="#ctx0" brushRef="#br0" timeOffset="-131508.86">11729 8538 612 0,'-4'0'-11'15,"4"0"19"-15,-2 0-13 0,2 0 29 0,-2 0-1 16,0 0-20-16,2 0 6 0,0 0-19 0,0 0-14 15,0 0 16-15,0 0 2 0,0 0 12 0,0 0 11 16,4 0 7-16,-2 0-25 0,2-11-32 0,2 11 25 16,-2-12-31-16,2 12 32 0,3-11 52 0,-2 11 4 15,2-10 10-15,1 10 13 0,0-14-16 0,1 3-10 16,1 11 30-16,2-11-26 0,1 11-7 0,0-15-14 16,1 2-25-16,2 13 24 0,0-11-23 0,4-1 3 15,-2 12 0-15,2-14 25 0,2 5 14 16,2 9-5-16,0-14 12 0,0 14-50 0,3-11 1 15,0 11-2-15,1-12-15 0,5 12-3 0,-4-12 10 16,5 12-9-16,0-12 0 0,2 12 6 0,-2-11-7 16,0 11 25-16,4-11-1 0,-2 11 20 0,-2-12-10 15,3 12-23-15,-2-10 19 0,2 10-22 0,-3-10-7 16,0 10 43-16,0-12-42 0,0 12 24 16,-3-9 17-16,-1 9-30 0,1 0 14 0,-4-9-1 0,1 9-20 15,-1 0 10-15,0-12 8 0,-3 12-16 16,4 0 13-16,-4-9-5 0,0 9-15 0,3 0 30 15,-3-9-10-15,1 9-9 0,-1 0 29 0,-1-10-36 16,1 10 0-16,-2 0 28 0,-1-11-18 0,2 11 17 16,-1-10 8-16,-1 10-24 0,0 0 21 0,-1-12-12 15,0 1-3-15,-1 11-3 0,1-9 4 0,-3 9 17 16,2-12-21-16,1 1 2 0,-1 11-3 0,-1-12-14 16,1 1 12-16,-2 11 19 0,3-9-24 0,-4-2 9 15,0 11-7-15,3-12 2 0,-4 12 0 0,3-9-6 16,0 9 6-16,0-12-2 0,-4 12 10 0,4-11-3 15,-2 11 9-15,2-12-10 0,0 12 1 0,-4-9-23 16,4 9 14-16,-1 0 7 0,-2-11-5 0,1 11 23 16,0 0-16-16,-2 0-6 0,0 0-4 15,0-10-10-15,2 10 16 0,-2 0 7 0,0 0 3 16,0-11 12-16,0 11-22 0,3 0-21 0,-3-9 25 16,-1 9-13-16,3 0 21 0,-1-10 3 0,0 10-23 15,3-9 0-15,-2 9 2 0,2 0 2 0,0-12-8 16,2 12 17-16,1 0-18 0,-2-9 9 0,1 9-1 15,1 0 4-15,-4-11 9 0,4 11-12 0,-3 0 10 16,-1-12 7-16,1 12-17 0,-1 0 5 0,-2-12 2 16,2 12-9-16,1 0 26 0,-3-11-7 0,-1 11 5 15,3 0-23-15,-3-14-7 0,1 14 13 0,-1 0-9 16,1-10 13-16,0 10-5 0,2 0-11 16,-3 0-8-16,1-11 26 0,-1 11-5 0,3 0-8 0,-2 0 14 15,-1-11-20-15,4 11-1 0,-4 0 29 16,4 0-4-16,1-9-11 0,-3 9 19 0,2 0-22 15,-1-14-13-15,1 14 9 0,-1-15-17 0,1 15 30 16,-4-15 14-16,1 1 5 0,-1 2-4 0,-1 1-26 16,-1 11 4-16,0-15-8 0,-1 2 8 0,0 13-4 15,0-16 1-15,0 2-16 0,-3 14 10 0,2-15 20 16,0 5-25-16,0 10 18 0,-3-12-8 0,1-1-18 16,0 13 23-16,3 0 4 0,-3-12-19 0,0 12 14 15,0 0 6-15,-1 0-13 0,0 0 17 0,-1 0-5 16,1 0-3-16,0 0 2 0,-1 0-10 15,-2 0 11-15,1 0-22 0,-1 0 10 0,1 0 3 16,1 0 0-16,-3 0 19 0,2 0-4 0,-3 0-11 0,1 0-9 16,-2 12 8-16,3-12-13 0,-2 0 15 15,2 0 9-15,-2 14-2 0,0-14 12 0,0 0-20 16,0 0-18-16,-3 0 3 0,2 0 12 0,1 12 9 16,-2-12 3-16,-1 0-16 0,2 0 7 0,1 0-2 15,1 0 8-15,-4 0 9 0,5 13-30 0,-2-13 14 16,-1 0-5-16,4 0-4 0,-4 11 18 15,2-11-9-15,2 16-8 0,0-4 13 0,3 3-1 0,0 2-18 16,0 2 30-16,3 2-25 0,2 3-3 16,-1-1 13-16,2 3-19 0,0-1 11 0,0 2 1 15,0 0 9-15,2 2-13 0,-2-1 14 0,3 2-8 16,-2 2 13-16,-1 0 2 0,4-1-24 0,-4-1 16 16,4-4-25-16,-4 3 21 0,-2-5 14 0,2-1-29 15,-1-3-12-15,-5-1-46 0,-3-4-59 0,3 0-30 16,-6-4-48-16,1 1-82 0,-4-5 15 0</inkml:trace>
  <inkml:trace contextRef="#ctx0" brushRef="#br0" timeOffset="-130026.43">11930 9133 664 0,'0'0'5'0,"0"0"25"0,0 0-2 15,0 0 13-15,0 0-20 0,0 0-28 0,0 0 23 16,4 0-36-16,-3 0 5 0,1 9 5 0,2-9-13 16,0 0 17-16,2 0 22 0,-2 0-2 0,2 0-3 15,0 0 12-15,4 0-37 0,-1 10 33 0,1-10-11 16,1 0-11-16,1 0 32 0,4 0-38 0,0 0 5 15,2 0 31-15,3 0-18 0,0 0 29 0,1 0 19 16,4 0-34-16,3 0 25 0,2 0-17 0,1 0-21 16,4-13 17-16,-1-1-6 0,2 5-22 0,3-3 20 15,1 1-18-15,1-1 8 0,-1 0 9 16,1 1-6-16,3-3 6 0,-2 3 0 0,3-3-18 16,-1 3-3-16,-2-3 31 0,3-1-27 0,0 1 35 15,-1-1-11-15,1 1-30 0,-2 0-2 0,2 0-2 16,0-2-5-16,0 0 6 0,-3 0 33 0,6-1-18 15,-3 2-13-15,-2-2 25 0,0 0-15 0,-1-1-22 16,2 1 66-16,-2 0-43 0,0-1-23 0,-2 4 44 16,0 2-28-16,-3-2 3 0,2 3 15 0,-2-1-28 15,-2 12 7-15,0-16-10 0,-2 4 9 16,0 12 7-16,0-13-27 0,-2 1 27 0,0 12 9 16,1-11-8-16,-4 11 19 0,4-12 5 0,-2 12-27 15,1-12 19-15,-2 12-43 0,2 0 27 0,0-12-22 16,1 12 17-16,-1-12 33 0,1 12-44 0,0-13 45 15,-4 1-58-15,4 12-9 0,-4-11 17 0,1 11-22 16,2-15 43-16,-2 15 1 0,-1-10-24 0,1 10 23 16,-1-14-1-16,1 14 16 0,1-11 2 0,-4 11-35 15,3-9 24-15,0 9-35 0,1 0 21 0,-4 0 15 16,3 0-37-16,-1-10 37 0,-1 10-13 0,0 0 19 16,0 0 11-16,-2 0-11 0,0 0 4 0,-2 0-15 15,2 0-1-15,-3 0-4 0,0 0-5 0,0 0 9 16,0 0-14-16,0 0 8 0,0 0-8 15,1-12 5-15,-3 12-1 0,2 0 9 0,-3-10 14 16,4 10-3-16,-6 0-17 0,2-12-6 0,2 12 3 16,-2 0-5-16,-2-11 37 0,-3 11-30 0,2-9 6 15,-1 9 9-15,-1-11-17 0,-4 11 7 0,2-9 14 16,0 9-15-16,-1-11 11 0,2 11 1 0,-1-12-37 16,0 3 16-16,-1 9 6 0,2-11 19 0,-4 4-7 15,2 7-5-15,-1-12-5 0,2 12-9 0,-3-9 23 16,0 9-17-16,2-10-17 0,-2 10 21 0,0-10 9 15,0 10-3-15,0 0 13 0,0-10-11 0,-2 10-14 16,0 0-12-16,-2-9 26 0,2 9-8 0,-2 0-14 16,0 0 42-16,0 0-41 0,-2 0 4 15,2 0 9-15,-2 0-3 0,0 0 9 0,-2 0 2 16,-2 0 14-16,2 0-23 0,0 0 1 0,-2 0 7 16,0 0-57-16,0 0-45 0,0 0-42 0,0 13-61 15,0-3-36-15,-6-4 6 0</inkml:trace>
  <inkml:trace contextRef="#ctx0" brushRef="#br0" timeOffset="-129823.39">15575 8248 1180 0,'-6'0'22'16,"-2"8"-27"-16,0-8-67 0,2 0-43 0,0 9-101 15,5-9-75-15</inkml:trace>
  <inkml:trace contextRef="#ctx0" brushRef="#br0" timeOffset="-120092.23">13804 5735 507 0,'-4'0'-4'0,"0"0"37"0,2 0-37 16,-2 0 12-16,-2 0 15 0,2 0-48 15,3 0 39-15,-2 15 28 0,1-15-15 0,-2 0-24 16,2 0 5-16,2 0-36 0,-2 0 3 0,0 0 43 15,2 0 0-15,0 0-18 0,0 0 25 0,0 0-51 16,0 0 23-16,0 0 29 0,0 0-34 0,0 0 29 16,0 18-35-16,0-3 7 0,0-15 2 0,2 22 16 15,0-2 20-15,0 1-35 0,-2 2 28 0,3 3-31 16,-2 1 5-16,-1 2 22 0,2 0-61 0,-2 5 46 16,3 1 9-16,-2 1-19 0,-1 2 34 0,0 2-21 15,2 3-23-15,0 1 7 0,-2 4-5 0,2 3-3 16,-2 1 19-16,4 3-16 0,-4 4 6 0,0 1 19 15,0 1-17-15,0 1 5 0,0-1 33 16,0 0-17-16,0-4-18 0,-6 1 8 0,2-5 4 16,0-3-6-16,1-2 1 0,-2-4-3 0,1-1-21 15,0-2 20-15,2-4-17 0,-2 0 22 0,3-4 7 16,-2-1-26-16,1-2 27 0,-2-5-17 0,1 1-25 16,3-2 22-16,0-3-26 0,0 1 33 0,0-1-6 15,0-3 26-15,0 2 25 0,7 0-68 0,-7 0 26 16,2 0-26-16,2-2-17 0,0-1 66 0,-2-2-6 15,2 2-11-15,0-17 26 0,-2 18-51 0,2-18-22 16,-2 0-34-16,-2 15-52 0,3-15-2 0,-2 0-20 16</inkml:trace>
  <inkml:trace contextRef="#ctx0" brushRef="#br0" timeOffset="-119108.77">13741 5637 258 0,'25'-23'21'0,"-1"0"9"0,2 3-4 0,0 0-13 0,3-1-5 16,-2 3 12-16,3 1-31 0,2-3 15 16,0 5-26-16,2-2 14 0,2 5 0 0,2-1 12 15,2 13 14-15,4-13-15 0,6 13 18 0,0 0-8 16,4 0-3-16,6 0-3 0,2 0 7 0,0 0-10 16,6 20-6-16,-2-5-2 0,2 0 16 0,1-1 9 15,-1-14 1-15,-4 15-22 0,2-15-8 0,-4 11 0 16,-2-11 5-16,2 0-4 0,0 0 24 0,-3 0-33 15,3 0 14-15,-3 0 21 0,3 0-41 16,-4 0 51-16,2 0-35 0,0 0 0 0,-3 0 12 16,2 0-8-16,-5 0-13 0,2 0 16 0,-2 0 5 15,-2 0-20-15,-1 0 31 0,-2 0-23 0,0 14-1 16,0-14 9-16,-3 0-4 0,0 14-9 0,0-14 18 16,0 0-3-16,-4 0-10 0,3 0 40 0,-6 13-64 15,1-13 35-15,0 0 9 0,-4 15-34 0,2-2 53 16,-2-13-21-16,0 16-36 0,-1 1 47 0,1-3-3 15,-2 1-47-15,-1 2 31 0,-2 0-16 0,0-2-29 16,-2 4 37-16,-1-3 32 0,-1-2-26 0,0 1 17 16,-5 0 3-16,0-15-8 0,-4 20-28 0,1-6 21 15,-4-14 17-15,-4 18 1 0,2-4 29 0,-3-14-42 16,-3 14 2-16,-1-14-25 0,1 14 11 0,-4-14 26 16,2 0-39-16,-1 13 20 0,0-13 11 0,0 0 5 15,-1 15-6-15,0-15 10 0,0 0-75 16,0 0 29-16,-2 0 10 0,2 0-15 0,-3 14 48 15,2-14 3-15,-2 0 8 0,0 0 8 0,1 0 20 16,-1 0-25-16,0 0-10 0,0 11-8 0,0-11-24 16,0 19 7-16,0 1 4 0,0-1-17 0,-3 6-2 15,3 1-2-15,-3 5 15 0,-1 2-4 0,3 2 19 16,-1 0-21-16,-1 1 2 0,2-1 15 0,-1 3-38 16,-2-3 25-16,4 0 2 0,-3-3-22 0,3 3 49 15,-1-1-40-15,-1-2-1 0,2 1 35 0,0-2-24 16,0 2 31-16,0-2-25 0,3 0-29 15,2-2 26-15,0 1-4 0,0 1 30 0,0-2-3 16,0 1-17-16,1 1-3 0,-1-2-26 0,4 1 18 16,-2 3 4-16,2 0 1 0,-1-3-16 0,2 1 32 15,-2 0-16-15,3 1-22 0,-2-1 54 0,-2 0-41 16,3 1 5-16,-1 0 4 0,-1 1-9 0,0-1 6 16,0 0 16-16,-2 0 15 0,0-1-40 0,2 1 25 15,0-2-25-15,0-2 0 0,-2-2 34 0,1 1-30 16,0-3 11-16,1-2-1 0,0-5-39 0,-2 0-27 15,0-3-24-15,0-14-12 0,0 16-8 0,-2-16-22 16,0 0-23-16</inkml:trace>
  <inkml:trace contextRef="#ctx0" brushRef="#br0" timeOffset="-118176.34">14014 7533 530 0,'2'0'-9'0,"-2"0"-14"0,2 0 19 15,-2 0-28-15,4 0 22 0,-2-14 18 0,2 14-11 16,0 0 7-16,2-12-3 0,0 12-7 0,2-14-7 15,2 14 18-15,2-14 17 0,0 14-21 0,5-15-3 16,0 15 3-16,3-15-30 0,2 4 51 0,7 11-31 16,0-14 18-16,7 14-4 0,4-13-16 0,2 13 26 15,8 0-10-15,2 0-5 0,6 0 1 16,4 0 18-16,3 0-32 0,2 0 35 0,4 18-8 16,1 2-18-16,3-3 40 0,4 1-23 0,-1 2 8 15,4-1-8-15,0 1-19 0,6 0 1 0,0 2-25 16,0-3 8-16,4 0 19 0,-4 1-1 0,-1-2 27 15,-4-1 13-15,-1-2-15 0,-4-3-12 0,-4-12-15 16,-2 17 1-16,-2-5-18 0,2-12 18 0,-4 17 15 16,0-5-17-16,-2-12 4 0,-1 17-6 0,-1-17 32 15,-2 14 5-15,-5-2-17 0,-1-12 23 0,-4 15-55 16,-3-15-22-16,-4 14 49 0,1-14-31 16,-5 12 32-16,-1-12 7 0,-4 14-5 0,0-1-11 15,-3-13-15-15,0 11 35 0,-3-11-6 0,-4 0 9 16,0 0 5-16,-2 0-18 0,-2 0 6 0,-4 0 10 15,-2 0-22-15,0 0 22 0,-2 0-42 0,-2 0 34 0,0 0-17 16,-2-11-14-16,-2 11 28 0,0 0-20 16,-2 0 8-16,0-13-16 0,0 13 1 0,1 0 6 15,-4 0 45-15,1 0-12 0,0-11 4 0,-1 11-40 16,0 0-11-16,3 0-23 0,-2 0-45 0,0 0-84 16</inkml:trace>
  <inkml:trace contextRef="#ctx0" brushRef="#br0" timeOffset="-116294.2">16995 6695 613 0,'-4'0'-23'0,"-2"0"15"15,1 0-2-15,-1 0-14 0,2 0 44 0,-2 0-13 16,1 0 15-16,0 0 27 0,0 0-28 0,1 16 16 16,1-16-8-16,-1 0 1 0,0 0 20 0,2 0-37 15,-1 0-3-15,2 0 6 0,-1 0-20 0,2 0 26 16,0 0-16-16,0 0 0 0,0 0 0 15,0 0-22-15,0 0 3 0,3 0-11 0,2 0 11 16,0 0 32-16,1 0-1 0,1 0 8 0,3-14-38 16,-1 0 10-16,5-4 10 0,-1 3 5 0,3-7 14 15,2-5-26-15,0 1 23 0,4-5-44 0,0-2 31 16,2 1-9-16,-1-6-6 0,2 1 9 0,1 3-9 16,-1-2 25-16,-2 0-16 0,3 1-13 15,-2 2 6-15,2 3-22 0,-2-1 11 0,0 2 33 0,0 3-26 16,-2 0 40-16,0 2-59 0,-2 1 26 15,0 2-9-15,-4 2-1 0,0 1 37 0,0 1-34 0,-2 2 21 16,-4 2-28-16,2 13 11 0,-2-16 10 16,-1 16-11-16,-4 0 6 0,3-12-9 0,-2 12-2 15,-1 0 18-15,2 0-54 0,-2 0 11 0,-4 0 0 16,3 0-54-16,-2 0 33 0,0 0-36 0,0 0-31 16,0 0-34-16</inkml:trace>
  <inkml:trace contextRef="#ctx0" brushRef="#br0" timeOffset="-115950.5">17510 5904 613 0,'-4'0'45'15,"-1"0"-30"-15,2 0-1 0,1 0 5 16,0 0-49-16,2 0 17 0,0 0 11 0,0 0-8 15,0 0 12-15,0 0 3 0,4 0-17 0,2 0 22 16,-2 0-6-16,4 0-17 0,-2 0 13 0,2 0-17 16,2 0-6-16,0 0 36 0,3 0-8 0,0-14 0 15,0 14-2-15,2 0-10 0,-1 0 7 0,0-12-12 16,2 12 19-16,-4 0 1 0,1 0 13 0,-6 0-8 16,3 0 4-16,0 0-2 0,-4 0-27 0,-2 0-8 15,2 0 13-15,-2 0-13 0,-2 0 28 0,-1 21 32 16,2-4-37-16,-3 3 44 0,0 3-33 15,0 2-19-15,0 0 19 0,-6 1-32 0,2 3 22 0,-2-2 2 16,2 1-6-16,-2-2-6 0,0-2-1 16,-2 1 11-16,2-4 8 0,0-1-10 0,5-5-56 15,-4 0-39-15,5-15-103 0</inkml:trace>
  <inkml:trace contextRef="#ctx0" brushRef="#br0" timeOffset="-113750.3">17942 5556 844 0,'0'0'20'15,"0"0"1"-15,0 0 28 0,0 0 0 0,0 0-11 16,0 0 14-16,0 14-47 0,0-14 18 0,2 0 31 16,0 15-10-16,0 2 18 0,2 1-24 0,2-1-30 15,-2 4 22-15,1 1-18 0,0 5 20 0,0 2-25 16,0 0-46-16,0 6 34 0,1-3-7 0,-1 0-5 16,1 0 34-16,-2 1 3 0,2-3-27 15,0-3 19-15,-2-3-16 0,2-1-5 0,0-3-32 16,0-5-73-16,2-4-11 0,-2-11-80 0,-2 0 2 15,2 0-19-15</inkml:trace>
  <inkml:trace contextRef="#ctx0" brushRef="#br0" timeOffset="-113535.35">17968 5666 923 0,'-4'0'6'0,"2"0"8"0,0 0-26 0,0 0 29 15,2 0-26-15,0 0-17 0,0 0 30 0,0 0-28 16,0 0 22-16,4 0 11 0,2 0-20 16,-2 0 8-16,2 0 1 0,4-20 2 0,-2 3 18 0,4 2 5 15,0-2-20-15,0-1 9 0,0 1-1 16,2-4-29-16,0 3 36 0,-1-1-12 0,-2 3-44 16,1 0-48-16,-2 1-63 0,-1 15-81 0,-4-12 28 15</inkml:trace>
  <inkml:trace contextRef="#ctx0" brushRef="#br0" timeOffset="-113363.21">18036 5855 911 0,'0'0'-34'0,"0"0"40"16,0 0-32-16,0 0 25 0,4 0 33 0,0 0-46 15,2 0 35-15,0 0-36 0,0 0 3 0,2 0 17 16,2 0-8-16,1-15 13 0,0 15 3 0,1-20-24 15,1 5-22-15,2 1-56 0,-3 14-36 0,2-17-90 16</inkml:trace>
  <inkml:trace contextRef="#ctx0" brushRef="#br0" timeOffset="-113153.08">18130 6075 952 0,'-3'0'-13'0,"0"13"20"0,1-13-6 15,2 0-2-15,-1 0 32 0,-2 0-44 0,3 0 2 16,0 0 6-16,0 0-20 0,0 0 25 0,4 0-8 16,1 0-4-16,-2 0 5 0,4 0 9 0,0 0-3 15,2 0-2-15,-2 0 5 0,3 0 2 0,3 0-4 16,-2-14 37-16,1 14-12 0,2-16-30 0,2 2-39 16,-1 0-51-16,-2 2-19 0,1-2-22 0,0 1-40 15</inkml:trace>
  <inkml:trace contextRef="#ctx0" brushRef="#br0" timeOffset="-112567.42">18350 5600 1077 0,'-1'0'2'0,"-4"0"44"0,4 0-18 16,-2 0 56-16,3 0-25 0,-1 0-46 0,1 0 20 15,0 0-52-15,0 0 43 0,0 0-9 0,0 0-4 16,0 0-13-16,0 0 10 0,4 20-12 0,-1 0 35 16,0-2-1-16,1-1-11 0,-3 4-4 15,5 2-31-15,-3 2 11 0,-2-1-19 0,1 2 35 16,2-3-19-16,-4 1 14 0,2-4-11 0,1 2 2 0,-3-6 4 16,0-1-27-16,1-15 35 0,-1 0-1 15,0 15 6-15,0-15 20 0,0 0-30 0,0 0-26 16,0 0 18-16,0 0 12 0,0 0-6 0,0 0 3 15,0 0 3-15,0 0-9 0,0 0 10 0,3 0-4 16,-2-24 11-16,1 4-9 0,2-1 5 0,0 1 3 16,1-3-37-16,2 0 7 0,2-1-10 0,-4 0 32 15,5 1 16-15,-2 1-38 0,0 1 24 0,4-2-46 16,-2 3 18-16,0 2 45 0,-1 1-20 0,1 2-1 16,-3 3-10-16,3 12-15 0,-4-14-6 0,1 14 26 15,-4 0-26-15,1 0-35 0,-4 0 7 0,3 0-40 16,-3 0-2-16,0 0 25 0,0 0-10 15,-7 0 40-15,1 18 49 0,-1-1-22 0,-2 3 2 0,2 1 28 16,-6-1-47-16,3 3 22 0,0-3 21 16,0-5-17-16,0 2 12 0,0-3 16 0,2-14 27 15,0 0-12-15,2 15 1 0,0-15 8 0,2 0-53 16,3 0-1-16,-2 0-21 0,3 0-8 0,0 0 46 16,0 0-11-16,4 0 5 0,0 0 3 0,2 0-19 15,-2 15 20-15,2-15 18 0,3 0-27 0,1 0-5 16,1 0 2-16,-1 0 13 0,2 0 14 15,4 0-11-15,-2 0-11 0,-2 0-11 0,2 0 2 0,2 0 9 16,-1 0 3-16,-4 0-22 0,3 0 10 0,-2 0-48 16,-2 0-3-16,3 0-26 0,-1 0-22 15,-5 0 7-15,3-15-22 0,-3 15 5 0,-1-15-29 16</inkml:trace>
  <inkml:trace contextRef="#ctx0" brushRef="#br0" timeOffset="-112151.41">18664 5600 971 0,'-1'0'22'0,"-2"0"-2"16,2 0 23-16,-1 0 31 0,-1 0-31 0,2 0 36 16,-2 0-26-16,3 0-24 0,0 0 12 0,0 0-10 15,-2 0 16-15,2 0-22 0,0 0 1 0,0 0-35 16,0 0 12-16,0 0 1 0,0 0-1 16,0 0 17-16,0 0-20 0,5 15 13 0,-1-15-9 15,-1 19 4-15,1-4 0 0,2 0-13 0,-2-15 12 0,2 17-10 16,-2-17 1-16,2 20 11 0,0-20-22 15,1 14 27-15,0-14-17 0,-1 0 2 0,0 0 25 16,-2 0-30-16,2 0-5 0,-2 0 12 0,1 0-18 16,-1 0 19-16,-1 0 12 0,1 0-16 0,1 0 11 15,-4 0-15-15,3 0 0 0,-1 0 8 0,0 0 12 16,1-14-9-16,-2 0-8 0,2 0-14 0,-1 1-16 16,-2-1 29-16,-1 2-10 0,2-2 15 0,1 2 14 15,-2 12-25-15,-1-14 10 0,3 14-3 0,-1-12 6 16,-2 12-12-16,0 0 11 0,0 0 25 0,1 0-20 15,-1 0-17-15,0 0 12 0,0 0-14 16,0 0-14-16,0 0 35 0,0 0-11 0,0 0-24 16,0 0 25-16,0 0 9 0,0 0-9 0,4 18 14 15,-4 2 8-15,5-2-20 0,-1-1 11 0,-1 3 11 16,1-1-26-16,1-3 3 0,-4-1-37 0,6 2-28 16,-4-17-27-16,4 17-44 0,-1-17-46 0,1 15-13 15,-1-15-36-15,1 0-15 0</inkml:trace>
  <inkml:trace contextRef="#ctx0" brushRef="#br0" timeOffset="-111639.15">19049 5499 867 0,'-3'0'24'0,"0"0"-10"0,1 0 30 15,-3 0 38-15,2 0-17 0,0 0 4 0,-2 0-23 16,-1 0 0-16,2 0-9 0,-2 0-9 0,1 0 13 16,0 0-38-16,-1 0 7 0,2 0-2 0,-2 0-12 15,-3 0 2-15,6 0 2 0,-4 0 7 0,1 13-4 16,1-13 10-16,0 13-17 0,0-13 4 0,0 19-13 16,2-19 9-16,-4 18 20 0,7-4-12 0,-1-14 13 15,1 18-27-15,0-4-14 0,0-14 23 16,4 16 0-16,0-16 8 0,2 14 10 0,-3-14-11 15,6 0 12-15,-4 0-12 0,4 14-4 0,-2-14-1 16,6 0-22-16,-3 0 29 0,0 0-22 0,-1 0-5 16,1 0 22-16,0 0-11 0,0-17 22 0,0 2 5 15,-1 1-23-15,-2-1 6 0,2 0-30 0,-2 1 18 16,0-1 2-16,-4-2 7 0,2 3 25 0,-1-1-20 16,0 3 17-16,-2 1-46 0,-2 11 6 0,0-17 19 15,0 17-10-15,0-12 29 0,0 12-12 0,0 0-2 16,-5 0-3-16,2 0 3 0,1 0 4 15,0-14-6-15,-1 14-4 0,0 0 1 0,0 0 10 0,2 0-12 16,-2 0 1-16,2 0 6 0,-1 0-19 16,2 0 14-16,0 0-3 0,0 0-3 0,0 0 22 15,0 16-1-15,0-2-7 0,3 0-2 0,1-3-1 16,1 3-8-16,1 0 24 0,-2-2-19 0,3-12-17 16,0 20 15-16,-1-6-40 0,1-14 3 0,0 16 16 15,1-16-102-15,0 14-7 0,-2-14-34 0,0 0-46 16,0 0-32-16</inkml:trace>
  <inkml:trace contextRef="#ctx0" brushRef="#br0" timeOffset="-111323.43">19170 5286 1039 0,'-3'0'36'0,"0"0"4"0,2 0 13 0,-2 0 1 16,0 0-29-16,3 0-24 0,0 0 8 0,0 0-10 15,0 0 2-15,0 0 38 0,0 0-33 16,0 0 4-16,3 0 1 0,0 0-40 0,1 18 11 0,-1-18 47 16,4 11-45-16,-1-11 37 0,1 20 11 15,-1-5-40-15,4 0 27 0,0 3-24 0,-1-1 11 16,-2 3 4-16,3 3 6 0,0-1 4 0,-1 2-1 15,-2 1-20-15,0 0 3 0,-1 1 9 0,1 0-18 16,-1 1-6-16,1-1 15 0,-4 0-23 0,4-1-48 16,-4-4-15-16,2-2-41 0,1-4-48 0,-2-15-8 15,2 0-46-15,-1 13-3 0</inkml:trace>
  <inkml:trace contextRef="#ctx0" brushRef="#br0" timeOffset="-111063.12">19454 5525 1074 0,'0'0'18'16,"-3"0"45"-16,3 0 0 0,-3 0 10 0,3 0 14 16,-1 0-31-16,-1 0 18 0,2 0-18 0,-2 0-20 15,2 0-29-15,0 0-27 0,-2 0 7 16,2 0 3-16,0 0 2 0,0 16 14 0,0-16 5 0,4 15-2 15,2 0 12-15,-3-15-13 0,4 18 5 0,1-3-22 16,0-2 0-16,1-13-9 0,-2 18-45 0,0-18-6 16,3 17-40-16,-3-17-6 0,1 14-34 0,-2-14-21 15,-1 0-4-15,2 0-89 0,-4 0 67 16</inkml:trace>
  <inkml:trace contextRef="#ctx0" brushRef="#br0" timeOffset="-110907.52">19423 5414 870 0,'-6'0'-13'0,"1"-9"-12"15,4 9 29-15,-1 0-28 0,0 0 26 0,0 0 4 16,2 0-22-16,0 0 11 0,0 0 7 16,7 0-19-16,-1 0-9 0,3 0-15 0,1 0-68 15,1-11-72-15</inkml:trace>
  <inkml:trace contextRef="#ctx0" brushRef="#br0" timeOffset="-110419.81">19725 5345 949 0,'-6'0'-2'0,"0"0"22"0,-1 0 19 0,0 0 38 0,1 14-21 16,-4-14 13-16,0 11-32 0,2-11-16 0,0 13 6 15,-2-13-14-15,2 15 15 0,0-15-29 16,1 16 27-16,3-16-24 0,-1 17-4 0,-2-5 6 16,4-12-2-16,1 18-4 0,0-5-4 0,2-13 24 15,0 16-28-15,4 1 25 0,-1-3-2 0,4-14-10 16,-1 15 6-16,0 0-11 0,1-15-5 0,5 14 4 16,-2-14 5-16,-3 14-2 0,3-14 19 0,0 0-28 15,2 0 18-15,-1 0 10 0,1 0-17 0,-3 0-3 16,3 0-12-16,-2 0-19 0,-1 0 29 0,1 0 12 15,2 0-16-15,-5-17 14 0,0 3-26 0,2 0 4 16,-3-2 16-16,1-1-13 0,-6 2 0 16,3-1-12-16,-2 0 14 0,1 2 2 0,-3-4 16 15,0 4-6-15,0 2 6 0,-5-2 5 0,0 14-23 16,0-17 6-16,1 7-15 0,-2 10 3 0,2 0 16 16,-2-14 19-16,2 14-17 0,-2 0 0 0,5 0-12 15,-6 0 5-15,2 0 13 0,4 0-12 0,-1 0 31 16,2 0-42-16,-2 0-8 0,2 0 45 0,0 0-56 15,0 0 33-15,0 0 24 0,4 0-24 0,0 0 10 16,2 12 22-16,0-12-35 0,1 17 15 0,-3-3 3 16,5 0-39-16,-1-1 30 0,2-2-29 15,-2 2 31-15,0-13 11 0,2 16-50 0,0-2-35 16,1-14-46-16,-4 15-15 0,1-15-26 0,2 0 16 0,-4 12-62 16,2-12-11-16</inkml:trace>
  <inkml:trace contextRef="#ctx0" brushRef="#br0" timeOffset="-110060.17">19928 5324 838 0,'-3'0'5'16,"2"0"20"-16,-4 0 21 0,3 0 5 0,0 0-13 16,1 0-7-16,-4 0-21 0,1 0-11 0,4 0 7 15,-1 0 1-15,1 0-19 0,0 0 14 0,0 0-3 16,0 0-16-16,0 0 11 0,3 0 8 0,4 14 6 15,-4-14-2-15,1 0-15 0,3 12 2 16,0-12-7-16,-1 0 12 0,0 14 26 0,4-14-19 16,-1 0 10-16,-4 12-9 0,5-12 2 0,-2 0 12 15,0 11-5-15,2-11 16 0,-4 0-20 0,3 0 2 16,-3 13 48-16,-1-13-27 0,1 0 13 0,0 14-6 16,-2-14-39-16,0 0 32 0,-4 14-1 0,2-14-3 15,-2 0-9-15,0 15-22 0,0-15 1 0,-6 12 19 16,2-12-20-16,-2 15 20 0,0-15-23 0,1 16 0 15,-1-16 29-15,-1 0-26 0,1 13 21 0,0-13-13 16,-1 0-44-16,0 0-8 0,-1 0-30 0,3 0-40 16,-2 0 4-16,1 0 2 0,0-13-3 15,0 1 14-15,0-1 7 0,2-2-36 0,4 2-21 16,0-2-27-16</inkml:trace>
  <inkml:trace contextRef="#ctx0" brushRef="#br0" timeOffset="-109871.68">20067 5254 620 0,'2'0'-1'0,"3"0"-7"16,-4 0 10-16,3 0-7 0,-2 0-4 0,1 0 17 15,0 0-23-15,-1 11 9 0,3-11 6 0,-4 0-2 16,4 0-9-16,-2 0 8 0,1 0-28 0,0 0-112 15,0 10 10-15</inkml:trace>
  <inkml:trace contextRef="#ctx0" brushRef="#br0" timeOffset="-109232.91">20313 5199 843 0,'-6'0'2'0,"-1"0"19"0,-2 0 6 0,4-12 27 15,-6 12 0-15,3 0-9 0,-2 0 20 0,2 0-6 16,0 0 6-16,1 0 6 0,-2 0-40 0,2 0-11 15,-2 0-15-15,3 0-9 0,1 0 25 0,0 0-38 16,0 0 25-16,0 0-19 0,1 0-11 0,0 0 19 16,1 13-4-16,0-2 23 0,1 3-11 15,2-14 13-15,0 17-27 0,0-1 14 0,0-1-18 16,0-2 20-16,0 1 17 0,5-1-25 0,0 1 17 16,0-3-10-16,1 1-12 0,-1-12 11 0,1 15 0 15,0-15 3-15,2 14 0 0,3-14-9 0,-6 0 1 16,3 0-3-16,0 0-4 0,-2 0-2 0,3 0 10 15,-2 0-7-15,-1 0 4 0,1 0-4 0,-1 0 6 16,-1 0-2-16,1 0 10 0,-2 0 21 0,2 0-15 16,0-15-27-16,-2 1 18 0,1 5-25 0,-4-4-3 15,3 0 37-15,-2 2-47 0,1-1 26 16,-2 0 16-16,-1 1-7 0,0-3 21 0,0 3-7 16,0-2-20-16,0 2 14 0,0 11-10 0,-1-15 2 0,-4 5 7 15,1 10-37-15,3-11 24 0,-2 11-2 16,1 0 12-16,-2-14 13 0,4 14-25 0,-2 0 5 15,2 0-7-15,-2 0 3 0,2 0 20 0,-2 0-28 16,2 0 23-16,0 0-19 0,0 0 3 0,0 0 12 16,0 0-39-16,0 0 27 0,0 0-16 0,0 0 21 15,0 0 10-15,0 0-9 0,0 0 4 0,4 0-9 16,-2 0 2-16,2 0 3 0,1 0-2 0,-1 0-2 16,-1 0 5-16,1 15 4 0,0-1-2 15,2-3-14-15,-1-11 14 0,0 18-14 0,0-4-3 16,0-1 18-16,0 1-19 0,0-2-16 0,0-12-36 15,1 16-36-15,-5-1-42 0,3-3-10 0,1-1-27 16,0-11-44-16</inkml:trace>
  <inkml:trace contextRef="#ctx0" brushRef="#br0" timeOffset="-108820.41">20523 5066 944 0,'-4'0'40'0,"3"0"1"0,-5 0 24 0,2 0-10 16,-2 0-30-16,0 0 27 0,-1 0-14 0,4 0-5 16,-4 0 0-16,1 14-16 0,4-14-23 0,-2 14 14 15,0-2-21-15,4-12 4 0,-2 15 19 0,2-3-9 16,0-12-1-16,0 14-3 0,6-14-16 0,0 11 16 15,3-11 22-15,-2 0-24 0,3 12 33 0,0-12-35 16,0 0 6-16,0 0 4 0,0 0-41 0,0 0 42 16,0 11 1-16,1-11 1 0,-1 0 11 0,-3 0-29 15,1 0-11-15,-2 0 17 0,-1 0 17 0,-1 0 25 16,-3 0-35-16,1 0 2 0,1 0-15 0,-3 0-4 16,0 0 50-16,0 14-2 0,0-14 12 15,0 0-6-15,0 10-17 0,0-10-13 0,0 0 7 16,0 15-15-16,0-5-10 0,0-10 13 0,-6 14-20 15,2-14 12-15,-2 14 29 0,0-14-23 0,-1 13 11 16,1-13-42-16,0 0-15 0,1 0-4 0,-4 0-38 16,6 0 9-16,-1 0-50 0,-1 0-26 0,1 0 18 15,3 0-2-15,1 0-33 0,0-13-7 0</inkml:trace>
  <inkml:trace contextRef="#ctx0" brushRef="#br0" timeOffset="-108615.43">20699 5039 965 0,'5'0'-4'16,"0"0"30"-16,0 0-17 0,-4 0 4 0,3 0 21 16,1 12-46-16,-1-12 29 0,-1 15-16 0,6-4-19 15,-4-11 44-15,1 17-33 0,0-5 12 0,3 1-26 16,-4-2-4-16,1 0 5 0,3 0-39 0,-4-11-23 15,4 15-54-15,-3-15-68 0,-2 9 2 0</inkml:trace>
  <inkml:trace contextRef="#ctx0" brushRef="#br0" timeOffset="-108420.96">20623 4819 1286 0,'-3'0'-19'0,"-1"0"16"0,1 0 5 0,1 0 13 0,2 0-16 15,0 0-12-15,0 0 11 0,0 0-21 0,0 0-9 16,0 0-34-16,5 0-43 0,2 0-29 0,1 0-22 16,3 0-80-16</inkml:trace>
  <inkml:trace contextRef="#ctx0" brushRef="#br0" timeOffset="-107444.25">17730 5453 550 0,'8'0'2'15,"-1"0"-4"-15,-2 0 36 0,-1 0 20 16,1 0 12-16,-2 0 19 0,1 0-62 0,1 0 30 0,-2 0-11 16,1 0 12-16,2 0 39 0,-2 0-54 15,0 0 42-15,2 0-18 0,0 21-11 0,0 0 25 16,2 5-23-16,0 4-5 0,0 2 12 0,-2 2-13 0,2 4-5 16,0 3-25-16,0 2-3 0,2 1-16 15,-4 0-9-15,2-1 25 0,0 1-15 0,-2-1 10 16,2 0-9-16,2-3 2 0,-2-1 14 0,0-2-9 15,-2 1 0-15,3-6-8 0,-2 0 0 0,-1-3 1 16,-2-3-4-16,2-5 1 0,-2-3-26 0,-2-2-45 16,0-16-1-16,0 12-19 0,1-12-8 0,-3 0-36 15,0 0-60-15,0 0-51 0,0 0-53 0</inkml:trace>
  <inkml:trace contextRef="#ctx0" brushRef="#br0" timeOffset="-106587.75">17656 5379 627 0,'-2'0'-11'16,"2"0"7"-16,0 0-5 0,0 0-2 0,0 0 23 16,0 0 4-16,4 0-14 0,-1 0 30 0,4 0-25 15,-1 0-24-15,4-15 46 0,2 15-25 0,2-14 38 16,2 14 19-16,3-14-6 0,2 2 16 0,3 12-27 16,3-16-6-16,0 0-18 0,5 1-2 0,0-2 7 15,2 2 23-15,2-5 25 0,5 4-25 0,-4-2 2 16,5 1 6-16,2-1-54 0,0 0 14 0,2 0 5 15,4-1-37-15,2 2 38 0,0-1-6 16,3-3-16-16,3 3 13 0,-1-2-12 0,1 3-1 16,2-4 10-16,1 1-16 0,-2 0 8 0,2 0 22 15,-4-1-8-15,2 4 13 0,0 0-23 0,-2-1-14 16,-1 1 8-16,2 2 2 0,-2 0 5 0,1 1-4 16,0-1-3-16,-1 0-25 0,0-1 35 0,-3 1-2 15,4 0-13-15,-3 1 7 0,-2-1-13 0,-2 1-13 16,-2 2 12-16,-2-2 17 0,0 14-18 0,-4-14 27 15,-2 3-15-15,1 11 2 0,-5-10 13 0,0 10-25 16,-3 0 27-16,3-11-8 0,-4 11-8 16,-2 0 4-16,2 0-14 0,-2 0 7 0,-4 0-1 0,3-13 10 15,-3 13-20-15,0 0 18 0,-5 0-3 0,1-11 10 16,-2 11 15-16,0-14-30 0,0 14 1 0,-1-10-2 16,-3 10-2-16,1-11 10 0,-2 11 18 15,-1-14-21-15,-1 14-8 0,0-11 8 0,-1 11-27 16,-1-15 24-16,2 15 12 0,-1-12-10 0,-2 12 12 15,4-12-25-15,-2 12 13 0,-1-14 13 0,2 14-15 16,-1-11 25-16,-1 11-16 0,-1-10-29 0,2 10 21 16,1 0 6-16,-3-13-6 0,1 13 10 0,-1-13-7 15,2 3-14-15,1 10-2 0,-1-16 28 0,-1 2-11 16,2 2-10-16,-1 1 18 0,-1-1-33 0,2 3 35 16,-3 9-1-16,-3-14 2 0,3 14 2 0,-4-12-29 15,4 12 21-15,-4 0-26 0,-2-11 3 16,1 11 25-16,-4 0-8 0,4 0 10 0,-5 0 4 15,1 0-30-15,-1 0-7 0,0 0 23 0,0 0 1 16,0 0-2-16,0 0 13 0,0 0-15 0,0 0 4 16,0 0-3-16,3 0-7 0,-2 0 2 0,2 0 0 15,-1 12 19-15,2 0-5 0,0 1 0 0,2-1-20 16,0 4 8-16,1 0 10 0,2 2-6 0,-1 1 11 16,4 2 2-16,-2 2-2 0,1 0 4 0,1 3-2 15,2 0 0-15,-1 2 2 0,-1 0-17 0,2 1 14 16,-1 2-21-16,0-1 20 0,-1-1 9 0,-1 0-10 15,2 0 0-15,-3-3-45 0,0 4-6 0,-1 0-44 16,0-2-32-16,-1 0-22 0,-2 4-30 0,0 0-46 16,-2-3-60-16</inkml:trace>
  <inkml:trace contextRef="#ctx0" brushRef="#br0" timeOffset="-105824.06">17830 6589 714 0,'36'-19'26'0,"4"-1"9"0,2-3 10 0,4 1 37 0,4-3-11 16,2-1-53-16,5-1 24 0,5-1-34 16,1-1-36-16,8-1 81 0,5 2-55 0,2-1 17 15,1 1-3-15,3-3-20 0,2 2 11 0,2-1-20 16,-2-1 27-16,1 2 9 0,0-1 0 0,2-1-9 16,-1-1-14-16,0 0-6 0,2-3 5 0,2 3 29 15,-2 0-13-15,0-1-32 0,-2 0 12 0,-4 1-1 16,-1 0 32-16,-3 2-2 0,-5 1 8 0,-2 3-29 15,-2-3-19-15,-1 3 3 0,-4 0-18 0,-3 3 49 16,-2 0 10-16,-3 0 7 0,-1 2-15 0,-3 1-42 16,-4 2 22-16,-5 1-18 0,1 3 33 15,-2-1-8-15,-3 4-14 0,-3 11 12 0,-3-15 0 16,-4 15-14-16,0-9 27 0,-3 9 7 0,-1 0-25 0,-4-11 5 16,-1 11-6-16,1 0-11 0,-3 0 31 15,-5-10 25-15,3 10-52 0,-2 0 11 0,-1-14-20 16,-4 3 3-16,1 11 5 0,0-15 4 0,-4 0 27 15,3 1-12-15,-4 2 12 0,1-2-4 0,1 2-35 16,-4 1-5-16,3-1 3 0,-2 12-29 0,1-11 5 16,-1 11-4-16,0-12-46 0,-1 12 17 0,2 0-18 15,-3-11-60-15,1 11-13 0</inkml:trace>
  <inkml:trace contextRef="#ctx0" brushRef="#br0" timeOffset="-105658.5">21172 5286 950 0,'-6'14'-32'0,"2"-14"-78"0,0 0-127 15</inkml:trace>
  <inkml:trace contextRef="#ctx0" brushRef="#br0" timeOffset="-91337.92">23466 3910 968 0,'-3'0'8'0,"-1"0"17"0,-2 0 51 0,4 0 6 16,-3 0-12-16,4 0-8 0,-1 0-20 0,2 0-20 15,-2-14 27-15,2 14-16 0,0 0-16 0,0 0 15 16,0 0-19-16,0 0 5 0,0 0-19 15,0 0-18-15,0 0 0 0,0 0 1 0,0 0 15 0,0 0-2 16,0 0-14-16,0 0 10 0,2 23-3 0,1-2 27 16,0 1 1-16,-1 4-2 0,0 3-12 15,1 0 2-15,2 3 7 0,-3-4-19 0,0 0 24 16,-1-5-20-16,2 0-2 0,0-6 16 0,0-2-27 16,1-6 15-16,-1-9-1 0,2 14 3 0,0-14 8 15,4 0-21-15,-2 11 35 0,3-11-22 0,0 0-12 16,1 0 25-16,-1 0-25 0,2 0 11 0,-3 0 7 15,6 0 2-15,-3 0-27 0,-3 0-9 0,6 0-19 16,-3 0-56-16,-3 0-21 0,1 0-23 0,-1 0-22 16,-1 0 0-16,4 0-62 0</inkml:trace>
  <inkml:trace contextRef="#ctx0" brushRef="#br0" timeOffset="-90888.12">23949 3963 854 0,'-8'0'25'0,"2"0"-11"0,-2 0 36 16,0 0 1-16,-1 0-17 0,0 0 21 0,-3 0-13 16,2 0 8-16,-4 0-12 0,0 0 0 0,4 0-29 15,-2 17-10-15,-2-1 12 0,2-3-25 0,2 1 22 16,0-2-12-16,0-1 7 0,0 3 28 0,2-4-50 15,2-10 14-15,2 17-2 0,-1-5-1 0,5-12 24 16,-1 16 6-16,1-4-30 0,0-12-11 16,6 14 31-16,2-4-23 0,1-10 2 0,-2 13 15 15,0-13 1-15,3 0 4 0,3 0-9 0,-1 0 0 16,1 0-12-16,-2 0-9 0,-1 0 37 0,5 0-15 16,-4 0-20-16,1-19 37 0,1 5-30 0,-2-2 18 15,-1 0-6-15,0-2 6 0,-2 2-21 0,0-3 16 16,0 4-13-16,-1-2-1 0,-4 0 34 0,1 5-39 15,-1 12 45-15,-2-15-9 0,1 15-6 0,0-14 6 16,-2 14-27-16,0 0-11 0,0 0 17 0,0 0-1 16,0 0 21-16,0 0-4 0,0 0-25 0,-4 0-3 15,4 0 4-15,-4 0-26 0,2 0 37 16,2 0 7-16,0 0-35 0,0 14 47 0,0-14-24 0,0 18-9 16,0-4 33-16,5 4-66 0,0-6-8 0,-1 2-31 15,3 1-58-15,-2-4 13 0,1-11 1 16,3 14-32-16,-4-14-27 0</inkml:trace>
  <inkml:trace contextRef="#ctx0" brushRef="#br0" timeOffset="-90445.35">24092 3931 956 0,'0'0'13'15,"-5"0"0"-15,3 0 15 0,0 0-1 0,1 0-8 0,1 0-5 16,0 0-3-16,0 22-6 0,0-1 2 15,0 1 4-15,1 2-14 0,3 2 14 0,2 3 2 16,-2 0-21-16,2 1 26 0,-2 2 2 0,2-1 5 16,-1-2 0-16,0 1 7 0,0-1-8 0,-2-3-22 15,1 0 29-15,-1-3-41 0,-2-3 10 0,1-3-2 16,-2-2-8-16,0-2 20 0,0-13-3 0,0 0 2 16,0 0 20-16,0 0-54 0,0 0 8 0,-3 0 11 15,0 0-9-15,1 0 29 0,-2-15-6 0,-2-3-2 16,1-3-20-16,-2-5 24 0,1-3-14 0,0-3-11 15,0-2 20-15,0-1-18 0,1 0 8 0,-4 0 4 16,5 0 7-16,1 0-14 0,-2 1 5 0,1 2 15 16,3 0-21-16,1 5 29 0,0 2-30 15,0 1 8-15,0 4 6 0,1 5-14 0,5-2 33 16,-2 4-37-16,2 13 2 0,3-16 28 0,-4 16-38 16,1-15 31-16,3 15-17 0,-2-14-24 0,2 14 35 15,1 0-24-15,-5 0 8 0,3 0 13 0,0 0 27 16,-2 0-12-16,-2 0 9 0,2 0-17 0,-2 0-21 15,1 0 21-15,-4 0-19 0,1 15 24 0,-2-1-12 16,0 1-38-16,0-1 43 0,0 3-47 0,-3-2-19 16,-2 5 25-16,1-2-78 0,0-1 12 0,0 3-28 15,2-2-87-15,1-1 30 0</inkml:trace>
  <inkml:trace contextRef="#ctx0" brushRef="#br0" timeOffset="-90096.3">24315 3887 1241 0,'0'0'-11'0,"-6"0"17"16,2 0 18-16,-2 0-16 0,0 0 15 0,-2 0 19 16,1 0-30-16,-2 0 17 0,3 0-4 15,0 17-26-15,-2-2 2 0,2 1 4 0,0-1-6 16,2 0-6-16,0 0 0 0,2 2 5 0,1 0 16 15,1-2-12-15,0 0 7 0,0-4-19 0,1-11-10 16,5 12 11-16,-2-12 2 0,2 0 8 0,3 14 13 16,-2-14-1-16,1 0-11 0,-2 0 1 0,2 0-18 15,0 0 17-15,2 0 4 0,-4-14-8 0,3 2 16 16,-4-3-11-16,1-2 6 0,0 3-1 0,-2-4-15 16,1 2 21-16,-1-3-7 0,-3 4 5 0,-1-2 17 15,0 0-38-15,0 4 2 0,0 13-15 0,-5-16-14 16,-1 16 5-16,1-12-21 0,1 12-14 0,3 0-15 15,-4 0-17-15,3 0-20 0,0 0 18 0,1 0-17 16,1 0 0-16,0 0 19 0,0 0-68 0,0-11 26 16</inkml:trace>
  <inkml:trace contextRef="#ctx0" brushRef="#br0" timeOffset="-89780.2">24371 3826 1060 0,'2'0'29'0,"1"0"16"0,-3 0 7 15,0 0 10-15,0 0-45 0,0 0-19 0,0 0-14 16,0 0 26-16,1 0-18 0,-1 0 8 0,0 19 38 16,0-3-38-16,3 3 47 0,-2-1-15 0,-1 3-52 15,0-4 15-15,0 3-4 0,2-1 1 0,-2-3 20 16,3-5 3-16,-3-11-24 0,0 18 24 16,0-18 8-16,1 11-60 0,1-11 46 0,0 0-22 15,-2 0-10-15,0 0 28 0,0 0-3 0,0 0 9 16,0 0-10-16,0 0 2 0,0 0-39 0,0 0 20 15,0 0-3-15,0 0 40 0,0 0-3 0,0-17-23 16,0 0 35-16,0 0-46 0,0 0 12 0,0-1 2 16,0-2-9-16,0 2 10 0,5-2 11 0,1 2-23 15,-5 0 1-15,5 2-5 0,1 1-12 16,0 0-12-16,2 0-39 0,-2 1-3 0,3 0-26 16,2 3 18-16,1 11 26 0,-2-16-15 0,4 2-2 0,-4 5-27 15,5 9-66-15</inkml:trace>
  <inkml:trace contextRef="#ctx0" brushRef="#br0" timeOffset="-89374.2">24625 3675 1044 0,'-4'0'13'0,"-2"0"12"0,3 0-7 16,-4 0 31-16,1 0-15 0,0 11 7 0,-1-11-11 16,-2 0-15-16,4 15 2 0,-4-15-5 0,2 14 1 15,1-14 5-15,-1 15-6 0,1 2-1 0,0-2-5 16,2-1-26-16,3 0 16 0,-4 1-21 0,5 0 36 15,0 0-3-15,0 1-19 0,0-4 0 0,5 0 5 16,-1-12 25-16,2 20-6 0,-1-8 2 16,1-12-18-16,3 15-4 0,1-15-3 0,-3 0 12 15,2 0-6-15,-2 0-19 0,2 0 42 0,1 0-29 16,-3 0 26-16,2 0-5 0,-4 0-41 0,4 0 61 16,-3-15-44-16,-1 2 24 0,1 13 28 0,-1-19-79 15,-1 5 56-15,-3 4-28 0,1-3 1 0,1 13 29 16,-3-18-27-16,0 4 22 0,0-1-28 0,0 3 18 15,-6 12 11-15,3-17-11 0,2 17-4 0,-4-14 19 16,4 14-51-16,-2 0 12 0,1 0 35 0,2 0-44 16,-1 0 41-16,1 0 2 0,0 0-26 0,0 0 17 15,0 0-19-15,0 0 4 0,0 0 9 0,0 0-7 16,3 0 32-16,1 0-10 0,1 0-19 0,-1 17 2 16,2-3 8-16,-1-14-11 0,0 18-2 15,1-4-13-15,-1-14-41 0,1 14-43 0,0-14 3 16,1 0-23-16,-4 13-24 0,4-13 33 0,-1 0-82 15,1 0 34-15</inkml:trace>
  <inkml:trace contextRef="#ctx0" brushRef="#br0" timeOffset="-88922.52">24749 3580 1294 0,'-1'0'-3'0,"1"0"14"0,-5 0-12 16,5 0 18-16,0 0-10 0,-1 0-18 0,-2 0 12 15,3 0-19-15,0 0 27 0,0 14 3 16,0 1-10-16,0 1 4 0,0-1-6 0,4 6-7 16,1-1 21-16,-4 0-28 0,3 5-1 0,-1-4 11 15,-1-1 10-15,-1-2 17 0,3 1-20 0,-2-6-17 16,1-13-4-16,-3 18 1 0,1-18 34 0,-1 0 18 16,3 14-36-16,-3-14 9 0,0 0-10 0,1 0-9 15,-1 0 0-15,0 0 18 0,0 0-18 0,0 0-1 16,0 0 43-16,0 0-31 0,0 0 15 0,0 0 7 15,0 0-31-15,0 0 17 0,0 0-13 16,0 0-25-16,0 0 25 0,0-14-8 0,-4-1 10 16,4 1 20-16,-1-2-19 0,1-1 2 0,-3 0 1 15,3 0 6-15,0-1-14 0,0 2 2 0,0 2-2 16,0 0-15-16,0 1 21 0,0 1 12 0,4 0-9 16,2 1 5-16,-2 11-2 0,2-13-31 0,0 2 4 15,1 11 26-15,-1-11-3 0,-1 11 16 0,1 0-18 16,0-12-22-16,-2 12 13 0,2 0-8 0,0 0 36 15,-2 0-9-15,1 0-14 0,-4 0 24 0,2 0-19 16,-2 0 14-16,4 0-8 0,-4 0-19 0,3 14 18 16,1-1-5-16,-4 0 2 0,3-4-11 15,2 6-5-15,-1-1 12 0,-4-2 17 0,3 2-13 0,2-2 18 16,-2-12-76-16,2 17-89 0,0-5-47 16,1-12-145-16</inkml:trace>
  <inkml:trace contextRef="#ctx0" brushRef="#br0" timeOffset="-88330.65">24949 3269 1237 0,'-4'0'-2'0,"3"0"8"0,-4 0-19 16,4 0 11-16,-2 0 24 0,3 13-13 15,-2 2 30-15,2 0-26 0,0 5-3 0,0 0-28 16,0 3 4-16,0 3 8 0,5-2-15 0,-4 2 34 16,4 3-3-16,-4-3-14 0,3 3 26 0,1-2-12 15,-4 2-16-15,3-3 7 0,1-1-5 0,-1-1 12 16,-2-4 5-16,-1 0 10 0,3-5-25 0,-4-1 8 15,3-14-8-15,-1 13 6 0,-2-13-10 0,1 0-27 16,-1 0 21-16,0 0-5 0,0 0 10 0,3 0 23 16,-3 0-1-16,0 0-10 0,0 0-6 0,0 0-2 15,0 0-1-15,0-18-17 0,0 4 36 16,0-1-27-16,0 0-2 0,0 4 12 0,0-4-2 16,0 0 1-16,0 1 9 0,4 0-3 0,-2 2-14 15,2 0 22-15,-1 1-28 0,1 0 37 0,1 1-5 16,0-1-9-16,1-1 16 0,3 1-32 0,-4 11-7 15,4-15 29-15,-2 3-37 0,2 2-15 0,-2 10-25 16,-1-12-46-16,1 12 8 0,-4 0-9 0,1-10 35 16,-1 10-4-16,-3 0-15 0,0 0-39 0,0 0-40 15</inkml:trace>
  <inkml:trace contextRef="#ctx0" brushRef="#br0" timeOffset="-88183.64">25020 3524 867 0,'-3'0'-5'0,"3"0"-22"16,0 0 11-16,0 0 2 0,0 0-7 0,0 11 37 15,0-11-16-15,0 0 14 0,7 10 0 16,-4-10-29-16,1 11 11 0,1-11 12 0,1 11-16 0,-1-11 42 16,5 15-14-16,-1-15-18 0,-2 14 21 15,3-5-42-15,0-9-17 0,2 12-17 0,1-12-64 16,-1 12-89-16</inkml:trace>
  <inkml:trace contextRef="#ctx0" brushRef="#br0" timeOffset="-87786.35">25200 3614 1064 0,'-3'0'11'0,"0"0"-4"0,0 0 17 0,3 0-28 16,-1 0-4-16,-2 0-10 0,3 0 8 0,0 0 16 16,0 0-9-16,0 0 26 0,7 0-39 0,-4 0 8 15,3 0 11-15,3 0-32 0,-4 0 37 0,4-13 6 16,1 2-22-16,-3-3 19 0,3 2-8 0,1-2 5 15,-3-1-5-15,2-5 3 0,-2 5-22 0,0-4 8 16,-1 3-4-16,-1-3 26 0,-2 7 1 0,1-2-12 16,-4 3 8-16,-1 11-16 0,0-13 5 0,-6 13-6 15,1 0-3-15,-1 0 4 0,0 0-3 0,-2 0 23 16,0 0-7-16,-2 0 13 0,2 0-15 0,-3 0 7 16,1 0 24-16,3 13-61 0,-3-1 44 15,1 1-16-15,4-3-20 0,-1 1 45 0,2 0-10 16,-1 0-25-16,4 2 25 0,1-3-32 0,0-10 2 15,0 15 15-15,4 2-13 0,-1-4 31 0,4-2-28 16,-1-11 5-16,1 17 12 0,2-5-39 0,-2-1 48 16,2-11-10-16,-1 15-12 0,2-15 9 0,-1 11-13 15,1-11-19-15,0 0 35 0,-1 0 19 0,-2 0-64 16,3 0-13-16,-1 0-53 0,-2 0-8 0,2 0-14 16,-4 0 23-16,1 0-30 0,3 0-74 0</inkml:trace>
  <inkml:trace contextRef="#ctx0" brushRef="#br0" timeOffset="-87411.83">25392 3420 1385 0,'0'0'-13'0,"0"0"13"0,0 0-11 0,0 0 11 16,0 0 7-16,0 0-11 0,0 0 9 0,0 0-14 16,0 0 6-16,0 0 6 0,0 0-7 0,0 10 3 15,0-10 1-15,0 15-6 0,0 0 19 0,4-3-1 16,0 2-19-16,-1 0 17 0,3-2-12 0,-2 2-16 15,1-2 29-15,1 0-14 0,-2-12-7 0,2 15 28 16,-2-4-15-16,2-11-3 0,2 11-10 0,-2-11 10 16,0 0 3-16,0 0 0 0,-1 0-1 0,1 0-6 15,1 0 2-15,1 0-4 0,-3 0 10 16,1-14-7-16,1 0 4 0,1 0-10 0,-3-2 7 16,2-1-9-16,-4 2-23 0,3-1 25 0,-1 1 6 15,-1 3-1-15,-3 0 20 0,2 12-21 0,-1-12-2 16,-2 12 18-16,2 0-8 0,-2-10 12 0,0 10-12 15,0 0-8-15,0 0 8 0,0 0-15 0,0 0 17 16,0 0-15-16,0 0-1 0,0 0-5 0,0 0 10 16,0 0 1-16,0 14 4 0,0-2 23 15,3-1-33-15,2 4 20 0,-1-2-32 0,0-1 2 0,-1 2 7 16,6 0-60-16,-1-1 3 0,0-1-67 16,0-12-28-16,0 12 43 0,2-12-88 0,0 11 39 15</inkml:trace>
  <inkml:trace contextRef="#ctx0" brushRef="#br0" timeOffset="-86988.93">25772 3335 1331 0,'-6'0'-15'0,"2"0"15"0,-4 0-1 16,2 0 5-16,0 0 14 0,0 0-15 0,2 0-10 15,-2 0 6-15,0 0 10 0,-1 15-11 16,3-1 39-16,-5-3-10 0,3 1-22 0,-1 2 3 0,2-2-23 15,-1 0 13-15,3 3 15 0,-2-1-7 0,3-3-3 16,2 0-13-16,0-11-11 0,2 14 31 16,4-4 0-16,0-10-9 0,0 0 12 0,0 11-23 15,-1-11-1-15,4 0 5 0,-2 0-11 0,3 0 15 16,-1 0-9-16,-1 0 16 0,1 0 14 0,4 0-27 16,-3-16 22-16,0 2-24 0,2 1-7 0,-2 0 17 15,0-2 1-15,-3 0-5 0,0 1 10 0,-1-1 13 16,-2 3-27-16,2-2 20 0,-4 5 4 0,-1 0-30 15,4 9 14-15,-3-12 7 0,-2 12-14 16,0 0 19-16,0-9 4 0,0 9-8 0,0 0 33 0,0 0 11 16,-7 0-17-16,4 0 4 0,2 0-34 15,-2 0-19-15,3 0 18 0,-2 0-6 0,0 0 6 16,0 10 3-16,2 1-4 0,0-11-17 0,0 14 14 16,0-2 2-16,0 1-7 0,4 1 12 0,1-3-31 15,-1 1 19-15,3 0-39 0,-1-1-15 0,0-11-6 16,0 14-43-16,2-14-9 0,0 11-6 0,0-11-23 15,1 0-1-15,-4 0 39 0,4 0-49 0,-2 0-13 16</inkml:trace>
  <inkml:trace contextRef="#ctx0" brushRef="#br0" timeOffset="-86603.95">25978 3264 1289 0,'0'0'15'0,"0"0"-34"0,-1 0 10 16,1 0-10-16,0 0-25 0,0 0 49 0,0 0-13 15,0 0 11-15,0 10 15 0,0 1-19 0,0 0-1 16,0-1 4-16,0 3-5 0,1-1-5 0,1 0 6 16,2 1 2-16,-2 1 4 0,0 0 32 0,3-3-32 15,-4 1-5-15,3-3 3 0,-2-9-46 0,1 14 53 16,-3-14 3-16,1 12-16 0,-1-12 7 0,0 0 2 16,0 0-16-16,0 0 31 0,0 0 14 0,0 0-23 15,0 0 23-15,0 0-38 0,0 0-20 0,4 0-3 16,-2-17 19-16,1 2-19 0,-2 0 46 15,2-4-23-15,2 4-31 0,-1-5 72 0,0 2-53 16,0 0 26-16,2-1 3 0,-2 4-47 0,2 1 41 16,-1-1-16-16,-2 4 30 0,1 0-17 0,0 11 12 15,5-13 10-15,-8 13-37 0,5-9 43 0,-2 9-33 16,1 0-1-16,-2 0-8 0,1 0 4 0,0 0 5 16,0 0 0-16,1 0-5 0,-4 0 3 0,5 0-7 15,-2 0 13-15,-2 0 15 0,2 16-27 0,0-1 21 16,-2-2-11-16,2 1-10 0,0 1-19 0,1-1-37 15,-4 1-31-15,4-3-34 0,-2 2 2 0,4-5-1 16,-4-9-6-16,4 12-51 0</inkml:trace>
  <inkml:trace contextRef="#ctx0" brushRef="#br0" timeOffset="-86151.32">26246 3091 1160 0,'-6'-9'27'0,"2"9"-4"0,3 0 1 0,-4 0 0 16,1 0-23-16,-2 0 13 0,2 0-15 16,-2 0-15-16,2 0 4 0,-2 14 7 0,5-2-3 0,-4 0 18 15,1 0 21-15,3 2-8 0,1 0 4 16,0-2-34-16,0 2-24 0,1-1-2 0,3 1 15 16,2-2 41-16,3-12-32 0,-3 11 28 0,-1-11-37 0,5 0 22 15,-2 0 6-15,5 0-7 0,-3 0 27 16,0 0-28-16,1 0 3 0,1 0-4 0,1 0-4 15,-3 0-8-15,1-14 20 0,1 2-26 0,-2-2 10 16,0 3-3-16,-1 2-17 0,-3 9 16 0,-1-11 7 16,1 11 28-16,-2 0 3 0,1 0-12 0,-5 0-6 15,0 0 5-15,0 0-5 0,0 0 12 0,0 0-4 16,0 0-36-16,-5 0 27 0,1 11-7 0,3 3 1 16,-4-2 0-16,4 2-1 0,-2 1-8 0,2 3 0 15,-2-1 27-15,1 3-11 0,1-1 8 16,1 2 2-16,-5-4 13 0,5 4 9 0,-4-3 9 15,3 2 0-15,-2-2-16 0,0-1-24 0,-1 1 13 16,-1-1-21-16,-1-3 5 0,1 1 13 0,-2-1-36 16,1 0 27-16,0-2-8 0,-1-1 1 0,-2-11 24 15,1 14-18-15,0-14-4 0,0 13 8 0,0-13-23 16,-2 0-2-16,0 0-30 0,2 0-28 0,0 0-58 16,-2 0-10-16,5 0-28 0,-4 0-30 0,2-18 22 15,2-2-80-15,1 0 28 0</inkml:trace>
  <inkml:trace contextRef="#ctx0" brushRef="#br0" timeOffset="-85704.13">26614 2963 1411 0,'0'0'16'0,"0"0"2"0,-6 0 17 15,0 0 3-15,1 0-20 0,-6 0 3 0,3 17-22 16,-2-5 6-16,-2 6 22 0,2-3-18 0,3 2-2 16,-2 0 6-16,2 1-26 0,0 0 9 0,0-1 6 15,2 1-12-15,4-2 4 0,-2-2 4 0,3-2-5 16,0 2 6-16,6-4-1 0,1-10-7 16,0 14 15-16,3-14-11 0,0 9 15 0,0-9 2 15,5 0-13-15,-4 0 2 0,1 0-10 0,2 0 10 16,1 0 4-16,-2-18-10 0,1 1 7 0,0 0-11 15,1 0 4-15,-4-1 5 0,4 0 4 0,-4 0 2 16,-2-1 1-16,-2 3 2 0,-2 0-3 0,0 2-13 16,0 1-5-16,-4 13 16 0,-1-12-4 0,0 12 23 15,0 0-17-15,0 0-15 0,0 0-1 0,-6 0-6 16,2 0 9-16,1 0 21 0,-1 0-10 0,1 0-6 16,1 0 9-16,-2 0-24 0,3 0 8 0,1 0 3 15,-3 0-1-15,3 0 5 0,0 0 4 16,0 12 7-16,0-3-15 0,4 4 13 0,2-13-20 15,-2 16 3-15,1-7-19 0,-4 3-32 0,5-12 20 16,-2 14-62-16,0-14-31 0,1 14 42 0,1-14-54 16,-1 10 15-16,1-10 40 0,4 0-23 0,0 0-22 15,0 0-17-15</inkml:trace>
  <inkml:trace contextRef="#ctx0" brushRef="#br0" timeOffset="-85379.99">26901 2890 1321 0,'-5'0'11'16,"1"0"-1"-16,4 0-30 0,0 0 13 16,0 0 2-16,0 0 17 0,0 0 3 0,0 0-28 15,0 0 3-15,0 12-7 0,0 0 2 0,4 2 32 16,-1 3-25-16,-1-1-18 0,2 1 41 0,-1-3-32 0,0 4 17 16,3-4 18-16,-5-2-22 0,3-1 10 15,1-11-14-15,-4 14-9 0,3-14 28 0,1 0-31 16,0 0 36-16,0 0-13 0,1 0-8 0,4 0 30 15,-5 0-38-15,6 0 29 0,-3 0-28 0,2-14 17 16,2-3-5-16,-1-1-9 0,-1-2 10 0,2 0-2 16,2 0 23-16,1 0-23 0,-1-1 12 0,-1 1-10 15,2 2-19-15,-1 0 16 0,-1 4-3 0,1-1-4 16,1 1 8-16,-4 2-1 0,2 12-17 0,-3-14 27 16,-1 14-24-16,4 0 22 0,-3 0-1 15,-3 0-23-15,2 0 4 0,-2 0-47 0,0 0-33 16,1 21-21-16,-3-5 4 0,0 2-20 0,-4-3-86 15</inkml:trace>
  <inkml:trace contextRef="#ctx0" brushRef="#br0" timeOffset="-84717.68">25184 3762 1162 0,'-3'-11'42'16,"3"11"-3"-16,-1 0 17 0,-2 0 10 0,3 0-38 16,0 0 36-16,-1 0-18 0,1 0 0 0,0 0-3 15,0 0-42-15,0 0 10 0,0 0-11 0,0 0-17 16,0 0 19-16,0 0-2 0,0 0-1 0,0 0 14 16,0 0-7-16,5 14-3 0,0 4-23 0,0 3 7 15,0 4 6-15,1 3-4 0,2 5 32 0,-1 2-13 16,-1 0-8-16,4 1-4 0,-4-1 6 15,3-1 8-15,-4-3-8 0,4-2-12 0,-3-3-62 16,1 0-37-16,-3-3-38 0,2-3-72 0,-1-5-31 16,-3 0-45-16</inkml:trace>
  <inkml:trace contextRef="#ctx0" brushRef="#br0" timeOffset="-84374.07">25124 4232 1154 0,'-2'0'-6'0,"2"0"2"0,0 0-5 0,0 0 7 16,0 0 18-16,0 0-16 0,0 0 27 0,0 0-25 15,0 0 1-15,0 9 27 0,0 6-27 0,3 3 33 16,2 3-12-16,-1 0 0 0,2 7-10 0,-1-1-15 15,0 2 5-15,0-2-22 0,1-2 9 0,0 2 5 16,3-6 4-16,-4-1 13 0,5 0-25 0,-1-9 4 16,-2 3-3-16,2-14-13 0,-2 12 48 0,3-12-3 15,-1 0-7-15,-2 0 9 0,3 0-25 0,-1 0-13 16,2 0 13-16,0-14 12 0,0-3-6 16,2 0 21-16,1-4-14 0,-2-2-27 0,-1-1 25 15,2 1-10-15,-1 0-15 0,0 3 10 0,-2 0-41 16,0 5-54-16,-5 1-54 0,1 5-40 0,1 9-70 15,1-7 27-15</inkml:trace>
  <inkml:trace contextRef="#ctx0" brushRef="#br0" timeOffset="-83273.21">23681 4961 1268 0,'0'0'-8'15,"0"0"-11"-15,0 0 12 0,0 0-14 0,0 0-1 16,0 0 38-16,0 0-20 0,0 0-5 0,0 20-2 16,0 0-3-16,4 3 22 0,2 3 2 0,0 1 4 15,0 1-2-15,2 2-5 0,-2 0 15 0,1 0-5 16,2 0-19-16,-2 0-2 0,0-4-20 15,-1 2 14-15,0-5 21 0,2-2-20 0,-2-1-1 16,0-8 9-16,0 3-12 0,0-15 4 0,1 11 43 0,-2-11-25 16,3 0-11-16,-2 0 2 0,2 0-8 15,1 0 15-15,-2 0-3 0,0 0-1 0,6 0 13 16,-3 0-24-16,3 0 7 0,0-12 25 0,0-2-58 16,2 4 34-16,1-2-61 0,1-1-57 0,-4 4-20 15,1 9-45-15,5-17-39 0,-6 8 12 0</inkml:trace>
  <inkml:trace contextRef="#ctx0" brushRef="#br0" timeOffset="-82866.3">24197 5112 956 0,'-7'0'14'0,"-2"0"6"0,2 0 22 16,-3 0 8-16,0 0-2 0,0 0 5 0,-1 0-6 15,1 0-34-15,-2 0 19 0,3 14-1 0,-1-2-40 16,1 0 58-16,-1-1-61 0,3 2-4 0,0-2 17 16,4 3-30-16,-4-2 21 0,4 0-13 0,3-12 24 15,-3 16-10-15,3-4 19 0,0-12 27 0,6 14-26 16,1-14-22-16,0 10 1 0,1-10-12 0,4 0 3 16,-2 0 30-16,0 0-13 0,5 0-18 0,-2 0 32 15,1 0 11-15,0 0-27 0,1 0 42 0,-2 0-59 16,0-15-5-16,0 1 33 0,0-1-44 0,-3 0 30 15,0-1 14-15,-1 1-25 0,-1 0 21 16,-2 0 37-16,-2 1-58 0,1 3 35 0,-4 11-12 16,1-15-23-16,0 15 28 0,-2-11-30 0,0 11 17 15,0 0-9-15,0 0 15 0,0 0 5 0,0 0-16 16,-4 0-6-16,4 0 7 0,0 0-2 0,0 0 2 16,0 0 7-16,0 0-8 0,0 0 1 0,0 0-2 15,0 0 42-15,4 0-43 0,2 13-12 16,0-1-31-16,3-1-89 0,-4-1 36 0,3 1-18 0,0-11 1 15,1 15 21-15,1-15-45 0,-3 11-23 16</inkml:trace>
  <inkml:trace contextRef="#ctx0" brushRef="#br0" timeOffset="-82396.89">24377 5069 1075 0,'0'0'-13'16,"0"0"0"-16,0 0-4 0,0 0 13 0,0 0 1 15,0 0 4-15,0 0 9 0,4 0-16 0,1 11 17 16,0 3 3-16,0 2 3 0,1 3 6 0,1 2-16 16,1 3 2-16,3 2 15 0,-1-1-12 15,0 5 10-15,0-4-5 0,0 3-16 0,1-1 22 16,-3-1 15-16,0 2-14 0,1-3 4 0,-3-1-30 16,-1-4-19-16,-3 1 23 0,4-6 11 0,-3 1 24 15,-3-17-17-15,0 13-9 0,0-13-38 0,0 0 0 16,0 0 25-16,-5 0-17 0,-1 0 21 0,1 0-4 15,0 0 16-15,0 0-11 0,-6-18-2 0,1-3 2 16,0-2-27-16,0-3 26 0,-1-6-9 0,1 1-24 16,-5-5 25-16,5-1 3 0,-1-2-3 0,0 2 15 15,1-2-20-15,5 0 3 0,-4 4-3 0,8 3 5 16,-4 2 11-16,5 5-19 0,0 1 6 0,0 1 25 16,6 3-26-16,0 2-4 0,2 1 27 0,0 2-29 15,0 15 29-15,2-17 6 0,0 3-12 0,2 14-16 16,2 0-29-16,-2 0 28 0,1-11-9 15,0 11-2-15,-3 0 58 0,3 0-50 0,-2 0 6 16,0 0 28-16,-4 0-34 0,1 19 36 0,-2-2 2 16,-2 1-21-16,1-1 11 0,-4 5-14 0,-1 0-5 15,0 1 0-15,0 0-10 0,-6 1 19 0,1 1 1 16,-4-1-6-16,2-1 8 0,-2-1-24 0,-1-3-4 16,0-2-8-16,3-3-46 0,-2-14-33 15,3 12-42-15,-2-12-75 0,2 0-16 0</inkml:trace>
  <inkml:trace contextRef="#ctx0" brushRef="#br0" timeOffset="-82022.49">24722 4920 1097 0,'-5'0'33'0,"1"0"6"0,-2 0 15 0,0 0-12 15,-2 0-24-15,1 0 5 0,-2 15-20 0,2-4 21 16,-3 3-21-16,-1-4-7 0,1-10 2 0,2 20-2 16,1-6-3-16,1-2 18 0,1 2-7 15,0-14-14-15,0 15 21 0,5-1-33 0,0-14 10 16,0 16 11-16,0-2-13 0,6-2 25 0,0-12-1 16,3 14 2-16,1 0 4 0,0-14-34 0,0 10 15 0,0-10-12 15,0 0 15-15,0 0 10 0,2 0-16 16,-2 0-9-16,0 0-2 0,-3 0 36 0,3 0-12 15,0 0 6-15,0 0-11 0,-1-13-5 0,-2 1 14 16,-1-1 0-16,3 1 6 0,-5-2-24 0,-3 3 6 16,1-3 22-16,-2 0-15 0,0 2 0 0,0-1-7 15,-6 1-20-15,0 12 36 0,-1-18-1 0,-2 6-14 16,4 12 6-16,-5 0-59 0,-1-11-1 0,3 11-28 16,1 0-4-16,1 0 14 0,1 0-34 15,1 0-8-15,3 0-1 0,-2 0-20 0,3 0-56 0</inkml:trace>
  <inkml:trace contextRef="#ctx0" brushRef="#br0" timeOffset="-81256.23">24883 4850 1242 0,'0'0'27'0,"3"0"12"16,-3 0 23-16,0 0-20 0,0 0-35 0,1 0-20 15,-1 0-19-15,0 0 48 0,3 15-32 0,-1 0 16 16,-1 2 15-16,3 1-44 0,1 2 43 0,-1 0 5 16,-1 0-36-16,1-1 25 0,2-2-3 15,-2-3-16-15,2 1 16 0,-2-1-2 0,-2-14-15 16,2 14 20-16,1-14-18 0,-4 12 3 0,2-12 5 0,-2 0-6 16,-1 0 31-16,0 0-4 0,0 0 5 15,0 0-22-15,0 0 7 0,0 0 0 0,0 0-4 16,0 0 0-16,0 0-1 0,0 0-7 0,0 0 15 15,-4 0 6-15,3-14-36 0,-4-1 13 0,4 0-4 16,-2 1 13-16,1-3 20 0,2 2-26 0,0-3 16 16,0 1-16-16,0-1 4 0,5 2-22 0,1 1-28 15,-1 0-20-15,4 3-8 0,-2 12 14 0,3-17-48 16,0 5 7-16,0 12-34 0,1 0 5 16,0-14 69-16,3 14 21 0,-2 0 22 0,2 0-6 0,-2 0-4 15,1 0-45-15,-2 0-9 0,4 0-4 16,-4 0 1-16,0 0 26 0,-1 0 59 0,-2 0 19 15,-1-12-40-15,-1 12 62 0,-1 0-6 0,-4 0 90 16,3 0 69-16,-4 0 8 0,0 0-24 0,0 0-81 16,0 0-25-16,0 0-41 0,-4 0 10 0,1 0 9 15,-3 0 2-15,2 0 5 0,0 0-17 0,-5 0 27 16,3 0-14-16,1 0-4 0,-1 0 18 0,1 0-31 16,0 0-5-16,0 0-21 0,1 0-6 15,1 0-8-15,-1 0-17 0,-1 0 31 0,1 0-5 16,1 0-1-16,0 15 21 0,-1-3-16 0,4 2-31 15,0 1 8-15,0 0 9 0,0-1-17 0,4-2 50 16,1 0-26-16,-4-12-4 0,6 13-2 0,-1-13-6 16,0 15 16-16,0-15-15 0,2 0 24 0,0 0-25 15,-3 11 23-15,5-11 4 0,-4 0 0 0,1 0 1 16,1 0-31-16,-3 0-1 0,1 0 13 0,-2-14 6 16,2 0 3-16,1-4 0 0,-4 5-22 0,2-3 17 15,-4-1 9-15,3 2-4 0,-1 4 7 0,-1 11-14 16,-2-15-2-16,0 15 15 0,0 0-19 0,0 0 0 15,0 0 17-15,0 0-20 0,0 0 18 0,0 0-15 16,0 0 8-16,0 0 7 0,0 0-5 0,0 0 1 16,0 0-21-16,0 0 12 0,0 0 2 15,0 0 2-15,0 0-5 0,0 0 2 0,1 0-13 0,3 0 7 16,2 17 16-16,1-2-56 0,1 2 1 16,-3-3-46-16,4 1-19 0,-2-15 24 0,0 16-26 15,2-3 15-15,0-13 6 0,-3 0-19 0,-1 0 21 16,1 0-21-16,1 0-52 0,-4 0 16 0</inkml:trace>
  <inkml:trace contextRef="#ctx0" brushRef="#br0" timeOffset="-80925.1">25311 4792 957 0,'0'-12'47'0,"0"12"-15"0,0 0 39 16,0 0-17-16,0 0-45 0,0 0 11 15,0 0-44-15,0 0 33 0,0 0-23 0,0 0 35 16,3 0-9-16,-2 0 2 0,4 0 20 0,-1 14-28 15,0-14 22-15,-1 16-23 0,2 1-21 0,0-2 11 16,0-1-12-16,0 4 22 0,1-1 13 0,1-2-6 16,-4 2 0-16,3-5-17 0,-2 2-1 0,1-14-7 15,-4 15 7-15,4-15 10 0,-3 0 3 0,1 0-5 16,-3 0 3-16,3 0-22 0,-3 0 3 0,2 0 32 16,-2 0-22-16,0 0-7 0,0 0 17 15,0-20-31-15,0 1 58 0,0 0 2 0,0 1-19 16,0 1-9-16,0 0-23 0,0 2 12 0,0 0-4 15,0 1 15-15,0 14-43 0,2-14 27 0,1 14 8 16,3-16 7-16,-2 16-20 0,-1 0 7 0,0-14 18 16,2 14-22-16,0 0 41 0,0 0-22 0,0 0-28 15,1 0 31-15,1 0-13 0,1 0 6 0,2 0-45 16,-2 18-66-16,2-6-60 0,0 2-109 0,2-3 9 16</inkml:trace>
  <inkml:trace contextRef="#ctx0" brushRef="#br0" timeOffset="-80370.49">25543 4691 613 0,'-6'0'1'0,"5"0"-19"16,-1 0 24-16,0-11-5 0,0 1 34 0,-1-1-13 15,3 11-31-15,0-14 30 0,0 3-30 0,5-2 40 16,-1 13 13-16,2-12-32 0,0 2-8 0,-1 10-9 16,2-13-36-16,1 2 30 0,0-1-8 0,2 0 19 15,2 3 41-15,0 9-35 0,0-13 9 0,4 13-5 16,-3-12-16-16,2 12 22 0,-4 0 4 0,4 0-19 16,-5 0 14-16,0 0-1 0,0 0 30 15,-2 0 18-15,-2 0 9 0,-2 0-20 0,2 12 2 16,-3-1 4-16,0 3-25 0,-1 1 31 0,0 2-74 15,-2-2 5-15,0 3 28 0,0-1-21 0,0 0 34 16,-4 0-20-16,-2-2 1 0,4 0 4 0,-2-15-3 16,0 18 15-16,0-18-44 0,0 16 11 0,2-16 3 15,-1 0-12-15,3 0 3 0,0 0 0 0,0 12 10 16,0-12 2-16,5 0 15 0,-3 0-2 0,4 0-17 16,0 0-2-16,1 0-5 0,2 0 8 0,4 0-9 15,-2 0 9-15,1 0 6 0,2 0-52 0,-2 0-14 16,2 0-40-16,-1 0-42 0,2 0-22 0,-1 0 13 15,-2 0-87-15,0 0 24 0</inkml:trace>
  <inkml:trace contextRef="#ctx0" brushRef="#br0" timeOffset="-80200.74">25844 4909 1301 0,'-8'0'21'0,"0"11"2"15,1-11 13-15,2 0-3 0,0 0-23 0,2 0-18 16,3 0-23-16,0 0 15 0,0 0 6 0,0 0 25 15,0 0 0-15,3 0-14 0,4 0 0 0,1 0 0 16,-1 0-3-16,3 0 16 0,1-11-17 0,4 11-31 16,-1-18-59-16,3 4-43 0,1 2-50 0,0 12-57 15,1-18-8-15</inkml:trace>
  <inkml:trace contextRef="#ctx0" brushRef="#br0" timeOffset="-79512.02">26168 4160 982 0,'-2'0'10'0,"0"0"4"0,2 0-14 16,-1 0-2-16,1 0 0 0,0 0-5 0,0 0 19 15,0 0 20-15,3 0 7 0,4 11 14 0,-4 2-4 16,4 0-16-16,-1 2 11 0,1-1-17 0,1 7-4 15,3-1-17-15,-1 3-11 0,-3 3-2 16,3-2 6-16,0 5 26 0,0-1-6 0,-1 2 7 16,-2-1 0-16,3 0-1 0,0-3-22 0,-1 3-2 15,-3-5 11-15,1-2-14 0,-1 2 12 0,1-4 19 16,-2 0-38-16,1-5 28 0,-1 0-6 0,-4-15-37 16,2 16 33-16,-2-16-23 0,-1 0 2 0,0 0 28 15,0 0-29-15,0 0 13 0,0 0 6 0,0 0-18 16,-4 0 10-16,3 0 4 0,-4-20-14 0,1-1 9 15,-2 0 7-15,0-4-33 0,-2-3-15 0,1-2-1 16,-2-1-7-16,-1-2 25 0,-2 1 18 0,4-2 4 16,0 2 28-16,0 0-12 0,2 0 21 15,-1 6-23-15,2-1-34 0,3 4 37 0,0 0-20 0,2 3 24 16,0 3 15-16,0-1-47 0,6 1 11 0,-2-1 13 16,2 7 1-16,3-7 9 0,-4 5-15 15,1 0-23-15,4-1 18 0,-2 5-16 0,2 9 22 16,-2-14 14-16,1 14-17 0,-2 0 9 0,2 0-26 15,-2 0 8-15,2 0 3 0,-5 0-14 0,2 0 31 16,-5 0-6-16,3 0-10 0,1 0 17 0,-4 16-13 16,-1-1-3-16,0 0-24 0,0 1 42 0,0 3-26 15,0 1-21-15,-6 0 36 0,2 0-43 16,-2 0 24-16,1-1 14 0,-4 1 0 0,3-3-1 0,0 1 15 16,1-4 4-16,0-2-51 0,0 2-18 0,0-14-45 15,4 11-22-15,1-11 4 0,0 10 23 16,0-10-20-16,6 0-87 0</inkml:trace>
  <inkml:trace contextRef="#ctx0" brushRef="#br0" timeOffset="-79125.1">26640 4284 1202 0,'0'0'22'0,"-6"0"2"0,0 0-8 16,0 0 15-16,1 0-5 0,-5 0-20 0,0 0 21 15,1 0-10-15,-1 0-9 0,0 12 9 0,2-1-9 16,-2-11-6-16,2 16-7 0,1-2-5 16,1-3 6-16,0 1 19 0,2-1-16 0,-2 1 20 15,3 0-23-15,2-1-27 0,1-2 25 0,0-9-5 16,5 14 9-16,1-14 22 0,3 12-19 0,-3-12 1 16,1 0 1-16,1 9-10 0,4-9-10 0,-2 0 29 15,0 0-13-15,0 0 0 0,5 0 24 0,-5 0-54 16,1 0 33-16,-1 0-10 0,0-12 2 0,0 0 27 15,1 1-21-15,-6 0 8 0,4-2 0 0,-3 0-4 16,0 1-15-16,-1 2 18 0,0-1-11 0,-4 2 5 16,2 9 14-16,-2-11-20 0,-1 11 9 15,0 0-9-15,0 0-12 0,0 0 25 0,0 0-13 0,0 0 7 16,0 0 10-16,0 0-28 0,0 0 14 0,0 0 4 16,0 0-11-16,0 0 9 0,0 0 1 0,5 0-10 15,0 0 21-15,0 12-26 0,1 2-68 16,-1-5-37-16,4 2-70 0,-2-1 10 0,3 1-14 15,0-11-31-15</inkml:trace>
  <inkml:trace contextRef="#ctx0" brushRef="#br0" timeOffset="-78830.88">26860 4238 1099 0,'-4'0'45'0,"3"0"1"0,-1 0 2 0,-1 0-21 15,2 0-45-15,-2 0-12 0,3 0 16 16,0 0 13-16,0 0 1 0,4 11 11 0,2 1-24 16,3-3 14-16,-2 2 4 0,1-1-26 0,1 2 23 15,-2 1 1-15,3-4 7 0,1 3 19 0,-1 2-8 16,-3-3-29-16,1 2 13 0,1 1-2 0,-3-2 10 16,0 2 40-16,-2 0-21 0,-3-2 31 0,1 3-23 15,-2 0-12-15,0-1 3 0,0 1-19 16,-6 0 2-16,-1-1-8 0,-2-1-4 0,3 0 12 0,-4-13-15 15,3 15 18-15,-3-4-11 0,-3-11-8 16,3 0-7-16,0 0-48 0,-2 0-26 0,2 0-72 16,-1 0-10-16,1 0-21 0,-5 0 10 0,4-12-68 0</inkml:trace>
  <inkml:trace contextRef="#ctx0" brushRef="#br0" timeOffset="-78697.25">26853 4002 290 0,'3'0'-7'0,"1"0"7"15,1 0-3-15,2 0-69 0</inkml:trace>
  <inkml:trace contextRef="#ctx0" brushRef="#br0" timeOffset="-78291.26">27183 3919 1223 0,'-8'0'-4'0,"2"0"20"0,-4 12-1 16,1-12-5-16,-1 14 30 0,3 1-11 0,-2-4-10 16,2 3 4-16,1-2-15 0,-1 3-4 0,1-1-7 15,5 1 16-15,-4-1-20 0,1 1-6 16,4 0 19-16,0-1-23 0,0 0 13 0,9-2 9 0,-4-1-4 15,4-11 1-15,-2 13 6 0,2-13-6 16,1 10 10-16,-3-10-4 0,3 0-15 0,0 0-11 16,1 0 10-16,-1 0-2 0,-2 0 9 0,-1-17 22 15,2 2-24-15,-3-1 12 0,0 0 5 0,2-1-19 16,-5-1 21-16,2-1-12 0,-1 1 3 0,-3 1-5 16,2 2-29-16,-1 1 30 0,-2 2-18 15,0 3 13-15,0 9 9 0,0 0-3 0,0-14-1 0,0 14 2 16,0 0-7-16,-5 0 3 0,5 0 2 0,0 0-1 15,-3 0 4-15,3 0-14 0,0 0 4 0,0 0-6 16,0 0 13-16,0 0-11 0,0 0-10 0,0 0 14 16,3 0 11-16,0 0-23 0,0 14 30 0,1-14-15 15,1 14-19-15,0-4 25 0,4 1-29 16,-2 0-24-16,-1-11-45 0,4 15-23 0,-1-15-53 16,-2 12-31-16,3-12-41 0</inkml:trace>
  <inkml:trace contextRef="#ctx0" brushRef="#br0" timeOffset="-77958.55">27385 3672 1359 0,'-3'0'-27'0,"3"0"9"0,-1 0 26 16,1 0-5-16,-2 0 41 0,2 0-25 0,0 0-21 15,0 0 0-15,0 14-17 0,0 5 29 16,0-3-2-16,3 5-2 0,0-1-5 0,1 3 7 15,-1-2-21-15,2 5 14 0,-3-3 8 0,4 2-34 16,-2-1 23-16,-1-2-13 0,0 2 18 0,-1-3 4 16,-1-1-1-16,2-2 6 0,-2-4-23 0,-1-2 17 15,0-12-21-15,0 0 24 0,0 0-16 0,0 0-2 16,0 0 7-16,0 0-25 0,0 0 42 0,0 0-21 16,3 0 18-16,-1 0 0 0,-2 0-26 0,1-19 21 15,2 0-11-15,-1 2-6 0,2-1 16 0,0-2 2 16,-1 3-5-16,1-1-6 0,2 1 0 0,-1 2 5 15,0 0-21-15,2 1 35 0,1 0-12 16,-3 2-48-16,6-2 40 0,-6 2-74 0,5-1-34 16,-4 1-13-16,3-1-25 0,-1 4-15 0,0-2-66 15</inkml:trace>
  <inkml:trace contextRef="#ctx0" brushRef="#br0" timeOffset="-77820.13">27493 3857 899 0,'-3'14'13'16,"3"-14"-8"-16,0 13-7 0,0-13 14 0,7 0-43 16,-1 12 15-16,0-12 11 0,0 0-27 0,2 14-26 0,0-14-44 15,0 0-87-15,-1 11-15 0</inkml:trace>
  <inkml:trace contextRef="#ctx0" brushRef="#br0" timeOffset="-77229.44">25604 5069 753 0,'2'-15'3'0,"4"15"6"0,-3-12 32 0,0 12 42 16,-1 0 41-16,0-11 10 0,-2 11 3 0,2 0-5 15,-2 0-21-15,0 0-14 0,0 0-49 0,-4 0-40 16,-1 0-23-16,0 17-1 0,-1-1 10 16,-2 0 18-16,0 5-6 0,-4 2 1 0,2 3 10 15,-3 3-19-15,2 3 6 0,-7 3 8 0,4 2-5 16,-5 4-6-16,2 0 18 0,-2 5-5 0,-2 3 2 16,0 0 21-16,0 2-31 0,-1 0 1 0,-2 2-15 15,2-2-15-15,-2-3 19 0,2-2-5 0,0-5 9 16,-1-4-31-16,3-4-51 0,1-8-39 0,1-1-10 15,2-7-38-15,1-2 7 0,0-15 5 0,3 11-4 16,-1-11-1-16,1 0-36 0</inkml:trace>
  <inkml:trace contextRef="#ctx0" brushRef="#br0" timeOffset="-76938.04">24952 5876 952 0,'0'0'-6'0,"0"0"-1"0,0 0 12 16,0 0-10-16,2 0 15 0,-1 0-6 0,2 0-15 15,-2 0 2-15,1 0 2 0,2 0-2 0,1 0 19 16,-4 0 20-16,6 0-8 0,-4 14-10 0,6-3-10 16,-4 2 7-16,1-2-33 0,3 3 59 15,-2 1-20-15,2-1-15 0,-2 1 36 0,3-3-57 0,0 3 21 16,-1-1 3-16,-3 0-1 0,2-2 6 15,-1-1 8-15,-1 1-20 0,4-12 4 0,-4 12 3 16,3-1-20-16,-4-11 22 0,4 0-9 0,-2 13 2 16,3-13 14-16,-1 0-17 0,1 0-10 0,2 0 12 15,-1 0-20-15,-1 0-51 0,3 0-20 0,-1 0-107 16,-1 0-46-16</inkml:trace>
  <inkml:trace contextRef="#ctx0" brushRef="#br0" timeOffset="-76437.87">24025 6337 920 0,'-4'0'54'0,"3"0"1"15,-4 0 22-15,1 0 29 0,2 0-46 0,-2 0-14 16,3 0-13-16,-2 0-27 0,1 0-52 0,0 0 50 16,0 0-26-16,2 0 29 0,-1 0 31 15,1 0-55-15,0 17 8 0,0-1-13 0,0 0 10 0,0 5 31 16,3 2 15-16,1 3-21 0,0 3-22 15,0 4-6-15,-2-1-7 0,2 2 13 0,1-3 18 16,-4-2 10-16,1-2 2 0,0-1-26 0,-2-3 6 16,2-8-3-16,-2 0-19 0,0-15-1 0,0 17-53 15,0-17-82-15,0 12-8 0,0-12-2 0,0 0-39 16,0 0 23-16</inkml:trace>
  <inkml:trace contextRef="#ctx0" brushRef="#br0" timeOffset="-76057.89">24007 6418 924 0,'0'0'9'15,"0"0"-10"-15,0 0 0 0,0 0 6 0,0 0-3 0,4 0 27 16,-2 0-18-16,0 15 24 0,3-3 6 16,-4 3-9-16,3-1 23 0,1 4-33 0,0-1-12 15,0 3-7-15,-2-3 1 0,1 1-9 0,2-3 23 16,-2 0-8-16,5-2 1 0,-4-13 7 0,3 16-12 15,0-16 4-15,-2 0-16 0,4 13-3 0,-2-13 13 16,0 0-27-16,2 0 26 0,-1 0 14 0,-2 0-37 16,2 0 32-16,-2 0-23 0,1-13 6 0,0 0 11 15,0 1-10-15,-2-2 8 0,3 3-14 0,-3-2-6 16,-1-1 42-16,0 3-35 0,-2-1 23 0,-1 12 9 16,0-14-34-16,1 14 23 0,-3-12 9 15,0 12-14-15,0 0-24 0,0 0 36 0,0 0-46 16,0 0 26-16,0 0 46 0,0 0-19 0,-5 0-3 15,3 0-11-15,0 17-31 0,1-4 6 0,1 0-6 16,-3 5 21-16,3-1 9 0,0 3-21 0,0 0 35 16,4 1-57-16,5 2 41 0,-4-4-25 0,1-2-44 15,3-3-4-15,-2 0-70 0,3-14-22 0,0 12 29 16,0-12-54-16,0 0-27 0</inkml:trace>
  <inkml:trace contextRef="#ctx0" brushRef="#br0" timeOffset="-75676.98">24422 6550 1155 0,'0'0'-8'16,"-5"0"35"-16,1 0-24 0,-2 0 22 0,2 14-13 16,-2-14-53-16,2 17 60 0,-2 0-22 0,0 0 29 15,2-2 29-15,0 5-49 0,1-2-12 0,0-1 14 16,2-2-24-16,-4 0 31 0,5-15-10 15,-1 18-9-15,1-18 0 0,0 17-5 0,0-17 35 16,3 14-28-16,1-14 16 0,2 0-22 0,1 0 5 0,-1 0-9 16,1 0-2-16,3 0-2 0,-1 0 1 15,1 0 17-15,0 0-13 0,0 0 33 0,-3-16-10 0,3-2-2 16,-4 3 5-16,3-2-45 0,-2 2 9 16,-1-3 8-16,-2 4 1 0,0 2 39 0,1-2-29 15,-4 14 21-15,2-10-23 0,-2 10 21 0,-1 0-17 16,0 0 1-16,0 0 4 0,0 0-15 0,0 0 30 15,0 0-30-15,-4 0 33 0,3 0-34 0,-4 0 14 16,4 0-7-16,-2 13-6 0,3-13-3 0,0 17-15 16,0-2 37-16,0-15-19 0,0 18 21 0,4-5-38 15,2-13-60-15,0 15-15 0,1-15-32 16,0 0 8-16,-1 0-28 0,4 0-41 0,-1 0 19 0</inkml:trace>
  <inkml:trace contextRef="#ctx0" brushRef="#br0" timeOffset="-75386.76">24639 6430 1022 0,'-4'0'1'0,"-2"0"12"0,1 0-4 0,-1 14 2 16,0-14-10-16,-3 16 8 0,4-2 9 0,0 0 9 16,0-2-12-16,0 3-15 0,4-1-17 0,1-3-14 15,0 3 17-15,0-14 17 0,0 16 24 0,6-2-26 16,-1-14 18-16,4 12-9 0,1-12-12 0,2 14 34 15,-2-14-28-15,1 13-15 0,4-13-9 16,-5 0 8-16,0 13 0 0,-3-13 12 0,2 0 29 16,1 0-16-16,-5 14 27 0,-3-14 18 0,2 0-21 15,1 13 3-15,-4-13-12 0,-1 11-29 0,0-11-2 16,0 14 19-16,0-14 1 0,-6 12-6 0,2-12-6 16,2 0-3-16,-2 18-4 0,0-18-6 0,1 0-36 15,-4 12-42-15,1-12-56 0,0 0-9 0,0 0 5 16,1 0-29-16,0 0-36 0</inkml:trace>
  <inkml:trace contextRef="#ctx0" brushRef="#br0" timeOffset="-75039.28">24909 6404 1104 0,'0'0'1'0,"-3"0"28"0,-4 0 17 15,1 0-7-15,0 15 19 0,-1 1-27 0,-3 0-15 16,1 2 17-16,-1 1-27 0,3-1 24 0,-2 5-9 16,1-3-7-16,2 1 7 0,0-3-12 0,2-1-7 15,2-3-7-15,1-14 4 0,1 15-8 0,0-15 20 16,3 0-13-16,4 0 22 0,-1 0-20 0,1 0-8 16,3 0 9-16,-1 0-12 0,1 0 15 0,1 0-18 15,1-18 15-15,-2 0-7 0,0 0-7 16,-1-1 8-16,1-2 3 0,-3 5-4 0,-1-2-1 15,1 4 8-15,-4 2-10 0,1 12-1 0,1-10 13 16,-4 10-8-16,-1 0 10 0,3 0 6 0,-2 0-5 16,-1 0 9-16,0 0-7 0,2 0-8 0,1 0-17 15,-2 0 18-15,4 13 6 0,-1 1-11 0,2 0 29 16,2 2-20-16,-1 1-21 0,4 0-69 0,3 1-78 16,-1-1-45-16,1-3-142 0</inkml:trace>
  <inkml:trace contextRef="#ctx0" brushRef="#br0" timeOffset="-74482.07">25772 5196 963 0,'-10'0'17'0,"0"0"-10"0,2-11 45 0,2 11-13 0,1 0-20 16,2 0-2-16,-1-10-37 0,1 10 10 15,3 0 17-15,0 0-17 0,0 0 16 0,0 0-9 16,7 0-4-16,-1-11 42 0,2 11-52 0,2 0 37 16,4-12-2-16,0 12 3 0,4 0 42 0,3 0-24 15,2 0 15-15,3 0-40 0,4 0-24 0,1 0 20 16,-2 0-35-16,4 0 42 0,-2 18 7 0,1-3-23 16,3-1-5-16,-6 1 6 0,-1-1-23 0,2 0 2 15,-4-1 17-15,-2 1-31 0,0-3 27 0,-4 1 6 16,0-12-12-16,-4 14 1 0,0-14 10 15,-2 9-8-15,-2-9-24 0,-2 0-49 0,-1 0-78 0,-2 0-42 16,2 0-71-16</inkml:trace>
  <inkml:trace contextRef="#ctx0" brushRef="#br0" timeOffset="-74220.69">26190 5486 197 0,'0'0'-8'0,"0"0"3"0,4 0 4 15,1 0 6-15,-4 0-2 0,8 0-3 0,-6 0-8 16,1 0 8-16,5 0 13 0,-4 0-1 0,3 0-53 16</inkml:trace>
  <inkml:trace contextRef="#ctx0" brushRef="#br0" timeOffset="-73721.44">26566 5054 1094 0,'0'0'-3'0,"0"0"-13"0,0 0 9 0,0 0 3 15,5 0 2-15,0 0 9 0,0 0 0 0,0 0-26 16,3 0 20-16,2 14-2 0,0-2-4 0,3-1 18 15,-2-1-18-15,5 1 12 0,-1 1-12 0,0-1-13 16,0 0-3-16,-2-1 11 0,1 1 12 0,1-2 24 16,-5-9-8-16,0 15 3 0,-3-4-23 15,2-11 1-15,-2 12 19 0,-3-12 3 0,1 11 25 16,-4-11 4-16,-1 14-8 0,0-2-16 0,-6-12-27 16,2 14 12-16,-3-4-25 0,1 1 18 0,-3 3 28 15,2-4-58-15,-3 1 17 0,-4 3-8 0,-1-2-18 16,4 2 33-16,-8-2 9 0,2 2-17 0,1 1 30 15,-4-3-6-15,4 5 9 0,-3-3-35 0,7 1-54 16,2-1-73-16,0 2-59 0,0-2-22 0,6 3-41 16</inkml:trace>
  <inkml:trace contextRef="#ctx0" brushRef="#br0" timeOffset="-73308.49">26560 6005 913 0,'2'0'25'0,"1"0"19"16,-2 0 13-16,-1 0 47 0,5 0-11 0,-4 0-36 15,3 0-27-15,2 16-16 0,4-2-43 0,-1 5 36 16,2-3 14-16,4 2-26 0,-4 3 24 0,8 0-16 15,-6 0 9-15,6 3-10 0,-3-1 11 0,-1 0-19 16,3 0 3-16,-1-2 5 0,-1 2-1 16,0-3 13-16,0 0-8 0,-2-2-15 0,-1-3-14 15,1-2-69-15,-3-1-56 0,-1-3-15 0,-3-9-63 0,-3 9-16 16,2-9 38-16</inkml:trace>
  <inkml:trace contextRef="#ctx0" brushRef="#br0" timeOffset="-73096.26">26493 6001 1413 0,'-10'0'8'0,"1"0"-11"0,2 0 4 0,0 0 8 0,4 0-19 16,0 0 8-16,1 0 2 0,2 0-12 15,0 0 29-15,6 0-22 0,0 0 13 0,4 0 4 16,0-15-19-16,2 15 21 0,2-12-18 0,5 1-16 15,-2-2 36-15,3 13-58 0,2-19-31 0,2 3-39 16,-2 0-94-16,4 1 29 0,-3-1-107 0,0 0 54 16</inkml:trace>
  <inkml:trace contextRef="#ctx0" brushRef="#br0" timeOffset="-72642.83">26994 5791 1126 0,'-5'0'5'0,"-1"0"27"0,0 15 28 0,-3-1-29 16,4-14 9-16,-5 14-21 0,4-2-30 0,-3-12 30 15,3 15-6-15,2 0-9 0,-2-4 4 0,2 1-18 16,3 0 4-16,-4-3-8 0,4-9 6 0,1 18 22 16,0-5-20-16,0 1 15 0,0-4 2 0,7 1-7 15,0 1 1-15,-1-12-25 0,1 12 12 0,2-12-1 16,-2 14 14-16,3-14 18 0,-1 0-24 0,-2 11 8 15,3-11-4-15,-1 0 7 0,1 0 0 0,-4 0-11 16,2 0-13-16,-2 0-2 0,0 0 11 0,-1 0 13 16,0-15 2-16,1 2 15 0,-5 1-22 0,3 1-12 15,-1-2 14-15,-1 1-13 0,-2-2 12 16,0-1 3-16,0 1-7 0,0 1-14 0,0 0 15 16,0 1 14-16,-5 12-14 0,1-17 16 0,1 17-26 15,-1-12 9-15,1 12-5 0,1 0 0 0,-2-14 25 16,3 14-29-16,1 0 44 0,-2 0-24 0,2 0 0 15,0 0-10-15,0 0-25 0,0 0 0 0,0 0-17 16,0 0 39-16,0 0-9 0,3 0 24 0,3 0 7 16,1 0-21-16,0 15-6 0,-1-15 3 15,4 14 14-15,0-14-3 0,0 17-2 0,2-8 8 16,-2-9-43-16,3 11 5 0,-1-11 11 0,-2 0-16 0,0 0-32 16,0 0-7-16,-3 0 3 0,3 0-29 15,-3 0 30-15,-4 0-38 0,1 0-36 0,-1-16-21 16,-3 0-41-16</inkml:trace>
  <inkml:trace contextRef="#ctx0" brushRef="#br0" timeOffset="-71774.11">27051 5454 1190 0,'0'-9'-5'0,"-2"9"2"16,-1 0-3-16,3 0-11 0,0 0 10 0,0 0 1 15,0 0-27-15,0 0 37 0,6 0-9 0,-2 0 12 16,2 0 24-16,3 0-10 0,-3 15 8 15,4-3-25-15,0 0 36 0,1 2-2 0,-1 0-36 16,3 1 34-16,0 2-33 0,-3 1-6 0,3 0 32 16,-4 2 2-16,4 0-11 0,-3 1 15 0,-3-1-5 15,3 0-19-15,-1 0 12 0,-3-5-29 0,0 0 3 16,-2-2 24-16,0-13-22 0,-2 0 13 0,-1 14-9 16,2-14-11-16,-2 0-3 0,-1 0 0 0,0 0 13 15,0 0-12-15,0 0 14 0,0 0 0 0,0 0 0 16,0-15 0-16,0 2-9 0,0-2-5 0,0-4 6 15,0 3-8-15,0-4 17 0,0 1-9 0,0-2 10 16,0 5-5-16,0-3-3 0,0 5 16 16,0 3-30-16,5 1 18 0,-1-1-5 0,0 11-4 0,-1-12 11 15,2 3-4-15,-1 9 5 0,0 0 4 16,-1-11 8-16,4 11-21 0,-4 0-3 0,4 0 3 16,-4 0-20-16,3 0 0 0,1 0 37 0,-1 0-21 15,0 0 12-15,0 0 8 0,2 0-23 0,-1 14 6 16,2-1 17-16,-2-2 9 0,2-11-20 0,-2 17 13 15,2-5-30-15,-1-1 15 0,2-11-8 16,-2 17 3-16,0-5 17 0,0-12-27 0,-3 12-11 0,1-12-11 16,3 0-23-16,-3 0-18 0,-2 0 10 15,2 0-17-15,-4 0-5 0,1 0 0 0,2 0-2 16,-4-12-11-16,-1-2 35 0,0-1 14 0,0 0 29 16,0-4 7-16,0 2 5 0,0-2 6 0,0-1 2 0,0 0 26 15,0 2-14-15,-1 1 9 0,1 3-7 16,-5-1 26-16,2 4 27 0,1 2 33 0,2 9 26 15,-2-11-21-15,-1 11 8 0,3 0-39 0,-1 0-16 16,1 0-4-16,0 0-33 0,0 0-5 0,0 0-3 16,0 0-13-16,0 0-20 0,0 0 18 0,0 0 1 15,0 0 0-15,1 0 13 0,4 0 3 0,-3 0 0 16,0 0-5-16,-1 0 0 0,4 0-9 0,-1 0 5 16,2 0 2-16,0 0 9 0,-1 0-16 0,4 11-4 15,-2-11 9-15,0 0 1 0,3 11-1 16,0-11 4-16,-2 0-21 0,0 0 18 0,2 0 9 15,-2 0-10-15,2 0 1 0,-4 0-4 0,2 0 12 16,-2 0-12-16,0 0 28 0,-2 0-44 0,0 0 6 16,-1-11 27-16,0 0-22 0,-1 1 4 0,-2-4 1 15,0-1-22-15,0 1 19 0,0-3 17 0,0 2-14 16,0 3 23-16,-5 2-5 0,0-3 1 0,0 4-12 16,4 9-24-16,-4 0 10 0,2-11 22 0,1 11-1 15,-3 0 11-15,4 0-36 0,-1 0-14 0,0 0 16 16,0 0 7-16,-1 0 12 0,3 0-8 0,0 0 4 15,0 0 4-15,0 0-4 0,5 0 20 0,-1 0-24 16,0 0 10-16,0 0-4 0,2 11 0 16,0-11 14-16,1 14-10 0,2-4-5 0,-1 1-17 15,1-11 7-15,1 14-14 0,0-14 33 0,2 13-15 0,-1-13-1 16,-1 14-9-16,4-14-18 0,-4 9-37 16,-2-9-46-16,-1 0 9 0,0 0-26 0,-3 0 43 15,1 0 9-15,0 0-61 0,-5 0-37 0</inkml:trace>
  <inkml:trace contextRef="#ctx0" brushRef="#br0" timeOffset="-71389.95">27696 5106 668 0,'0'0'7'16,"0"0"24"-16,0 0 4 0,0 0 26 0,5 0 4 0,-3 0-27 15,4 0 12-15,0 9-39 0,1 2-5 16,0-2-5-16,1 2-25 0,0-1 23 0,-2 1 7 15,0-2 4-15,0 3 27 0,-1-1-30 0,0 0-12 16,-1-11 16-16,0 13-24 0,2-2 22 0,-2-11-6 16,-1 10-6-16,2-10 20 0,-3 0-16 0,1 0 12 15,-3 0-16-15,0 0-4 0,0 0 20 0,0 0-21 16,0 0 29-16,0 0-20 0,0 0-11 16,0-13 22-16,0 2-34 0,0-4 32 0,0 0-4 15,0-1-19-15,-3-2 25 0,3 1-19 0,0-1-1 0,0 0 5 16,0 1-5-16,0 2 1 0,3 3 8 15,2-2 24-15,-3 3-20 0,3-1-10 0,-4 12 24 16,2-11-34-16,2 11 22 0,-1-12-8 0,2 12-25 16,-2 0 34-16,0-9 3 0,5 9 9 0,-5 0-7 15,3 0-30-15,-1 0-6 0,0 0 11 0,2 0 7 16,0 0 21-16,0 0-15 0,2 11 7 0,-4-11 1 16,4 15-14-16,0 0 5 0,-2-4-24 0,0 1-26 15,0-12-52-15,-3 12-23 0,2-3-96 0,1-9 6 16</inkml:trace>
  <inkml:trace contextRef="#ctx0" brushRef="#br0" timeOffset="-70968.63">28039 4796 1191 0,'-6'0'34'0,"-1"0"12"0,0 0 7 15,1 0-13-15,-2 0-28 0,2 14-4 16,0-14-19-16,0 11 20 0,2-11-16 0,0 15-6 0,1-1-2 16,-2-14 11-16,3 15-18 0,2-3 16 0,0-12 10 15,0 14-10-15,0-3 37 0,7-11-30 0,-2 15 0 16,1-3 5-16,2-12-10 0,0 12-15 16,1-12 22-16,1 0-11 0,-1 11 6 0,-1-11 11 0,1 0-21 15,0 0 0-15,1 0-10 0,-2 0 30 16,2 0-4-16,-2 0-3 0,-1-11-4 0,-2-1-20 15,0-2 60-15,-2-1-52 0,-1 3 39 0,0-2-1 16,-2 0-30-16,0 1 12 0,0 13-34 0,0-16 23 16,0 4-26-16,-4 12 50 0,4-12 9 15,-3 12-47-15,-2 0 29 0,3 0-17 0,0-13-9 0,2 13 40 16,-1 0-30-16,1 0 15 0,0 0-20 16,0 0 18-16,0 0-18 0,0 0 2 0,0 0 17 15,1 0 1-15,3 0 7 0,1 0 10 0,-2 0-24 0,1 0-7 16,0 0 9-16,4 0-26 0,-1 0 32 15,-2 13-14-15,5-13-24 0,1 12-23 0,-4-12-21 16,1 12-45-16,0-1-26 0,0-11-20 0,2 0-70 16,-4 14 21-16</inkml:trace>
  <inkml:trace contextRef="#ctx0" brushRef="#br0" timeOffset="-70535.52">28203 4639 836 0,'0'0'4'0,"0"0"14"15,0 0-7-15,5 16 1 0,-4-1 14 16,3-2-28-16,2 1 22 0,-1 0-18 0,0 1-4 16,0 0-7-16,0-1 8 0,3 1 15 0,-1-4-9 15,-1-11 20-15,-1 15-32 0,1-15 9 0,3 14-16 16,-4-14 17-16,1 0-7 0,-1 0 0 0,-4 0 12 15,3 0-22-15,-4 0 29 0,2 0-3 0,-2 0-16 16,0 0-19-16,0 0 3 0,-6 0 5 0,5 0 4 16,-5 0 12-16,-1 0 2 0,1 0-39 0,0-14 47 15,0 2 2-15,-2 0-46 0,0 0 44 0,3-2-27 16,-4 3 1-16,3 0 30 0,2 1-11 16,-2-2 2-16,5 1 7 0,-4 11-9 0,3-12 1 15,0 12-8-15,2-12 19 0,0 12-13 0,0-12-19 16,4 2 13-16,2 10-20 0,-1-10 24 0,0 10 13 15,1-14-27-15,0 14 14 0,2-9-7 0,0 9 12 16,0-11-6-16,2 11 5 0,-2 0 8 0,2 0-12 16,-2 0 3-16,2 0-8 0,-2 0-2 0,0 0 3 15,2 0 19-15,-2 17 0 0,0-1 12 0,1 1-5 16,-2 2 11-16,2 1-9 0,-2 1-42 16,2 2-46-16,-4-2-61 0,1 4-91 0,3-1-13 15</inkml:trace>
  <inkml:trace contextRef="#ctx0" brushRef="#br0" timeOffset="-51351.12">20249 11997 537 0,'0'0'17'0,"0"0"5"0,0 0 33 16,0 0-11-16,0 0 4 0,-2 0 1 0,2 0-34 15,-2 0 15-15,2 0-2 0,-1 0 13 0,1 0-21 16,-3 0 19-16,3 0-26 0,-2 0-2 0,0 0 43 16,0 0-41-16,1 0 28 0,-2 0-25 0,1 0 1 15,-2 0 11-15,3 0 11 0,-2 0-21 0,0 0 20 16,-2 0-23-16,3 0-8 0,-1 0 30 0,-2-9-45 15,1 9 21-15,3 0-37 0,-4 0 36 16,1 0 0-16,3 0 10 0,-4 0-3 0,1 0-21 16,0 0-5-16,1 0-7 0,-2-9 10 0,1 9-2 0,0 0-8 15,-2 0 13-15,4 0-22 0,-3 0 8 16,0-9 20-16,1 9-23 0,-2 0 51 0,2 0-15 16,0 0-8-16,1 0 29 0,-2 0-34 0,1-12-17 15,0 12 27-15,0 0-21 0,1 0-5 0,-2 0 38 16,-1 0-42-16,1-11 25 0,0 11 10 0,0 0-18 15,-2 0 7-15,4 0-1 0,-6 0-11 0,3-9-13 16,0 9 18-16,1 0-16 0,-4 0 32 0,3 0 7 16,0 0 2-16,1 0-11 0,-4 0-10 15,2-11-7-15,-2 11-16 0,3 0 24 0,1 0-18 0,-4 0 27 16,3 0-5-16,-2 0-23 0,0 0 31 0,3 0-13 16,-4 0 1-16,3-10 14 0,0 10-15 15,1 0-11-15,-4 0-3 0,3 0 8 0,0 0-19 16,-2 0 11-16,2 0 28 0,0-10-19 0,1 10 14 15,-4 0-7-15,3 0-13 0,0 0 9 0,1 0-6 16,-4 0 3-16,2 0-17 0,-2 0 16 0,1 0 20 16,0-9-21-16,1 9 25 0,0 0-51 0,0 0 17 15,-2 0 4-15,3 0 9 0,-2 0 34 0,0 0-31 16,3 0 26-16,-4 0-25 0,1 0-16 0,2 0 7 16,-2 0 2-16,1 0-3 0,2 0-1 0,-1 0-4 15,0 0-12-15,-1 0 6 0,-2 0 32 0,1 0-4 16,0 0-11-16,2 0-3 0,-2 0 8 0,-1 0 4 15,2 0 9-15,1 0 0 0,0 0-37 0,-1 0-5 16,4 0 18-16,-4 0-9 0,2 0 28 16,-1 0-16-16,0 0-8 0,0 11-3 0,-2-11 9 15,0 0 12-15,-2 0-12 0,0 0 10 0,2 12-18 16,-2-12 13-16,-1 0-17 0,0 0 12 0,1 11 2 16,0-11-7-16,0 0 6 0,0 12 10 0,-1-12-14 15,1 12 3-15,0-12 29 0,-1 0-14 0,1 9-10 16,0-9 12-16,-1 12-37 0,1-12 9 0,0 10 18 15,0-10-27-15,1 10 31 0,1-10 0 16,-2 11-25-16,1-11 23 0,0 13-21 0,1-13 15 0,-1 10 10 16,-1-10-10-16,4 11 15 0,-1-11-30 15,-1 10 11-15,0-10 15 0,1 11-2 0,-2-11 1 16,2 11-3-16,1-11-20 0,1 11 6 0,-1-11-16 16,0 11 30-16,0-11-9 0,-2 0-14 0,3 13 28 15,0-13-17-15,0 12 15 0,0-12-1 0,0 12 10 16,2-12-29-16,0 12 5 0,-1-12 5 0,3 0-19 15,-4 12 27-15,1-12-19 0,3 11 8 0,-4-11 0 16,2 14-4-16,1-14 17 0,-3 9-3 0,2-9 14 16,0 15-27-16,-1-4-8 0,1-11 16 15,-1 15-27-15,0-1 45 0,-4-2-5 0,4 2-15 16,-2 0 6-16,2 0-5 0,-2-2-10 0,2 1-1 16,0 1 17-16,-2 0-19 0,0-5 13 0,0-9-2 15,2 20-7-15,0-5-5 0,-2-2 6 0,2-13-4 16,-2 17 22-16,1-1 7 0,0-4-3 0,0-12 10 15,1 17-51-15,1-17 21 0,-1 15-1 0,2-15 5 16,-1 15 29-16,-1-15-18 0,4 14-8 0,-1-14-25 16,-1 0 6-16,-1 15 2 0,3-15 10 0,-1 16 4 15,-2-16-3-15,3 16 8 0,-1-2 4 0,1-14-13 16,-2 15 10-16,-1 0-22 0,3-4 7 0,0 3 2 16,-1-1-2-16,-2 0 26 0,3 0-35 0,-1 1 22 15,1 3-5-15,-5 0-27 0,4 1 42 0,-1 2-1 16,-1 1 4-16,3 2-4 0,-1-3-14 0,-2 1-2 15,3-1-8-15,-1 0 13 0,-1 0-22 16,2 0 22-16,0-2 3 0,0 2-8 0,0-2 36 16,0 0-45-16,0-1-1 0,0 2 4 0,0 0-14 15,0 1 32-15,0-3-22 0,0 1 29 0,2-1-8 16,-1 4 0-16,3-4 7 0,-1 3-20 0,-3 1 16 16,3-1-8-16,-3 4-5 0,5-3 4 0,-4 3 6 15,2 0-13-15,-2-2 16 0,2 2-14 0,-1-3-3 16,-1-1-1-16,2-2 10 0,-2-1 5 0,2-3 3 15,0 1 0-15,0 0-11 0,1-4-15 16,-2 1-15-16,2 2 20 0,-1 0 19 0,0-1 4 0,1-2 11 16,-1 4-14-16,1-1-31 0,-1-3 17 15,0 1-28-15,2 0 29 0,0-1-12 0,0 0 11 16,-1-11 15-16,0 15-24 0,-1-1 29 0,4-4-21 16,-4-10 6-16,2 16-16 0,0-3-11 0,-2-13 28 15,0 11-17-15,4 2 11 0,-4-13 11 0,2 13-21 16,0 0 24-16,0-13 6 0,-1 14-4 0,0-3 4 15,-1-11-30-15,1 12 16 0,1 0-21 0,-1-12 17 16,0 13 2-16,-1-13 0 0,2 10 22 0,-1 1-23 16,0-11 18-16,-1 12-28 0,4-12 12 15,-4 12-9-15,2-1 4 0,-1-11 5 0,0 12-9 16,-1-3 16-16,4-9-15 0,-4 12 15 0,4-12-5 16,-1 11-9-16,-2-11 14 0,2 12 13 0,-3-12-26 15,4 11 8-15,1-11-10 0,-3 11-4 0,1-11-6 16,1 10 13-16,1-10-2 0,-3 0-4 0,2 11 13 15,-4-11 5-15,3 9 3 0,3-9-14 0,-3 0 27 16,-1 11-36-16,2-11-2 0,-1 0 0 0,2 13 2 16,0-13 11-16,-1 7-14 0,0-7 33 0,1 0-26 15,0 14 23-15,0-14 11 0,0 9-29 0,-1-9 15 16,2 0-37-16,-2 12 16 0,3-12 12 16,1 9-7-16,-1-9 8 0,0 11-14 0,1-11 11 0,2 9 6 15,-3-9 1-15,3 11-2 0,0-11-9 0,1 10 8 16,0-10 1-16,-2 12 13 0,0-12-16 15,-2 0-10-15,2 11-1 0,-1-11-8 0,2 12 16 16,1-12-19-16,-5 9 30 0,6-9 0 0,2 11-15 16,-3-11 20-16,5 12-39 0,-3-12 6 0,2 11 21 15,0-11-1-15,-1 12 6 0,5-12 18 0,-8 12-36 16,5-12 18-16,-2 11 15 0,2-11-50 0,0 14 49 16,-2-14-39-16,2 12-8 0,-2-12 45 0,-1 11-34 15,2-11 20-15,-2 13-6 0,2-13-6 0,0 11 0 16,0-11 2-16,0 0 13 0,0 14-12 0,0-14 17 15,0 10-9-15,0-10-22 0,3 0 25 0,-4 11-11 16,3-11-10-16,0 0 30 0,-2 0-5 16,2 11-14-16,-2-11 20 0,3 0-23 0,-4 0-9 0,3 11 19 15,0-11-4-15,-2 0-10 0,2 0 12 0,0 12-18 16,0-12-3-16,0 0 35 0,2 0-35 16,-2 11 24-16,2-11 9 0,2 0-15 0,-2 0 11 15,1 0-9-15,-1 0-18 0,-1 0 16 0,4 0-8 16,-4 0-7-16,4 0 28 0,-4 0-16 0,5 0-3 15,-4 0-6-15,3 0-10 0,-4 0 22 0,2 0-4 16,-4 0 13-16,4 0 3 0,-3 0-22 0,-1 0 26 16,0-11-21-16,-2 1-1 0,2 10 8 0,-2-10-18 15,0 10 22-15,1-11-4 0,-3 11-4 0,4 0 13 16,-3-12-10-16,1 12-10 0,2 0 1 0,-3-8-9 16,1 8 13-16,2 0-11 0,-2-9 15 15,2 9-5-15,-2 0 3 0,-1-10 14 0,3 10-19 16,-2 0 10-16,-1-10-21 0,1 10 21 0,1 0 1 15,-2-10 11-15,2 10-5 0,0 0-5 0,0-10 1 16,0 10-2-16,0 0 6 0,2-10-6 0,-1 10-1 16,4 0-23-16,-1-8 16 0,0 8-5 0,0 0 4 15,-3-10 7-15,4 10 2 0,-1-9 1 0,0 9-2 16,-1 0-2-16,2-8-20 0,0 8 13 0,0-8-13 16,2 8 14-16,-2 0 11 0,1 0-14 0,0-8 20 15,-2 8-7-15,2 0-15 0,0 0 10 16,-2-9-7-16,2 9 9 0,-2 0 4 0,1-9 6 15,-2 9-6-15,1 0 0 0,2-9 6 0,-2 9-24 16,-2 0 15-16,2-7-6 0,0 7-11 0,1-8 8 16,-2 8 0-16,1-8-8 0,-2 8 22 0,0-9 4 15,0 9-20-15,2-9 10 0,-2 0-7 0,5 3-2 16,-5-2 14-16,1 0-20 0,1-1-7 0,3 0 5 16,-2 0 17-16,1-2-2 0,1 1 20 0,1-1-12 15,-3-1-13-15,4 0 16 0,-5-2-12 0,1 1 10 16,-3 0-11-16,4-2-18 0,-3 4 25 15,0-3-6-15,-1 3 9 0,1-2-3 0,-4 1-23 0,3 1 9 16,0-3 9-16,-1 3 15 0,-2-2-2 16,2 2-16-16,-2-1-13 0,-1 0 8 0,0 1-1 15,0-1 13-15,-2 0 13 0,1 1-5 0,-1-3 13 16,-1 4-40-16,0-1 3 0,0 0 10 0,0 0-13 16,-1-1 38-16,-2 0-15 0,0 3-7 0,0-2-3 15,0 1 0-15,-3 1 5 0,3-1-3 0,0 10 5 16,-1-11-8-16,-2 1 3 0,0 10 8 15,1-14-8-15,2 5-2 0,-5 9-9 0,4-11 10 0,-3 1 6 16,1 10-1-16,0-14 8 0,0 2-18 0,-1 12-10 16,1-14 10-16,1 0 0 0,-3 14 2 15,1-10 20-15,1 10-21 0,1-11 9 0,-3 11 5 16,1 0-28-16,-2-9 32 0,2 9-11 0,-1-12-16 16,0 12 17-16,0-14-24 0,0 5 11 0,0 9 4 15,-4-11 0-15,3 11 7 0,-1-11 14 0,0-2-1 16,0 13-2-16,-1-11-5 0,0 0-19 0,-2 1 3 15,2 0-3-15,-2 0 17 0,0 0-10 0,0-3-10 16,0 3 11-16,0-2 5 0,0-1-9 0,0 1 22 16,-4-2-17-16,-1 3 5 0,-1-3 7 0,2 0-14 15,-2-2 10-15,1 2-18 0,-3-2 6 16,0 0 6-16,2-2-5 0,0 3 4 0,-1-1-1 0,0 0-4 16,1 2-4-16,0 0 20 0,3 2-6 0,-1 0-5 15,1 1 16-15,0 2-23 0,0 1-11 0,1 1 20 16,-3-1-1-16,4-1 7 0,-1 3 1 15,-1 6-10-15,-1-12-8 0,3 5 8 0,-4-2 14 16,4 3-6-16,-2 6 5 0,2-10-24 0,-4 2 3 16,4 8 12-16,-1-8 2 0,2 8 0 0,-2 0 10 15,2-7-18-15,-2 7 5 0,-1 0 7 0,3 0-19 16,-1 0 9-16,1-6-15 0,-2 6 3 0,2 0 26 16,0 0-3-16,0 0-3 0,0 0 7 0,0 0-6 15,0 0-13-15,0 0 26 0,0 0-13 0,-3 0-16 16,3 0 22-16,0 0-29 0,0-8 19 0,-1 8 4 15,1 0-10-15,-3 0 30 0,3 0-15 16,0 0 0-16,0 0 7 0,-1 0-29 0,1 0 16 16,-2 0-1-16,2 0 4 0,0 0 11 0,-3 0-13 15,3 0 11-15,-1 0-1 0,1 0-9 0,-3 0-3 16,3 0 0-16,0 0-7 0,0 0 16 0,0 0-3 16,0 0 3-16,0 0 0 0,-1 0-2 0,1 0-1 15,0 0-11-15,0 0 3 0,0 0-12 0,-2 0-3 16,2 0 13-16,0 0 2 0,0 0-4 0,-3 0 19 15,3 0-28-15,0 0 0 0,0 0 12 0,0 0-7 16,0 0 25-16,0 0-27 0,0 0 15 0,0 0-19 16,0 0-2-16,0 0 29 0,0 0-30 0,0 0 18 15,0 0-8-15,0 0 1 0,0 0 13 0,0 0-6 16,0 0-3-16,0 0-12 0,0 0 9 16,0 0-16-16,0 0 11 0,0 0 7 0,0-9 0 15,0 9 19-15,0 0-13 0,0-8 3 0,0 8 0 0,0 0-16 16,0-9 10-16,0 9-1 0,0-9-19 15,0 2 16-15,0 7 2 0,0-10 5 0,0 1-4 16,-1 3 3-16,1 6-23 0,-2-9 2 0,2 9 18 16,0-11 3-16,0 11 7 0,-3-6-5 0,3 6-1 15,0 0-13-15,0 0 5 0,0 0 2 0,0 0-2 16,0 0 16-16,0 0-8 0,0 0-15 0,0 0 6 16,0 0-8-16,0 0 16 0,0 0-8 15,0-9 5-15,0 9-7 0,0 0-3 0,0 0 10 0,0 0-5 16,0 0 5-16,0 0-9 0,0 0 12 15,0 0-5-15,0 0 4 0,0 0-1 0,0-6-1 16,0 6-14-16,3 0 15 0,0 0 8 0,-3-9-12 16,3 9 10-16,-1 0-15 0,-2-8 0 0,1 8 7 15,-1 0 19-15,3-11-28 0,-2 11 8 0,2-8 5 16,-1 8-24-16,-2-13 35 0,1 13-7 0,-1-7-2 16,0 7-5-16,0-13-7 0,3 7-3 0,-3-3 2 15,1 9 21-15,-1-14-2 0,0 2-10 16,0 1-6-16,0 2-6 0,0-2 2 0,0-1-1 0,-4 0 20 15,3 3-18-15,-4 0-1 0,1-2 26 0,4 2-19 16,-1 0 15-16,-4-2 0 0,5 11-9 0,-3-12-9 16,3 2 15-16,-3 10-17 0,2-13-9 15,-2 13 26-15,2-11-18 0,1 11 4 0,-5-9 17 16,4 9-22-16,-2 0-8 0,2-11 17 0,-1 11-18 16,-1-10 19-16,-1-1-16 0,3 2 4 0,-4 0 15 15,4-3-18-15,-1 3 36 0,-1-2-6 0,-1 1-23 16,3 0 13-16,-4 1-16 0,1 9-4 0,3-11 15 15,-4 0-4-15,1 4 5 0,2-4-2 0,-2 5-6 16,1-3-4-16,-4 9 6 0,6-11-5 0,-5 0 17 16,2 1 0-16,-4 2-16 0,1-1 15 0,1 0-18 15,1 0 2-15,-4 0 8 0,2 0-20 16,-2 1 7-16,2 0 15 0,-2-1-11 0,-1 3 29 0,0-3-8 16,0 0-16-16,-2 1 16 0,-2-1-27 15,2-1 8-15,-2-3 0 0,-2 4 10 0,0-3 4 16,0-2-12-16,1 5 6 0,-4-2-9 0,3 0 1 15,-1 2 5-15,1 1-5 0,0-1-1 0,2 0 12 16,-2 0 8-16,0 1-8 0,1 0 5 0,0-2-17 16,-4 4 13-16,3-3-2 0,-4 0-12 0,3-2 8 15,-4 5-15-15,-3-5 12 0,2 2 15 0,1-1-16 16,-4-1 13-16,-1 1-5 0,0-3-8 16,2 1 15-16,-2 1-13 0,0-1 5 0,0 1 4 0,4 0-11 15,-4 1 5-15,5 1 4 0,-5 0-9 0,1 9 12 16,4-10 6-16,-5 10 1 0,1-9-10 15,-1 9 20-15,0 0-14 0,-2 0-3 0,-1 0 5 16,-2 0-15-16,0 0-2 0,-4 0-10 0,-1 0 19 16,-1 0-4-16,-4 0-8 0,-2 0 18 0,3 0 1 15,-8 0-4-15,-1-10 12 0,-1-4-21 0,0-3-11 16,-4 0-3-16,-1-4 19 0,-1-6 4 0,3-2 3 16,-2-2 4-16,3 0-22 0,3-2 14 0,0-2-6 15,2 4-2-15,0 2 6 0,6 3-12 0,-4 2 3 16,6 7-3-16,-1-1-2 0,2 7-45 0,2 11-1 15,2 0-47-15,-1 0-51 0,2 0-50 0,-2 0-108 16,4 20-71-16</inkml:trace>
  <inkml:trace contextRef="#ctx0" brushRef="#br0" timeOffset="-40778.56">21964 12383 644 0,'-4'0'3'0,"3"12"11"15,-2-12 11-15,-1 0-15 0,1 13 23 16,-2-13-20-16,3 0-4 0,0 12 39 0,-1-12-13 16,0 0-4-16,2 0 31 0,-2 11-66 0,1-11 21 15,2 0-8-15,0 0-22 0,-2 0 41 0,2 0-24 16,0 0 4-16,0 0-18 0,0 0 2 0,0 0-16 16,0 0 53-16,0 0-9 0,0-14 9 0,0 0 6 15,2 1-18-15,0-6-5 0,2-1-14 16,-2-9 29-16,-1 0-21 0,4-6 21 0,-1-2 6 0,4-7-16 15,-2-2 16-15,0-4-11 0,4-3 6 0,2-5 8 16,2-2-19-16,-2-2-5 0,2-4-6 16,5 1 3-16,-4-4-15 0,1 4 11 0,4 2-11 15,-4 0-19-15,5 4 19 0,-6 7 21 0,1 2 16 16,2 6-8-16,-4 5-34 0,5 7 12 0,-8 3-70 16,1 9-38-16,-2 2-1 0,0 6-91 0,-1 3 21 15,-4 9-66-15</inkml:trace>
  <inkml:trace contextRef="#ctx0" brushRef="#br0" timeOffset="-40405.48">22038 11112 830 0,'-6'0'-13'15,"2"0"24"-15,2 0-8 0,-2-12 12 0,4 12 13 16,0-9-53-16,0 9 25 0,6-14-46 0,-2 4 30 16,4 1 15-16,0-2-6 0,1-1 40 0,-2 1-29 15,3-1 13-15,0 1-10 0,2-1-15 0,1 1 7 16,0 1-15-16,1-1 23 0,2 2-5 0,-2 9 11 15,2-14-1-15,0 14-10 0,-2-12 5 0,1 12-25 16,-4 0 11-16,1 0 10 0,2 0 22 16,-4 0 19-16,-2 0 13 0,0 0-11 0,-2 14-5 15,3-2-13-15,-4 3-9 0,0 3-27 0,-2 2 19 16,-1 0-41-16,0 2 23 0,1 3 30 0,-3 3-38 16,0 1 43-16,0-2-78 0,0 4-58 0,0-1-81 15,0 1-87-15</inkml:trace>
  <inkml:trace contextRef="#ctx0" brushRef="#br0" timeOffset="-37537.87">22408 10193 978 0,'-4'0'35'0,"3"0"7"0,-2 0 16 16,1 0 27-16,-2-11-34 0,3 11 27 15,-4 0-62-15,5 0-8 0,-1 0-18 0,-2 0-6 0,3 0 51 16,-2 0-21-16,2 0 16 0,0 0-39 0,0 0 8 16,0 0-12-16,0 0 2 0,0 0 16 0,5 0 0 15,-2 17 0-15,1 6 4 0,2-2-5 0,1 3-10 16,-1 1 29-16,0 4-14 0,1 1-11 16,0 1-8-16,0-2-14 0,-3-2 8 0,2 2 38 15,-1-4 0-15,-1-2 2 0,-3-5-21 0,4-1-4 16,-4-17-17-16,3 17-2 0,-4-17 27 0,2 0-7 15,1 0 12-15,-2 0-4 0,1 0-7 0,2 0-6 16,-1 0 1-16,-2 0 12 0,4 0-20 0,0 0 4 16,0 0 15-16,0 0-14 0,1 0 20 0,0 0-26 15,4 0-7-15,-1 0 22 0,-2-17-3 0,3 3 14 16,3-1-24-16,-1 15-55 0,-1-18-61 16,3 1-14-16,-2 3-47 0,1 0-22 0,-2 4-16 15</inkml:trace>
  <inkml:trace contextRef="#ctx0" brushRef="#br0" timeOffset="-37092.51">22744 10274 1084 0,'-7'-13'17'0,"0"13"20"0,0 0 13 15,-2 0 26-15,3 0-42 0,-4 0 7 0,4 0-36 16,-2 0-25-16,2 0 43 0,0 0-26 0,2 0 10 15,2 0-7-15,-2 0-11 0,4 0-11 0,-1 0 21 16,1 13 6-16,0-13-11 0,0 14 9 16,0-14-3-16,0 13-7 0,0-13-11 0,0 15 18 15,0-15 4-15,0 17 8 0,0-3 37 0,4-14-38 16,-1 12-6-16,1-12 18 0,2 0-46 0,-2 0 34 16,2 0-32-16,3 0-12 0,-4 0 43 0,1 0-30 15,-1 0 42-15,0 0-4 0,1 0-38 0,-2 0 22 16,2 0 5-16,-1 0-34 0,-4 0 32 0,6-16-4 15,-4 2-12-15,0 3 16 0,-2-1 2 0,1-2-28 16,1 0 11-16,-3-1 33 0,0 3-40 0,0 0 37 16,0 12-27-16,0-14 13 0,0 14-3 0,1-12 18 15,-1 12-12-15,0 0-19 0,3 0 18 0,-3 0-29 16,0 0 22-16,1 0-15 0,-1 0 6 16,0 0-6-16,2 0 8 0,-2 0-7 0,3 0 24 15,-2 0 10-15,4 13-19 0,0-2 23 0,1-11-23 16,3 20 23-16,-2-3-30 0,3-3-19 0,-1-1 30 15,1-13-18-15,1 15 13 0,-1-15-36 0,0 13-48 16,1-13-29-16,-1 0-7 0,-3 0-13 0,2 0-21 16,-1 0-84-16</inkml:trace>
  <inkml:trace contextRef="#ctx0" brushRef="#br0" timeOffset="-36649.87">22816 9812 1067 0,'-1'0'-14'0,"-2"0"24"0,3 0 2 0,-1 0-8 16,1 0 17-16,0 0-36 0,0 0 3 0,0 0 10 15,0 0 10-15,0 14-20 0,4-2 14 0,2 3 13 16,-2 0-25-16,-1 3 34 0,6 4-29 0,-4-1-3 16,4 3 16-16,-3 2-6 0,1-1 20 0,0-1-8 15,-1 0-2-15,1-4-11 0,-3 0-18 0,1-4 12 16,-1 0 4-16,-1-2 11 0,0-14 1 0,-2 14-20 15,4-14-1-15,-5 0 5 0,1 0 7 0,-1 0 24 16,0 0-14-16,0 0-2 0,0 0-6 16,0 0-28-16,3 0 0 0,-2 0 15 0,-1 0 11 15,3 0 21-15,-1-11 3 0,-1-1-39 0,5 0 17 16,-2-2-3-16,1-2-10 0,-1-2 48 0,2 2-30 16,-1-1-43-16,4 0 34 0,1 2-24 0,-3-1 9 15,3 6 46-15,1 10-19 0,-1-17 10 0,0 17-47 16,0-12 14-16,0 12 14 0,0 0-45 0,-3 0 87 15,3 0-37-15,-1 0 21 0,-3 0 55 0,-1 0-43 16,0 0 4-16,-4 0-48 0,4 18 10 0,-5-3-9 16,0 1-6-16,0-1 12 0,0 5-22 0,-5 0 21 15,-1 0-6-15,1 1 11 0,-4 1-4 0,-1 0-15 16,1-2 18-16,1-2-10 0,-2-1-47 0,-1-3-42 16,4-14-41-16,-3 14-37 0,2-14 21 15,2 0 14-15,1 0-72 0</inkml:trace>
  <inkml:trace contextRef="#ctx0" brushRef="#br0" timeOffset="-36246.2">23155 9929 1244 0,'2'0'37'0,"-2"0"3"0,0 0 4 0,0 0-19 0,0 0-67 16,-6 0 31-16,1 0-29 0,1 0 48 15,1 0 33-15,0 0-57 0,-1 15 27 0,3-3-32 16,-4-12 1-16,4 17 24 0,-1-3-2 0,0-2 13 16,0-12-15-16,-1 14 6 0,3-14-5 0,0 13 11 15,0-13-9-15,5 0-17 0,-1 0 44 0,0 0-53 16,-1 0 26-16,1 0-3 0,2 0-10 0,1 0 42 16,-1 0-35-16,0 0 15 0,0 0-26 0,-2 0-5 15,2-19 30-15,-1 3-5 0,0-2-17 0,1 1-9 16,-1-2 12-16,0 0-2 0,-4 3 32 15,3 0 11-15,1 3-22 0,-4-1 20 0,4 14-38 16,-3-15-7-16,0 15 10 0,-1 0-17 0,2-14 16 16,-1 14 0-16,-1 0 21 0,-1 0-30 0,4 0 13 15,-4 0 26-15,3 0-58 0,-1 0 45 0,-1 0 18 16,3 0-50-16,-1 15 32 0,3-1-26 0,-2-2-24 16,4 0 17-16,-3 3 39 0,4-1 4 0,-2-3-11 15,0-11-27-15,1 15-57 0,-3-15-25 0,1 14-35 16,3-14-9-16,-1 0 17 0,-2 0-4 0,-3 0-42 15,4 0 12-15</inkml:trace>
  <inkml:trace contextRef="#ctx0" brushRef="#br0" timeOffset="-35704.88">23342 9449 1232 0,'0'-14'5'16,"0"14"16"-16,0 0-10 0,0 0 18 0,0 0-5 15,0 0-14-15,0 0 24 0,0 0 10 0,0 0 5 16,0 0-23-16,0 0 3 0,0 0-26 0,0 0-20 16,3 0 42-16,-1 0-13 0,2 18-5 0,0 0 8 15,-1 1-18-15,2 5-4 0,0 0 14 0,1 1 5 16,1 1 1-16,1 0-27 0,-3 1 8 0,1-2 5 16,1-4-29-16,1 2 44 0,-3-2-16 0,2-4-13 15,-1 3 21-15,0-8-7 0,-2-12-15 0,2 15 1 16,-2-15 7-16,-1 0 5 0,0 14 16 15,-1-14-18-15,0 0 19 0,-2 0-32 0,0 0 5 16,0 0 31-16,0 0-35 0,0 0 33 0,0 0-11 16,0 0-1-16,0 0 11 0,0 0-19 0,0-18 1 15,0 1-5-15,0 0 9 0,0 0-16 0,0-2 23 16,3 0-14-16,0 1 3 0,0-1 14 0,2-3-14 16,-3 1 29-16,4 1-23 0,-2 0-15 0,2 0 13 15,2-2-22-15,-3 0 21 0,2 5-3 0,-1 0-24 16,-2 3-2-16,2 14-54 0,0-18 25 15,-2 18-17-15,2-12 22 0,-4 12 1 0,0 0 9 16,-2 0 16-16,0 0-47 0,0 0 61 0,0 0-31 0,-4 23 2 16,-2 0 38-16,-1 0-20 0,4-1 38 15,-3 0-3-15,2-2-23 0,-2-1 5 0,2-1 35 16,-2-5 22-16,2-13 17 0,-2 18-16 0,2-18-57 16,2 15 5-16,0-15-1 0,2 0 3 0,0 0 14 15,0 0-12-15,0 0-16 0,5 0 26 0,0 0-19 16,3 0-17-16,0 0 37 0,0 0-21 0,2 0-6 15,0 0 16-15,3 0 6 0,0 0-3 0,3 0 11 16,2 0-61-16,-3 0-55 0,2 0-13 0,-1 0 2 16,0-15 15-16,4 15-2 0,-4-19-32 0,2 3-25 15</inkml:trace>
  <inkml:trace contextRef="#ctx0" brushRef="#br0" timeOffset="-35379.54">23835 9418 1033 0,'-6'0'20'0,"1"0"8"0,-4 0 27 0,1 0-6 16,-1 0-17-16,0 0 23 0,1 0-44 0,-2 0 31 16,1 0-16-16,0 0-29 0,3 0 13 0,-2 0-19 15,2 0 20-15,0 0-8 0,2 0-1 0,0 15 2 16,-1-15-23-16,5 17 28 0,-1-17-3 0,1 17 17 16,0-17-11-16,0 18-8 0,6-18-11 0,2 14-4 15,-2-14 3-15,1 18-8 0,2-18 25 0,1 0-33 16,2 0 37-16,-2 0-9 0,2 0-21 0,2 0 11 15,-2 0-2-15,0 0-26 0,0 0 44 16,-4 0-12-16,4 0 17 0,-4-18 19 0,0 4-33 16,-3 0 6-16,2 1-22 0,-1-2 4 0,-2 1 0 15,1-2 15-15,-5 1-5 0,0 5-3 0,0 10 21 16,0-16-36-16,-5 16 36 0,0-13-12 0,-2 13-16 16,1 0 22-16,0 0-32 0,0 0 25 0,0 0-14 15,2 0-1-15,0 0-41 0,-2 0-50 0,3 0-49 16,2 0-22-16,1 0-32 0,0 0-29 15</inkml:trace>
  <inkml:trace contextRef="#ctx0" brushRef="#br0" timeOffset="-35126.01">23979 9026 1400 0,'0'0'-15'0,"0"0"22"0,0 0-5 15,0 0 15-15,0 0 3 0,-4 0-8 0,4 0 7 16,-2 0-11-16,2 0 5 0,0 0 8 0,0 0-10 16,0 12-18-16,6 3 14 0,-1 1-41 0,0-1 32 15,3 5 10-15,0 1-17 0,0 2 17 0,0 1-6 16,2-2 13-16,0 1-17 0,-2 0 15 0,0 0-7 16,2 1-15-16,-4-3 24 0,4 1-4 0,-4 1-49 15,-2-2 3-15,2-1-71 0,-2-1-58 16,-2-1 19-16,0 0-45 0,-2-3 31 0,0-15-33 15,0 14-13-15</inkml:trace>
  <inkml:trace contextRef="#ctx0" brushRef="#br0" timeOffset="-34975.9">23999 9339 811 0,'0'-13'-9'0,"0"13"-5"0,0-13-1 0,0 13-6 0,5-14 21 15,-4 14-10-15,3-15 15 0,2 15 8 0,0-13-16 16,3 0 29-16,-2-1-24 0,3 4-11 0,0-2 14 15,2-2-4-15,2 0-1 0,0 3-50 16,0-3-27-16,4 2-35 0,-2-1-84 0</inkml:trace>
  <inkml:trace contextRef="#ctx0" brushRef="#br0" timeOffset="-34669.65">24273 9026 990 0,'-4'0'19'0,"-2"0"-4"0,0 0 8 0,-4 0 49 15,5 0-28-15,-4 0 19 0,3 0-2 0,-2 12-53 16,2-12-20-16,0 18 12 0,0-18-3 16,2 16-4-16,0-4 34 0,2-12-26 0,1 18-18 0,1-4 17 15,0-3-11-15,0-11 4 0,1 17 0 0,3-4 19 16,2-1 12-16,0-12-10 0,4 14 11 16,-1-14-55-16,1 0 17 0,1 11 5 0,1-11-1 15,-2 0 19-15,2 0-28 0,0 0 1 0,0 0 27 16,-2-11-14-16,-1-3 13 0,-2-2-8 0,2 0-3 15,-2-2-5-15,-3 1 0 0,0-2 14 16,-4 0-21-16,2-1 39 0,-2 2-9 0,0 0 7 0,0 3-5 16,-6 1-5-16,2 3-16 0,-2 11-6 15,0-15 9-15,0 15-17 0,2 0 14 0,-2-11-21 16,1 11-47-16,0 0-27 0,1 0-55 0,0 0-2 16,2 0-32-16,-2 0-36 0</inkml:trace>
  <inkml:trace contextRef="#ctx0" brushRef="#br0" timeOffset="-34324.06">24449 8777 967 0,'0'0'14'0,"0"0"5"0,0 0-4 15,0 0 1-15,0 0-5 0,0 0-17 0,0 0 0 16,0 0 6-16,4 15-11 0,-2-2 11 15,1 2 15-15,0 2-3 0,1 1-7 0,0 0 8 0,1 2-14 16,0 0 11-16,0-2-5 0,-2-1-17 16,1 3 35-16,0-5-38 0,-2 2 6 0,1-3-3 15,-2-14 6-15,-1 12 6 0,0-12 27 0,0 0-4 16,0 0-31-16,0 0 29 0,0 0-13 0,0 0 11 16,0 0-6-16,0 0-25 0,0 0 4 0,-6 0 18 15,2 0-1-15,2-18-15 0,-2 1-11 0,0-6 26 16,2 3-12-16,-2 0 12 0,3-4-2 0,1 3-20 15,0 0 29-15,5 2-8 0,0-1 12 0,0 5 3 16,6-5-24-16,-4 6 14 0,3-1-17 0,4 0-50 16,2 0-55-16,3 1-59 0,-2-1-82 15,3 1-9-15</inkml:trace>
  <inkml:trace contextRef="#ctx0" brushRef="#br0" timeOffset="-32680.97">22630 10826 689 0,'0'0'16'16,"0"0"13"-16,0 0-8 0,0 0-6 0,0 0-15 15,0 12-45-15,0 3 51 0,0-1-1 0,5 2-4 16,-1 3 52-16,-1 1-91 0,1 1 26 16,2 2 20-16,0 0-27 0,-2 0 75 0,2 0-36 15,-2 0-16-15,2 1 33 0,0-4-50 0,1 0 16 16,-1-1 2-16,1-2-24 0,2-3 28 0,-4-3-17 16,0-2 7-16,0-9 1 0,-3 11-21 0,2-11 34 15,1 0-4-15,-4 0-6 0,3 0 10 0,1 0-17 16,-4 0 6-16,3 0-3 0,1 0 3 0,0 0 2 15,0 0-8-15,1 0 3 0,-1 0 14 0,1-11-7 16,0 0 0-16,2 2-1 0,-2-1-14 0,0-1 22 16,0 1-14-16,1-3 7 0,-1 1-3 0,1 1-9 15,2-1-10-15,-2 1-28 0,1 2-12 16,1 9-54-16,-2-11-62 0,3 2-3 0</inkml:trace>
  <inkml:trace contextRef="#ctx0" brushRef="#br0" timeOffset="-32277.5">22982 10934 875 0,'-1'0'-4'0,"-4"0"30"16,1 0 0-16,-2 0 20 0,1 0 11 0,0 0-24 16,-1 0-6-16,1 0-18 0,-1 0-2 0,2 0-15 15,-2 0 17-15,1 0 3 0,0 14-10 0,0-1 19 16,4-1-8-16,-2 1-18 0,2-2-12 15,1 1-14-15,0 1 10 0,0-2 24 0,0 0 6 16,0 1 22-16,4-12-19 0,0 12-21 0,-1-12 10 16,3 10-27-16,-2-10 6 0,2 0 17 0,1 0 2 15,-1 0 11-15,0 0 0 0,0 0-2 0,4 0-11 16,-5 0-11-16,4 0-11 0,-3-16 19 0,0 5 9 16,-1-2 15-16,1-2 1 0,1 0-15 0,-4-1 22 15,1-1-36-15,-2-1 12 0,2 4 18 16,-1-1-30-16,-1 3 25 0,-2 2 4 0,1 10-34 0,-1-10 12 15,0 10 27-15,0 0 16 0,0 0-11 0,0 0 15 16,0 0-22-16,0 0-17 0,3 0 8 16,-3 0-47-16,0 0 12 0,1 0 2 0,-1 0-2 15,3 0 45-15,-1 0-39 0,2 11 2 0,0 1 3 16,4 2-10-16,0 1 40 0,-1-2-38 0,-1 1-3 16,3 0-55-16,-2-2-60 0,3-1-9 0,-3-11 0 15,1 12 13-15,-3-12-40 0</inkml:trace>
  <inkml:trace contextRef="#ctx0" brushRef="#br0" timeOffset="-31829.71">23054 10594 722 0,'0'0'33'0,"0"0"-25"0,0 0 17 15,0 0 7-15,0 0-38 0,0 0 61 0,0 0-56 16,5 0 6-16,-4 0 0 0,2 0-32 0,-2 0 60 15,4 0-32-15,-1 0 32 0,2 15-19 0,-2 3 8 16,3 1-1-16,-1 4-29 0,4 0 27 0,-3 3-37 16,1 1 37-16,-3-4-20 0,1 3-22 0,1-3 18 15,-4-3 5-15,4-2-1 0,-4-2 25 0,0-4-2 16,-1-12-27-16,0 13 11 0,-2-13-10 0,2 0 4 16,-2 0-1-16,1 0 7 0,-1 0-7 0,0 0-4 15,3 0 21-15,-1 0 2 0,-1 0 12 0,3-13-30 16,-1 1-22-16,0-1 4 0,1-1 1 0,-1 0 19 15,3-2-1-15,-3 0-1 0,1 0-14 16,2 2 16-16,-2-1 30 0,2 2-6 0,1 0-23 16,1 13 6-16,-3-16-62 0,4 4 50 0,-3 12 33 15,2-12-32-15,-2 12 39 0,0 0-52 0,-2 0 14 16,4 0-13-16,-6 0 11 0,1 0 45 0,2 0 1 16,-5 0 5-16,2 0 24 0,-2 0-47 0,0 0-25 15,0 21 32-15,0-1-54 0,-4 0 19 0,-2 3 1 16,2-1-30-16,-2-1 60 0,-1 0-43 15,0-3 10-15,-2 0-3 0,3-4-67 0,1-3 31 16,-4-11-66-16,3 10-10 0,1-10 2 0,-1 0-21 16,1 0 51-16,4 0-7 0,-2-13-13 0,2 1-18 15</inkml:trace>
  <inkml:trace contextRef="#ctx0" brushRef="#br0" timeOffset="-31497.53">23387 10629 1127 0,'0'0'-34'0,"0"0"18"0,-6 0-4 15,4 0 8-15,-3 0 36 0,-1 0 13 0,1 17-8 0,0-2-25 16,0-1-4-16,0 2-31 0,-1 0 24 0,2-1 4 16,1 3 15-16,0-2 14 0,0 1-34 15,3-2 21-15,-2-3-20 0,2-12-15 0,0 12 26 16,0-12-10-16,5 0 4 0,0 0 12 0,0 0-10 15,0 0-12-15,1 0 10 0,2 0-16 0,-1 0 15 16,-1-14 29-16,1-1-9 0,1 0 5 0,-4 3-26 16,2-4 18-16,-2-2-12 0,0 4-3 0,-1-2 4 15,2 0-33-15,-1 3 29 0,0 0-5 0,-2 13 1 16,0-12-6-16,1 12 6 0,0 0-9 0,-3 0 3 16,3 0 41-16,0 0-29 0,1 0 7 15,-1 0-8-15,2 0-3 0,3 0 18 0,-1 14 5 0,2 0 15 16,3-2-63-16,0 3-51 0,2-1-46 15,1-3-82-15,4-11-55 0</inkml:trace>
  <inkml:trace contextRef="#ctx0" brushRef="#br0" timeOffset="-30813.51">23737 10078 1219 0,'-1'0'14'0,"-4"0"12"16,3 0 0-16,0 0-7 0,-1 0-3 0,2 0-16 15,1 0-9-15,0 0 16 0,0 0-1 16,0 0-10-16,0 0 13 0,0 0-28 0,0 0 2 15,6 0 32-15,1 0-5 0,-3 20 15 0,5-1-26 16,-1 2-17-16,4 0 7 0,-2 2-2 0,0 1 2 16,2-2 24-16,-1 3 3 0,1 0-24 0,-2-2 32 15,-3-3-44-15,0 0 9 0,0-2 15 0,-1-1-28 16,-2-5 45-16,1 2-13 0,-4-14 16 0,-1 12 17 16,0-12-37-16,0 0 9 0,0 0-20 0,0 0-4 15,0 0-11-15,0 0 5 0,-1 0 15 0,-4 0-8 16,3 0 18-16,0 0-37 0,1-11 32 0,-4-4-13 15,1 0 17-15,0 0 22 0,0-5-53 16,2 0 37-16,0-1-39 0,2 1 23 0,0 1 15 16,0 0-23-16,6 3 30 0,-3 0-21 0,4 2-24 15,-1 3 11-15,-2 0 16 0,2 11 10 0,0-13 11 16,0 13-28-16,0-14-15 0,1 14 2 0,0 0 19 16,-1 0 11-16,0 0-1 0,1 0-10 0,-6 0 36 15,3 0-18-15,1 0-32 0,-4 0 13 0,3 0-52 16,-4 19 47-16,0-3 36 0,0 2-29 0,0 1 18 15,0-1-22-15,0 5 9 0,-5-3 3 16,0 0 0-16,0-1-1 0,-2-2-6 0,2 0 1 0,1-3 1 16,-3-14-50-16,4 12-34 0,-2-12-69 15,1 0-11-15,4 0 14 0,0 0-22 0,0 0-12 16,0 0 3-16</inkml:trace>
  <inkml:trace contextRef="#ctx0" brushRef="#br0" timeOffset="-30453.48">24102 10205 1045 0,'0'0'37'0,"0"0"-6"15,0 14 18-15,-5-14 13 0,1 9-36 16,3-9 1-16,-2 0-22 0,3 0-12 0,0 14-4 16,0-14 24-16,0 0-17 0,0 0-4 0,0 0 7 15,0 0-21-15,4 0 11 0,0 0 21 0,1 0 3 16,-2-14-12-16,1-1 7 0,0-1-17 0,1 1-7 15,-4-3 33-15,-1-2-8 0,0 2-19 0,0 0 31 16,0-1-44-16,-4 4 43 0,-2 3 8 0,2 12-31 16,1-14 7-16,-6 14-20 0,3 0 8 0,1 0-1 15,-4 0 12-15,3 0-2 0,-2 0 5 0,2 0-10 16,0 0 30-16,0 20-24 0,0-6-14 0,1 0 25 16,-2-2-53-16,4 2 42 0,0-3 11 0,1 3-42 15,2-2 38-15,0 1-28 0,6-1 0 0,-2 0 21 16,4-12 3-16,0 14 4 0,2-1-6 0,2-13 11 15,2 11-4-15,-2-11-38 0,2 0 0 0,1 0 6 16,0 0-58-16,1 0 25 0,-1 0-25 16,-2 0-41-16,1 0 23 0,-2-11-5 0,1-2-14 15,-3 0-54-15</inkml:trace>
  <inkml:trace contextRef="#ctx0" brushRef="#br0" timeOffset="-29841.52">24219 9987 1092 0,'-3'0'12'0,"-2"0"12"0,1 0 3 0,3 0 14 16,-2 0 9-16,1 0-42 0,1 0 17 0,1 0-40 16,0 0-15-16,0 0 49 0,0 0-27 15,0 0 18-15,0 0 18 0,3 0-64 0,1 0 38 0,2 15 8 16,-2-4-26-16,2 2 50 0,0 0-60 16,-2 0 21-16,2-2-1 0,-2 0-14 0,2-11 24 15,-2 14-15-15,0-14 15 0,1 10-12 0,-4-10 39 16,1 0-28-16,0 0-13 0,-2 0 23 0,0 0-18 15,0 0 14-15,0 0-28 0,0 0 25 0,0 0-12 16,0 0-3-16,0 0 19 0,-4-16-30 0,3 2 12 16,-2-3-1-16,1-1 34 0,-2-2-26 0,3 0 15 15,1 0-11-15,0 0-32 0,0-1 3 16,5 3-20-16,1-2 6 0,0 3 8 0,3-1 11 0,-2-2-5 16,3 5-4-16,0-2 3 0,2 1-5 15,0 0-16-15,0 1 62 0,2 1-39 0,-2 2 30 16,-2 12 19-16,4-20-43 0,-3 8 40 0,-4 12-17 15,1-14 6-15,-3 14 0 0,1 0 0 0,-5 0 19 16,-1 0-35-16,0 0 36 0,0 0 19 0,0 0-14 16,-6 0 15-16,0 0-43 0,-2 15-8 0,1 2 11 15,-2-1 19-15,2-3 19 0,-3 7-12 0,1-2-7 16,-1-2-31-16,4 0 4 0,0 1 2 0,-2-1-24 16,2-3 36-16,4-13-25 0,-2 14 14 0,4-14-5 15,0 0 10-15,0 0-14 0,4 0-5 16,2 0 25-16,4 0-39 0,-4 0 14 0,4 0-3 0,2 0 1 15,1 0 12-15,-2 0 3 0,4 0 10 0,-4 0-14 16,4 0 18-16,-4 0 4 0,4-14-35 16,-5 14 12-16,1 0-8 0,-2 0-12 0,-2-12 30 15,-1 12 24-15,-2 0-17 0,0 0 48 0,-2 0-14 16,2 0-20-16,-4 0 11 0,0 0-29 0,0 0-10 16,0 0-5-16,-6 0-22 0,1 15 6 0,-1 0 27 15,-1 0-21-15,1-1 52 0,0 0-29 0,0-2-1 16,-2-12 10-16,2 15-42 0,0-15-5 15,2 14-27-15,0-14-67 0,1 0-42 0,0 0-16 0,1 0-3 16,1 0 57-16,1 0 31 0,0 0-41 0,0-14-17 16</inkml:trace>
  <inkml:trace contextRef="#ctx0" brushRef="#br0" timeOffset="-29656.02">24559 9718 1085 0,'3'0'-3'0,"-3"0"6"16,0 0 5-16,0 0-6 0,0 0 28 0,1 0-46 16,2 0 17-16,-2 0-1 0,1 0-13 0,2 0 33 15,0 18-33-15,2-6 24 0,-1-12-14 0,0 16 10 16,1-2 4-16,4-14-11 0,-1 15-40 16,-2-15-17-16,2 14-48 0,1-14-37 0,-5 0-60 15,6 0-25-15</inkml:trace>
  <inkml:trace contextRef="#ctx0" brushRef="#br0" timeOffset="-29502.43">24536 9519 949 0,'-6'0'-15'0,"2"0"6"0,1 0-15 15,1 0 19-15,-2 0 23 0,4 0-43 0,0 0 34 16,0 0-76-16,9 0-53 0,-4 0-79 15,1 0-23-15</inkml:trace>
  <inkml:trace contextRef="#ctx0" brushRef="#br0" timeOffset="-29155.19">24696 9278 1050 0,'-5'0'14'16,"1"0"-8"-16,3 0 6 0,-4 0 10 0,5 13-9 15,0 0 10-15,0-1 0 0,0 4-21 0,0 1 0 16,5 1 2-16,-4 1 8 0,3 1 5 0,-2 3 16 16,5 1-27-16,-1-1-5 0,-2 0 14 0,2 1-23 15,0-2 26-15,-1 0-21 0,4-2 2 0,-2-3 17 16,2 1-23-16,-3-5 28 0,-1-13-2 16,0 0-47-16,0 16 28 0,0-16 1 0,1 0-49 15,-2 0 55-15,2 0 6 0,-2 0-19 0,-1 0 51 16,1 0-22-16,2 0-17 0,-2 0-4 0,2 0 8 15,-2-19-28-15,2 2-3 0,0 4 26 0,3-2-43 16,-4 0 17-16,1 1 34 0,3-1-11 0,-2 4 2 16,3 11 33-16,3-18-27 0,-1 6-34 0,3 12 19 15,0-15-18-15,2 15 21 0,3-11 38 0,0 11-27 16,1 0 13-16,0 0-63 0,4 0-16 16,-4 0-32-16,1 0-9 0,3 0 8 0,-1 0-88 0,-2 0-49 15</inkml:trace>
  <inkml:trace contextRef="#ctx0" brushRef="#br0" timeOffset="-27902.08">22181 9912 746 0,'1'0'-25'0,"-1"0"-2"0,4 0-7 15,-4 0 53-15,2 0-4 0,1 0 44 0,0 0 33 16,1 14-68-16,0 3 47 0,2 3-55 0,4 4-8 16,-1 2 26-16,1 4-15 0,-1 5 30 15,3 4-12-15,0 2-5 0,-2 3 12 0,2 7-9 16,1 2-6-16,-2 5-6 0,4 1-18 0,-4 4 26 15,4 1-27-15,-1 3 14 0,-1-1-6 0,1-1-46 16,-2-1 48-16,2-3-31 0,1 0 32 0,-4-6 10 16,4-2-19-16,-2-4-3 0,1-3-18 0,-1-5 8 15,-1-1 13-15,-1-5-8 0,-1-2 32 0,2-5-15 16,-2-4-29-16,0-4 37 0,0-1-78 0,-1-4-25 16,-2-3-33-16,0-12-77 0,-4 0 9 0,1 0 1 15,1 0-43-15</inkml:trace>
  <inkml:trace contextRef="#ctx0" brushRef="#br0" timeOffset="-27182.45">22057 9998 576 0,'1'-15'-3'16,"3"15"-29"-16,-2-14 22 0,2 14-18 0,2-13 33 16,3 13-1-16,-2-18 0 0,3 3 37 0,0 4-18 15,6-4 30-15,0 0 1 0,2-1-27 0,3-2 19 16,0-2 10-16,5 0-30 0,2-5-13 0,5 0 1 15,0-4 3-15,6-1-15 0,3-5 18 0,1-2-24 16,7-3-4-16,2-2 24 0,3-4 4 0,3-2-1 16,1-1-7-16,1-2-25 0,2-1 34 15,3 2-24-15,-1 1 2 0,-1-3 33 0,-1 3-19 0,4-1-3 16,-1 1 1-16,1 1-10 0,2-1-8 0,1 3 23 16,0 0 7-16,1 3-7 0,0-1-14 0,0 4-21 15,0 1 1-15,-4 2 1 0,-1 2 3 0,0 0 6 16,-3 3 5-16,-4 0-18 0,-2 2 34 15,-1 0 16-15,-2 4-33 0,-3 0 22 0,-2 2-18 16,-2 0-11-16,0-1 34 0,0 4-20 0,-4-2-10 16,3 3 13-16,-8-1-41 0,4 1 48 0,-5 3 7 15,-3-1-15-15,1 2 7 0,-3-3-33 0,-4 5 14 16,2-3-8-16,-2 2 30 0,-2-1 21 0,-4-3-23 16,0 5 20-16,-1-1-31 0,-3 1-18 0,-1-1-5 15,-2 3 18-15,1-2 5 0,-5 3 9 0,0 11-3 16,-3-13-31-16,2 13 26 0,-5 0 7 0,-1 0 19 15,0 0 2-15,-2 0-27 0,2 0-19 0,-1 0 31 16,-2 0-21-16,1 0 38 0,2 0-14 16,1 0-33-16,-1 0 35 0,6 14-30 0,-2-2 17 15,2 1-4-15,1-2-8 0,-3 4 17 0,7-2 2 16,-1 5-2-16,-1-1-13 0,2 4-8 0,2 0 7 16,0 4 24-16,1 5 10 0,-1 2-13 0,4 5-20 15,1 3-13-15,-3 4 8 0,4 3 0 0,-2 5 43 16,2 1-29-16,-1 2-4 0,2 3 11 0,-3-1-48 15,-1 2 30-15,1-1-2 0,-1 0 7 0,1-2 9 16,-2 1-12-16,0-1-2 0,0-2 16 16,2-2-15-16,-2 1 6 0,-2-3 11 0,3 1-36 0,-2-3 49 15,-1 2-24-15,-3-1-94 0,0-1-27 0,0-2-85 16,0 2-32-16,-3-2-26 0</inkml:trace>
  <inkml:trace contextRef="#ctx0" brushRef="#br0" timeOffset="-26496.53">22646 11811 630 0,'20'-15'-19'0,"2"-3"28"0,4-4-17 0,4-2 51 16,2-6-4-16,7-4-25 0,3-1 33 0,0-2-30 15,4-3 15-15,0-5-6 0,1 0 9 0,5-3-33 16,0-1 15-16,4-3 7 0,1 2-37 0,3-4 19 15,2 2-27-15,2-1 17 0,6 1 13 0,-1-1 10 16,6 4 16-16,1-3-25 0,0 1-3 0,1-2-13 16,2 2 19-16,-1 0-15 0,0-2 25 0,0-2-33 15,0 3 10-15,0-3 6 0,2-1-6 0,-3 1 28 16,2 1-42-16,-1 0 21 0,-2 0-11 0,-1 5-1 16,-3-1 24-16,-4 6-30 0,-5-2 21 15,-1 5 1-15,-5-1-2 0,-6 4 34 0,0-1-34 16,-3 6 0-16,-7-1-26 0,1 0-1 0,-6 5 14 15,0 3-17-15,-3 2 51 0,-1-2-15 0,-5 5-4 16,-1 0 21-16,-3-1-39 0,-1 5 17 0,-5 2-37 16,2 0 37-16,-7 5-11 0,0 10-7 0,-3-13 96 15,-2 13-49-15,-4 0 75 0,-3 0-4 0,0 0-55 16,0 0 12-16,0 0-46 0,0 0-4 0,-3 0-13 16,-1 0-6-16,-2 0-24 0,2 0 24 0,0 0-24 15,-1 0-36-15,2 0 34 0,-1 0-85 0,1 0-11 16,0 0 10-16,1 13-52 0,2-13 30 15,-2 0-33-15,2 11-53 0</inkml:trace>
  <inkml:trace contextRef="#ctx0" brushRef="#br0" timeOffset="-26319.15">25599 9563 1144 0,'-5'0'-50'0,"-3"17"-48"15,1-17-87-15,1 13-101 0</inkml:trace>
  <inkml:trace contextRef="#ctx0" brushRef="#br0" timeOffset="-25744.45">23809 10948 968 0,'0'0'1'0,"0"0"-10"0,0 0-15 0,0 0 14 16,0 0 2-16,0 0 1 0,3 0 28 15,4 0-3-15,-1 9-16 0,3 6 26 0,0-1-26 16,1 1-18-16,4 1 32 0,0 2-21 0,1-1-3 16,-1 2 14-16,3-2-17 0,-3 1 14 0,3-2 17 15,-6-1-7-15,4-1-25 0,-4 1 16 0,3-3-13 16,-3 0 16-16,-1-1-47 0,0-1-73 0,-3-3-64 15,2 2-83-15</inkml:trace>
  <inkml:trace contextRef="#ctx0" brushRef="#br0" timeOffset="-25425.25">23812 11299 584 0,'0'12'-6'15,"0"3"25"-15,5 0 13 0,2 2 5 0,-2 3 37 16,3 0-34-16,2 0-14 0,3 1-14 0,-3-3-17 16,1 1-6-16,-1-3 14 0,5-2 9 0,-4-3-4 15,4-11 30-15,-4 11-47 0,4-11 44 0,-5 0-16 16,1 0-46-16,4 0 43 0,-4 0-43 15,1 0 29-15,1 0 31 0,-2-13-2 0,-1 0 17 16,2-1-44-16,-2-6 23 0,0 0-10 0,-1-3-59 16,1-1 52-16,-3-5-27 0,2 3 11 0,-4-3 38 15,1 3-21-15,0 1-6 0,-2 0-37 0,1 2-36 16,-2 7-61-16,1 2-42 0,0 2-55 0</inkml:trace>
  <inkml:trace contextRef="#ctx0" brushRef="#br0" timeOffset="-24876.3">23561 11972 886 0,'0'0'23'0,"-4"0"9"16,0 0-5-16,2 0 40 0,0 0-42 0,0 0-3 16,-1 0 21-16,2 0-60 0,1 0 11 0,0 10 32 15,0 1-41-15,0 1 28 0,0 0-3 0,0 3-30 16,6 3 18-16,-1 2 9 0,2 2 15 0,-1 1-39 16,2 3 39-16,-3-1-30 0,5 0-7 0,-1 1 39 15,-2 0-30-15,2 0 9 0,-1-2-41 0,-2 1-48 16,4-3-40-16,-2-2-28 0,-3-3 7 0,2-2-54 15</inkml:trace>
  <inkml:trace contextRef="#ctx0" brushRef="#br0" timeOffset="-24454.24">23711 12105 664 0,'0'0'9'0,"0"0"16"0,-4 13 1 16,4 1-1-16,-3-1 15 0,3-1-6 0,0 2-5 16,0 1 4-16,0 1-51 0,0-1 5 0,0 2-5 15,5 0 21-15,0-1 33 0,0-2-12 16,0 3-11-16,2-4-13 0,-2 0 9 0,-2-1-22 16,1-12 22-16,0 10-14 0,-1-10-3 0,0 0 1 15,1 0-2-15,1 0-5 0,-4 0-19 0,3 0 30 16,-4 0 12-16,2 0 7 0,0 0 19 0,-2 0-22 15,0-16-27-15,0 2 12 0,0-2-21 0,0-3 12 16,-4 3 20-16,4-3-16 0,-4 1 8 0,3 1-7 16,1 2-23-16,0 1 24 0,0 0-5 0,0 3 17 15,0-1 6-15,0 0-16 0,5 4-18 0,-3-2 6 16,0 0 29-16,2 2-27 0,0-2 26 0,0 10-19 16,-1-6 3-16,0 6 23 0,1-10-12 0,1 10 16 15,-4 0-27-15,1 0-4 0,0 0 11 16,2 0 10-16,0 0-7 0,0 0 7 0,0 12-21 15,1-3 2-15,0 4 19 0,3 0-22 0,0 2 14 0,2 0-24 16,0 3-13-16,-2-2 22 0,2 1 26 16,0 1-6-16,3-4-33 0,-6-2-27 0,3 1-93 15,0-3-78-15</inkml:trace>
  <inkml:trace contextRef="#ctx0" brushRef="#br0" timeOffset="-23561.52">24025 11942 896 0,'-4'0'3'0,"-2"0"14"16,2 0 13-16,-2 0 6 0,0 0 8 0,1 0-26 16,-4 0-5-16,3 10 7 0,0 0-1 0,2 1-5 15,-2-2 12-15,2 5-26 0,0-2 3 0,2 3-1 16,-2 2-9-16,4-2 23 0,0 0-27 0,0 2 28 15,0-1-12-15,0-3-42 0,4-2 33 0,1 2-16 16,-2-13 13-16,4 8 37 0,-4-8-19 0,1 0 5 16,2 0-21-16,2 0-1 0,-2 0-7 0,0 0 2 15,-2-15 20-15,2 0-11 0,-2-5-21 0,1 0 27 16,-4-6-20-16,-1-1 27 0,0-5 17 0,0 1-25 16,0 0 12-16,0-2-36 0,-4 3 35 15,-2-2-8-15,2 2-8 0,1 2 22 0,-6 1-16 16,3-1-3-16,-2 3-17 0,0 2 26 0,3 1-32 15,-4 2 26-15,1 3 11 0,2-1-3 0,-2 7 47 16,4 11-24-16,0-12 20 0,0 12-26 0,2 0-20 16,1-11 1-16,1 11 3 0,-3 0-15 0,3 0 17 15,0 0-1-15,0 0-30 0,0 0 33 0,0 0-34 16,0 0 14-16,4 17 5 0,0 0-38 16,2 1 34-16,0-1-21 0,1 6 25 0,5 0 14 15,-5 1-23-15,3 5 26 0,0-3-22 0,0 0 9 0,2 1 9 16,1-2-28-16,-3 1 19 0,1 1-1 15,1-4-7-15,1 3 11 0,-2-3-7 0,-1-2-21 16,0 2 10-16,2-5 4 0,-2 1-2 0,0-3 15 16,0-4-6-16,0-1-1 0,-2 0 10 0,2-11-33 15,-2 9 27-15,-2-9-18 0,3 0-72 0,-4 0 5 16,0 0-36-16,1 0-4 0,-1 0 38 0,0 0 19 16,-4-16-3-16,1 1 14 0,0-3 36 0,-2 3-3 15,0-5 24-15,0 3 4 0,0-3-33 0,0 2 25 16,0 1-23-16,-5 3 26 0,0 0 12 0,1 3-3 15,3 1 32-15,-2 2-5 0,1 8 51 0,1-10-6 16,-2 10 5-16,1 0-17 0,0-7-23 16,0 7 15-16,1 0-34 0,-2 0 4 0,1 0-24 15,2 0-5-15,-2 0 17 0,0 0 14 0,1 0-4 16,1 0-2-16,-3 0-20 0,3 0-14 0,-2 9 1 16,2-9 2-16,0 12 3 0,0-1-8 0,0 2 5 15,5-2 0-15,-2 3-11 0,1-2 22 0,0 2-4 16,2-1-15-16,-2 0-6 0,2-1 6 0,3-2 9 15,-4-2 4-15,1-8 5 0,0 9-11 0,3-9-9 16,-4 0 6-16,1 0 7 0,3 0-1 16,-4 0 5-16,1 0-8 0,0 0 1 0,-2 0 1 0,2-11-17 15,-2-2 19-15,2 2 0 0,-1 0 1 0,-4-2 12 16,2 2-18-16,-2 1 5 0,-1 2-8 16,0 8-2-16,0-9 10 0,0 9-7 0,0 0-2 15,0 0 14-15,0 0-22 0,0 0 17 0,0 0 16 0,0 0-8 16,0 0 7-16,0 0-22 0,0 0-14 15,0 0 3-15,0 0 5 0,0 9-7 0,0 0 16 16,0 0-2-16,5 2-3 0,-2 3 9 0,1-1-17 16,0 2-12-16,2-2-22 0,3 1-18 0,-4-4-49 15,1 1-27-15,0-4-21 0,3-7 1 0,-4 0 28 16,1 0-38-16</inkml:trace>
  <inkml:trace contextRef="#ctx0" brushRef="#br0" timeOffset="-23242.37">24386 11758 1006 0,'-5'0'-14'0,"1"0"4"0,3 0 0 0,-4 0-14 16,1 0 22-16,3 0 9 0,-4 0 0 0,4 0-11 16,-2 9-11-16,1-9-6 0,2 13 7 0,0-13 37 15,0 10-18-15,5-1 10 0,-2-9-3 0,1 9-26 16,2-9 24-16,1 9-35 0,0-9 0 0,2 0 39 15,-2 9-14-15,2-9 20 0,-2 0-9 0,2 0-18 16,-2 0 18-16,1 0-18 0,-2 0-9 0,0 9 31 16,-2-9 6-16,1 0 33 0,-4 0 35 15,3 0-12-15,-2 8-32 0,1-8-21 0,-3 9-14 0,0-9-21 16,0 11 31-16,0-2-6 0,0-9-5 16,0 11-15-16,-5 2-10 0,1-6 31 0,0 2-13 15,-2 2 14-15,4-3-24 0,-3-8-6 0,0 11-6 16,0-1 16-16,0-10-51 0,1 8-99 0,0-8-36 15,1 0-68-15,0 0 6 0</inkml:trace>
  <inkml:trace contextRef="#ctx0" brushRef="#br0" timeOffset="-22276.64">24530 11282 1171 0,'-3'0'10'15,"3"0"13"-15,0 0 23 0,0 0-16 0,0 0-19 16,0 0 2-16,0 0-32 0,0 0 19 0,0 0 16 16,4 0-11-16,1 15-16 0,-1 2 22 0,2 0-8 15,-1 4-16-15,3-1 42 0,5 9-26 0,-3-2 10 16,0 2 0-16,1 2-28 0,1 3 20 0,2-4-10 15,-2 3 12-15,1-5 11 0,-3 1-24 0,0 0-14 16,-3-3 15-16,-1-5-14 0,-2-2 3 0,1-3 33 16,-1-2-42-16,-3-3 24 0,-1-11-14 15,2 10-48-15,-2-10-34 0,0 0-35 0,0 0-18 0,0 0 17 16,0 0 55-16,-6 0 2 0,0 0 44 16,-1-15 25-16,-2 3 3 0,-2-3 21 0,-4-1-13 15,1 2-29-15,3-1 38 0,-4 0 1 0,4 1 40 16,1 5 45-16,-1-2-27 0,1 11 7 0,2-10-4 15,2 10-45-15,0-11-2 0,5 11-21 0,-4 0-13 16,4 0 4-16,-2-11-11 0,3 11 32 0,0 0-29 16,0 0 23-16,0 0-3 0,0-10-17 0,6 10-2 15,1 0-6-15,-1-12 25 0,1 12-30 0,2-13 12 16,1 13 14-16,0-12-19 0,1 12 39 0,1-15 7 16,2 15-35-16,-2-11-16 0,1 11 13 15,-2-10-19-15,-1 10 17 0,1 0 25 0,-4-11-30 16,1 11 29-16,-2 0-15 0,0 0 1 0,1-11 10 15,-4 11-10-15,1 0 17 0,1 0-13 0,-4 0-21 16,2 0 18-16,-2 0 20 0,-1 0 10 0,0 0 29 16,0 0-16-16,0 0-38 0,0 0 4 0,-4 0 12 15,0 0 3-15,2 0 7 0,-2 0-16 0,3 0-7 16,-1 0-22-16,-1 14-10 0,3-14 2 0,0 14 2 16,0-14 0-16,0 13 25 0,5-2 9 0,-1 0-23 15,2 0-13-15,-1 1 30 0,1 0-18 0,0-1 5 16,3 2 32-16,-4-2-70 0,4-2 33 15,-2-9 20-15,2 14-31 0,-2-14 43 0,2 12-25 16,-4-12-23-16,1 0 24 0,0 9-17 0,-2-9 1 16,2 0 27-16,-2 0 5 0,-2 0-11 0,1 0 4 15,-2 0-38-15,-1 0 26 0,0 0 17 0,0 0-13 16,0 0 23-16,0 0-51 0,-6 0 12 0,2 0 4 16,-3-10 11-16,-2 10 24 0,2-16-13 0,-2 3-5 15,-1 2-16-15,0-3-13 0,0 4 32 0,0 0-8 16,4 10 12-16,-1-15-2 0,-2 15-48 15,4-15 41-15,0 15-36 0,1 0 30 0,1-11 16 16,0 11-43-16,3 0 26 0,0-10-3 0,0 10-13 16,0 0 29-16,0-14 2 0,5 3-9 0,-4 2-12 15,5 9 19-15,-2-15-17 0,5 4-4 0,-2 2 32 16,2 9-39-16,-2-12 28 0,1 12-51 0,3-10-17 16,0 10-18-16,-1 0-53 0,0 0 31 0,0-10-70 15,2 10-18-15,-2 0 1 0</inkml:trace>
  <inkml:trace contextRef="#ctx0" brushRef="#br0" timeOffset="-22056.09">24892 11462 1022 0,'-2'0'-3'0,"2"0"12"0,-3 0 10 0,3 0 7 16,0 0 9-16,0 0-15 0,0 0-1 0,0 0-32 15,0 0-2-15,0 0 10 0,0 0 1 16,0 0 15-16,0 0 3 0,5 0-11 0,-4 0-1 15,3 0 8-15,1 15-2 0,-4-15-2 0,5 16-16 16,1-3 10-16,0-13 12 0,-1 14-10 0,0-2 23 16,3-1-30-16,-1 2-26 0,-2-13 12 0,1 11 7 15,-1 0 17-15,1-11-45 0,-1 13-61 0,0-13-49 16,-2 0-30-16,-1 0-54 0</inkml:trace>
  <inkml:trace contextRef="#ctx0" brushRef="#br0" timeOffset="-21899.5">24820 11287 1108 0,'-6'0'-8'0,"0"0"4"0,2 0-11 16,-1 0 16-16,5 0 8 0,0 0-10 0,0 0-67 0,6 0-65 15,3 0-47-15,-2 0-92 0</inkml:trace>
  <inkml:trace contextRef="#ctx0" brushRef="#br0" timeOffset="-21505.04">24912 11093 1386 0,'-3'-11'-47'0,"2"11"22"0,1 0 18 16,-2 0-2-16,2 0 29 0,0 0-11 0,0 0-22 16,0 0 10-16,0 0 2 0,3 0-2 0,1 0 20 15,1 0-45-15,0 0 49 0,4 0-40 0,-2 0 18 16,3 0-16-16,5 11-17 0,-1-2 26 0,-1 1-42 16,2-10 104-16,0 11-55 0,1-11 15 0,0 10-46 15,-1-10-89-15,-1 9 9 0,-3-9-23 16,1 0-19-16,-2 0 27 0,0 0-66 0</inkml:trace>
  <inkml:trace contextRef="#ctx0" brushRef="#br0" timeOffset="-21275.9">25092 10978 1109 0,'-3'0'-18'0,"2"0"44"16,-4 0 5-16,4-7 15 0,-2 7 33 0,2 0-62 15,-4 0 0-15,5 0-20 0,-4 0 1 0,4 0 4 16,-1 0-3-16,1 0 16 0,0 0-25 0,0 15 21 15,0 0-5-15,0 1-4 0,4 2 2 16,2 3-6-16,-2 2 3 0,2 5-1 0,-1 0 8 16,4 0-1-16,-3 5-18 0,1-2 7 0,2 0 0 15,-3-2 14-15,2 1 13 0,-1-4-19 0,2 0-7 16,-2-3-20-16,3-3 10 0,-1-1-34 0,1-3-18 16,-3-1-55-16,3-4-47 0,-1-11 25 0,-2 9-28 15,6-9-35-15</inkml:trace>
  <inkml:trace contextRef="#ctx0" brushRef="#br0" timeOffset="-20659.81">25305 11163 1267 0,'0'0'7'0,"0"0"1"0,-4 0-20 15,3 0 4-15,-4 0 2 0,2 0 5 0,-4 0 35 0,6 0-7 16,-5 0-34-16,0 0 22 0,0 9-12 15,2-9 3-15,-2 14 18 0,2-3-26 0,0-2-3 16,2 3-11-16,-1-3 6 0,2 2 10 0,-2-1 0 16,3 0 4-16,0-10-16 0,0 13 5 0,0-2-3 15,7-11 12-15,-4 9 29 0,1-9-39 0,2 0 13 16,1 0-5-16,-1 0-20 0,1 0 29 0,-1 0-15 16,3 0-21-16,-3 0 18 0,2 0 5 0,-2 0 4 15,1 0 14-15,-2-13-8 0,0 1-12 0,0-1 23 16,-1 1-35-16,-3-2 36 0,4-2-2 0,-5 0-27 15,1-1 42-15,-1 2-39 0,0 3 9 16,0 2-6-16,0 0 4 0,0 2 7 0,0 8-11 16,0 0 17-16,0 0-5 0,0 0-13 0,0 0 0 15,0 0 7-15,0 0-7 0,0 0 12 0,-3 0-2 16,3 0 0-16,0 0-27 0,-3 0 19 0,3 0 6 16,0 0-29-16,0 0 45 0,0 0-29 0,5 0-1 15,-4 0 19-15,3 10-11 0,2-10 21 0,1 9-8 16,-4-9-26-16,3 9 28 0,-2-9-22 0,2 0-10 15,-1 9 39-15,0-9-29 0,0 0 13 0,-1 0 13 16,2 0-22-16,-5 0 1 0,3 0 1 0,-4 0-7 16,3 0 31-16,-3 0-10 0,0 0-15 15,0 0 11-15,0 0-12 0,0 0 3 0,0 0-4 16,0 0 15-16,0 0-9 0,0 10 1 0,0-10 8 16,0 13-4-16,3-4 5 0,2 3 7 0,-3 0 8 15,1 3-24-15,2 1-3 0,-3-1 5 0,4 3 2 16,-3-1 7-16,2 3 18 0,-1 1-7 0,0-2-3 15,0 0-9-15,-1 3-21 0,0-4 0 0,-1 3 3 16,-1-1 32-16,-1-2-2 0,0-1-12 0,0-1-7 16,0-2-21-16,0-4 8 0,0 1 18 0,0-11-9 15,-3 15 16-15,-1-15-9 0,0 13-21 0,-1-13 20 16,2 10-31-16,-5-10-19 0,2 0-53 0,-3 0-31 16,2 0-29-16,-6 0-46 0,2 0-41 15</inkml:trace>
  <inkml:trace contextRef="#ctx0" brushRef="#br0" timeOffset="-20060.35">25599 10713 1220 0,'-5'0'17'0,"-1"0"20"0,-3-10 7 16,3 10 1-16,-1 0-18 0,-1 0-28 0,0 0 3 16,0 0-12-16,-2 0 13 0,2 0 11 0,1 0-13 15,2 13 19-15,-1-1-18 0,0-2-4 0,2 3-6 16,-1-1 11-16,5 2-17 0,0 2 5 0,0-1 21 15,7-3-44-15,1 0 25 0,-2-1 9 0,4-1-2 16,0 1 17-16,4-3 5 0,0-8-30 0,-1 11 4 16,6-11 2-16,-3 9-8 0,0-9-6 15,1 10 11-15,0-10-2 0,-1 0 6 0,-4 6 22 16,-1-6-14-16,1 0-19 0,-5 0 16 0,0 10-17 16,-2-10 36-16,-1 0 51 0,-3 8 4 0,2-8 9 15,-1 0-31-15,0 11-25 0,-2-3-31 0,0 1 3 16,0-1-3-16,-7 1-5 0,4 1 9 0,1-2 15 15,-3 4-19-15,2-4 8 0,-4 0 0 0,4 1-18 16,2-9-2-16,-6 9-9 0,2-9-38 0,2 0-40 16,-1 0-7-16,-2 0-32 0,4 0-15 0,-3 0 20 15,4 0-15-15,-1 0 26 0,1 0 3 0,-2-11 36 16,3-1-80-16</inkml:trace>
  <inkml:trace contextRef="#ctx0" brushRef="#br0" timeOffset="-19648.08">25830 10793 1397 0,'0'0'-6'0,"0"0"5"15,0 0 15-15,-4 0-5 0,-2 0 20 0,0 0 24 16,0 0-16-16,0 0 8 0,-1 0-20 0,2 0-28 16,0 0 7-16,0 0 14 0,-1 0-13 0,3 0-1 15,-2 10 15-15,1-1-17 0,-2-9 1 0,4 11 6 16,0-11-33-16,2 12 8 0,0-12 20 0,0 11-10 15,4-11 12-15,2 0 0 0,0 9-19 0,2-9 29 16,0 0-25-16,2 0 12 0,-2 0 4 0,4 0-15 16,-2 0 18-16,0 0-30 0,-1 0 23 15,0 0-12-15,-1 0-2 0,1 0 28 0,-4 0-29 16,1 0-2-16,2-14 34 0,-4 2-43 0,2 1 20 16,-2 1 10-16,-1-1-22 0,-2 0 30 0,1 2-1 15,0 9-4-15,-2-14 6 0,0 5-12 0,0 9-5 16,0 0 3-16,0-9-5 0,0 9 3 0,0 0-7 15,0 0 24-15,0 0-1 0,0 0-9 16,0 0 9-16,0 0-30 0,0 0-1 0,0 0 15 16,0 0 10-16,0 0-22 0,0 0 13 0,0 0-7 0,0 0-5 15,4 0 17-15,0 0-16 0,2 12 13 0,-2-1-1 16,2 2-43-16,2-1-18 0,0-2-35 16,0 4-37-16,2-3-13 0,-1-3-8 0,2-8 3 15,-3 0-6-15,0 8 34 0,2-8-71 0</inkml:trace>
  <inkml:trace contextRef="#ctx0" brushRef="#br0" timeOffset="-19070.62">26029 10603 1337 0,'0'0'19'0,"0"0"-8"16,0 0 1-16,0 0-16 0,0 0-2 0,0 0 24 16,0 0-9-16,0 0-4 0,0 0 4 0,0 0-29 15,0 0 12-15,0 0 16 0,3 0-19 0,1 0-9 16,0 19 12-16,0-3 4 0,1 2-13 15,-4-1 23-15,4-1 1 0,-2-2-2 0,1-1 0 16,0-3 0-16,0-10-12 0,1 10 1 0,-4-10 9 0,-1 0-22 16,2 0 13-16,0 0 5 0,-2 0-12 15,2 0 30-15,-2 0-24 0,2 0 2 0,-2 0 16 16,0 0 7-16,0-17 3 0,0 5-36 0,0-6 14 16,0 2-6-16,0-1-16 0,0-1 29 0,0 2-5 15,-4 0-17-15,4 1 12 0,0 1 22 0,0 3-10 16,0-2 7-16,0 2 0 0,0 0-12 0,4-1-10 15,-2 12-11-15,3-12 24 0,0 12-11 0,0-14 10 16,-2 14-6-16,4 0-8 0,-6-9 4 0,5 9 0 16,0 0 16-16,-2 0-3 0,2 0 2 15,-2 0-22-15,2 0 20 0,-2 0-17 0,1 0 21 16,0 0 5-16,1 0-17 0,-2 0 17 0,2 14-23 16,-2-1 1-16,2-13-4 0,-1 14 10 0,0-14-24 15,0 14 25-15,0-14 13 0,1 0-25 0,-1 0 17 16,-4 0-25-16,3 0-16 0,1 0 18 0,-2 0 13 15,1-12-2-15,-1-3-5 0,-2-1 7 0,1-3-8 16,0-1 11-16,-2 0 21 0,0-3-2 0,2 3-23 16,-2-1-22-16,3 4 13 0,-3 0 17 0,1 2 8 15,-1 3 15-15,0 2 5 0,5 10-34 0,-5-10-9 16,1 10 38-16,-1 0-52 0,0 0 30 16,2 0-17-16,0 0 11 0,-2 0 0 0,2 0-26 15,1 0 33-15,-3 0-31 0,1 0 4 0,1 0 11 16,0 0 12-16,3 0-9 0,-4 17 25 0,5-3-12 15,-2 1-8-15,2 0 7 0,3 2-5 0,-4 0-8 16,1-1 18-16,0 2 2 0,3-2-11 0,-4-1 10 16,1-1-31-16,0-2 21 0,3-1-89 0,-4-11-3 15,1 14-62-15,3-14-92 0,-2 9 17 0</inkml:trace>
  <inkml:trace contextRef="#ctx0" brushRef="#br0" timeOffset="-18653.62">26496 10048 1283 0,'-8'0'14'16,"0"0"-14"-16,1 0 27 0,-4 0 18 0,6 0-12 15,-4 0 23-15,3 0-6 0,1 0-13 0,-1 0 0 16,-1 0-8-16,4 0-12 0,-2 0-10 0,1 11 2 15,3-11-8-15,-4 10 1 0,4-10-5 0,-4 12-7 16,3-1 20-16,2 0-20 0,0-2 12 0,0 5 3 16,0-2-18-16,4 3 19 0,0 0-4 15,2 1-1-15,-2-4 13 0,2 0-23 0,0-1 9 0,0-11-1 16,2 9-10-16,-2-9 15 0,3 0-15 16,1 0-5-16,-3 0 22 0,3 0-10 0,0 0 11 15,0 0-5-15,-1 0-10 0,1-14 14 0,-3-1-9 16,-1 2 3-16,3-5 5 0,-5 1-18 0,-1-1 6 15,0 1 20-15,-2-1-16 0,-1 3 4 0,0 3 10 16,0 2-27-16,0 1 18 0,0 9-6 0,0 0-2 16,0 0 2-16,0 0-3 0,0 0 13 0,0 0-12 15,0 0 16-15,0 0-28 0,0 0 29 16,9 0-24-16,-6 0 15 0,4 0 16 0,-1 11-76 0,4 3 14 16,-3-2-68-16,6 2-71 0,-2 3-38 15,0-1-88-15,0 0 21 0</inkml:trace>
  <inkml:trace contextRef="#ctx0" brushRef="#br0" timeOffset="-17725.75">23110 11698 825 0,'0'0'4'0,"0"0"6"0,0 0-14 16,0 0 30-16,0 0-19 0,0 0-7 0,0 0 17 15,0 0-35-15,0 0 35 0,0 0 18 0,5 0 26 16,1 0 3-16,-2 0-10 0,2 16-15 16,2 2-30-16,2 1 44 0,0 3-4 0,2 4-6 15,-1 2-15-15,4 6-24 0,-1 1 1 0,-1 2 11 16,3 3 56-16,-1 4-34 0,-4 5-19 0,6 0 20 16,-4 3-45-16,0 2 44 0,-1 1 3 0,2 1-25 15,-2 0-7-15,-1-3-31 0,-1-1-4 0,1-3 17 16,-1-5-2-16,0-4 5 0,-5-6 10 0,6-6-7 15,-6-5-22-15,0-6-26 0,0-2-42 0,-2-15-94 16,0 9-14-16,2-9-53 0,-5 0-35 0</inkml:trace>
  <inkml:trace contextRef="#ctx0" brushRef="#br0" timeOffset="-16799.98">22961 11848 437 0,'0'0'2'16,"0"0"-7"-16,5 0-16 0,1-9 23 0,3 9 18 16,-4 0 12-16,6-8 3 0,-1 8 6 0,4-12-22 15,-1 4 13-15,4 8-4 0,2-12-2 0,1 1 30 16,3 3-8-16,0 8 31 0,3-13-22 0,5-1-36 16,-3 4 4-16,6-1-19 0,0 2 6 0,4-2 15 15,-1-1-28-15,6-2 28 0,3 0-7 0,2-2-9 16,2 2 70-16,2-6-4 0,4 0-6 0,2 1-11 15,1-2-35-15,2-4-48 0,1 0 40 16,0-2-36-16,2-5 2 0,0 1 25 0,1-2-73 16,-2 0 67-16,1-2-5 0,5 0 7 0,-6-1 19 15,8-1-4-15,-4 1-16 0,1-2-14 0,0 1 29 16,4 0-25-16,-4 3-12 0,1-1 30 0,-4 0-2 16,1 1-6-16,-4 3 7 0,3-2-2 0,-6 0-9 15,2 1 19-15,-4 0-13 0,0-1 8 0,0 3-17 16,-1 0 3-16,-4 0 18 0,1-1-27 0,-1 0 14 15,-4 0-15-15,0 2 4 0,-4-1 7 0,-4-1-11 16,2 2 20-16,-4 0-21 0,-2 0-2 16,-2 4 23-16,-5 0-18 0,3 0 20 0,-5 5 2 15,-2 0-26-15,1 1 12 0,-5 2 8 0,4 1-12 0,-4 1 22 16,0 2-20-16,-1-1 3 0,-3 3 8 16,3 0-28-16,-4 0 33 0,4-2-23 0,-4 2 9 15,0 0 7-15,3-3-20 0,-3 1 23 0,-1-2-14 16,0 2-4-16,1-2 26 0,0-1-20 0,-1 2 13 15,0-1-1-15,-2 1-3 0,0-1-18 0,-2 1-19 16,4 2 26-16,-5 2-27 0,-3-3 50 0,2 13 9 16,-2-10-34-16,1 10 10 0,-3-10-9 0,-2 10 8 15,0 0 25-15,-2 0-9 0,2-10-22 0,-2 10-7 16,-1 0 3-16,0 0 11 0,2 0-3 0,-2 0 8 16,0 0-20-16,3-11 15 0,-3 11 3 0,0 0-17 15,1 0 32-15,2-12-22 0,-2 12 2 0,1-11-5 16,2 11-2-16,1-11 10 0,-4 11-2 15,5-11 5-15,-2 11 1 0,5-10-23 0,-4 10 25 16,1-14-7-16,0 14-1 0,3-10 13 0,1 10-21 16,-5 0 17-16,3 0-19 0,-1 0 7 0,-1-10-9 15,-2 10-17-15,-1 0 25 0,1 0-9 0,1 0 29 16,-4 0 7-16,-1 0-37 0,3 0 22 0,-2 0-34 16,-1 0 24-16,0 0 13 0,2 14-17 0,-2-14 11 15,3 12-14-15,-3 1-9 0,1-1 12 0,-1-3 3 16,4 5-12-16,1-2 30 0,-1 6-23 0,2-2 0 15,-2 3 14-15,2-2-13 0,1 3-5 16,3 3 2-16,0 1 18 0,2-1-5 0,2 6-1 16,2-3 10-16,4 3-17 0,0 6-2 0,2-2 14 0,3 2-4 15,-4 1-13-15,4 2-14 0,-4 0-48 16,1 2-74-16,-2 1-63 0,3-3-104 0</inkml:trace>
  <inkml:trace contextRef="#ctx0" brushRef="#br0" timeOffset="-15948.56">23213 12821 552 0,'16'-9'16'0,"-1"-2"-16"0,4 0 30 0,1-1 21 15,3-3-20-15,3 0 7 0,5-2-16 0,0-1-24 16,8-4 7-16,0-2 33 0,4-2-49 0,5 2 52 15,2-3 12-15,6-2-19 0,2-4 46 0,4-2-49 16,0-1-4-16,6-3-20 0,2-3 12 0,0-4-8 16,4-3-4-16,4-2-3 0,4-3-10 0,2-1 6 15,4-3-3-15,4 1 20 0,5-2-40 16,-2-2 29-16,6-3 6 0,-2 0 10 0,-1 1 12 16,0-1-21-16,3-3-15 0,-3 0-6 0,0 2 10 15,2 0-21-15,-4 1 4 0,2 2 6 0,-4-2 9 16,-2 1 15-16,-1 1-6 0,-8 2-5 0,-1-1-13 15,-2-3 37-15,-5 0-17 0,-2 3-4 0,-5 1 26 16,-2-1-47-16,-4 2 3 0,-1 1 0 0,-5 6 5 16,-4 2 3-16,-5 6 21 0,-5 7 7 0,-1 4-63 15,-8 7 30-15,-3 5-6 0,-4 3-8 0,-3 5 49 16,-6 2-21-16,-5 11-5 0,2 0 7 0,-5 0-16 16,-3 0 9-16,0 0 11 0,-2 0-9 0,0 0-7 15,-1 0 7-15,1 0-37 0,1 17 23 0,-1-5 24 16,-1-1-27-16,1-1 60 0,1 1-33 15,-4-11-12-15,2 14 11 0,-2-5-42 0,4-9 19 16,-5 9-5-16,1-9-1 0,-1 12 4 0,3-12-15 16,-2 11-12-16,-1-11-33 0,3 9-41 0,-1-9-14 15,-2 9-87-15,0-9 12 0</inkml:trace>
  <inkml:trace contextRef="#ctx0" brushRef="#br0" timeOffset="-9085.52">24221 12217 754 0,'-2'0'-5'0,"0"0"6"0,2 0 28 16,0 0 2-16,-1 0-15 0,1 0 17 0,0 0-40 16,0 0-2-16,0 0 20 0,0 0-39 0,0 0 39 15,0 0 4-15,0 0-10 0,0 0 54 0,0 0-19 16,0 0-29-16,0 0 19 0,0 0-26 0,0 0 1 16,0 0 14-16,0 0 13 0,0 0 1 0,0 13-7 15,0-13 14-15,1 0-27 0,3 12-15 0,-2 0 14 16,1 1 0-16,-2 1-20 0,1 3 20 0,0 1 1 15,0 5 0-15,2 3 8 0,1 1-19 0,-4 4-24 16,2 1 20-16,-2 4 21 0,-1 1-10 0,2 3 26 16,1 2-25-16,-3 0-17 0,0 3 12 0,0 1-4 15,0 2-2-15,0 1-6 0,-5-2-1 16,0-2 12-16,0-1 1 0,1-4 14 0,-2-2 24 16,5-4-36-16,-6-5-16 0,4-4-5 0,-2-6-9 15,1-3 4-15,3-3 12 0,-2-13 17 0,1 0-14 16,2 0 11-16,0 0 5 0,0 0-3 0,0 0-13 15,0 0-11-15,0 0-5 0,0 0 8 0,0 0 11 16,5 0 11-16,-4 0 11 0,5-18-26 0,-2 7 14 16,0-3-15-16,1 2 3 0,-4 0 2 0,5 12-17 15,-2-12 8-15,1-2-1 0,0 14 9 0,0-11 9 16,-2 11-10-16,1-11 38 0,0 11-30 0,-2 0-7 16,2 0 14-16,-1-10-15 0,-2 10-2 15,1 0 4-15,1 0-7 0,-3 0-11 0,1 0 21 16,1 0 37-16,0 0-18 0,3 0-32 0,-5 0 20 15,1 0-47-15,3 0 24 0,-2 0 19 0,2 0-26 16,1 0 30-16,-4 0-3 0,3 0-36 0,1 0-42 16,-2 0-83-16,1 0-65 0,0 0-72 0</inkml:trace>
  <inkml:trace contextRef="#ctx0" brushRef="#br0" timeOffset="-8768.32">24376 12935 813 0,'-5'0'-5'16,"4"0"14"-16,-2 0-14 0,3 0 12 0,0 0 11 15,0 0-34-15,9 0 30 0,-5 0-11 0,2 0-31 16,1 0 33-16,2 0-45 0,1 0 27 0,0 0 15 15,0 0 11-15,1 0 11 0,-1 0-44 16,2 0 15-16,-2 0 10 0,0 0 1 0,0 0 26 0,0 0 18 16,-4 11-1-16,0-11 15 0,3 16 21 15,-8-2-47-15,3 0 11 0,-4 1 0 0,0 2-50 16,0 6 39-16,-5 0-42 0,-4 6 9 0,3 0 35 16,-4 3-45-16,0 3 35 0,3 2-22 0,-6 0-65 15,1 2-47-15,2-4-118 0,-1-1-9 0,1-2-49 16</inkml:trace>
  <inkml:trace contextRef="#ctx0" brushRef="#br0" timeOffset="-6794.97">24880 12653 843 0,'-4'-17'56'16,"-1"17"11"-16,1-15 12 0,3 15 32 0,-5 0 0 16,2-17 25-16,-1 17-6 0,1 0-11 15,1 0-33-15,-1 0-35 0,1 0 4 0,1 0-22 16,-2 0-29-16,3 0-1 0,-2 0-2 0,1 0-16 15,1 0 24-15,-2 0 8 0,3 17-27 0,0 0 9 16,0 9 4-16,0 1-32 0,0 4 30 0,4 8 15 16,2-2-38-16,-2 3 2 0,1-1-43 0,1 0-20 15,-5-3-15-15,3-3-19 0,1-5-38 0,-1-5-52 16,-3-3 5-16,4-5-1 0,-4-15 56 0,3 0 15 16,2 0-25-16</inkml:trace>
  <inkml:trace contextRef="#ctx0" brushRef="#br0" timeOffset="-6553.62">24954 12438 1084 0,'0'0'12'16,"0"0"-8"-16,0 0 13 0,0 0-10 0,0 0 32 0,0 0-8 15,0 0-10-15,1 0-25 0,-1 0-16 0,0 0 21 16,3 19-28-16,-2-1 85 0,4 3-70 0,-4 3 23 15,4 3 16-15,-4 3-67 0,3-1 52 16,1 3-20-16,-1 3 1 0,0-1 46 0,-1-4-44 0,1 1 32 16,-2-3 0-16,-2-3-75 0,3-5-7 15,-2-5-27-15,-1-15 5 0,0 18-11 0,0-18-21 16,0 14-35-16,0-14-57 0,-4 0 6 0</inkml:trace>
  <inkml:trace contextRef="#ctx0" brushRef="#br0" timeOffset="-6354.15">24867 12842 969 0,'-1'0'3'0,"1"0"-1"16,0 0 13-16,0 0-15 0,0 0-6 0,0 0-3 15,0 0-29-15,0 0 15 0,1 0 18 16,3 0 7-16,-2 0 8 0,2 0-9 0,-1 0-22 16,0 0 18-16,1 0 2 0,2 0 11 0,3-15-4 0,-2 15-27 15,7-15 31-15,-2 15-14 0,2-14 12 16,2 14 18-16,0-16-22 0,3 16 15 0,-2-16-27 15,-1 2-44-15,3 14-48 0,-2-17-52 0,0 2 26 16,-1 2-60-16,-3 0 45 0</inkml:trace>
  <inkml:trace contextRef="#ctx0" brushRef="#br0" timeOffset="-5861.94">25202 12415 1054 0,'-5'0'37'0,"2"0"12"0,0 0 22 0,-1 0 9 0,3 0 0 16,-4 0-10-16,4 0-18 0,-2 0-9 16,3 0-30-16,-1 0 23 0,1 0-6 0,0 0-19 15,0 0-3-15,0 0-42 0,0 0 15 0,0 0 29 16,1 15-22-16,3-15 30 0,-1 25-1 0,0 2-21 16,0 1 6-16,1 2-29 0,-1 2 3 0,2 0 19 15,-1 2 11-15,0 1 10 0,-1 0 0 0,1 0-18 16,-1-3-5-16,-1-1 6 0,-1-4-11 0,-1-4-1 15,3-2 28-15,-3-2 18 0,0-4-10 0,0-15 13 16,0 12-20-16,0-12-34 0,0 0 15 16,0 0 9-16,-4 0-8 0,2 0 7 0,-1 0-16 15,-1 0-4-15,3 0-19 0,-4-15 36 0,0-2-27 16,0-4 14-16,-1-2 33 0,-1-3-21 0,0-4 8 16,1 0-14-16,1 0-1 0,0 1-10 0,2 0 44 15,0 3-26-15,3 0 2 0,0 3-16 0,0 5-16 16,0 0 13-16,0 2-6 0,5 1 35 0,-1 15-3 15,-1-18-15-15,4 3-14 0,-4 15 9 0,4-17-7 16,0 17 14-16,-1-20 31 0,0 20-44 0,-2-14-18 16,2 14 45-16,1 0-50 0,-4 0 60 0,4-15-9 15,-4 15-11-15,0 0 9 0,-1 0-53 0,-1 0 49 16,-1 0-14-16,0 0 29 0,0 0 25 0,0 0-50 16,0 0 14-16,0 0-11 0,0 0-13 15,0 0 24-15,0 0-7 0,0 0-3 0,-1 0-7 16,-4 18-36-16,4-18-57 0,-1 17-14 0,-2-17-50 15,1 20 1-15,2-20-32 0,-1 15-9 0,-1-15-13 16</inkml:trace>
  <inkml:trace contextRef="#ctx0" brushRef="#br0" timeOffset="-5314.79">25426 12263 1176 0,'0'0'18'0,"-2"0"9"15,-3 0 19-15,-1 0-32 0,2 0 19 0,-2 0-28 16,1 0-4-16,0 0 27 0,2 0-50 0,-4 14 27 16,6-14-40-16,-4 21 7 0,1-1 21 0,4 1-19 15,-1 2 53-15,1 3-10 0,0-3 25 0,0 3 5 16,4 1-15-16,0 0-8 0,-1-1-60 0,2-1 24 15,-1 1 7-15,2-4-17 0,-2-1 51 0,2-2-37 16,-1-2-23-16,-2 1 58 0,0-18-36 16,2 17 19-16,-3-17 11 0,1 18-43 0,-3-18 32 0,3 0-29 15,-1 15 11-15,-2-15 34 0,0 0-33 0,0 0 47 16,0 0-3-16,0 0-28 0,0 0 11 16,-6 0-10-16,2 0-30 0,-1 0 8 0,-1 0 14 15,1 0-13-15,-3-18 25 0,1 3-31 0,0 0-3 16,-2-2-13-16,4-1 3 0,-3 1 39 0,-2-1-10 15,3 1 35-15,4 0-23 0,-1 2 11 0,0 0-9 16,4-1-32-16,-2 1 16 0,2-2-27 0,0-1 18 16,0-2 27-16,3 0-11 0,4-1 8 0,-1-4-10 15,0 1-38-15,4-1 31 0,-3 0 20 16,6 4-65-16,-1-2 75 0,-1 2-20 0,2 2-20 0,-1 4 53 16,-1 3-65-16,4 12 13 0,-4-14 11 15,-1 14-3-15,-1 0-9 0,1 0 6 0,-4 0-12 16,0 0 18-16,-2 0 22 0,-3 0-32 0,4 0 44 15,-5 0-17-15,2 0 3 0,-2 0-8 0,0 0-33 16,0 0 38-16,0 15-30 0,0 2 49 0,-7 1-28 16,2 1-23-16,-1 2 22 0,0 0-84 0,-3-1-1 15,2 0-79-15,-2 2-30 0,2-3-77 0,-1-2 11 16</inkml:trace>
  <inkml:trace contextRef="#ctx0" brushRef="#br0" timeOffset="-1017.52">24892 12943 1001 0,'-15'12'-12'0,"4"-12"37"0,-4 12 8 16,5-12 5-16,0 14 29 0,0-14-53 15,4 0-19-15,2 0-28 0,4 0 10 0,0 0 4 16,0 0 4-16,7 0 22 0,0-15-12 0,5-5-1 0,1-1 28 16,3-8-6-16,4-6-17 0,2-5-12 15,2-6-27-15,-1-2 46 0,7-3 15 0,-1 1-8 16,-1-1-2-16,-1 1-12 0,0 1-19 0,-1 4 28 15,-3 5 26-15,-1 4-45 0,-2 3 15 0,-4 9-1 16,-3 3-11-16,-3 7 68 0,-3 14 8 0,-1-12 6 16,-3 12-4-16,-3 0-50 0,0 0-21 0,-4 0 11 15,-4 0-29-15,0 0 26 0,-1 25 0 0,-2 1-11 16,-1 0 40-16,-2 3-39 0,-2 4 14 0,0 0-15 16,-3 5-16-16,2 1 10 0,-2-2 6 0,2 3-12 15,-2-1 0-15,2-2 12 0,1-2-11 0,0-4 23 16,3-2-2-16,3-7-9 0,3-5-2 0,3-3-5 15,4-14 10-15,0 0-1 0,0 0 0 0,8 0-1 16,2 0-8-16,2 0-19 0,4 0 40 16,-1 0 3-16,6-23-3 0,-4-1 17 0,3-3-64 15,0 0 21-15,1-3 30 0,-1-2-18 0,-3 1 9 16,2 1-5-16,-3 0-35 0,-1 3 17 0,0 3 30 16,-4 6 0-16,-2 4 49 0,-2 2 37 0,-2 12-24 15,-3 0 7-15,-2 0-37 0,0 0-17 0,0 0-8 16,-7 0-23-16,-3 20-24 0,0 1-18 0,1 6 42 15,-4 4-26-15,-1 4 41 0,1 4 8 16,-6 1-48-16,3 1 33 0,1 1-6 0,-1-3-1 0,1-2 23 16,-1-5-14-16,2-1-6 0,4-7-14 15,3-5-10-15,-2-6 12 0,8-13-4 0,1 0-16 16,0 0 15-16,8 0 15 0,1 0-12 0,4 0 41 16,3-20-19-16,0-1-22 0,1-4 21 0,6-5-11 15,-1 0 3-15,-1-3 4 0,2-3 14 0,0-4-12 16,-2 4 5-16,0 0-11 0,2 1-7 0,-3 2-12 15,-1 2 18-15,-2 5 2 0,-4 2 1 0,0 8 19 16,-3 0-20-16,-1 16 56 0,-2-12-13 0,-4 12 17 16,-3 0-3-16,0 0-32 0,0 0-18 15,-6 0-15-15,-4 0 6 0,3 18-21 0,-3 3 8 16,-3 4 11-16,2 1 1 0,-4 3 5 0,4 1-9 16,-4 4 1-16,-1 2-11 0,5 1 12 0,-1-2 24 15,-2-3-40-15,2-2 39 0,4-8-33 0,-1-2-2 16,3-5 9-16,3-15-43 0,3 12 37 0,0-12-6 15,8 0 18-15,0 0 14 0,2 0 11 0,3-23-3 16,6-2-20-16,-3-3 8 0,1-6-20 0,3-4 18 16,-1 1 2-16,-2-5-9 0,4 2 3 0,-3-1-29 15,-2 4 13-15,0-1 14 0,0 6-3 0,-5 5 0 16,2 5-44-16,-1-2-6 0,-5 9-13 0,0 4 10 16,-1 11 53-16,-2 0-39 0,-2 0 4 15,-2 0-87-15,0 0-18 0,0 0-21 0,0 0-88 0,-4 16 10 16</inkml:trace>
  <inkml:trace contextRef="#ctx0" brushRef="#br0" timeOffset="-391.68">24723 13267 826 0,'0'0'7'0,"0"0"19"16,0-11 8-16,-1 11 6 0,1 0 71 0,0 0-3 15,0 0 19-15,0 0-15 0,0 0-56 0,-2 0-16 16,-1 0-34-16,3 0 28 0,-1 0-22 0,-2 0-11 16,1 0-8-16,2 15 2 0,-1-1-2 0,1 3-5 15,0 3 23-15,0 3-9 0,0-1 9 0,3 5-6 16,1-1-1-16,1 0-5 0,-4-2-11 0,3-3 32 15,1 0-27-15,-1-6-19 0,2-1 23 16,0-14-17-16,-2 12 19 0,2-12-15 0,-1 0 8 16,4 0-9-16,-2 0 12 0,5 0 31 0,-2 0-33 15,0 0 20-15,3 0-13 0,0 0 9 0,0 0 14 16,-2 0-12-16,5 0 11 0,-3 0-14 0,-1-17 2 16,-1 2-29-16,4 15-57 0,-4-18-28 0,2 5-66 15,-1 13 4-15,-2-18-5 0,1 8-30 0,-1 10-28 16</inkml:trace>
  <inkml:trace contextRef="#ctx0" brushRef="#br0" timeOffset="54.01">25086 13251 938 0,'-4'0'26'0,"0"0"11"15,-2-11 14-15,0 11 26 0,-3 0-27 0,2 0-4 16,-1 0 16-16,-1 0-30 0,3 0 26 0,-4 0-19 15,3 0-18-15,-2 0-2 0,-1 0-13 0,3 0-8 16,-2 17-6-16,-1 1 14 0,3 1-16 0,-2 2 14 16,4 1-8-16,-4 0 2 0,3 1-11 15,0-3 28-15,2 3-5 0,3-6-18 0,-4 2 14 0,5-3-37 16,0-3-5-16,0-13 30 0,9 16 3 0,-3-16 7 16,1 13 19-16,2-13-20 0,1 0-9 0,1 0 1 15,-1 0-2-15,5 0 5 0,-5 0 13 16,4 0-15-16,-2 0 2 0,-1 0 6 0,4-18-13 15,-4 1 21-15,-1-1 0 0,0-1-9 0,0-1 8 16,1 0-31-16,-6-2 19 0,1 1-15 0,-2 3-6 16,1-1 43-16,-4 3-17 0,-1 2-5 0,0 14 19 15,0-12-20-15,0 12-21 0,0 0 36 0,-3-14-29 16,-1 14 31-16,0 0-14 0,-1 0 1 16,1 0 50-16,1 0-49 0,-1 0 34 0,-1 0-37 15,1 0-17-15,1 0 25 0,-1 0-8 0,0 15 17 0,2-15-27 16,-1 18 11-16,3-2-7 0,0-4-11 15,0 3 28-15,0-1-21 0,0 1 10 0,5-1 18 16,0-14-21-16,0 21 2 0,0-5-11 0,4-16-64 16,-3 15-48-16,0-15-53 0,2 13-16 0,0-13 33 15,-3 0 5-15,5 0-28 0,-4 0 18 0</inkml:trace>
  <inkml:trace contextRef="#ctx0" brushRef="#br0" timeOffset="512.31">25171 13123 898 0,'0'-11'51'0,"0"11"2"16,0 0-2-16,0 0-1 0,0 0-27 15,0 0-23-15,0 0 9 0,0 0-20 0,0 0-21 16,0 0 44-16,3 0 3 0,-1 0 18 0,-1 0-2 16,3 0-25-16,2 18 1 0,1-1 4 0,1 6-6 15,-3 0 13-15,5 5-15 0,1 2-7 0,-1 1-4 16,-2-1-1-16,-1 1 22 0,2-2-29 0,-2-3 9 15,-1-2 28-15,1-1-33 0,-4-5 58 0,2 0-27 16,-3-18-15-16,1 16 10 0,0-16-43 0,-1 0 29 16,-2 0-10-16,0 0-25 0,0 0 38 0,0 0 5 15,0 0-26-15,0 0 37 0,0 0-36 16,0 0 6-16,0 0-7 0,1-20 23 0,-1-1 3 0,3 1 13 16,-2-2-1-16,2-2-18 0,0-1 11 15,1 1-35-15,2-2 17 0,-1 2 1 0,0 2-18 16,1 4 16-16,3-1-20 0,-1 3 27 0,0 2 2 15,0 3 6-15,-1 11-3 0,-1-12-11 0,1 12 7 16,-1 0-5-16,0 0 30 0,0 0-13 16,-5 0 28-16,3 0 4 0,-1 0-1 0,-3 0-12 0,0 0-18 15,0 14-37-15,0 3 12 0,0 1 7 0,0 2-9 16,0 3 26-16,-4-2-28 0,0 2-1 16,-4 3 9-16,4-6-16 0,-2 4 43 0,-1-2 2 15,1-4-15-15,2-3 12 0,-2-15-85 0,3 15-28 16,-4-15-46-16,6 0 6 0,-1 0-6 0,2 0 14 15,0 0 19-15,0 0-35 0,3 0 16 0,2-22-17 16</inkml:trace>
  <inkml:trace contextRef="#ctx0" brushRef="#br0" timeOffset="905.79">25543 13088 1367 0,'3'0'6'0,"-3"0"-2"0,0 0 6 0,0 0-30 15,-4 0 20-15,-2 0 10 0,2 0-15 0,-4 0 34 16,1 0-23-16,2 0-30 0,-3 0 29 0,0 13 8 16,0-2-1-16,0 3 8 0,-1-2-23 15,3 2-2-15,1 4-3 0,0-3 5 0,2 1 0 16,-1-3-11-16,1-2 17 0,3-11-14 0,0 15 10 16,0-15-16-16,5 13 1 0,0-13 14 0,2 0-23 15,1 0 34-15,0 0-11 0,0 0 4 0,4 0 8 16,-3 0-6-16,1 0-11 0,0 0 12 0,0 0-20 15,1 0 5-15,-1-16 11 0,-2 1-11 0,-1 0 35 16,-1 1-23-16,3-2-9 0,-3 0 5 0,-4 1 0 16,1 0 1-16,0 1 6 0,-1 2 1 0,-2 12-3 15,0-14 11-15,0 14 6 0,0 0-17 0,0 0 9 16,0 0 0-16,0 0-3 0,0 0 10 16,0 0-8-16,0 0 16 0,0 0-23 0,0 0-8 0,0 0 18 15,0 0-40-15,0 0 25 0,0 0-1 16,0 0-13-16,4 0 24 0,0 0-11 0,4 15 9 15,-3 1-26-15,5-1-26 0,1-2 15 0,-1-2-31 16,0 3-41-16,1-14-77 0,-1 16-23 0,0-5-27 16,-3-11-12-16</inkml:trace>
  <inkml:trace contextRef="#ctx0" brushRef="#br0" timeOffset="1778.41">25720 12742 1079 0,'0'0'9'0,"0"0"37"15,0-14 38-15,0 14 10 0,0 0-8 0,0 0-6 16,0 0-26-16,0 0-5 0,0 0 3 0,0 0-16 16,0 0-10-16,0 0-31 0,0 0 16 0,0 0-15 15,0 0-2-15,0 17 25 0,3 1-16 0,4 5-10 16,-1 3 7-16,0 3-11 0,0 3 18 0,2 0 5 15,0 3-18-15,0-3 18 0,-2 1-14 16,0-5-10-16,0 1 18 0,-2-5-9 0,0-4 9 16,0-3 5-16,1-2-24 0,-4-15 13 0,2 14-19 15,0-14 3-15,-1 0 23 0,0 0-25 0,0 0 5 16,-1 0 1-16,2 0-7 0,-1 0 11 0,2 0 3 16,0 0 23-16,0 0-19 0,1-14 15 0,-4-1-13 15,2-2-6-15,2-1 18 0,-1-3-13 0,0-4-15 16,0 1 13-16,1-2-14 0,-4 1 14 0,3 0 33 15,1-1-25-15,-2 3 22 0,-2 2-22 0,4 1-24 16,-1 3 15-16,0 3-2 0,-2 2 12 0,0 12 17 16,-2-11-2-16,0 11-34 0,0 0 33 0,0 0-19 15,0 0-2-15,0 0 26 0,-4 0-60 0,-2 0 24 16,2 0-15-16,0 14 15 0,1 1 16 16,-4 0-5-16,4 3-7 0,-4-1-7 0,2 2 4 15,0-4 7-15,0 2-2 0,2-2 7 0,2-6-4 16,-4-9-13-16,5 14 13 0,0-14-6 0,0 0 3 15,0 0 4-15,6 11-11 0,2-11 7 0,-3 0 9 16,2 0-13-16,3 0-8 0,-1 0-22 0,4 0-39 16,-3 0-10-16,3 0 15 0,0 0-1 0,1-14 2 15,-2 2-1-15,2-2-47 0,2-1-12 0,-4-2 11 16,1-1 1-16,-2-4 87 0,4-1 13 0,-4 2 10 16,4-4 15-16,-4 1 3 0,-1 2-27 0,0-1 38 15,0 2-9-15,-2 0-11 0,0 3 10 0,-2 1-9 16,0-1 22-16,-2 4 11 0,0 2 27 15,1-2 7-15,-5 14 12 0,0-15 22 0,0 15 3 0,0-14 27 16,0 14-29-16,-5 0-33 0,1 0 13 0,0 0-43 16,-2 0 20-16,0 0 4 0,0 0-15 15,-2 0 5-15,1 0-18 0,-2 0-45 0,1 0 7 16,-1 0-10-16,-1 0 13 0,1 19-1 0,2-3-1 16,-3 3-2-16,1-1-1 0,1 0 5 0,2 0-2 15,3-1-4-15,-2 1 1 0,1-4 6 16,3-3-11-16,1-11 12 0,0 17-13 0,0-17 9 0,5 13-14 15,1-13 0-15,0 0 5 0,4 0-2 0,-1 0 25 16,1 0-25-16,-3 0 12 0,3 0-10 16,0 0 0-16,0 0 36 0,0-13-17 0,0-4 1 0,0 3-12 15,-2-3-13-15,0-1 27 0,-2 0-12 16,-2-1 24-16,1 0-27 0,-4 0-9 0,1 2 35 16,1-1-22-16,-3 6 30 0,0 12 0 0,0-18-27 15,-6 18 0-15,1-11-21 0,1 11 17 0,3 0-2 16,-2 0-41-16,1 0-5 0,-2 0-66 0,4 0-47 15,-1 0-23-15,1 0-41 0,0 0 64 0,0 0 14 16,0 0 52-16,0 0 11 0,0 0-8 0,1 0-39 16</inkml:trace>
  <inkml:trace contextRef="#ctx0" brushRef="#br0" timeOffset="2045.75">26173 12286 1020 0,'0'-14'32'0,"0"3"8"15,0 11 39-15,0-11 6 0,0 11-31 0,0 0 18 16,-5-12 12-16,3 12 1 0,0 0 5 0,2 0-5 16,0 0-48-16,0 0-7 0,0 0 7 0,0 0-5 15,0 0 10-15,0 0-6 0,0 0-23 0,0 0 0 16,0 0-30-16,0 0 14 0,0 0 16 0,0 0-14 16,4 19 21-16,1-1-25 0,-4 0 4 0,5 2 4 15,-2 0-24-15,2 2 26 0,3-2-7 0,-2-1-1 16,2-1 15-16,-4 1 3 0,3-3-2 0,0-2-6 15,1 1 6-15,-2-15-60 0,2 16-42 0,-2-16-40 16,1 15-51-16,-2-15 31 0,-1 0-9 16,0 13-3-16,0-13-7 0,-2 0-28 0,-1 0-61 15</inkml:trace>
  <inkml:trace contextRef="#ctx0" brushRef="#br0" timeOffset="2562.48">26174 12496 1123 0,'-4'0'-4'0,"0"0"-17"0,1 0-1 0,-2 0 17 16,3 0-7-16,0 0 31 0,2 0-40 15,0 0 5-15,0-11 20 0,0 11-38 0,9 0 35 16,-8-14 5-16,5 14-15 0,-2-16 9 0,2-1 33 16,4 2-31-16,-1-2 2 0,2-1-1 0,1 1-3 15,1-3 7-15,3-3 11 0,-5 2 6 0,3 1-24 16,0 0-16-16,3 0-21 0,-6 3-15 0,4-1 2 15,-4 3-11-15,4 0 41 0,-5 4-2 0,1 2-5 16,-1 9 15-16,0-12-1 0,-4 12 13 0,0-12-15 16,0 12 25-16,-2 0-32 0,2 0 45 0,-3 0 23 15,-2-11 19-15,-1 11 13 0,0 0-35 0,0 0-19 16,0 0 16-16,-4 0 20 0,-2 0 18 0,0 0 5 16,2 0-76-16,-2 0 15 0,0 0-18 15,-2 0 20-15,1 0 2 0,-3 13-33 0,1-13 17 16,2 13-13-16,-3 1 5 0,1 1 2 0,2-1-14 15,-2 1 6-15,2 0 26 0,0 0-23 0,4 1 9 16,-4-1-4-16,4-2-32 0,0 0 41 0,1-13-35 16,2 18 8-16,0-18 34 0,6 12-32 0,0-12 6 15,0 13 8-15,2-13-13 0,2 0-15 0,0 0 13 16,2 0 29-16,-2 0-14 0,5 0 23 0,-4 0 3 16,1 0-42-16,1 0 9 0,-3 0-7 0,1-19 12 15,-1 4 5-15,-1-1-6 0,-2-3 11 0,-1 3-1 16,3-2-11-16,-8 0 11 0,3 0-14 15,-4 1-9-15,0 0 26 0,0 2-4 0,0 4-10 16,-4 11 23-16,-2-11-9 0,0 11-27 0,1 0 1 16,0 0-21-16,0 0-57 0,0 0 18 0,0 0-26 15,0 0-44-15,4 0 17 0,-2 0-66 0,1 0-16 16,2 0 26-16</inkml:trace>
  <inkml:trace contextRef="#ctx0" brushRef="#br0" timeOffset="2893.14">26516 11970 1044 0,'0'0'49'15,"0"0"33"-15,0 0-17 0,-6 0 4 0,6 0-28 16,-1 0-10-16,-2 0-17 0,3 0 20 0,0 0-35 16,0 0-20-16,0 0 25 0,0 0-22 0,0 0 5 15,0 0 23-15,0 0 8 0,0 0-16 0,4 11 26 16,5-11-37-16,-5 16 0 0,2-2 23 0,0-3-24 15,-2-1 26-15,2-10-17 0,-2 16-7 0,2-4 14 16,-5-12-33-16,3 0 33 0,1 11-7 0,-4-11-6 16,-1 0 30-16,0 0-27 0,0 0 17 0,0 0 0 15,0 0-7-15,0 0-7 0,0 0 0 16,-1 0-12-16,-4 0 25 0,0 0 9 0,0 0-13 16,1 0-12-16,3 0-16 0,-4 0 22 0,1 0-18 15,3 0 26-15,-5 0-33 0,1-10 0 0,1-3 38 16,0 2-22-16,-2-4 20 0,6-1-7 0,-1-3-77 15,1 2 26-15,0-2-62 0,0-1-70 0,7-4-29 16,0 3-61-16,0-4 18 0</inkml:trace>
  <inkml:trace contextRef="#ctx0" brushRef="#br0" timeOffset="7085.6">26742 11488 565 0,'0'0'33'0,"0"0"-21"15,0 0 15-15,0 0 6 0,0 0-22 0,0 0 3 16,0-12-20-16,0 12 11 0,-1 0 7 0,-4 0 10 16,1 0 48-16,3-14-8 0,-1 14-31 0,-2 0 45 15,1 0-43-15,0 0-4 0,-1-9 38 0,-1 9-29 16,1 0-28-16,-2 0 34 0,1-13-21 0,-1 13-23 16,-3 0 51-16,2 0-37 0,-3 0 23 0,0 0 12 15,-3-12-51-15,1 12 2 0,1 0-20 0,1 0-4 16,-5 0 39-16,5 0 9 0,0 0-25 0,3 0 23 15,-3 0-14-15,4 0-2 0,-1 0 5 0,1 0-9 16,0 0 6-16,5 0-22 0,-4 14 1 0,1-14 11 16,3 15-3-16,-2-1 7 0,3-14 2 0,0 17-14 15,0 1-11-15,4-4 14 0,0-2 18 16,1 2-10-16,1-14 7 0,1 17 16 0,1-4-36 16,2-13-1-16,-2 15 26 0,2-15-33 0,0 11 22 15,0-11 25-15,4 0-54 0,-4 0 19 0,2 0-9 16,-2 0 4-16,4 0 30 0,-2 0-24 0,-2 0 14 15,0 0 2-15,2 0 3 0,-4 0 14 0,1 0-5 16,-3 0-31-16,0 0 3 0,-2-15 17 0,-1 1-15 16,0 14-7-16,-3-15 14 0,0 0-20 0,0 15 11 15,0-14 22-15,0 0-24 0,0 14 1 0,-6-14 6 16,2 14-7-16,-1-16 16 0,4 16-7 16,-4 0-3-16,1-12 14 0,0 12-20 0,2 0 10 0,-2 0-5 15,4 0 5-15,-1 0 6 0,1 0-13 16,0 0 8-16,0 0-10 0,0 0 13 0,0 0 12 15,0 0-8-15,0 0-9 0,4 0 8 0,-3 0-6 16,5 0 6-16,-2 0 12 0,1 0-48 0,-1 0 12 16,-1 0 19-16,3 0-3 0,-2 0 7 0,2 0-8 15,-2 0-15-15,2 0 10 0,3 0 7 0,-4 0 34 16,5 0-45-16,-4 0 8 0,3 0 4 0,-2 0-14 16,-1 15 30-16,1-15-29 0,-4 0 11 0,6 14-30 15,-5-14 20-15,-1 13 18 0,0-13-24 16,-2 0 22-16,2 17-2 0,-3-2 6 0,0-15 8 0,0 18-10 15,0-2-14-15,-4-1-5 0,-1 2 21 0,1 1-16 16,-2-3 9-16,0 2 5 0,1-1-17 16,-1 0 18-16,-1-1-2 0,1-2-25 0,0-1 21 15,0-12-10-15,1 16-9 0,-1-16 23 0,2 13-2 16,-1-13-65-16,1 0-52 0,1 9-31 16,0-9-69-16,2 0 57 0,1 0 20 0,0 0-64 0</inkml:trace>
  <inkml:trace contextRef="#ctx0" brushRef="#br0" timeOffset="7502.49">26944 11233 1038 0,'0'0'-2'0,"0"-10"55"0,-6 10 0 15,0 0 10-15,2 0-2 0,-2 0-50 0,1 0 15 16,-1 0-10-16,-3 0-5 0,3 0-11 0,1 0-6 15,-4 0 13-15,2 0-6 0,-2 0 4 16,3 13-17-16,1-1 10 0,0 2 23 0,1 0-16 0,2-3 1 16,1 3-11-16,-2 0-34 0,3-1 36 0,0 0-16 15,0 0 31-15,9-13-6 0,-3 18-11 16,-1-6 22-16,1-12-19 0,4 0 30 0,0 14-5 0,0-14-50 16,2 0 21-16,1 0-16 0,-2 0 29 15,4 0 8-15,-5 0-30 0,1 0 16 0,1 0-24 16,-2-14 24-16,0 0-10 0,0 0 22 0,-1-1-19 15,-2-3 12-15,0 3 1 0,-4-2-21 0,1-1 17 16,-2 3-3-16,-2 1-7 0,0 1 14 0,0 0 16 16,-6 2-17-16,0 11 17 0,1-11-13 0,-4 11-12 15,2 0 27-15,-3-13-7 0,0 13-16 0,0 0 6 16,1 0 6-16,2 0-26 0,-3 0-3 0,-1 0-5 16,6 0 17-16,-4 0-17 0,6 0 12 0,-1 0-16 15,1 0-90-15,3 0 15 0,0 0-21 0,0 0-25 16,4 0 54-16,2 0-3 0,3 0-17 15,1 0-10-15,-3 0-36 0</inkml:trace>
  <inkml:trace contextRef="#ctx0" brushRef="#br0" timeOffset="7955.34">27134 10812 1035 0,'-6'0'-13'16,"2"0"27"-16,-2 0 18 0,2-14-12 0,-2 14 29 15,0 0-40-15,1 0 12 0,-4 0-13 0,3 0 0 16,1 0 18-16,-1 0-29 0,1 0 9 16,1 0-18-16,1 0 8 0,0 0 2 0,-1 0-22 15,4 0 21-15,0 0-11 0,0 0 1 0,0 0 32 16,4 0-11-16,1 0-7 0,0 0-2 0,4 0 33 16,-2 0-37-16,3 0-1 0,-1-15 14 0,1 0-45 15,0 4 57-15,0-1-34 0,-1-2-15 0,0 1 56 16,1 0-70-16,-5-1 90 0,1 1-48 0,0 13-16 15,3-16 53-15,-8 16-61 0,3-15 58 0,1 15-15 16,-4 0 22-16,-1 0 16 0,3 0 11 16,-3 0 17-16,0 0-16 0,0 0-29 0,0 0-2 0,-4 0-18 15,-1 0-32-15,1 0 23 0,3 0-8 16,-8 0-19-16,6 0 14 0,-1 0 2 0,-2 0-14 16,2 14 7-16,-2-2 26 0,2 2-21 0,-2 0-11 15,2 2 17-15,-2 0-20 0,1 3 24 0,4-3-1 16,-2 4-12-16,2-2 3 0,-1-1-26 0,-1 3 35 15,3-5 8-15,0 5-12 0,0-5 15 0,0 3-30 16,0-3-9-16,0 0 22 0,5-1-13 0,-4 0 15 16,3-2-1-16,-1-1-71 0,-1 0 37 0,2-11-45 15,-2 13-43-15,-1-13 47 0,3 11-48 0,1-11 1 16,-1 0 2-16,0 0-12 0,-1 0 3 0,4 0-16 16,-1 0 6-16</inkml:trace>
  <inkml:trace contextRef="#ctx0" brushRef="#br0" timeOffset="8305.41">27317 10846 1205 0,'0'0'-12'0,"0"0"16"0,-7 0 32 16,4 0-16-16,-1 0 24 0,0 0-13 0,-2 0-33 15,0 0 16-15,0 0-8 0,-1 0-15 0,0 12 15 16,1-12-11-16,0 15-6 0,-1 0 15 0,1-1-11 15,3 1-2-15,-4-4 26 0,4 2-17 0,-1-13 2 16,0 14 16-16,4-14-40 0,0 14 9 0,0-14 33 16,0 0-3-16,5 0-7 0,0 0 20 15,1 9-41-15,2-9-23 0,-1 0 57 0,2 0-62 16,1 0 51-16,0 0-11 0,0 0-25 0,0 0 61 16,-1-12-42-16,1-2 35 0,0-1-27 0,0 0 2 15,-4 4 1-15,3-2-48 0,-1-1 22 0,-5 3-8 16,2 11 12-16,-3-12 102 0,0 12-17 0,-2 0 20 15,0 0-19-15,0 0-69 0,-4 0 47 16,-4-10-51-16,1 10-2 0,0 0 21 0,-2 0-25 16,-1 0-7-16,0 0-61 0,-1 0-10 0,1 18-75 15,-1 1-61-15,1 0-42 0,3 0-63 0</inkml:trace>
  <inkml:trace contextRef="#ctx0" brushRef="#br0" timeOffset="11569.69">25524 13387 516 0,'0'0'17'0,"0"0"-9"0,0 0 37 15,0 0-3-15,0 0 1 0,0 0 22 0,0 0-27 16,-2 0 0-16,2 0 1 0,0 0-41 0,0 0 3 16,0 0 10-16,0 0-42 0,0 0 58 0,0 0 16 15,0 0 2-15,0 0 52 0,0 0 11 0,0 0-38 16,2 0 16-16,-2 0 8 0,0 0-17 0,0 0 19 16,0 0-17-16,0 0-35 0,0 0-14 15,0 0-13-15,-2 0-2 0,-3 0-2 0,2 0-8 16,1 0 18-16,0 0-5 0,-2 0 3 0,-1 0 0 15,2 0-8-15,-1 0-14 0,0 0-3 0,0 0 3 16,-1 0 7-16,2 0 24 0,0 0-19 0,-1 0 13 16,1 0-10-16,-1 0-5 0,0 0 10 0,-2 0-5 15,-3 0-10-15,3 0-3 0,1 0 19 0,-3 13-18 16,-2-2 20-16,2-11-16 0,-4 17 0 0,-1-3-2 16,3 4-11-16,-3-1 0 0,-1 1-18 0,-1 4 23 15,-1 2-16-15,2 2 26 0,-2 6 5 0,-3 0-29 16,2 3 20-16,-2 0-15 0,-1 0-4 15,-3 3 24-15,2-1-24 0,-1-2 30 0,0 0-4 16,-1 0-20-16,2-4 22 0,0-2-21 0,1-3 12 16,4-5 5-16,1-3 0 0,4-3-27 0,1-4-81 15,3-11-68-15,0 9-16 0,6-9-42 0,-1 0 19 16,2 0 3-16,0 0-85 0,3-9 29 0</inkml:trace>
  <inkml:trace contextRef="#ctx0" brushRef="#br0" timeOffset="12023.28">24870 13936 792 0,'-9'11'40'0,"4"-2"-34"0,-5 2 16 15,1 2-13-15,-1-2-11 0,3 8 43 0,-2 1-5 16,3 1-1-16,-1 3 6 0,0 3 25 15,0 2 1-15,1 2 3 0,1 4-37 0,0-3-22 16,0 0 5-16,1 0 26 0,3-4 0 0,-4-1-10 16,1-4-28-16,3-4-18 0,-1-3-23 0,-1-4 2 15,3-12 34-15,0 0-13 0,0 0 43 0,6 0-22 16,-2 0-24-16,2 0 25 0,0 0-34 0,1 0 11 16,0 0 27-16,3 0-8 0,0 0 6 0,2 0 6 15,2 0-14-15,2 0-19 0,3-15 7 0,1 2 21 16,-1 0-20-16,1 0 20 0,3-2 16 0,0 2-44 15,2-1-9-15,-4 2-66 0,1-2-67 16,2 5-41-16,-2-2-67 0,-2 5 27 0</inkml:trace>
  <inkml:trace contextRef="#ctx0" brushRef="#br0" timeOffset="24772.49">23563 14864 285 0,'0'0'-6'15,"0"0"34"-15,0 0-1 0,0 0 11 0,0 0 31 16,0 0-45-16,0 0 14 0,0 0-25 0,0 0-2 16,0 0 18-16,0 0-7 0,0 0-4 0,0 0-27 15,0 0 19-15,0 0 8 0,0 0 3 0,0 0 28 16,0 0-48-16,0 0 14 0,0 0 28 0,0 0-18 16,0 0 36-16,0 0-15 0,0 0-16 15,0 0 3-15,0-11-9 0,0 11-8 0,0 0 41 16,0 0-7-16,0 0-6 0,-4 0 33 0,-1 0-58 15,2-8 10-15,1 8 12 0,-4 0-57 0,2 0 51 16,-1 0-11-16,-1-11 14 0,3 11 30 0,-4 0-23 16,2 0 0-16,-1 0-16 0,0 0 13 0,-3 0-22 15,4 0 12-15,-3 0-25 0,1 0 1 0,0 0 7 16,-2 0-27-16,4 0 33 0,-3 0-22 0,1 0-13 16,1 0 37-16,3 11-30 0,-4-2-14 15,4 2 28-15,1-1-11 0,0 1-5 0,2 3 16 0,0-2-18 16,0 2-11-16,0 4 23 0,4-1 4 15,-1 3 10-15,2-5-1 0,0 3-14 0,0-3-6 16,1-1 3-16,-1 0-13 0,2-5 22 0,1 2 1 16,0-11-7-16,0 12 8 0,0-12-18 0,-1 10 1 15,4-10-8-15,-3 0 2 0,-1 0 22 0,2 0-28 16,-2 0 32-16,2 0-7 0,-1 0-26 0,0 0 17 16,0 0-11-16,-2 0 23 0,0 0 5 0,0 0 8 15,2 0-13-15,-2-9-28 0,0-1 18 0,0 1-14 16,-4-2 6-16,1 0 35 0,2-1-30 0,-3 0 25 15,-2-2-10-15,2-1-28 0,-2 5 22 0,0-2 1 16,0-1-8-16,0 5 4 0,0-1 6 0,-4 0-17 16,-1 9 27-16,2-11 7 0,-1 2-17 15,-2 9 1-15,2-12-4 0,-2 0-9 0,-2 6-8 16,0 6 18-16,-2-14-27 0,2 7 23 0,-2 7 14 16,0-14-14-16,-1 4 21 0,1 10-4 0,0-11-3 15,-1 0-7-15,1 11-15 0,0-8-6 0,-1 8 2 16,1-11 14-16,0 11 10 0,0-9-17 0,3 9 13 15,-2 0-5-15,2-11 3 0,-2 11-15 0,4-12-8 16,0 12 9-16,0-10-10 0,0 10 28 0,2-11 2 16,-1 11-28-16,0-11 15 0,2 11 4 0,-1-11 2 15,-1 11-5-15,4-13 14 0,0 2-20 0,0 11-9 16,0-14 29-16,0 2-23 0,7 0 8 16,-4 1-1-16,2 0 4 0,0-3-7 0,2 2 7 15,-1-2 0-15,1 1-1 0,2 1 15 0,-2-2-18 16,2 4-8-16,-2 10-2 0,0-14-17 0,1 14 20 15,2-12 8-15,-5 12-20 0,1 0 4 0,1 0 11 16,-4-14-6-16,2 14 14 0,-1 0 10 0,-3 0-23 16,2 0 25-16,-1 0-12 0,0 0-9 0,-2 0 28 15,0 0-29-15,0 0 14 0,0 0 17 0,0 0-46 16,0 15 17-16,0-1 4 0,0 1-10 0,0 0 5 16,0-1 10-16,0 2-25 0,0-1 3 0,0 0 27 15,-4 0-32-15,1 0 34 0,3-2 8 0,0 0-17 16,0-2 11-16,0 1-45 0,0-1-57 15,0-11 6-15,5 15-26 0,1-4-6 0,-1 0-25 16,2-1-40-16,1-1-80 0,0 0 27 0</inkml:trace>
  <inkml:trace contextRef="#ctx0" brushRef="#br0" timeOffset="25937.33">23907 14814 874 0,'-1'0'-21'16,"-4"0"31"-16,0 0 44 0,-2 0 6 0,1 0 13 16,0 0-31-16,0 0-36 0,0 0 4 0,1 0-18 15,-4 0 17-15,3 0 3 0,0 0-12 0,2 0 0 16,-2 11-1-16,2-11-22 0,0 9-2 0,0-9 34 15,2 11-12-15,-1-2 18 0,2 2-10 0,-1-1-15 16,2 0 12-16,0 2 2 0,0 2-3 0,0 1 13 16,6 0-13-16,-2 0-15 0,2-1 19 0,-2 0-8 15,2-3-16-15,0 1 14 0,0-12-2 16,2 12 8-16,0-12 2 0,0 8-14 0,0-8 2 16,-3 0-11-16,7 0 3 0,-2 0 21 0,-6 0-5 15,8 0 19-15,-7 0-5 0,3 0-4 0,-2 0-7 16,2 0-7-16,-4-8-3 0,2-2 6 0,-2-3 22 15,-2 4-44-15,1-2 41 0,-2 0-26 0,-1-2 2 16,0 0 45-16,0 0-31 0,-6-1 0 0,2 2-4 16,-2 0-24-16,-1 1 19 0,-2 0 10 0,1 2-12 15,1 9 34-15,-5-12-43 0,3 1 23 0,-3 11 22 16,2-12-42-16,-2 3 25 0,0 9-20 0,0-12-19 16,0 3 7-16,0 9 11 0,0-11 13 0,0 11-28 15,0-11 44-15,2 11-29 0,0-13 0 0,2 13 32 16,0-11-37-16,1 11 32 0,4-11-9 0,-1 11-20 15,2-11 11-15,-2-2-1 0,4 6-21 0,0-6 39 16,0 3-36-16,4-1-13 0,1-3 34 16,-1-1-16-16,3-1 24 0,-1 1-2 0,3-3-6 15,0 3-28-15,1-2 46 0,-2 1-31 0,1 3 13 16,0-1 21-16,-1 2-49 0,1 12 40 0,-4-14-35 16,1 14-1-16,-2 0 24 0,0 0 14 0,-2 0-8 15,0 0 11-15,-1 0 10 0,-1 0-59 0,0 0 42 16,0 0-21-16,0 0-19 0,0 0 24 15,0 18-31-15,0-1 27 0,0 0 5 0,0 0 3 0,0 0 12 16,-3 2 4-16,3 0-40 0,-2 1 41 16,2-4-10-16,0 0-33 0,0-2 1 0,0 0-19 15,0-3-32-15,2 0-32 0,4-11 6 0,0 13-61 16,0-13-58-16</inkml:trace>
  <inkml:trace contextRef="#ctx0" brushRef="#br0" timeOffset="26445.49">24066 14592 830 0,'-7'0'-11'16,"1"0"13"-16,0 0 28 0,0 0-7 0,0 0 29 15,1 14-6-15,-2-14-45 0,4 10 16 0,-2-10-3 16,3 14-14-16,0-14 26 0,0 12-22 0,2-12 2 15,-2 12-42-15,2-12 31 0,0 11-1 0,0-11-12 16,0 0 56-16,4 11-55 0,0-11-4 0,2 0 5 16,-2 0-8-16,4 0 36 0,0 0 13 0,0 0-14 15,0 0-8-15,2 0-13 0,0 0 3 0,-2 0-24 16,0 0 47-16,2-14 1 0,-4 2-7 0,3-2 40 16,-2 2-41-16,-1-5-33 0,1 2 28 0,-1 0-24 15,-3-1 4-15,1 0 47 0,0 2-46 0,-2 3 33 16,0 11-2-16,3-14-40 0,-5 14 33 15,1 0-25-15,-1 0 14 0,0 0 25 0,0 0 6 16,0 0 27-16,0 0-21 0,0 0 11 0,2 0-10 16,-2 0-28-16,0 0 16 0,0 0 0 0,0 0 9 15,0 0-21-15,0 0 23 0,0 0-60 0,0 0 7 16,0 0 19-16,0 0 5 0,0 0-14 0,0 0 7 16,0 0 8-16,-3 0-40 0,-2 0 41 0,1 14-19 15,3-3-7-15,-4 2 10 0,3 0-13 0,-1 5 53 16,-2-2-19-16,1 3-14 0,2 1 4 0,-2 4-29 15,0-1 21-15,-2 0 18 0,2 2-1 0,0-1-23 16,0-1 5-16,0 1-18 0,3-4 27 16,-4 0-10-16,3-3-2 0,0-1 24 0,2-1-53 15,0-3-39-15,0-2-20 0,0 1-42 0,4-11 26 16,2 9-5-16,-2-9 12 0,2 9-76 0</inkml:trace>
  <inkml:trace contextRef="#ctx0" brushRef="#br0" timeOffset="26740.76">24279 14796 1250 0,'0'-9'30'0,"-1"9"-32"0,-4 0 11 16,1 0 9-16,0 0-26 0,1 0 36 0,-2 0-19 15,0 0-3-15,-1 12-23 0,2-1-7 0,-1 1 5 16,1 2-6-16,0 0 30 0,2 1 7 0,1 0-22 15,-4 1-4-15,5-2-6 0,-2-3 8 0,2 0 45 16,0-11-15-16,0 12 19 0,0-12-41 0,0 0-9 16,7 0 29-16,-4 0-10 0,4 0 32 0,-1 0-15 15,4 0-24-15,0 0-16 0,-3 0-31 0,3-14 12 16,-1 1 13-16,2-1 15 0,-2 0 9 0,-2 0 9 16,3 0-21-16,-4 3 3 0,3 1 18 0,-4 10-16 15,1-13 27-15,-2 13-38 0,-2 0-63 16,-2 0-56-16,3 0-77 0,-3 0-82 0</inkml:trace>
  <inkml:trace contextRef="#ctx0" brushRef="#br0" timeOffset="32151.58">26228 11252 727 0,'0'0'-33'15,"0"0"21"-15,0 0-4 0,0 0 4 0,0 0 9 16,0 0-4-16,0 0 3 0,0 0 7 15,2 0 0-15,-2 0-35 0,0 0 49 0,2 0-5 16,1 0 34-16,0 0 36 0,4 15-74 0,-1 3-10 16,-1 3 5-16,5 5-5 0,-2 3 14 0,5 3 1 15,-2 3-7-15,1 3 2 0,1 2 18 0,0 0-1 16,4 1-9-16,-1 3 12 0,0-3-27 0,1 3 1 16,2-2-15-16,-2 2-5 0,3-4 32 0,0 0 18 15,0-4-17-15,1-1-3 0,-4-1-29 0,2-5-4 16,-2-2 56-16,2 0-32 0,-3-5 0 0,-5-1 13 15,4-4-40-15,-5-3 51 0,0-1 1 16,-5-13-40-16,0 16-76 0,-4-16-122 0,-1 0-45 0</inkml:trace>
  <inkml:trace contextRef="#ctx0" brushRef="#br0" timeOffset="32798.13">26158 11523 598 0,'0'0'7'0,"0"-12"-1"0,0 12 7 16,0-17 9-16,6 0 1 0,0 2-18 0,2-5-15 15,3-1 25-15,0-2-9 0,8-5 1 0,-2-1 45 16,5-4-15-16,2-2 10 0,2-5 5 0,6-1-28 16,3-3 0-16,5-2 0 0,3-5-7 0,5-8-10 15,6 1-23-15,3-7 9 0,0-1 35 0,10-4-12 16,-4 0-8-16,3-2-19 0,1 0 20 15,-4 2 8-15,3 3-17 0,-5 0 17 0,-3 5-23 16,-4 2-13-16,-2 5 55 0,-4 5-48 0,-5 3-4 16,2 4 21-16,-8 3-26 0,-2 3 22 0,-3 5 1 15,-4 2-5-15,0 4-22 0,-8 6 34 0,0 5-16 16,-4 0 1-16,-4 15 30 0,-2-14-20 0,0 14 6 16,-6 0 9-16,0 0-9 0,-2 0-18 0,-1 0 29 15,2 0-10-15,-3 0-25 0,0 0 20 0,0 0-22 16,0 0-15-16,0 0 29 0,0 0 2 0,0 0 1 15,0 0 11-15,0 0-16 0,0 0-9 0,0 0 11 16,0 0 5-16,0 0 28 0,0 0-4 0,0 0-59 16,0 0 9-16,0 0 4 0,4 20 18 15,-1-5 45-15,4 5-2 0,-4-2-46 0,6 3 4 16,-2-1-18-16,0 2 22 0,1 2 18 0,2 0-13 16,-2 1 19-16,2-1-48 0,2 2 19 0,0 3-22 15,2 0 23-15,0 1 7 0,-1 3-17 0,4 2 21 16,-1 0-16-16,0 3-2 0,2 0 17 0,-4 0-24 15,0 5-21-15,2-2 38 0,-3 0 22 0,2 2-23 16,-3-5 46-16,2 4-24 0,-4-3-30 0,2-2 32 16,0-2-19-16,-2-1-57 0,-1-3-109 0,0 1-63 15,-2-3-71-15</inkml:trace>
  <inkml:trace contextRef="#ctx0" brushRef="#br0" timeOffset="33347.75">26308 12385 484 0,'-14'0'-1'0,"1"16"7"0,3-16 10 16,0 14-15-16,1-14 21 0,3 0-31 0,5 0 0 16,-4 0 22-16,5 0-13 0,0 0 9 0,0 0-13 15,5 0 6-15,2 0-25 0,2 0 10 0,1 0 45 16,1 0 3-16,7-13 30 0,2-4-20 0,4-3-4 15,7-5-43-15,2-4 32 0,7-10 15 0,6-1 7 16,6-10 29-16,4-5-60 0,6-5 11 0,6-5-45 16,4-6 6-16,4-8 10 0,-2 0 10 15,7-3 2-15,-2 1 5 0,2-2-7 0,-3 2-23 16,-1 1-2-16,4 2 1 0,-3 3 12 0,0 3 12 16,-5 2-16-16,2 2-2 0,-6 2-1 0,-2 2-6 15,-3 5 37-15,-9 6-27 0,-2 2 15 0,-5 4-16 16,-6 4-43-16,-3 4 36 0,-8 5 6 0,-5 6 21 15,-1 5 23-15,-9 3-12 0,-3 7-17 0,0 13-22 16,-8 0 21-16,1 0-39 0,-6 0-2 16,0 0 13-16,0 0 5 0,0 0 38 0,-6 0-8 0,-2 0 1 15,0 0-13-15,0 15-11 0,1 3 7 16,-3-2 15-16,-1 0-18 0,-1 2-6 0,2-2 11 16,1-1-11-16,-1 1-3 0,0-1-45 0,-1-15-44 15,6 18-67-15,-4-18-76 0</inkml:trace>
  <inkml:trace contextRef="#ctx0" brushRef="#br0" timeOffset="34813.48">23266 14217 822 0,'0'0'-16'0,"0"0"22"15,0 0 4-15,0 0 4 0,0 0 26 16,0 0-17-16,-1 0 7 0,-4 0 1 0,2 0 8 15,1 0-46-15,-3 0 15 0,2 0-5 0,-1 0-6 16,0 0 13-16,-1 0-22 0,1 14 14 0,3 5-36 16,-4 1 8-16,2 4 15 0,-1 7-13 0,0 4 60 15,-1 4-22-15,0 3 21 0,0 4-5 0,0 2-76 16,-1 1 61-16,0 2-29 0,0 3 2 16,2 0 47-16,0-1-18 0,-2 2-19 0,2 0-1 0,-2-1 4 15,1 2-14-15,0-6 6 0,0 4-4 0,0-4 1 16,0-3 32-16,2-4-19 0,-1-3 18 15,0-4-25-15,-1-1-29 0,1-1 42 0,3-5-5 16,-4-4 5-16,1-3-11 0,3 4 15 0,-1-3-31 16,-1-4 16-16,3-3 45 0,-1-1-45 0,1-15-28 15,-2 17-30-15,2-17-76 0,0 0-54 0,0 0 67 16,0 0-68-16</inkml:trace>
  <inkml:trace contextRef="#ctx0" brushRef="#br0" timeOffset="35436.35">23089 14270 454 0,'1'0'-12'0,"-1"0"-5"0,5 0 7 15,-4-14 0-15,3 14 13 0,2 0 8 0,1 0-17 16,1 0 22-16,2-13-20 0,1 13 18 0,4-12-15 16,0 12-1-16,6-12 32 0,0 12-16 15,4-18 15-15,1 8-24 0,4 10 22 0,2-20-9 16,4 5-15-16,5-1 40 0,4-2-32 0,1 3-27 15,8-5 48-15,2 3-42 0,4-4 4 0,2-2 35 16,4 3-25-16,1 0-15 0,-4-1 22 0,3-2-40 16,-4 2 36-16,0-1 39 0,-1 2-54 0,-4 1 31 15,0-1-11-15,-1 4-27 0,-3-2 2 0,-2 3 36 16,-2 15-44-16,-3-14 12 0,-1 14 20 0,-5-12-26 16,-3 12 40-16,-5 0-21 0,-2 0 29 0,-5 0-22 15,-5 0-27-15,-3 0 49 0,-5 0-62 16,-4 0 62-16,-2 0 18 0,-1 0-29 0,-5 0 44 0,0 0-40 15,0 0-15-15,-5 0 5 0,-1 0-10 16,1 0 24-16,-4 12-44 0,2-12 30 0,-3 14-36 16,0-14-19-16,0 14 72 0,0-14-16 0,-2 12 14 15,3-12-8-15,-1 15-21 0,4-15-27 0,1 14 29 16,-4-14-10-16,3 11 8 0,2-11 3 0,-2 15 0 16,2-2 9-16,1-13-43 0,-1 20 43 0,4-4-20 15,0-1 15-15,0 6-5 0,0 2-2 0,4 1-3 16,-1 4-16-16,4 5 29 0,-4-2-28 15,1 10 30-15,1-1-23 0,-4 4 24 0,2 2-7 16,-2 3 4-16,-1 0-11 0,0 2-9 0,0 0 13 0,0 2-16 16,0-1 33-16,0 1-13 0,-5-1-44 15,-1 1-21-15,2-3-69 0,-5 0-48 0,3-4-61 16</inkml:trace>
  <inkml:trace contextRef="#ctx0" brushRef="#br0" timeOffset="35959.37">22698 15971 604 0,'6'0'-13'0,"3"0"33"0,2 0-9 16,4 0-4-16,6 0 27 0,4-20-37 0,2 0-16 15,8 0 39-15,2-3-19 0,5-5 26 0,3-1 47 16,2-6-33-16,4-1 1 0,3-2-1 0,1-3-52 16,10-1 28-16,3-2-11 0,5-2-11 0,6 1 32 15,2-2-32-15,6 1 8 0,3 4-10 0,1-1 8 16,3 3-1-16,-5 0-4 0,-1 3-4 0,-2-2-3 15,0 5-13-15,-4 4 21 0,0-2 5 0,-4 3-14 16,-2 0 12-16,-4 3-2 0,-1 6 17 16,-8-1-12-16,-5 3-7 0,-8 1 6 0,-4 3-19 15,-5 2 30-15,-9 12 3 0,-7-12-26 0,-3 12 41 16,-7 0-23-16,-5 0 3 0,-5 0 19 0,0 0-107 16,-5 0-25-16,0 0-44 0,-9 0-93 0</inkml:trace>
  <inkml:trace contextRef="#ctx0" brushRef="#br0" timeOffset="44169.23">23585 16111 653 0,'0'0'-13'16,"-2"0"31"-16,-1 0-4 0,3 0-2 0,-1 0 30 16,-1-12-17-16,0 2-9 0,0-3-9 0,-1 2 18 15,3 1-35-15,-1-4 18 0,-1-1 0 0,2 0-40 16,0-4 48-16,0 1-15 0,8-5 31 0,-3-1-42 15,4-1 3-15,-1-1 30 0,1 2-57 16,1-2 57-16,0 4-44 0,3 2 8 0,-3 2 36 0,0 3-4 16,0 4 6-16,-1 11-34 0,1 0 4 15,-3 0 17-15,-1 0-1 0,2 0 14 0,-3 0 18 16,0 0-56-16,0 0 6 0,2 14 15 0,-2 3-13 16,-2 8 6-16,1 0 24 0,0 6-28 0,-2 2 4 15,-2 1 8-15,0 2-10 0,0-1-28 0,-4-1 3 16,-4 1 27-16,2-4-22 0,-2-1 44 0,-2 1-14 15,1-3-15-15,5-3 48 0,-5-3-42 0,1-3 18 16,0 1-3-16,0-5-17 0,2-15 19 0,0 14 4 16,0-14-11-16,-1 0-9 0,4 0 16 0,-1 0-24 15,0 0 11-15,4 0-13 0,0 0-6 0,0 0-8 16,0 0 32-16,0-18 2 0,0-2 1 16,4 3 4-16,0-1-24 0,-1 1-6 0,2-1 7 15,-1 1-9-15,0 3-15 0,2-1 27 0,-2 4-8 16,2 11 15-16,-2-13 17 0,4 13-3 0,-6 0-33 15,1 0 18-15,2 0 6 0,2 0-28 0,-3 0 15 16,3 0 0-16,1 0 8 0,0 0-15 0,1 0-11 16,0 0-80-16,3 0-26 0,2 0-20 0,0 12-49 15</inkml:trace>
  <inkml:trace contextRef="#ctx0" brushRef="#br0" timeOffset="44984.57">24040 15571 746 0,'-10'-12'-4'0,"1"12"39"16,-1 0-7-16,3 0-6 0,-3 0-11 0,0 0-44 15,-1 0 30-15,3 0 19 0,1 0-20 0,-5 0 39 16,3 17-30-16,4-4-19 0,-4-2 11 15,3 0-26-15,-1 4 34 0,4-1 10 0,-1-14 2 0,0 15-3 16,1 0-17-16,3-1-36 0,0-14 36 0,0 15 5 16,0-15-15-16,0 11 23 0,3-11 9 15,4 0-30-15,-4 0-13 0,1 0 23 0,5 0-15 16,-4 0 3-16,1 0 37 0,4 0 2 0,0 0-34 16,-2 0 14-16,2 0-15 0,0 0-14 0,3-15 35 15,-3 1 6-15,-3-1 3 0,3 2-6 0,2-1-18 16,-4-5-12-16,2 5 19 0,-4-2-11 0,3 0-8 15,-4-2 39-15,3 4-52 0,-4-1 17 0,2 0 10 16,-2 3-3-16,2-1 47 0,-2 13-47 0,2-15 25 16,-2 15-44-16,2-15-30 0,-2 15 64 0,1 0-41 15,0-17 47-15,-3 17 4 0,2 0-58 16,1-14 58-16,-4 14-37 0,3 0 5 0,1 0 66 0,-4 0-55 16,1 0 8-16,0 0-33 0,0 0-19 0,1 0 64 15,-2 0 0-15,1 0 25 0,-2 0 5 16,0 0-49-16,0 0-2 0,0 0 17 0,0 0-10 15,-3 0-11-15,-2 0 30 0,1 18-32 0,0-1 3 16,-2 6 26-16,2 0-22 0,-2 4 10 0,0 1 6 16,0 4-17-16,-2 0-10 0,0 2 33 0,3 1-39 15,-4 1 29-15,3-1-23 0,1 2-19 0,-4-1 35 16,3-1-24-16,2-4 38 0,0 0-13 16,2-1 20-16,1-2-9 0,1-2 1 0,0-5-7 0,0-1-17 15,0-2 6-15,3-4-38 0,4-2 3 0,-4-12-26 16,5 11-4-16,-2-11 23 0,3 0-3 15,1 0-21-15,-3 0 29 0,2 0 17 0,1 0-4 16,0 0 14-16,-1-13-1 0,1-5-24 0,2 1 44 16,-1-1 12-16,-1-2-43 0,0 0-8 0,-3 0 11 15,3-1 4-15,-1 1 21 0,-4 0 30 0,0 2-37 16,1 1 28-16,-5 2 60 0,3 3-2 0,-4 12 40 16,2-12-10-16,-2 12-42 0,0 0-7 15,0 0-42-15,0 0 2 0,-6 0-18 0,0 0-14 0,0 0 38 16,1 0-41-16,-4 0 14 0,-1 15 2 0,4 2-28 15,-2-2 42-15,0 3-14 0,3-2 7 0,-4 5-16 16,3-3-1-16,0 1-24 0,2-2 4 16,3-2 23-16,-4-2-27 0,5-13 41 0,0 15-35 15,0-15 24-15,0 0-22 0,6 11 22 0,0-11 20 16,2 0-6-16,-2 0 4 0,4 0-20 0,-2 0 11 16,0 0-28-16,2 0 24 0,0 0-22 0,-2 0-12 15,0-15 3-15,1 15-18 0,-3-14-61 0,1 14-94 16,-3-10-70-16</inkml:trace>
  <inkml:trace contextRef="#ctx0" brushRef="#br0" timeOffset="50093.73">23198 15791 525 0,'-1'-11'-7'16,"-3"11"-15"-16,-1-12 31 0,2 12 3 0,-1-14 26 15,1 14 30-15,0-11-11 0,0 11 5 0,2 0 3 16,-2-12-1-16,2 12 0 0,1 0-13 0,0 0-39 16,0 0-15-16,0 0-4 0,0 0 30 0,0 0 13 15,0 0-6-15,0 0 7 0,0 0-21 0,0 0 26 16,0 0 25-16,1 14-25 0,3-3-15 0,-1 4-1 15,0 5-12-15,0 3 20 0,-2 2 15 16,2 4-45-16,-1 4-3 0,-1 2 11 0,-1 4-11 16,0 5 34-16,0-2-13 0,0 8-16 0,0-1 15 15,-6 1-31-15,2 1 10 0,-2-1-5 0,2 0-20 16,3-3 37-16,-4-4-23 0,2-3-14 0,-1-5 4 16,1-6-113-16,0-3-55 0,3-8-35 0,0-4-50 15,0-14 22-15</inkml:trace>
  <inkml:trace contextRef="#ctx0" brushRef="#br0" timeOffset="50683.23">23018 15940 680 0,'-1'0'-25'0,"1"-13"-8"0,0 13 33 0,0-11-9 16,0 11 60-16,7-11 8 0,2-1-54 16,-1 0 56-16,2 1-27 0,3-3 9 0,2 2 41 15,1-2-29-15,-1-2-20 0,6 0 10 0,-1-2-17 16,1 3-39-16,5-3 53 0,0 1-48 0,5-3 25 15,0 4 44-15,4-5-72 0,2 1 29 0,5-1-24 16,4 0-10-16,0-4 22 0,5 2 8 0,3 0-17 16,1-3-6-16,2-1 5 0,1-1-7 0,-1-2 23 15,-2 0-11-15,1-2 6 0,0 0 9 0,-1-2-19 16,-4 3 25-16,-3-2-8 0,2 1-20 0,-3-3-13 16,-4 6 6-16,1-2 1 0,-3 1 22 0,-2 0 13 15,0 2-27-15,-3 2 7 0,-5 5-6 0,0 2-7 16,-5 2 14-16,-5 2-27 0,-1 5 21 15,-5 10-2-15,-4 0-16 0,-2 0 24 0,-3 0 6 16,-6 0-4-16,0 0 1 0,0 0 24 0,-6 0-43 16,-1 0 37-16,0 21-32 0,-2-3-11 0,-1 1 32 15,3 2-24-15,-3 2 11 0,1-2-11 0,2 2 7 16,-2-3-4-16,2 1 22 0,0 1-33 0,1-4 10 16,3 2 20-16,0-5-23 0,2 3 37 0,-2-1-61 15,3 2 18-15,0 2 24 0,0 0 5 0,0 2 13 16,3 3-10-16,-2 3-13 0,3 6-12 0,-2 0 10 15,1 0-37-15,-2 6 49 0,-1 2-7 0,2-1 1 16,1 3-11-16,-3-1-7 0,0 1 10 0,0 0 10 16,0 0 9-16,0 0-63 0,0 0-41 15,0 0-70-15,0 0-32 0,0 0-63 0,0 1-10 16</inkml:trace>
  <inkml:trace contextRef="#ctx0" brushRef="#br0" timeOffset="51137.21">23043 17426 619 0,'0'0'-3'0,"0"-15"-6"0,0 15 13 0,0-16-47 16,5 1 17-16,1 0 50 0,7 1-27 0,-1-2 61 15,4-3 14-15,2-1-63 0,1-6 20 16,8-4 10-16,-1-1-35 0,8-5 10 0,2-3 19 16,5-5-16-16,5 0-12 0,5-6 19 0,5-1-11 15,6-5-3-15,4 1 23 0,4-3 16 0,4-3-49 16,3 0-10-16,-2 1 28 0,1 1-36 0,0 0 16 16,-2 4 30-16,-2 3-33 0,-4 3-4 0,1 2 37 15,-6 6-56-15,4 4-7 0,-10 2 41 0,-1 3-39 16,-2 4 28-16,-4 4-9 0,-4 3-73 0,-4 2-12 15,-6 4-20-15,-4 3 0 0,-3 2-39 0</inkml:trace>
  <inkml:trace contextRef="#ctx0" brushRef="#br0" timeOffset="51357.61">24071 16908 769 0,'6'0'2'15,"0"0"13"-15,3-16-57 0,2-3-58 0,7-4-95 16</inkml:trace>
  <inkml:trace contextRef="#ctx0" brushRef="#br0" timeOffset="55313.96">27682 9791 462 0,'-5'0'-23'16,"3"0"42"-16,-3 0 25 0,0 0-5 0,0 0 35 15,0 0-64-15,0 0-4 0,2 0 21 0,-3 8 16 16,2-8-8-16,-2 0-10 0,-1 0 19 0,2 0-53 16,-1 0 41-16,0 0 17 0,0 0-43 0,0 0 38 15,-1 0-9-15,1 0-52 0,1 0 43 0,-3 0-2 16,1 0-7-16,2 0 20 0,-3 0-47 0,0 0-17 15,-2 14 21-15,0-14 20 0,-1 15-1 16,1-1 7-16,-3-2-34 0,-1 2-12 0,0 0 31 16,-2 2-5-16,0 3-8 0,-2-1 26 0,0 3-40 15,-2-2 20-15,-5 2 30 0,6 1-40 0,-4-1 23 16,2 1-10-16,-4-1 0 0,4 0-5 0,-4-2 14 16,3 0-9-16,-1-1 10 0,0 2-1 0,2-2-26 15,0-1-2-15,-3 2-13 0,5-1 30 0,-4 0 15 16,3-1 1-16,1 0 15 0,1-2-39 15,-3 5 17-15,1-2-17 0,4-1-12 0,-4 1 39 0,3-1-20 16,-2-2 41-16,3 4-19 0,-1-1-7 16,-2 0-12-16,5 0-55 0,1-2 49 0,-2 0 7 15,1 2 17-15,-2-5 13 0,0 5-60 0,2-1 11 16,-2 0 2-16,-1 1 13 0,-4 1 0 0,1 2-8 16,0-1 8-16,-1 2-2 0,0 0 36 0,0-2-13 15,2 0-31-15,2 0 23 0,-4-1-19 0,6-3-17 16,-1-1 49-16,1 0-17 0,4 0 5 0,1-1-26 15,-3-3-15-15,6-1 13 0,-2 0-13 0,2-10 61 16,1 13-26-16,2-13 16 0,-2 10-10 0,2-10-10 16,1 11-17-16,1-11-6 0,1 9 36 15,-4-9-6-15,3 10 11 0,0-10-52 0,-2 11 22 0,1-11-16 16,-1 14 39-16,-1-4 10 0,1 1-8 0,-3-1 10 16,0 1-38-16,1-2 36 0,0 2-37 15,-1 1-20-15,-2-3 33 0,1 3-18 0,0-3 7 16,2 3 24-16,-2-2-38 0,1 0 34 0,0 0 12 15,-1-1-27-15,2 1 37 0,1-1-31 0,0 2-6 16,0-2 21-16,0-9-14 0,1 13-3 0,3-3 0 16,-2 0-10-16,1-10 18 0,2 15-11 0,0-5-14 15,0 0 34-15,0-10-25 0,0 13 20 0,0-2 5 16,0-11-3-16,0 15 5 0,0-4-20 0,5 0 23 16,-4 1-39-16,2-2 6 0,-2 1-1 0,4 0-18 15,-2 2 33-15,1-2 18 0,0 3 13 0,0-2 0 16,2 2-45-16,0-1 19 0,-2 0-12 15,2 2 13-15,0 2-13 0,0-5-1 0,1 3 22 16,-1-4-40-16,4 3 64 0,-5-1-43 0,3 1-26 16,0-2 45-16,-2 1-15 0,3 3-17 0,-2 1 39 15,2 1-19-15,-2-2-6 0,1 3-1 0,0-2-4 16,0 3-4-16,1-3 26 0,-2 0 6 0,2-2-9 16,-3 2-10-16,-1-3-7 0,1 2 6 0,3-2-37 15,-3 1 40-15,-1-1-16 0,1-2-10 0,-2 0 53 16,2 0-9-16,0-2-8 0,-2 0 20 0,2-10-37 15,0 14 1-15,-2-3-17 0,2-11 26 0,-2 13-2 16,0-2-12-16,-2-11 8 0,2 11-44 16,1-11 58-16,-4 12-24 0,2-12 6 0,-2 9 35 15,1-9-68-15,1 0 56 0,-3 12 12 0,1-12-42 16,-1 0 30-16,3 0-27 0,-3 8-11 0,0-8 34 16,1 0-12-16,-1 0 1 0,0 0 23 0,0 0-32 15,0 0 30-15,2 0-30 0,-2 9-13 0,3-9 1 16,-3 0-36-16,0 0 53 0,0 0 9 0,1 0 2 15,-1 11 22-15,0-11-26 0,0 0-16 0,0 0 21 16,2 0 8-16,-2 0-5 0,0 9-11 0,3-9 9 16,-3 0-22-16,0 0-31 0,1 0 45 0,-1 0-20 15,0 0 0-15,0 0 35 0,3 0-24 0,-3 0 14 16,1 0 13-16,-1 0 2 0,0 0-14 0,2 0-5 16,1 0-4-16,-2 0-25 0,3 0 18 15,1 0-7-15,0 0 1 0,0 0 23 0,1 0 5 16,-1 0-6-16,1 0 1 0,3 0 0 0,-2 0-52 15,6 0 36-15,-3 0-22 0,2-11 14 0,-1 1 41 16,3 1-37-16,1-1 10 0,-2 0-20 0,1 0 16 16,1 1 35-16,1-1-9 0,-1-1-13 0,0 2 3 15,1-3-61-15,0 2 33 0,1-3 16 0,3 1-18 16,0-1 17-16,5-2-10 0,-5 0 19 0,3 1-1 16,0-3 15-16,0 2-16 0,2 0 9 0,1-1-25 15,-5 0 32-15,5 2-23 0,-1-1-13 16,-1 1 17-16,-2 0-5 0,2-1 15 0,-2 3 4 15,-1 0-7-15,0 12-15 0,0-17 8 0,-2 6-26 0,1 11 29 16,-2-18-17-16,0 6-5 0,0 12 40 16,-3-14-29-16,1 14-4 0,0-14 18 0,1 14-26 15,1-15 8-15,-2 4 17 0,-1 11-35 0,1-11 32 16,-1-2 9-16,1 1-1 0,-1 2 19 16,0-3-44-16,1 0-4 0,-2 0-3 0,0-1 24 15,4 2-14-15,-4-3-12 0,-1-1 20 0,4 0-11 0,-1 3 22 16,-3-5 21-16,4 2-24 0,-1 0-31 15,-3-2 2-15,0 3 13 0,0-2 8 0,-3 3 24 0,1-4 1 16,1 1-14-16,-4 3-35 0,0 2 22 16,0-1-13-16,2-1-1 0,0 2 15 0,-2 1-6 15,2 1-23-15,-2-3 33 0,4 2 27 0,-3 0-10 0,1-2 22 16,3-1-47-16,0 0 7 0,0 1-5 16,-1-4-24-16,-1 3 34 0,4-4-45 0,-4 4 32 15,4-3 41-15,-1 0-44 0,-2-1 38 0,0 3-47 16,3 0 0-16,-4-1 26 0,4 3-38 0,-6-2 37 15,3 1 2-15,0 1-2 0,-2 0 24 0,0 2-15 16,0-3-26-16,0 2-20 0,0-1 7 16,0 2-10-16,0-3 21 0,1 4 12 0,-1-2 25 0,-3 12-3 15,1-16 9-15,3 4 5 0,-4 12-47 16,-1-15 20-16,1 15 3 0,-1-11-15 0,-1 11 3 0,0-14 4 16,-4 14-33-16,3 0 17 0,-2 0 6 0,1-10-16 15,-2 10 41-15,-1 0-5 0,0 0-13 16,0 0 35-16,0 0-41 0,0 0-29 0,0 0 67 15,0 0-54-15,0 0 22 0,0-10 36 0,-6 10-49 16,4 0 16-16,0 0-8 0,1 0-4 0,-2 0-20 16,1 0 23-16,0 0 1 0,0-15 6 0,2 15 29 15,-1-14-19-15,-4 2 8 0,4 12-26 0,-2-16-2 16,-1 1-14-16,1-1 8 0,-2-1-8 0,0-1 6 16,-1 1 7-16,-3-3 2 0,-1 0 21 0,0-1-8 15,-2-2 3-15,0 2-3 0,-3-1 9 16,2-1-22-16,-3-1 14 0,0 2-11 0,-4-2-24 15,2 3 29-15,-1-2-6 0,-1 3 7 0,-5-1 17 16,1 1-22-16,-4 5 2 0,2-1 7 0,-4 1-5 16,-2 5-7-16,-1 0 6 0,0 10 3 0,-3 0-49 15,2 0 1-15,-2 0-37 0,0 0-51 0,0 0 10 16,2 10-87-16</inkml:trace>
  <inkml:trace contextRef="#ctx0" brushRef="#br0" timeOffset="60686.13">27284 10094 715 0,'-1'0'22'0,"-1"0"5"16,-1 0-7-16,-1 0-9 0,3 0-8 0,-4 0-1 15,4 0 8-15,-4 0 40 0,4 0-30 0,-3 0 15 16,2-12 28-16,-1 12-34 0,-1-13 10 0,1 13-6 15,-1-15-6-15,0 15 37 0,-1-12 22 0,4 12-38 16,-5-15-13-16,-3 4-24 0,4 11-10 0,-3-17 14 16,1 1 12-16,-3 0-30 0,0 1 13 0,-2-1 22 15,1-2-21-15,-2-2 5 0,-3-1-21 0,3-3 10 16,-3-2 1-16,-2-3 13 0,2-3 26 16,-5 0-27-16,6-5-25 0,-6-1-3 0,1-2-21 0,3-1 17 15,-3 1-10-15,0 1 24 0,-1-5 10 16,4 4-10-16,-3-1 40 0,1 6-48 0,3-2-14 15,0 4 23-15,2 0-21 0,3 3 20 0,-4 3-3 16,8 2-5-16,-2 5 10 0,4-1 1 0,-1 3 10 16,0 1-36-16,2 3 25 0,-2-1-1 0,2 15-9 15,-1-14 28-15,1 14-27 0,1-14 10 0,0 14 11 16,2 0-20-16,-4 0 20 0,4 0-19 16,-2-13 21-16,2 13 8 0,1 0 1 0,-3 0 37 0,1 0-29 15,1 0-9-15,-2 0 0 0,3 0-45 0,-1 0 19 16,1 0 9-16,0 0-18 0,0 0 9 15,0 0-18-15,0 0 13 0,0 0-1 0,0 0 21 16,0 0-7-16,0 0-20 0,0 0 31 0,0 0-25 16,0 0 34-16,0 0-23 0,0 0-10 0,0 0 11 15,0 0-21-15,0 0 28 0,0 0-16 0,0 0 16 16,0 0-28-16,0 0-8 0,0 0 8 0,1 0-13 16,3 0 37-16,-2-15-2 0,2 15 9 0,0-16 7 15,1-2-17-15,0 4-12 0,0-1 12 0,1-2-3 16,-2-3 13-16,3 0 25 0,-3-1-32 0,2 1 5 15,-1 0-7-15,0 1-3 0,1 0 9 0,3 3 2 16,-4 0-21-16,0 16 11 0,1-18 2 0,-5 18-18 16,3-15-20-16,-4 15-39 0,2 0-64 15,-2 0-79-15,0 0-7 0,0 0-15 0,0 0-10 16,0 0 39-16</inkml:trace>
  <inkml:trace contextRef="#ctx0" brushRef="#br0" timeOffset="61034.79">26738 8614 978 0,'-7'0'7'0,"1"-12"2"15,0 12 6-15,-1 0 16 0,1 0-16 0,0 0 5 16,2-15-5-16,-2 15-9 0,5 0-5 0,1 0 4 15,0 0-6-15,0 0-13 0,0-14 14 0,0 14-11 16,1 0-16-16,5-14 28 0,3 14-14 0,-4-16 21 16,1 3 25-16,3 13-31 0,-2-17-5 0,3 2 8 15,0 15-20-15,0-15-14 0,-1 15 32 16,-2-14-28-16,3 14 17 0,0 0 29 0,-4-11-16 0,3 11-6 16,-4 0-13-16,-3 0 7 0,5 0 3 15,-5 0 8-15,-2 0 35 0,0 0-13 0,0 0-4 16,0 0-14-16,0 0-9 0,0 0-11 0,0 0 8 15,0 16 14-15,-5 3-10 0,1 0 13 0,2 2 1 0,-2 1-9 16,0 2-50-16,2 0-73 0,-2 1-48 16,4 1-88-16,0 0 18 0</inkml:trace>
  <inkml:trace contextRef="#ctx0" brushRef="#br0" timeOffset="65462.73">26696 7641 906 0,'-7'0'-3'0,"-2"0"25"15,5 0-4-15,-2 0 25 0,5 0 24 16,-2 0-49-16,1 0 25 0,2 0-18 0,-1 0-53 16,1 0 48-16,0 0-31 0,0 0-21 0,0 0 34 15,0 0-6-15,3 0 10 0,1 0 0 0,0 0-11 16,2 0 4-16,4 0-3 0,0 18 38 0,0-1-4 15,5 1-14-15,-2 2 2 0,1 5-33 0,2-1 9 16,3 2 11-16,-3 0-10 0,-1 3 3 0,6 1-20 16,-4-2 3-16,2-2-1 0,-3 1 4 0,-1-4 45 15,1 0-31-15,-1-3 24 0,-4 1-5 0,2-4-29 16,-1-6 22-16,-5 2-47 0,2-13-68 0,-1 11-12 16,-5-11-46-16,3 0-10 0,-2 0-11 0</inkml:trace>
  <inkml:trace contextRef="#ctx0" brushRef="#br0" timeOffset="65926.94">26664 7563 793 0,'-4'0'6'16,"2"0"-18"-16,2 0 19 0,-1 0-20 0,1 0 0 15,0 0 6-15,0 0 17 0,0 0 11 0,3 0-8 16,1 0 20-16,2 0-30 0,3 0-16 0,1 16 18 15,0-1-7-15,1 0 3 0,1-1 46 0,2-2-25 16,2 3-12-16,-1-15-24 0,0 19-17 16,1-4 22-16,0-15 36 0,0 15-3 0,3-15-11 15,-5 0-14-15,-1 15 7 0,2-15 19 0,-4 0-17 16,4 0-2-16,-5 0-30 0,-3 0 2 0,1 0 29 16,1 0 22-16,-3 0 10 0,0 0 18 0,-1 0 4 15,0 0 12-15,-4 0-26 0,-1-15-17 0,0 3 1 16,0-5-48-16,-6 2 36 0,1-7 2 0,-4-2-33 15,2 1 43-15,-3 0-28 0,1 0-19 0,-1 2 31 16,3 1-48-16,-2 5 21 0,3 4 39 0,1 11-15 16,0 0 7-16,4-14-17 0,-4 14-44 15,5 0 20-15,0 0 34 0,0 0-3 0,0 0 5 0,0 0-3 16,0 0-9-16,0 0-2 0,5 0 14 16,-1 0-10-16,-1 0-2 0,6 0-20 0,-4 0 6 15,6 0 22-15,0 0-19 0,-1 16 26 0,5-16-4 16,0 18-33-16,0-1 25 0,1-2-1 0,1 2-6 15,2 0 18-15,-2-2-8 0,3 2-13 0,0 1 11 16,-1-3-17-16,-2 2-2 0,4 0-28 0,-6-5-25 16,6-12-74-16,-6 17-11 0,4-17 4 0,-3 15-20 15,-3-15 53-15,1 0-71 0</inkml:trace>
  <inkml:trace contextRef="#ctx0" brushRef="#br0" timeOffset="66289.02">27343 7449 1029 0,'-4'-14'10'0,"2"14"35"16,-2 0 27-16,0 0-3 0,-1 0-11 0,0 0-30 15,-4 0 5-15,3 0 24 0,1 0 3 0,-1 0 10 16,-3 0-34-16,3 0-6 0,-1 0-2 0,-2 0-21 16,4 0 4-16,-4 15-2 0,3-2-3 0,3 1-2 15,-4-1 7-15,6 2-18 0,-4-1-6 0,5 0 15 16,0 2-11-16,0 0-4 0,0-2 28 0,5 0-19 15,1-1 12-15,-1 1-23 0,1-14 10 0,4 15-10 16,0-15-13-16,0 15 35 0,3-15-27 16,-3 0 35-16,3 0-1 0,0 0-9 0,-1 0 7 15,-1 0-23-15,2 0 18 0,-3 0 7 0,-2-17-7 16,2-1 5-16,-4 1-24 0,-1-1-3 0,0 1 2 16,-3-1 14-16,-2 1-1 0,0-1 21 0,0-2-28 15,-7 3 12-15,0-1 5 0,-2 3-27 0,2 1 37 16,-3 2-34-16,0 1 32 0,-3 11 11 0,4 0-29 15,1-14-3-15,-2 14-50 0,0 0-34 0,2 0-7 16,1 0-36-16,4 0-68 0,-1 0 0 0,0 0-10 16,4 0 0-16,0 0 29 0</inkml:trace>
  <inkml:trace contextRef="#ctx0" brushRef="#br0" timeOffset="66643.78">27382 7240 1135 0,'-1'0'35'0,"-4"0"14"0,2 0 13 0,-1 0-19 16,0 0-32-16,2 0 17 0,-1 0-10 0,-1 0 28 15,3 0-19-15,-1 0-22 0,-1 0 2 0,3 0-10 16,0 0 22-16,0 0-17 0,0 0-8 16,6 0 5-16,1 14-2 0,-1-2 15 0,1 0-11 15,2 0-16-15,1 0-10 0,2 1 10 0,-1-13 11 0,2 15 27 16,0-4-15-16,2-11-6 0,-1 13-3 15,2-13-8-15,-2 0 12 0,-1 0-11 0,2 0 21 16,-3 0-1-16,2 0-10 0,-4 0 14 0,0 0-19 16,0 0 0-16,-2 0-7 0,-2 0-2 0,-2-15 29 15,2 6-28-15,-3 9 52 0,-3-14-16 0,3 2-19 16,-3-2 29-16,0 4-41 0,0-3 15 0,-6 0-4 16,0 2-12-16,-2-3 25 0,-1 2 4 0,3 0-4 15,-4 1-10-15,3 11 4 0,-1-14-27 0,2 14 17 16,-2-10-5-16,1 10-20 0,2 0-28 0,0 0-62 15,2 0-22-15,1-11-68 0,2 11 9 0,0 0-21 16,0 0-48-16</inkml:trace>
  <inkml:trace contextRef="#ctx0" brushRef="#br0" timeOffset="66886.94">27647 6959 1099 0,'-6'0'12'0,"2"0"6"0,0 0 42 0,0 0 12 16,-1 0-44-16,2 0 21 0,1 0-46 0,2 0-10 15,-2 0 41-15,-1 0-21 0,3 0-7 0,0 0 6 16,0 0-20-16,5 0-23 0,0 0 35 16,2 0-2-16,1 0-19 0,2 0 11 0,-2 11-20 15,4-11-4-15,1 18 28 0,-2-18 26 0,2 15-18 16,0-4-8-16,-1-11 4 0,-1 15-50 0,0-15-29 15,1 15-59-15,-4-15-64 0,-1 13-31 0,-3-13-18 16</inkml:trace>
  <inkml:trace contextRef="#ctx0" brushRef="#br0" timeOffset="67047.06">27595 6868 809 0,'-4'0'-1'0,"0"0"18"0,-1 0-17 0,5 0-24 16,0 0-27-16,0 0-64 0,0 0-38 0,6 0-26 15</inkml:trace>
  <inkml:trace contextRef="#ctx0" brushRef="#br0" timeOffset="67980.74">27758 6814 743 0,'-5'14'20'0,"5"-14"6"0,0 12 1 15,0 2 26-15,0-14-22 0,0 15 7 0,5 1-11 16,0-3-10-16,-3-1-30 0,4 0 1 0,0 1 24 16,1 1-28-16,2-2 48 0,2 2-18 0,1-1-32 15,-1-2 25-15,1-11-21 0,1 15-15 0,-2-15 26 16,-1 14 0-16,-2-14 0 0,0 12 34 0,0-12-24 15,-6 0 2-15,1 0 15 0,2 0-6 0,-5 0 56 16,0 0-6-16,0 0-9 0,0 0-11 0,-5 0-42 16,2 0-10-16,-1 0 9 0,-2 0-12 0,0 0 19 15,1 0-17-15,-4 0-7 0,1-12 13 16,-1 12-16-16,-1-16 8 0,1 3-3 0,1-1 14 0,0 3-1 16,2-2-8-16,2 1 1 0,0-2 0 0,2 3 2 15,0-3 20-15,2 2-30 0,0-2 9 16,5-1-5-16,0 3 13 0,2 0 9 0,-3-2-11 15,3 14-24-15,1-18-4 0,-1 4 17 0,3 14-4 16,-1-18 41-16,1 18-12 0,-2-14-13 0,2 14-8 16,0 0-4-16,0 0 5 0,0 0-1 0,-2 0 27 15,2 0-18-15,-2 0-7 0,1 0 32 0,1 0-21 16,2 0-16-16,-2 0-12 0,-1 0-15 0,1 0-38 16,2 0 10-16,0 14-12 0,-2-14-24 0,4 0 7 15,-2 0 16-15,0 0 8 0,0 0-3 0,-1 0 31 16,0 0-25-16,1 0 51 0,-2 0 15 15,0-17 11-15,-2 3 1 0,3-1-51 0,-6 0 28 16,1-5-21-16,3 5 47 0,-6-5-8 0,1 5 17 16,0-5 15-16,-2 3 31 0,1 0 27 0,-3 5-5 15,0 1 3-15,0 11-32 0,0-14 26 0,-6 14 2 16,1-15 6-16,0 15-33 0,-2 0-15 0,1 0 3 16,0-10 1-16,0 10 16 0,-4 0 8 0,4 0-58 15,-4 0 7-15,2 0 5 0,0 0-24 0,-2 0 28 16,0 0-14-16,4 0-30 0,-2 12 15 0,1-12 6 15,0 14-36-15,1-14 23 0,2 15-9 16,0-15-2-16,2 13 13 0,0-13-4 0,2 0 13 16,0 16-22-16,6-16-5 0,-2 0 25 0,4 15-28 15,0-15 30-15,1 0 0 0,0 0-17 0,3 11 15 16,0-11-27-16,0 0 24 0,0 0-22 0,-2 0-2 16,2 0 14-16,-2 0-12 0,0 0 34 0,-1-14-8 15,-3 3-30-15,1 11 8 0,-3-16 5 0,0 2 9 16,-2 14 35-16,1-14-33 0,-3 3-21 0,0 11 9 15,0-12-9-15,0 12 17 0,-7-11 15 0,4 11-15 16,-2 0 5-16,1 0 3 0,3 0-12 0,-2 0 10 16,1 0-20-16,2 0 15 0,0 0-9 0,0 0 0 15,0 0 20-15,0 0-24 0,0 0 10 0,0 0 3 16,0 0-6-16,0 0 13 0,5 0-6 16,0 0-4-16,0 0-17 0,0 0 21 0,1 0 0 15,2 0-5-15,0 0 12 0,4 13-23 0,-2-13 13 16,0 19 7-16,3-5 3 0,-2-3 8 0,-1-11-9 15,2 21-12-15,-2-3 11 0,0-2-8 0,0-1 5 16,0 1 15-16,-1-1-15 0,-2-3-5 0,-1 0 6 16,0 2 4-16,-2-2-4 0,0 3 16 0,-2-1-30 15,1-2 8-15,-3 5-19 0,0 0 7 0,0-2 15 16,-9 5-15-16,3-2 35 0,-2 2-40 0,0-3 28 16,0 4 6-16,-2-3-73 0,0 0-36 0,-2-1-68 15,0-3-114-15,0 0-22 0,-2-4-47 0</inkml:trace>
  <inkml:trace contextRef="#ctx0" brushRef="#br0" timeOffset="68524.04">28445 5876 1012 0,'-5'0'25'16,"-2"0"5"-16,1 0 9 0,-1 0 37 0,-2 0-31 15,2 0-14-15,-2 0-18 0,2 0-50 16,-2 20 13-16,-1-3 27 0,4-1-6 0,1 0-1 0,0 2 7 16,1-1-14-16,2 1 2 0,2-2 26 0,0 0-7 15,0 1-11-15,6-3 21 0,3 0-18 16,0-1-2-16,4-13-5 0,-2 14-20 0,3-14 2 15,2 12-14-15,0-12 21 0,3 0 20 0,-2 11 9 16,2-11 5-16,-2 0 6 0,2 0-24 0,-3 0-4 16,1 0 4-16,-2 14-15 0,-4-14 26 0,4 0-17 15,-5 0 25-15,-3 0 48 0,0 0-25 0,-4 12 40 16,0-12-19-16,-3 0-43 0,0 0 13 0,0 14-47 16,0-14 20-16,-5 15-16 0,0-3 18 0,-1 0 18 15,-3-12-22-15,-1 17 17 0,0-3-29 0,-1-2 14 16,-4-12-9-16,4 16-13 0,-4-16-8 0,4 14-32 15,1-14-43-15,-3 0-46 0,5 13-26 16,0-13-34-16,2 0-7 0,2 0-16 0</inkml:trace>
  <inkml:trace contextRef="#ctx0" brushRef="#br0" timeOffset="68858.36">28613 5735 1147 0,'-3'0'14'0,"0"0"-3"0,2 0 0 16,-2 0 15-16,3 0-50 0,0 0-5 0,0 0 31 15,0 0-15-15,0 0 49 0,7 0 20 0,-4 0-41 16,4 0 9-16,0 0-25 0,3 19 4 0,5-5 18 16,-4 3-15-16,4-2-1 0,0 5-7 0,1 0-7 15,-1 0 23-15,1 1-10 0,-2-1 2 0,-2 3 22 16,3-2-33-16,-3 0 23 0,-2 2-19 16,0-2-32-16,3-1 31 0,-6 0 13 0,3 0-55 15,-4 1-31-15,3-4-69 0,-5-3-91 0,-1 1 40 16,1-4-52-16</inkml:trace>
  <inkml:trace contextRef="#ctx0" brushRef="#br0" timeOffset="69028.47">28729 6094 883 0,'-5'0'42'0,"0"-10"-21"16,1 10 18-16,3 0-7 0,-4-14-46 0,5 14 19 15,-1 0-31-15,1-11 23 0,0 11 6 0,3-15-6 16,1 4 13-16,5-1-4 0,-4-3 1 15,6 0 2-15,-4-1-6 0,6-2-27 0,-2-3-17 16,4 0-67-16,-1-1-15 0,-1-1-82 0,6 3-11 16</inkml:trace>
  <inkml:trace contextRef="#ctx0" brushRef="#br0" timeOffset="69355.6">28976 5690 1040 0,'-4'0'20'0,"-2"0"7"0,0 0 8 15,-3 0 17-15,-1 0-15 0,3 0-6 0,-1 15 7 16,-3-15-11-16,1 19-13 0,3-19 0 0,-2 19-31 16,1-2 0-16,2-3 4 0,0 3 16 0,1-2-8 15,0-1-7-15,4-1 12 0,1 2-5 16,0-2 11-16,0-13 6 0,6 17-13 0,2-5-2 16,-1-12-7-16,5 15-25 0,-2-15 29 0,6 14-5 15,-2-14 14-15,2 0 22 0,0 0-24 0,0 0-2 16,1 0 4-16,0 0-8 0,-2 0 26 0,1 0-15 15,-5 0 6-15,4-20-3 0,-5 2-40 0,0-2 32 16,-3 3-5-16,0 0-21 0,-4-1 46 16,0 4-13-16,-3-3 1 0,0-1 47 0,-4 3-45 15,-5 1 18-15,2 14-37 0,-3-18-5 0,-2 3 7 16,-1 15-18-16,-3-14 63 0,2 14-23 0,-2 0-3 16,3 0-31-16,-1 0-19 0,-1 0-23 0,4 0-38 15,1 0-27-15,0 0-51 0,4 0 2 0,0 0-69 16</inkml:trace>
  <inkml:trace contextRef="#ctx0" brushRef="#br0" timeOffset="69770.49">29287 5490 1301 0,'-4'-10'4'0,"1"10"-1"0,-1 0 6 0,-1 0 26 15,0 0-1-15,-1 0 0 0,0 0 30 0,-1 0-31 16,1 0-6-16,0 0 14 0,-1 0-43 0,0 0 23 16,0 0-14-16,-2 15-3 0,3 0-9 15,2 0 6-15,1 1 0 0,-1-1-1 0,1 3 22 16,2-3-33-16,-1 1 13 0,2-3-17 0,0-13 10 16,0 16 6-16,3-16-2 0,6 15-1 0,-4-15 5 15,1 0-19-15,3 12 1 0,2-12 23 0,-1 0-22 16,1 0 32-16,0 0 6 0,3 0-17 0,-2 0-33 15,2 0-63-15,1 0-27 0,-4-18-45 0,-1 1-53 16,3-1 8-16,-4-2-85 0</inkml:trace>
  <inkml:trace contextRef="#ctx0" brushRef="#br0" timeOffset="70278.65">29282 5069 1351 0,'-2'0'3'16,"-1"0"1"-16,2 0 40 0,-1 0 3 0,-1 0 13 16,3 0-12-16,0 0-28 0,0 0-19 0,0 0-28 15,0 0 33-15,0 0-24 0,0 0 31 0,0 0 17 16,0 0-28-16,5 0 19 0,1 0-22 0,-2 16-13 16,2 0 1-16,-1 3 10 0,1 1 5 15,4 4-6-15,-4-1 20 0,3 1-18 0,-1 3 1 0,-2-5 19 16,0 4-16-16,1-3-16 0,0-2 20 15,-4-1-3-15,4 0 7 0,-4-6 1 16,4-2-31-16,-4-12-2 0,3 14-8 0,-2-14 34 0,1 0 8 16,1 0-16-16,-2 0 12 0,0 0-13 0,-1 0 8 15,1 0-7-15,1 0 4 0,-4 0-6 0,6 0-4 16,-4 0 19-16,4-14-3 0,-4-2 2 0,3 1-1 16,-2-2-14-16,2-1 7 0,1-2 10 15,-1 0-9-15,0 1 23 0,1-1-26 0,2-3-11 0,-1 2 11 16,0 1 2-16,-3 1 2 0,4 1 5 0,-2 1-26 15,0 3-31-15,1 0-21 0,-4 14 19 0,0-14-5 16,-2 14-44-16,-2 0-28 0,0 0-71 0,0 0-1 16,-5 0 34-16,2 0 3 0,-4 0 43 0,0 21 62 15,-3-4 51-15,0 1 80 0,0 2 35 16,0 0 2-16,0-2 0 0,0 2 8 0,0 0-26 16,-1-5-25-16,4 2 6 0,-1-2-37 0,2-3-14 15,0-12 5-15,2 11-22 0,2-11-19 0,2 0-5 16,0 0 16-16,0 0-13 0,6 0 24 15,0 0 11-15,4 0-25 0,0 0 33 0,2 0-8 0,3 0-19 16,1 0-80-16,4 0-101 0,3 0-88 0</inkml:trace>
  <inkml:trace contextRef="#ctx0" brushRef="#br0" timeOffset="74042.93">27267 8419 487 0,'0'0'8'0,"0"0"14"16,-2 0 24-16,2 9-14 0,0-9-3 0,0 0-3 15,0 0-9-15,0 0-16 0,0 0 8 0,0 0-17 16,0 0-36-16,0 0 45 0,0 0-7 0,0 0-9 16,0 0 23-16,2 0 18 0,2 0-45 0,-2 0 32 15,-1 0-15-15,3 0-32 0,-1 0 45 16,0 0 1-16,1 0 23 0,1 0-19 0,-4 0-15 15,6 0-12-15,-4 0-6 0,2 0 3 0,0 0 27 16,0 0-19-16,-4 0-10 0,2 0 33 0,-2 0-17 16,-1 0 21-16,3 0 10 0,-3 0 6 0,0 0 28 15,0 0 1-15,0 0-4 0,0 0 4 0,0 0-8 16,0 0-22-16,0 0 16 0,0 0-19 0,0 0-22 16,0 0 10-16,0 0 1 0,0 0-10 0,0 0 3 15,0 0-15-15,0 0-6 0,0 0 2 0,0 0-8 16,0 0 1-16,0 0 15 0,0 0 0 0,0 0-13 15,0 0 42-15,0 0-47 0,0 0 3 0,0 0 22 16,0 0-26-16,0 0 31 0,0 0-10 16,0 0 14-16,0 0-6 0,0 0-24 0,0 0 22 15,0 0-33-15,0 0 3 0,0 0 18 0,0 0-27 16,0 0 31-16,0 0-10 0,0 0 6 0,0 0 5 16,0 0-18-16,0 0 17 0,0 0-5 0,0 0-14 15,0-9 9-15,2 9 2 0,-1-12 15 0,2 12-6 16,-1-14-22-16,0 5 10 0,1-2-11 0,0-1 28 15,-1 0-1-15,-1-2-1 0,2-1-4 16,-2-2-23-16,4 1 40 0,-5-2 1 0,4 2-24 0,-3 0 25 16,2 2-26-16,-3 0-32 0,2 3 53 0,-2 1-22 15,0 10 19-15,0-10 31 0,0 10-38 16,0-9 33-16,-5 9-18 0,0 0-18 0,0-11 10 16,0 11-42-16,-1 0 20 0,-3 0 7 0,3 0 1 0,-4 0 32 15,0 0-17-15,0 0-19 0,0 0 0 16,-1 0-11-16,-1 0 18 0,-1 12-2 0,4 0 2 15,-1-1 10-15,-3 3-26 0,6 1 8 0,-2 0 0 16,2 1-4-16,0 0 13 0,1 2-9 0,1-2 9 16,0 3-3-16,5-1-8 0,0 1 14 0,0 1-7 15,0 3-3-15,6-3 6 0,3 1-8 0,-1-1 6 16,-1 0-2-16,4-1 2 0,-1-3 9 0,1 2-20 16,2-5 4-16,-1-13 9 0,2 15-27 0,-2-15 25 15,-1 12-4-15,4-12-11 0,-4 0 42 0,4 0-45 16,-4 0 22-16,3 0-9 0,-3 0-10 0,0 0 19 15,-1 0-26-15,3 0 11 0,-3 0-5 16,-3 0-26-16,4 0-22 0,-6-14-30 0,5 1-42 16,-4 0 4-16,1 1-17 0,-4 1-59 0,2-4 19 15</inkml:trace>
  <inkml:trace contextRef="#ctx0" brushRef="#br0" timeOffset="74950.19">27533 8160 254 0,'-2'0'8'0,"2"0"-35"0,0 0-31 0,0 0-5 16</inkml:trace>
  <inkml:trace contextRef="#ctx0" brushRef="#br0" timeOffset="76970.62">27536 8056 672 0,'-3'0'-2'15,"1"0"10"-15,2 0 2 0,-2 0 5 0,2 0-11 16,0 0 7-16,-3 0-37 0,3 0 30 0,0 0-3 16,0 0 3-16,0 0 27 0,-1 0-63 0,1 0 46 15,0 0-35-15,0 0-5 0,0 0 33 0,0-11-45 16,0 11 2-16,0 0-2 0,4 0-5 0,0 0 1 16,-1 0-19-16,0 0 21 0,-1 0-32 15,0 0-27-15,0 0 26 0</inkml:trace>
  <inkml:trace contextRef="#ctx0" brushRef="#br0" timeOffset="77459.14">27551 8024 745 0,'-2'0'18'16,"-1"0"14"-16,2 0-10 0,-1 0 19 0,0 0-13 0,-3 0-29 15,2 0 9-15,1 0-32 0,0 0 8 16,-1 0 29-16,0 0-20 0,1 0 13 0,0 9-4 16,-1 3-28-16,2-12 17 0,1 14 19 0,0-5-12 15,0 5 0-15,0-2 14 0,0 2 0 0,0-2-17 16,4 3-5-16,0-1 24 0,-1 1-29 0,2-1 12 15,0-2 22-15,0 2-38 0,0-5 4 0,0 2-2 16,1-11 12-16,-1 12 2 0,2-3 4 0,-1-9 30 16,1 0-47-16,-1 11 8 0,1-11 10 0,3 0-26 15,-2 0 35-15,0 0-18 0,2 0 11 16,0 0-15-16,-2 0 29 0,0 0 12 0,2 0-38 16,-2 0 23-16,-1 0-28 0,-3 0-12 0,3 0 37 15,1 0-15-15,-4 0 27 0,0-8-2 0,-2 8-25 16,2-12 24-16,-4 1-12 0,0 2-12 0,0-3 19 15,-6 3-7-15,0-2 3 0,-1 1-4 0,0-1 17 16,0 1-25-16,-5 0-14 0,2 10 48 0,0-10-20 16,1 10 2-16,-1-10 8 0,-2 10-30 0,1 0-10 15,4 0 15-15,-1 0 4 0,0 0 0 0,0 0-36 16,2 0-18-16,2 0-50 0,-1 0-27 0,2 0 1 16,3 0-7-16,0 0-29 0</inkml:trace>
  <inkml:trace contextRef="#ctx0" brushRef="#br0" timeOffset="77712.32">27629 8188 557 0,'0'0'10'0,"0"0"-3"0,0 0-20 0,0 0 18 0,4 0 6 16,0 0-14-16,0 0 18 0,-1 0-21 0,3 0-8 15,1 0 19-15,3 0 4 0,0 0 12 16,4 0-44-16,-2 0 11 0,2 0 14 0,-2 0-15 16,1 0 14-16,0 0 4 0,-1 0-17 0,1 0 28 15,-4 0 1-15,-1 0-24 0,2 0 17 0,-1 0-24 16,-5 0 35-16,3 0-3 0,-1 0-30 0,0 0-25 16,-2 0-50-16,2 0-35 0,-2 0-17 0</inkml:trace>
  <inkml:trace contextRef="#ctx0" brushRef="#br0" timeOffset="78017.22">27767 7909 911 0,'-2'0'25'0,"2"0"6"16,0 0 12-16,0 0 17 0,0 0-29 0,0 0 12 15,0 0-15-15,0 0-10 0,0 0 15 0,0 0 0 16,0 0-16-16,0 0-18 0,0 0-5 0,0 0 3 16,0 0-11-16,0 0 34 0,0 0-21 0,0 0-22 15,3 0 48-15,4 14-40 0,-1-3 23 0,0 3-21 16,1 0 4-16,3-1 16 0,2 1-10 0,-3-2 3 16,1 2-3-16,2-1 5 0,-3-2-15 0,1 3 27 15,2-2-11-15,-5 0 17 0,3-1-12 0,-3 0-35 16,2-2-28-16,-3 1-36 0,0-10-15 15,-2 14-9-15,0-3-1 0,0-5-15 0,1-6 3 16,-5 14 13-16,0-5-35 0</inkml:trace>
  <inkml:trace contextRef="#ctx0" brushRef="#br0" timeOffset="78196.75">27780 8152 884 0,'-3'0'-22'0,"1"-9"12"16,0 9-24-16,2 0 21 0,-2 0 1 0,2-8-9 15,0 8 22-15,0 0-14 0,0-9 6 0,0 9-9 16,4-8 23-16,2 8-7 0,-3-10 12 16,6 0-3-16,-1 0-17 0,2 1 15 0,-1-2-3 0,4-1 32 15,1 1-31-15,-2-1 9 0,2-2-35 16,-2 2-58-16,2-2-41 0,1-1-95 0</inkml:trace>
  <inkml:trace contextRef="#ctx0" brushRef="#br0" timeOffset="79922.02">28352 7844 731 0,'-5'0'16'0,"1"0"8"0,3 0 24 0,-4 0-17 16,3 0 12-16,-1 0-7 0,-2 0 7 0,0 0 36 16,0 0-27-16,-1 0 19 0,-2 0-53 0,1 0-2 15,-4 0 12-15,3 0-31 0,-2 0 39 16,-2-11-11-16,2 11 3 0,-4-14-18 0,1 14-22 16,-2-17 10-16,-1 1-9 0,2-1 15 0,-2 2 9 15,-2-5-11-15,2 2-14 0,-2-4 25 0,4 1-10 16,0-2-4-16,1 0-3 0,2 0-33 0,1-1 20 15,5 3 7-15,-2 1 19 0,1 0 20 0,3 5-28 16,-2-1 2-16,5 3 0 0,0 0-10 0,0 13 24 16,0-12-28-16,0 12 0 0,0 0 19 0,0 0-31 15,0-10 38-15,0 10-18 0,2 0-3 0,-2 0 21 16,0 0-18-16,3 0-9 0,-2 0 8 0,1 0-3 16,-1 0-1-16,4 19 9 0,-3 0 6 15,0 2-18-15,1 4 15 0,-2 0 13 0,3 4-44 16,-2-1 63-16,-2 1-18 0,0 3-25 0,0-5 51 15,0-1-64-15,0-1 6 0,-6-7 33 0,5 2-41 16,-4-3 28-16,3-5-19 0,0-12 12 0,-1 12-8 16,3-12-7-16,-1 0 10 0,1 0-7 0,0 0 30 15,0 0-15-15,0 0 9 0,0 0-35 0,0 0 2 16,4 0 12-16,0 0 8 0,1 0 29 0,-2 0-33 16,4 0 21-16,-2-17-15 0,1 2-18 0,2-2 24 15,0 1-13-15,1-4 19 0,-2 1 4 0,2-2-12 16,1 1-8-16,0-1-22 0,-3 1 22 0,2 2 13 15,-4-2-14-15,5 8 23 0,-2-2-14 0,0 14-8 16,-2-16 8-16,0 3-49 0,0 13-38 16,1-15-14-16,-1 15-13 0,4-11-21 0,-5 11-8 15,1-14-82-15</inkml:trace>
  <inkml:trace contextRef="#ctx0" brushRef="#br0" timeOffset="80672.3">28373 7244 959 0,'-4'0'12'16,"0"0"2"-16,1 0 3 0,0 0 9 0,2 0-9 15,-2 0 0-15,1 0-11 0,2 0 3 0,0 0-27 16,0 0 31-16,0 0 0 0,5 0-16 0,-1 0 22 16,2 16-28-16,-1-2-23 0,3 1 35 0,0 0 6 15,0 4-11-15,0-3 37 0,2 5-40 0,0-2 17 16,0-1-21-16,0 0 4 0,-2-1 6 0,0 0-23 15,2-3 7-15,-4 1 17 0,3-3 12 16,-3 2-23-16,-1-14 33 0,0 12-6 0,-4-12-34 0,1 0 29 16,0 14-6-16,-2-14-20 0,2 0 28 15,-2 0 2-15,0 0-8 0,0 0 8 0,0 0-9 16,0 0-20-16,0 0 1 0,0 0-28 0,0 0 12 16,0 0 19-16,0 0 13 0,0 0 2 0,0 0 5 15,0 0 14-15,-4-16-37 0,2 3 21 0,1-1-32 16,1-3 3-16,-3 0 18 0,3-1 7 0,0 1 24 15,0-1-36-15,0 3 7 0,4-1 14 0,0 1-24 16,1 0 1-16,-2 6 9 0,1-3-24 0,0 12 19 16,1-14 7-16,-4 14-6 0,3 0-11 0,-2-9 19 15,1 9 0-15,-2 0-8 0,4 0-9 0,-5 0 6 16,1 0-11-16,3 0 12 0,-2 0 28 16,2 0-17-16,0 0 5 0,2 0 1 0,-2 0 2 15,2 0-6-15,0 15 1 0,3-1-21 0,-4-2 12 16,6 0-11-16,-1 0 11 0,0-1 12 0,0-11-8 15,1 14-11-15,-1-14 18 0,2 14-16 0,-2-14-28 16,4 0-6-16,-2 0-45 0,2 0-41 0,1 0-1 16,-4 0 57-16,-1 0-15 0,1 0 31 0,0 0-61 15,-1-19-44-15</inkml:trace>
  <inkml:trace contextRef="#ctx0" brushRef="#br0" timeOffset="81121.66">28797 7124 976 0,'-1'0'13'16,"-4"0"-7"-16,0 0 17 0,0 0-8 0,-3 0 13 16,2 0 8-16,0 0-13 0,0 0-9 0,1 0-7 15,-1 0-7-15,2 0 14 0,-2 14 6 0,0-14-32 16,2 12 23-16,-1-12-19 0,1 13 18 0,0-3 3 16,2-10-29-16,-2 12 22 0,4 1-5 0,0-13-6 15,0 13 21-15,0-13-34 0,0 14-5 0,4-14 37 16,1 0-14-16,-1 10-12 0,2-10 11 0,-1 0-16 15,6 0-5-15,-4 0 33 0,1 0-5 0,-2 0-10 16,3 0 0-16,-2 0 7 0,2 0 3 16,-4 0-11-16,1 0 4 0,0 0 0 0,0-15 4 0,1 6 8 15,-1-2-4-15,-1 1-14 0,0-1 8 16,-4 0 14-16,4-1-6 0,-5 1 13 0,1 1-33 16,-1 10 1-16,0-14 38 0,0 3-19 0,0 11 6 15,0-10-19-15,0 10-2 0,0 0 25 0,0 0 3 16,0-11 25-16,-1 11-22 0,-4 0-12 0,5 0-19 15,0 0-5-15,0 0 2 0,0 0-8 0,0 0 13 16,0 0 8-16,0 0-7 0,0 0 2 0,0 0 3 16,0 0-19-16,0 0 13 0,0 0 12 15,0 0 22-15,5 0-18 0,0 0-3 0,0 0-11 0,0 0-12 16,1 0 13-16,3 11-37 0,-2-11-24 0,2 0-38 16,-4 0-1-16,1 0 3 0,0 0 20 0,3 0 9 15,-4 0-10-15,1 0 19 0,-1 0-28 16,0 0 2-16,0 0-6 0,-1-16-21 0,-3 5 13 15</inkml:trace>
  <inkml:trace contextRef="#ctx0" brushRef="#br0" timeOffset="81417.42">28901 6974 798 0,'-3'0'13'0,"0"0"-16"16,2 0 34-16,-4 0-12 0,4 0-15 0,-2 0 29 16,2 0-19-16,1 0-12 0,0 0 3 0,0 0-11 15,0 0-15-15,0 0 25 0,1 0 4 0,3 0-8 16,1 0-8-16,1 0 7 0,-1 0 5 0,1 0-4 15,3 14 9-15,-2-3-2 0,2-11-7 16,-2 12 10-16,1-12-5 0,1 14-13 0,-3-14-3 16,0 14-4-16,-1-14 17 0,0 0 6 0,-4 0-13 15,4 10 28-15,-5-10-15 0,1 0 17 0,-1 0 33 16,0 0-14-16,0 0 1 0,0 0-3 0,0 0-14 16,0 0-3-16,-3 0 6 0,0 0-10 0,-1 0-33 15,1 0 17-15,-1 0 2 0,-1 0-23 0,0-15 28 16,-1 1-9-16,-3 3-5 0,3-2 13 0,2 13 9 15,-2-15-41-15,5 2 19 0,-2 13-32 0,3-15-19 16,0 1 14-16,0 14-66 0,4-15-4 16,1 1-31-16,-1 4 1 0,2-1-43 0,-1 11 11 15</inkml:trace>
  <inkml:trace contextRef="#ctx0" brushRef="#br0" timeOffset="82015.43">29045 6783 845 0,'0'0'34'0,"-1"0"12"0,-4 0-11 16,4 0 23-16,-2 0-27 0,0 0-8 0,-1 0 29 15,1 0-42-15,0 0-5 0,-1 0 3 16,-1 0-25-16,1 0 16 0,3 0 4 0,-4 13-11 15,1-1 19-15,1 0-21 0,0 2-14 0,2 1 29 16,1-1-19-16,0-2 24 0,0-12-15 0,0 19 2 16,0-7-7-16,4-12 2 0,2 14 19 0,0-14-11 15,-1 13-2-15,1-13 7 0,0 0 3 0,4 0-36 16,3 0 38-16,-3 0-5 0,2 0-2 0,-2 0 18 16,1 0-12-16,2 0-20 0,-4 0 32 15,1 0-18-15,0-15 11 0,-1 0 3 0,-2 1-43 16,0 0 21-16,-4-2-13 0,1 2 4 0,1-1-7 0,-4-1 26 15,-1 1-16-15,0 3 24 0,0 12 18 16,0-17-38-16,-6 17-1 0,2-12-7 0,-2 12-8 16,1 0 20-16,-1 0 14 0,0 0-15 0,-3 0 24 15,5 0-21-15,-2 0 3 0,2 0 11 0,-2 0-14 16,5 0 27-16,-4 0-10 0,1 0-15 0,4 0-2 16,-1 0-19-16,1 0 7 0,0 0 3 0,0 0-15 15,0 0 14-15,0 0 5 0,5 0-14 0,0 0 46 16,0 15-37-16,4-1 5 0,-2 0 27 15,3 1-47-15,1 0 45 0,-1-1-32 0,1 4-1 16,2-1 18-16,-1-2-3 0,-2 2 20 0,0 0-8 16,0-2 31-16,-3 0 4 0,3 1-4 0,-4-1 18 0,1 0-25 15,-4 0-19-15,1-1 3 0,1 1-3 16,-4 0-42-16,-1-1 3 0,0 1 19 0,0 0-33 16,-6-2 53-16,1 2-11 0,0-1-11 0,0 1 19 15,-3 0-14-15,0-1 11 0,-2 0-15 0,-1-2 8 16,0 1-18-16,-2-13-21 0,1 13-3 0,2-13-65 15,-1 9-22-15,1-9-16 0,-2 0-67 0,2 0-10 16,1 0 22-16</inkml:trace>
  <inkml:trace contextRef="#ctx0" brushRef="#br0" timeOffset="82416.36">29266 6628 1120 0,'0'0'6'0,"0"0"10"16,-9 0 2-16,6 0 11 0,-4 0-2 0,1 0-34 15,0 0 20-15,-1 0-8 0,-1 17-1 0,0-2 41 16,0-1-29-16,2 1-10 0,0 2-1 0,-1-3-13 16,1 1-8-16,0 0 33 0,2-15-26 0,3 19 13 15,-1-4 11-15,-1-15-41 0,3 15 14 0,0-1-14 16,0-14 4-16,6 0 21 0,3 12 5 15,-3-12-10-15,2 0 23 0,-1 0-4 0,2 0-16 16,-2 0 31-16,3 0-33 0,0 0-3 0,-1-15 1 16,-2 0-17-16,2-1 34 0,-2 1-6 0,2 1 3 15,-3-1 21-15,-1 3-30 0,0-2-6 0,-1 2 10 16,0 0-13-16,-2 12 10 0,-1-17 4 16,-1 17-12-16,0-14 15 0,0 14-10 0,0 0 31 0,0 0-4 15,0 0-9-15,0 0 12 0,0 0-29 0,0 0 7 16,0 0-1-16,0 0-5 0,0 0 12 15,0 0 8-15,0 0-15 0,0 0-11 0,0 0-17 16,0 0 2-16,7 0-24 0,-4 0-21 0,2 0-18 0,0 0-44 16,1 0-23-16,4 0-41 0,-1 0-43 15</inkml:trace>
  <inkml:trace contextRef="#ctx0" brushRef="#br0" timeOffset="82788.2">29488 6224 973 0,'-6'0'11'0,"2"0"14"0,-1 0 10 16,2 0-19-16,-1 0 19 0,0 0-17 0,-1 0-5 16,1 0 32-16,3 0-51 0,-1 0-4 15,-1 0 21-15,0 0-10 0,1 0 7 0,0 0 24 16,2 0-19-16,0 0-20 0,0 0 9 0,0 0-19 15,0 11-7-15,0-11 33 0,6 12-18 0,0-12 9 16,-2 12-15-16,2-12 5 0,0 11-6 0,-1-11 9 16,5 0 13-16,0 12-15 0,1-12 17 0,-1 0-6 15,0 12 5-15,1-12-10 0,-1 0 14 0,0 0-6 16,-1 0-4-16,-2 11-11 0,0-11-11 16,1 0 19-16,-7 0 4 0,3 0 47 0,1 0 11 0,-5 0-29 15,0 0 25-15,0 0-57 0,0 12-10 0,0-12 46 16,-5 0-51-16,1 14 36 0,1-14-10 0,-3 14-20 15,-1-14 1-15,2 15-16 0,-1-15 31 16,-2 14-73-16,1-4 10 0,2-10-25 0,-1 14-59 16,-3-14 3-16,6 0-55 0,-1 11-45 0</inkml:trace>
  <inkml:trace contextRef="#ctx0" brushRef="#br0" timeOffset="83276.47">29760 6003 1083 0,'-4'0'16'15,"-4"0"21"-15,1 0 10 0,0 0-8 0,-1 0 2 16,0 0-31-16,0 0-25 0,-4 0 13 0,4 0-7 16,-3 0 13-16,1 0 35 0,0 12-24 0,4-12-8 15,-1 15-6-15,1-3-15 0,-1-12 15 0,2 17 5 16,0-3-7-16,2-2 7 0,-3-12-1 0,4 15 2 15,0-4 4-15,-1-11-23 0,3 14 3 0,0-14-14 16,0 14 21-16,7-14-15 0,1 0 16 0,-2 12 14 16,2-12-22-16,2 0 36 0,0 0-26 0,2 0 1 15,-1 0 11-15,4 0-35 0,1 0 22 16,-4 0-11-16,2 0-18 0,-2 0 48 0,2-14-4 0,-2 0-7 16,-2 1-2-16,-2-1-27 0,0-1 8 15,-2 4 14-15,-2-3 37 0,-2 0-6 0,-1 1-23 16,2 2 7-16,-1 11-32 0,-2-17-16 0,0 17 35 15,0-15-27-15,0 15 6 0,-5-11 46 0,2 11-15 16,1 0 27-16,0 0 15 0,-1 0-5 0,0-11-16 16,1 11-14-16,-3 0-2 0,4 0 6 0,-1 0-16 15,-2 0 4-15,2 0-23 0,2 0-10 0,-2 0 20 16,2 0-14-16,0 0 19 0,0 0-7 0,0 0-18 16,4 0 31-16,0 0-19 0,-1 0 14 0,2 0-3 15,0 0-2-15,2 0 12 0,1 0-25 0,-2 0 4 16,4 0-26-16,0 0-15 0,0 0-13 0,-2 0-3 15,0 0-28-15,2 0 8 0,-2 0-4 16,0 0-9-16,-3 0-11 0,2 0-34 0,-4 0-80 16</inkml:trace>
  <inkml:trace contextRef="#ctx0" brushRef="#br0" timeOffset="84044.48">29810 5745 1003 0,'-2'0'32'0,"2"0"0"15,0 0-5-15,0 0-11 0,0 0-32 16,0 0 16-16,0 0-8 0,0 0 28 0,0 0-1 0,0 0-34 16,0 0 30-16,0 0-37 0,0 0 36 0,0 0 0 15,0 0-27-15,5 0 28 0,2 0-29 16,-1 0 17-16,2 15 25 0,2-15-28 0,0 18-13 16,-2-2-5-16,2-4 11 0,0-12 1 0,2 20 33 15,-2-5-24-15,-3-1 19 0,5-14 11 0,-5 20-32 16,0-5 44-16,0-15-49 0,-1 14-40 0,-2-14 19 15,1 13-44-15,-4-13-36 0,-1 0 42 0,2 13-37 16,-2-13 19-16,0 0 13 0,0 0 13 16,-3 0 15-16,-4 0 19 0,4 0 14 0,-4 0 2 15,-1 0 35-15,-2 0-14 0,2 0 33 0,0 0 11 16,0 0-51-16,0 0 15 0,3-14-13 0,-4 14-35 16,3-12 39-16,2 12 7 0,0 0 8 0,0-14-18 15,2 0 4-15,2 14-20 0,0-16-12 0,0 2 26 16,0 1-1-16,0 13-12 0,4-18-14 0,2 3 26 15,0 3-28-15,0-2 47 0,4 0-1 0,-2-1-53 16,2-2 49-16,0-1-40 0,2-2-4 0,0 0 54 16,-2 0-40-16,-2 1 17 0,2 2 17 0,0 0-27 15,0 2 12-15,-4 3-17 0,0 12-14 0,-2 0 49 16,1 0 6-16,-4 0 9 0,-1 0 8 0,0 0-39 16,0 0-39-16,0 0 17 0,-4 0 11 0,0 0 2 15,-1 0 43-15,2 0-6 0,1 0 1 0,-2 0-22 16,0 0-2-16,0 15 0 0,0-15-10 15,2 17 0-15,-2-4-16 0,2-13-15 0,0 16 20 16,2-3 3-16,0-13 13 0,0 17-14 0,4-17-14 16,2 19 16-16,1-5-24 0,-4-14 22 0,3 14-7 15,-1-14 21-15,4 13-14 0,-1-13 2 0,2 14-7 16,-1-14-19-16,3 0 37 0,-2 0-25 16,-1 0 26-16,1 0-23 0,-2 0-1 0,1 0 15 0,0 0-6 15,1 0 20-15,-3 0-12 0,-2 0 1 0,1 0 1 16,2-14 6-16,-4 1-7 0,0 0 23 0,0-1-32 15,1 2-12-15,-5-2 19 0,0 0-20 0,0 2 44 16,0 1-8-16,-7 11-13 0,4-16-3 16,-4 4-39-16,2 12 47 0,1-14-18 0,-1 14-7 15,0-12 24-15,0 12-21 0,3 0 21 0,-1 0-1 16,-2 0-24-16,3-13-1 0,0 13 22 0,-1 0-6 16,3 0 16-16,0 0 1 0,0 0-59 0,0 0 31 15,0 0 9-15,0 0-15 0,0 0 47 0,0 0-23 16,0 0-8-16,0 0-13 0,5 0-3 0,-3 0 8 15,4 0 3-15,-2 0 11 0,1 0-15 0,0 0-3 16,1 0-29-16,2 0 3 0,-1 0-19 0,3 0-89 16,-3 0 36-16,2 0-46 0,-2 0-57 15,1 0 45-15</inkml:trace>
  <inkml:trace contextRef="#ctx0" brushRef="#br0" timeOffset="84474.65">30212 5300 1047 0,'-4'0'1'0,"-2"0"23"0,2 0-13 0,-2 0 19 16,0 0 4-16,1 0-4 0,-2 0 23 0,4 0-18 15,-4 0-10-15,3 0-10 0,-1 0-18 0,-2 0-16 16,4 13 6-16,-4-2 12 0,2-11 1 0,4 17 25 16,-1-3-29-16,1-4-20 0,1 4 10 0,0-14-2 15,0 15 19-15,0-15 15 0,1 14-12 16,2-14-3-16,4 12 8 0,-1-12-11 0,3 0-3 15,-2 14 6-15,2-14-5 0,1 0 12 0,0 0-17 0,-1 0 6 16,1 0 10-16,-2 0-14 0,2 0 44 16,-2 0-34-16,2 0-14 0,-2 0 1 0,-2-14-6 15,-2 2 21-15,2 2 5 0,-2-3 6 0,-2 3-22 16,1-2-1-16,-3-1-18 0,0 1 32 0,0 1 9 16,0-1-8-16,0 12 21 0,-5-15-53 0,0 4 4 15,0 11 19-15,1-14-27 0,0 14 48 0,1 0-12 16,-4-10-4-16,4 10 30 0,-2 0-34 0,1 0-25 15,3 0-14-15,-4 0 14 0,5 0-3 0,-1 0 40 16,1 0 8-16,-3 0-36 0,3 0 30 0,0 0-16 16,0 0 9-16,0 0-10 0,0 0-14 15,4 0 12-15,-2 0-22 0,2 0 32 0,2 0-22 16,-2 0 41-16,5 10-31 0,-4-10-17 0,1 0-36 16,2 14-74-16,0-14-17 0,1 0-1 0,-2 0 29 15,2 0-19-15,-4 0-24 0</inkml:trace>
  <inkml:trace contextRef="#ctx0" brushRef="#br0" timeOffset="84758.33">30290 5161 984 0,'-1'-11'14'0,"-2"11"18"0,-1 0 4 0,2 0-9 0,1 0-7 16,1 0-18-16,-3 0-8 0,3 0 5 15,0 0 1-15,0 0-20 0,0 0 3 0,0 0 19 16,0 0 12-16,4 0 21 0,0 0-17 0,1 15-8 15,-2-4-22-15,1-11-9 0,0 15 50 0,-2-2-32 16,2-13-1-16,-2 12 9 0,2-12-32 0,0 14 14 16,-2-14 15-16,0 0-10 0,3 10-11 0,-4-10 28 15,4 0 2-15,-2 0-7 0,-1 0 18 0,0 0-27 16,1 0-8-16,-2 0 19 0,3 0-7 0,-2 0-8 16,1-15 7-16,-2 1-7 0,3 2 9 0,-2-2-4 15,2 2 2-15,-2 0-22 0,2 0 23 0,2-2 37 16,-2 3-55-16,2-1 12 0,-2 1-95 15,5 1-49-15,-3 10-35 0,-1-16-56 0</inkml:trace>
  <inkml:trace contextRef="#ctx0" brushRef="#br0" timeOffset="86189.62">27283 8204 684 0,'21'-23'17'0,"4"-6"-3"0,-4-3 15 16,5-2 12-16,5-5-29 0,-3-4 13 15,4-1 17-15,4-4-27 0,2 0 8 0,3-6 12 16,1-2-40-16,4-1 25 0,3-2-6 0,0-2-26 15,6-2 9-15,1 1 13 0,0-5-4 0,2 3 27 16,2-2-10-16,0 2-13 0,0-3 4 0,1 0 5 16,2 0-20-16,-1-2 15 0,3 0 6 0,-2 1-18 15,5-2 40-15,-2 0-33 0,5 1 7 0,-3 0-14 16,-1 0 3-16,1 1 20 0,-1-1-5 16,-5 4 5-16,1-1-26 0,-4 2 7 0,-3 0-1 0,-2 0 5 15,0 2 30-15,-5 2-47 0,2-1 13 16,-8 0-9-16,2 3-11 0,-3 1 10 0,-2 3 2 15,-3 4 17-15,-1 1-13 0,-3 3 20 0,-4 3-27 16,-3 3-23-16,0 4 33 0,-4 2-14 0,-1 4 15 16,-5-1 15-16,2 5-14 0,-2 1-6 0,-2 0-8 15,2 0 28-15,0 1-42 0,-4-2 36 0,4 2-15 16,-1-2-15-16,-4 1 20 0,2-2 1 0,0 1 7 16,0 0-17-16,0 3 16 0,1 0-22 0,-5 4 28 15,3 3-10-15,-2-2-3 0,-1 7 2 0,-2 11-20 16,-2-15 3-16,0 15-15 0,-2 0-3 0,-1 0 32 15,3-9 7-15,-5 9-9 0,1 0 17 0,-1 0-25 16,2 0-6-16,-1-14 41 0,2 14-30 16,-1 0-7-16,0-14 19 0,3 14-18 0,-2 0-1 15,4-14 17-15,-4 14-14 0,4-13 0 0,-3-1 15 16,3 14-6-16,-1-14-26 0,4 1 0 0,0-1 27 16,0 5-6-16,0 9 27 0,4-17-8 0,-2 3-19 15,3-1-1-15,1 0-11 0,-3 1 7 0,3-1-5 16,1 2 18-16,-1-2-4 0,1 1-17 0,2-1 1 15,-4 0 1-15,1 3 22 0,0-2 8 0,-1 3 14 16,-5 11-30-16,1-13-9 0,-2 13 1 0,-3 0-4 16,-1-10 20-16,0 10 5 0,-4 0-2 15,1 0-2-15,0 0-37 0,-2 0-29 0,0 0 41 0,2 0 16 16,1 0-2-16,-3 16 28 0,3-1-40 16,0 2-21-16,1 0 63 0,2 1-28 0,-1 2-7 15,1 1 13-15,4 2-12 0,0 0 20 0,2 3 7 16,2 1-18-16,1 1-16 0,2 0-2 0,3-1 14 15,2 1 12-15,1 0-7 0,3 0-6 16,0-1 4-16,1 1-18 0,-1-3 8 0,0 3-5 0,3-2 1 16,-3 0 7-16,1-5-4 0,-1 3 37 0,-1-4-5 15,1-1 6-15,-5-3-81 0,4 0-72 0,-5-1-84 16,0-1-150-16</inkml:trace>
  <inkml:trace contextRef="#ctx0" brushRef="#br0" timeOffset="87710.14">27283 8082 742 0,'-5'0'1'0,"1"0"24"16,1 0 15-16,-1 0 2 0,-2 0-13 0,2 0-35 15,-1 0 5-15,1 0 2 0,1 0 36 0,-1 0-3 16,0 0-14-16,-1 0-5 0,4 0-32 0,-4 0 28 16,0 0-17-16,0 12-16 0,1-12 36 15,3 14-28-15,-5-4 13 0,1-10 31 0,1 16-47 16,-2-1 15-16,2-1 11 0,-3 1-36 0,1 2 25 16,0 1 21-16,-1 3-27 0,1-1 42 0,-1 3-8 15,0 0-10-15,0 0 4 0,-2-2-24 0,2 2-6 16,1-2 13-16,-3-2 25 0,4-1 2 0,-4-1 2 15,3-5-16-15,1 1-44 0,0-13 40 0,-1 13-24 16,2-13 2-16,3 0 36 0,-4 0-44 16,1 13 9-16,4-13 16 0,-1 0-11 0,1 0 5 0,0 0 14 15,0 0-16-15,0 0-2 0,0 0-22 0,0 0 22 16,0 0-7-16,1 0 9 0,3 0 34 16,1 0-32-16,-1 0 11 0,2 0-12 0,-2 0-3 15,2 16 14-15,0-16-4 0,4 14-27 0,-3-14 27 16,3 18-18-16,0-4 10 0,0 2 25 0,3-2-36 15,-1 0 13-15,-1 1-14 0,4 0-5 0,-4 1-11 16,4 2 34-16,0-4 12 0,-2 5-20 0,0-3 26 16,3 2-30-16,0 1-12 0,-1-1 38 0,0 0-27 15,1 0 20-15,-1-1-6 0,0 0-21 0,1-2 33 16,-1 2-42-16,1-3-4 0,-2 1 43 0,0-2-26 16,-1 0 19-16,0-1-1 0,-3-1-23 0,2-11 20 15,0 15 9-15,-4-4-4 0,-1-11-14 0,4 10-5 16,-6-10 4-16,5 15 15 0,-3-15 7 0,-1 11 2 15,-3-11-17-15,4 12 0 0,-4-12 0 16,2 0-19-16,-1 11 1 0,0-11 19 0,-2 0 8 16,2 0-12-16,-3 0 34 0,2 0-39 0,-1 0 0 15,-2 0 29-15,1 0-40 0,-1 0 14 0,0 0 0 16,0 0-10-16,0 0 27 0,3 0-21 0,-1 0 13 16,0 0-3-16,0 0-17 0,-1 0 21 0,4 0-11 15,0 0-13-15,1 0 16 0,1-13-5 0,1 2 6 16,2-3 16-16,1-1-13 0,4-5 12 0,2-1-19 15,-3-4-18-15,7-5 17 0,1-4-5 16,6-4 16-16,2-5 3 0,3-6 3 0,6-2-4 0,1-4-3 16,5-5 20-16,4 2-28 0,1-5 6 15,2 0-29-15,5 0 25 0,-1 1 16 0,-1-1-13 16,4-1 18-16,3 0-17 0,0 1-4 0,1-2 10 16,3-1 16-16,2-4-9 0,3 1-8 0,1-2 13 15,-3-4-21-15,3-1 11 0,0-2 9 0,0-1-30 16,0 1 22-16,-4-2-2 0,3 1 0 0,-5 0 3 15,0 4 0-15,-1-1-9 0,1 1-19 0,-1 0 21 16,-6 5-2-16,3 0-10 0,-3 0 25 16,-1 4-4-16,-5-2-30 0,-1 2 31 0,-1-1-12 0,-3 0-17 15,-1-2 37-15,-4-1-23 0,-3 0 4 16,1-2 1-16,-4 0 9 0,-1 1-17 0,0-1-6 16,0 5 9-16,-1 3-6 0,-4 3 22 0,1 6-39 15,-4 8 21-15,0 2 3 0,-2 9-19 0,-1 2 51 16,-4 7-14-16,-5 4-21 0,0 5 4 0,0 2-2 15,-3 6-12-15,-2 10 12 0,0-14 6 16,-6 14-19-16,1 0 5 0,0-11-11 0,-2 11 26 0,1 0-14 16,-1 0 22-16,-3 0-20 0,-1 0 16 0,0 0 15 15,0 0-5-15,0 0-10 0,0 0-66 0,0 0 5 16,0 0-61-16,0 0 16 0,0 19-1 0,-4 1-52 16,0-1-9-16,1 1-65 0</inkml:trace>
  <inkml:trace contextRef="#ctx0" brushRef="#br0" timeOffset="88535.88">29852 4656 752 0,'-1'0'14'0,"1"0"14"0,0 0-4 15,-3 0 36-15,1 0-11 0,0 0 10 0,-3 0 13 16,2 0-1-16,1 0-10 0,-3 0-24 0,2 0 18 16,-1 0-56-16,0 0 13 0,2 0-12 0,-2 0-28 15,0 0 23-15,-4 0 20 0,0-15 0 0,0-2-17 16,-2-1 7-16,-2-2-26 0,-4-3 31 0,1-4 8 16,-1-1-3-16,1 0-6 0,1-2-8 0,-3 1-5 15,1 1-3-15,5 1 12 0,-1 3-20 16,2 2 19-16,-3 1 6 0,6 3-31 0,1 3 27 15,-1-1 0-15,4 4-8 0,-1 0 5 0,2 12-43 16,0-14-43-16,2 3-39 0,0 11-12 0,0-12-18 16,0 12-4-16,4-9-54 0</inkml:trace>
  <inkml:trace contextRef="#ctx0" brushRef="#br0" timeOffset="88961.8">29276 4096 739 0,'-5'0'8'16,"1"-15"3"-16,3 15-23 0,-4-12 35 0,5 1-17 15,0 11 5-15,0-18-1 0,5 1-25 0,0 0 19 16,1-1 5-16,0 1-8 0,3-1-10 16,-4 0-4-16,6-1-5 0,-1 4 20 0,0-2 6 15,0 2-2-15,1-2 1 0,-1 5 0 0,3-2 12 16,-3 2-44-16,-1 12 8 0,1-15 20 0,0 1-41 15,0 14 45-15,-1 0-3 0,-2 0-8 0,2 0 31 16,-2 0-12-16,0 0-20 0,-1 0 27 0,0 0-16 16,2 0 7-16,0 0-3 0,0 0-19 0,0 17 15 15,0-17-27-15,-1 18 38 0,6-18-13 0,-3 14-24 16,0-14 54-16,-1 0-52 0,1 0 5 0,5 0-2 16,-4 0-37-16,2 0-59 0,0 0-84 0</inkml:trace>
  <inkml:trace contextRef="#ctx0" brushRef="#br0" timeOffset="89994.79">29022 3036 729 0,'-4'0'25'16,"-1"0"15"-16,1 0 5 0,3 0 5 0,-4 0-46 16,4 0 15-16,-2 0-1 0,3 0-2 0,0 0-1 15,0 0-14-15,0 0-36 0,0 0 10 0,0 0 34 16,0 0-29-16,0 0 39 0,4 0 3 0,1 0-27 16,-1 0 30-16,2 0-16 0,-2 17-22 0,2 1 9 15,1 2-22-15,2 1 32 0,1 4 1 0,-4-2 7 16,2 1 12-16,-1-1-51 0,2 1 25 15,-2 0 0-15,-1-2 9 0,3-2 19 0,-4-2-37 16,1-1 4-16,-1-2-9 0,-1-1-9 0,0-14 45 16,-1 13-18-16,1-13 5 0,-1 11 29 0,-1-11-30 15,-2 0 15-15,0 0-1 0,0 0-21 0,0 0-3 16,0 0-16-16,-6 0-1 0,0-15 3 0,-1-1 14 16,4-3 11-16,-4-1 3 0,0-3-12 0,-2-3 6 15,3 1-14-15,-4-3-12 0,4-1 24 0,1 0-16 16,-4-2 11-16,3 1 1 0,2 1 15 0,2 0-35 15,-2 3 23-15,4-1-13 0,0 5-3 0,0 2 20 16,4 1-10-16,1 2 2 0,1 0-9 16,-2 0 7-16,2 0 3 0,1-1-1 0,3 1-11 0,-1-2 5 15,1 0-21-15,0 2 17 0,1-1 14 16,-1 3 9-16,1 3-2 0,-1 2 14 0,-2 10-24 16,-1-13-8-16,-1 13 37 0,0 0-22 0,-3 0 13 15,-2 0-1-15,2 0-4 0,-3 0-18 0,0 21 16 16,0 2-6-16,-7-2-32 0,4 4 26 0,-1 1 0 15,-5 3 1-15,3 1 6 0,1 1-10 0,-5-2 2 16,2-3-22-16,-2 0 36 0,2-2-2 16,2-4-26-16,-3 0 33 0,6-6-10 0,-1-14-17 0,1 15 12 15,3-15-2-15,0 0-16 0,0 0 16 0,4 0 14 16,2 0-18-16,3 0-21 0,-2 0 21 16,3 0-3-16,0 0 2 0,0 0-8 0,0 0 12 15,5-16-22-15,-1 3 4 0,-1 1 58 0,2 12-73 16,-1-13 26-16,-1 13 3 0,1-15-12 0,1 15 46 15,-4 0-31-15,4 0 15 0,-4 0-18 0,-1 0 0 16,0 0 35-16,-4 0-29 0,3 0 39 0,-2 0-1 16,-3 0-22-16,-1 0 22 0,-1 15-44 0,-2 1 5 15,0-1 18-15,0 5-18 0,-9 2 16 0,2 3-22 16,-2-1-1-16,2 1 6 0,-6 2-8 16,4-1 31-16,-5 1-14 0,0-2 9 0,-1-2-7 0,-1 0-25 15,5-5 10-15,-4-1-63 0,4-5-14 16,-1-1-57-16,2-11-74 0,2 0 29 0,2 0-49 15</inkml:trace>
  <inkml:trace contextRef="#ctx0" brushRef="#br0" timeOffset="91628.04">29568 2871 1002 0,'-7'0'32'16,"1"0"5"-16,-1 0 11 0,-1 0-9 0,-2 0-31 0,-1 14-9 15,1-14-13-15,0 15-7 0,0-15 13 16,-1 20 11-16,1-4 15 0,2 0-2 0,0-2-23 16,-2 3 11-16,2 1-20 0,0 3 20 0,2-2 11 15,2 0-8-15,-2-2-13 0,2 2-5 0,2-3-10 16,2 0 5-16,0-1 23 0,0-3-4 0,6 0 0 15,-2-12 0-15,2 14-12 0,1-14 5 0,3 13 10 16,0-13-12-16,0 0 4 0,1 0 8 0,1 0 13 16,1 0-19-16,0 0 17 0,-1 0-17 0,2 0-9 15,-2 0 10-15,-1-15 0 0,2-1 6 0,0-1-13 16,-3-3 37-16,1 0-14 0,-3-1 8 16,-1-2-6-16,-1 2-23 0,1 1-11 0,-4 0-8 15,0 2 32-15,-1 4-12 0,-2 0 5 0,0 14 9 16,0-14-2-16,0 14-8 0,0 0 26 0,-5-15 10 15,2 15-16-15,1 0 10 0,-3 0-17 0,4 0 3 16,-4 0-34-16,4 0 3 0,-1 0 25 16,2 0-19-16,-2 0 27 0,2 0-10 0,0 0-24 0,0 0 6 15,0 0 16-15,0 0-5 0,0 14-1 0,4-14-21 16,2 17 6-16,-2-3 8 0,2-2 3 0,0 3-4 16,-1-1 16-16,2-14-5 0,2 15-31 0,1-15-15 15,0 15-62-15,3-15-7 0,-3 0-2 16,3 0-10-16,-2 0 24 0,1 0 18 0,-2 0 23 15,4 0 19-15,-4 0-1 0,-2-17-23 0,1 2 2 16,-5-3 25-16,3 4-10 0,-4-3 27 0,-3 4 15 16,3-1 18-16,-3 0 77 0,0 14-19 0,0-14 26 15,-6 14 0-15,-1-15-9 0,3 15 3 0,-3 0-20 16,1 0-17-16,0-12-15 0,0 12 19 0,2 0-26 16,0 0 31-16,-4 0-27 0,4 0 10 0,0 0-15 15,0 0-20-15,2 0-7 0,-1 0-47 0,0 0 52 16,3 0-29-16,0 0 2 0,0 0 39 0,0 0-33 15,0 0 21-15,3 14-21 0,2-1 8 0,-1 1 5 16,2 1 4-16,-2-2 12 0,2 2-9 16,0 0-3-16,-2-3-4 0,2-12 12 0,-2 16-22 15,2-16-14-15,-4 15 10 0,3-15 13 0,-4 0 4 16,1 0 26-16,-2 0-22 0,0 10 0 0,0-10-13 16,0 0 0-16,0 0 10 0,0 0-16 0,0 0 22 15,0 0-17-15,0 0 2 0,-3 0 1 0,3 0 11 16,-3-13-9-16,3-4 7 0,0 3-6 0,0-3 3 15,0-2 1-15,0 0-9 0,4-2 15 0,-1-1-30 16,2 0-10-16,0 1-13 0,2-2-39 0,1 1-11 16,2 2 15-16,0 0 3 0,4 1 28 0,-1 3-4 15,2 0-3-15,-1 2 11 0,0 0 15 16,1 4 21-16,-1 10-2 0,-1-16 19 0,-1 7-40 16,-2 9 30-16,3-12 5 0,-6 12-37 0,-1 0 49 0,0-10-32 15,1 10 18-15,-6 0 46 0,1 0 8 16,0 0 14-16,-2 0 4 0,0 0-38 0,0 0-11 15,0 0 21-15,-2 0-24 0,-1 0 11 0,-4 0-7 16,2 0-24-16,0 0 16 0,-3 0 5 0,0 11-13 16,-2-11 0-16,2 16-20 0,0-4 17 0,-2 0-13 15,2 3 11-15,-2-4 9 0,2 3-28 0,0-1 28 16,1 0-23-16,4 1 3 0,-3-14 18 0,2 16-45 16,4-2 17-16,-1-14-6 0,1 15-11 0,0-15 49 15,5 15 3-15,-1-15-24 0,1 14 13 16,4-14-11-16,-1 0-24 0,0 14 36 0,3-14 11 15,1 0-6-15,-2 0-3 0,1 0-3 0,1 0-15 16,0 0 6-16,-2 0 8 0,2 0 8 0,-2 0-18 16,-1 0-1-16,3-17 0 0,-5 2 1 0,3 1 4 15,-1 0-2-15,-4 2 5 0,0 1 0 0,-2 11 1 16,1-15-19-16,-1 4 16 0,-2 11-1 0,-1-13-28 16,0 13 33-16,0-11-2 0,0 11-12 0,0 0 46 15,-4 0-14-15,2-11-5 0,2 11-8 0,0 0-11 16,0 0 1-16,0 0-7 0,0 0 5 15,0 0 4-15,0 0-25 0,0 0 20 0,0 0-8 16,0 0-20-16,0 0 38 0,0 0-18 0,0 0 13 16,0 0-13-16,5 0 15 0,-4 0-24 0,2 0 1 15,4 15 54-15,1-15-58 0,-1 16 34 0,-2-5 18 16,3-11-21-16,0 12-15 0,0-12-64 0,4 12-8 16,-1-12-72-16,-1 0 45 0,-3 0 32 0,5 0-13 15,-4 0 31-15,1 0-4 0,1 0-10 0,-3 0 29 16,2-15 19-16,-2 0 5 0,-1 1 15 0,1 2-9 15,-6-2-1-15,4 0 2 0,-5 5 36 0,0 9 11 16,0-14 33-16,0 14 11 0,0-12 15 0,-5 12-37 16,4 0-4-16,-4 0-24 0,3 0-25 0,0-11 15 15,1 11 5-15,-4 0 4 0,5 0 8 0,-2 0-16 16,0 0-3-16,2 0-21 0,0 0-14 16,0 0 10-16,0 0-26 0,0 0 8 0,0 0 24 0,0 0-1 15,0 0 20-15,4 11 9 0,-2 4-36 16,1-1 14-16,0 1-27 0,1 2 17 0,-1 0-8 15,0 0-14-15,1 2 32 0,0-3-7 0,-2-2 8 16,2-14 18-16,-2 16-40 0,2-16 11 0,0 14-11 16,-2-14 20-16,0 0 2 0,0 0-9 0,1 0 14 15,-2 0-9-15,-1 0-2 0,2 0-8 0,1 0 5 16,-3 0-9-16,1 0-13 0,-1 0 25 16,2-12 6-16,0-2-23 0,3-4 29 0,-4 2-21 0,3-3-23 15,1-1 18-15,-4 3 1 0,5-3 5 0,-2 0-1 16,2 2-5-16,-2 3 3 0,2 1 3 15,-2 2 6-15,2 1 2 0,-1 11-3 0,0-12 0 16,1 12 10-16,-2-11-3 0,1 11-18 0,-2 0 6 16,1 0-20-16,-1 0 15 0,-2 0 28 0,4 0-4 15,-4 0 15-15,1 0-20 0,0 0 19 0,3 0-41 16,-4 0 15-16,3 0 3 0,1 16-17 0,-2-3 17 16,4 1-8-16,-4-2 19 0,1 0-1 0,5-12-32 15,-4 13-39-15,6 0-46 0,-4-13-40 16,1 0 35-16,3 0 24 0,-1 0 27 0,1 0-11 15,1 0-41-15,1 0-33 0</inkml:trace>
  <inkml:trace contextRef="#ctx0" brushRef="#br0" timeOffset="92070.85">30666 2380 1047 0,'0'0'6'0,"-5"0"9"15,-4 0 3-15,2 0 24 0,-3 0-2 0,1 0-25 16,-1 0 3-16,0 0-8 0,0 14-13 0,-2-2 33 15,2-1-22-15,0 4-10 0,3 0 6 0,-3-1-24 16,0 1 13-16,1 0 16 0,3-1-6 0,2 0 10 16,0-3-12-16,2-11-12 0,2 12 23 0,0-12-30 15,0 14 27-15,9-14-26 0,-3 0-1 16,4 12 11-16,0-12 7 0,1 0 17 0,-1 0-10 16,2 0 1-16,1 0-20 0,0 0 14 0,1 0-14 15,1 0 22-15,-4-15 7 0,4 2-16 0,-5 0 7 16,1-3-1-16,-1 3-4 0,0 1 8 0,-4-2-7 15,3 3-7-15,-6 2-11 0,1 9 22 0,0-13 4 16,1 13 0-16,-5 0 12 0,0 0-28 0,0 0 2 16,0 0 12-16,0 0-14 0,0 0-7 0,0 0 25 15,0 0-13-15,0 0-18 0,0 0 30 0,0 0-32 16,0 0-13-16,0 0 36 0,5 0-10 0,0 0-5 16,-2 13 8-16,4 2 21 0,-4-1-39 0,1 1 26 15,5 0 5-15,-3 2-10 0,-1 0 29 0,0 0-9 16,-4-2-12-16,3 3-1 0,-2-1 6 0,-2 1-9 15,0-1 20-15,0 2-42 0,-6 2 0 16,-1-1 12-16,-3 1 18 0,1 0 3 0,-2 1-12 16,-1-1 2-16,-2-1-24 0,-1 0 19 0,-1-2-5 15,0-3 14-15,1-1-27 0,-1-2-19 0,0-12-48 16,2 17-101-16,-2-5-42 0,1-12-66 0</inkml:trace>
  <inkml:trace contextRef="#ctx0" brushRef="#br0" timeOffset="92754.76">30945 2002 724 0,'1'-14'-4'0,"5"14"9"0,-3-12-3 0,-2 12 11 15,3 0-22-15,-4 0 39 0,2 0-2 0,1 0 16 16,-3 0 32-16,0 0-44 0,0 0 7 0,1 0-12 15,-1 0 6-15,3 15-15 0,-3 5 7 0,2 4-9 16,-2 3-6-16,1 3 8 0,2 2 20 0,-3 4-7 16,0 1-15-16,0-2 21 0,0 2-44 0,0 0 12 15,0-4 5-15,0-1-7 0,0-1-3 0,0-4-4 16,1-4-9-16,4-3 12 0,-4-5 0 0,3 0 5 16,1-15 22-16,-1 14-36 0,-1-14 21 0,1 0 1 15,2 0-33-15,-2 0 26 0,2 0-18 0,3 0-15 16,-3 0 35-16,-1 0 1 0,1-14 19 15,3-2 9-15,-2-3-50 0,2-1-4 0,-4-1 11 16,5-5-16-16,1-3 54 0,-1 3-31 0,0-3 6 16,0-2-26-16,0 3 1 0,1-3 24 0,0 5-4 15,-1 1 28-15,0 1-35 0,-5 5 19 0,4 2-12 16,-3 3-15-16,-2 14 26 0,-1-9-11 0,-3 9-33 16,0 0-17-16,0 0-33 0,0 0 10 0,-3 0 15 15,-1 15 49-15,-5 3 13 0,3 2-17 0,-4 2-11 16,0 2 2-16,0-1 18 0,-1 3-17 0,1-3 35 15,-5 0-6-15,5-2 0 0,3-1-12 0,-3-5-18 16,1-1 7-16,3-14 1 0,2 13 4 16,3-13 9-16,1 0 10 0,0 0-19 0,0 11 28 15,0-11-5-15,4 0-20 0,2 0-8 0,-1 0-5 16,0 0 33-16,1 0-13 0,2 0 14 0,-1 0-9 16,3 0-23-16,5 0-2 0,-5 0 35 0,2 0 9 15,3 0-14-15,0 0 1 0,-1 0-13 0,-1 0-16 16,3 0-13-16,-2-11-40 0,2 11-51 0,-1-10-69 15,-4 10-14-15</inkml:trace>
  <inkml:trace contextRef="#ctx0" brushRef="#br0" timeOffset="93117.82">31373 2302 829 0,'0'0'18'15,"0"0"1"-15,0 0-2 0,0 0-2 0,0 0-8 16,0 0-24-16,0 0 33 0,0 0-16 0,0 0-12 15,0 0 10-15,0 0-21 0,0 0 26 0,1 0 7 16,3 0 10-16,2 0-21 0,0 0 3 0,3 0-23 16,-4 0 41-16,6-12 5 0,-1 1-29 0,-2 11 10 15,2-14-24-15,-2 1 7 0,2 2 15 0,-5 11 10 16,1-13-9-16,-1 2 23 0,-1 11-11 0,-4-11-2 16,0 11-9-16,0 0-25 0,0-11 13 0,-9 11 16 15,3 0 6-15,1 0 10 0,-5 0-32 0,2 0 20 16,-5 0 0-16,3 0 9 0,0 0 17 15,-1 0-42-15,1 11 0 0,-1 3-18 0,1-3 12 16,0-1 19-16,3-10-16 0,-2 16-4 0,5-6 20 16,1-10-12-16,0 12-18 0,2-12 18 0,1 13-3 15,0-13-17-15,4 10 32 0,2-10-20 0,0 11 3 16,4-11 10-16,0 0-4 0,1 12 18 0,1-12-41 16,5 0 42-16,-4 0 14 0,7 0-25 0,-4 0 0 15,5 0-54-15,-1 0-29 0,0-15-39 0,2-3-14 16,-2 2-50-16,0-5-34 0</inkml:trace>
  <inkml:trace contextRef="#ctx0" brushRef="#br0" timeOffset="94144.12">31733 1762 1098 0,'-4'0'19'0,"-1"0"35"15,2-10 3-15,1 10-20 0,-3 0 6 0,4 0-27 16,-1 0-8-16,0 0 34 0,2 0-35 0,0 0-1 15,-2 0 3-15,2 0-14 0,0 0 21 0,0 0-28 16,0 0 16-16,0 0 3 0,0 20-10 16,0-1 31-16,0 1-31 0,0 4 17 0,0 2-3 0,0-1-18 15,4 4 23-15,-2-2-26 0,-1 2-11 16,2 0 19-16,-1-3-5 0,0 3 20 0,0-1-4 16,-1-1 3-16,4-4-10 0,-4 0-10 0,2-2 10 15,-1-1-20-15,2-3 14 0,-3-3-1 0,2-1-11 16,1-13 2-16,-1 14-21 0,4-14-59 0,-4 0-6 15,3 11-11-15,1-11 7 0,-1 0 31 0,1 0-1 16,0 0-25-16,1-11 27 0,-2-3 12 0,-1-1 10 16,2-3 53-16,1 1 8 0,-4-3-21 0,2 2 25 15,0 1-37-15,-4-1 2 0,1 1 21 0,0 5-17 16,-1 0 27-16,0 1-15 0,-2 11 30 16,5-11 7-16,-5 11 37 0,1 0-22 0,1-13 1 15,-1 13 6-15,-1 0-4 0,0 0-16 0,3 0-14 0,-3 0-7 16,0 0-36-16,2 0 35 0,-2 0-2 15,0 0 21-15,0 0 15 0,0 0 3 0,2 0 1 16,-2 0-33-16,0 0 7 0,0 0-20 0,2 0-12 16,-1 15 20-16,-1-2-34 0,3-2 11 0,-1 0 12 15,0-11 2-15,1 18 12 0,0-6-18 0,-1-12-8 16,2 14-6-16,0-14 7 0,-1 11 19 0,2-11-4 16,0 0 1-16,0 0 7 0,0 0-4 0,4 0 8 15,-3 0-3-15,0 0-28 0,-1 0 11 0,2 0 10 16,-1 0-18-16,-2 0 27 0,4 0-30 0,-2 0 11 15,-4-11 18-15,1 11-34 0,2-14 52 16,-3 14-42-16,3-15 6 0,-5 15 12 0,1 0-23 0,-1-10 22 16,0 10-15-16,0 0 25 0,2 0-15 0,-2 0 2 15,0 0-4-15,0 0-28 0,0 0 1 16,0 0 5-16,0 0 18 0,0 0 13 0,0 0 4 16,0 0-15-16,2 0 9 0,2 0 6 0,1 10-24 15,2-10 24-15,1 11-65 0,0-11-24 0,0 0-4 16,2 12-37-16,0-12 15 0,1 0 19 15,1 0 5-15,-1 0 25 0,1 0 10 0,1 0-3 16,-2-14 0-16,2 1-37 0,0-1-10 0,-3-3-8 0,0 2 26 16,0-2 32-16,2-1 39 0,-5 3 25 15,0-1-11-15,1 1 13 0,-4 4 30 0,0-2 43 16,0 2 49-16,1 11 43 0,-4-14-19 0,-1 14-42 0,0 0-42 16,0-12-30-16,0 12-17 0,-4 0-10 15,-2 0 11-15,0 0-6 0,1 0 8 0,-2 0-2 16,-1 0-5-16,0 0-36 0,-2 0-1 0,2 0-2 15,-2 0-6-15,2 0 14 0,-4 0 5 0,2 17 17 16,3 3-28-16,-3-5-9 0,1 3 20 0,2-3-51 16,-2 1 30-16,3-1 24 0,4-3-48 0,-1-12 47 15,3 14 8-15,0-14-18 0,3 13 27 0,4-13-39 16,-2 0 19-16,4 0-14 0,0 0-17 0,1 0 56 16,2 0-58-16,0 0 18 0,-2 0 36 0,4 0-58 15,-2 0 42-15,3-18-18 0,-6 3-21 16,3 0 28-16,-2 4-8 0,1-3 31 0,-1 3-7 0,-5 11-24 15,1-15 16-15,-2 15-33 0,1-15 15 16,-4 15 22-16,1 0 13 0,1 0 4 0,-3 0 7 16,0-12-8-16,0 12-13 0,0 0-10 0,0 0-5 15,0 0 12-15,-5 0-20 0,5 0 25 0,-1 0-4 16,-2 0-10-16,1 0-17 0,0 0 5 0,0 12-26 16,2-12 27-16,0 15 5 0,0-1 3 0,0-2 14 15,0-1-27-15,4 1-6 0,1 0 18 0,1 2-4 16,-1-5-31-16,0-9 15 0,0 14-67 0,3-14-33 15,0 11 22-15,2-11-49 0,0 0 14 16,-2 0-21-16,2 0-88 0</inkml:trace>
  <inkml:trace contextRef="#ctx0" brushRef="#br0" timeOffset="94425.9">32442 1866 913 0,'-4'0'20'0,"1"0"14"16,1 0-14-16,1 0 33 0,1 0-24 0,-3 0-34 15,3 0 28-15,-2 0-29 0,2 0 0 0,0 0 27 16,0 11-18-16,0-11-3 0,0 15 11 0,0-1-10 16,5-1 17-16,-4 0-25 0,1 2 15 0,1-4-11 15,-3-11-13-15,1 18 22 0,2-4-34 0,-3-14 26 16,1 15-2-16,-1-15 9 0,0 0 21 16,0 12-25-16,0-12-1 0,0 0-2 0,0 0 7 15,0 0 5-15,0 0 1 0,0 0-5 0,2 0-10 16,1 0-15-16,-3 0 17 0,1-15 7 0,1 1-8 15,2 2 10-15,2-3-12 0,1-2-27 0,-1 0 14 16,1-1 14-16,3 0 1 0,3-3 32 0,-2 0-38 16,1 1 21-16,2-1-6 0,2 3-23 0,0 0-49 15,3 1-86-15,-2 1-127 0</inkml:trace>
  <inkml:trace contextRef="#ctx0" brushRef="#br0" timeOffset="95098.9">31325 2987 681 0,'-6'0'-18'0,"-2"-16"9"15,-1 16 14-15,2-14-4 0,-3 14 43 0,-2-17-10 16,-1 3-5-16,0 14 21 0,-1-15-11 0,-1 3-31 16,1-2 7-16,1 2 2 0,-1 1-29 15,-1-4 40-15,4 3-12 0,-1-2-17 0,-1-2 23 16,3 0-24-16,4 2-19 0,2-4 14 0,3 1-14 0,1-1 17 16,0 1 13-16,5-3-7 0,1 0 16 15,0 2-13-15,4 1-10 0,-1 2 10 0,1 0-42 16,0 1 47-16,-3 4 2 0,2 10-26 0,-2-11 29 15,0 11-34-15,-1 0 18 0,-5 0 10 0,4 0-2 16,-4 0-3-16,-1 0-10 0,0 0-13 0,0 15 20 16,0 2 34-16,-6 3-20 0,1 4 16 0,-1 2-13 15,-4 3-13-15,0 3 28 0,-2 0-23 0,-1-1-14 16,0-1-13-16,-3-1-1 0,2-3 9 0,-2-3 11 16,2-2 4-16,-1-4-29 0,4 1 32 0,-4-7 15 15,8-11-1-15,-2 14 13 0,4-14-39 16,0 0-2-16,4 0-20 0,1 0 13 0,0 0 32 15,0 0-29-15,1 0 16 0,4 0-8 0,0 0-13 16,4-19 10-16,-2 3 8 0,3 2 11 0,2-6-9 16,1 2-1-16,-2 1-26 0,5-4 16 0,-1 2-11 15,0-1 19-15,4 1-5 0,-3-1 0 0,-3 0 26 16,6 5-34-16,-5-1 36 0,-1 3-47 0,2 13 19 16,-4-13 13-16,-1 13-42 0,0 0 2 0,0 0-67 15,-4 0-54-15,3 0-85 0</inkml:trace>
  <inkml:trace contextRef="#ctx0" brushRef="#br0" timeOffset="95462.91">30692 3591 353 0,'5'0'25'0,"-4"0"-25"0,3 0 0 16,-2 0 22-16,2 0-36 0,1 0 24 15,0 0 22-15,0-10-36 0,2 10 39 0,0 0 13 16,-1 0-13-16,1 0 43 0,-1 0-14 0,2 0-1 15,1 0 12-15,-2 13-36 0,-1 1 11 0,0 0-14 16,1 4-20-16,-1-1 14 0,0 6-18 0,-2-2-1 16,2 5-6-16,-5-2 20 0,2-2-18 0,-2-1 4 15,-1-1 5-15,0-3-20 0,0-3 18 16,0 0 1-16,0-14-7 0,0 13-11 0,0-13-36 16,-4 14-64-16,3-14-42 0,-5 0-88 0,2 0-12 15</inkml:trace>
  <inkml:trace contextRef="#ctx0" brushRef="#br0" timeOffset="95878.38">30692 3506 246 0,'5'0'15'0,"-5"0"-7"0,1 0 15 16,-1 0 10-16,3 0 13 0,-2 0 36 0,4 0-24 15,-4 0 2-15,1 0-36 0,2 0-14 0,0 0-14 16,2 18 7-16,3-4 1 0,-4-2-24 15,1 0 44-15,4-1-5 0,-1 1-15 0,1-12 4 16,-1 15-19-16,-1-4-26 0,2-11 33 0,-1 0-6 16,-2 11-1-16,2-11 38 0,-2 0-17 0,2 0 20 15,-2 0 12-15,3 0-26 0,3 0-12 0,-1-12 29 16,-1-4-22-16,4 1 17 0,-4-5 1 0,2-1-29 16,-1-2 0-16,-2 3 0 0,0-3 10 0,-4 2-21 15,-1 0 34-15,1 1-23 0,-2 3 10 0,1 2 12 16,-5 4-2-16,1 0 30 0,-1 11 8 0,0-10 7 15,0 10-12-15,0 0-1 0,-6 0-13 0,5 0-14 16,-2 0-1-16,2 0-5 0,-4 0-3 0,4 0 9 16,1 0-10-16,-3 0-24 0,2 0 7 15,-1 0-35-15,-1 0 34 0,3 0-3 0,0 15-6 0,0-1 37 16,0-2-38-16,0 3 14 0,6-1-6 16,-2-2 3-16,2 2-1 0,0-2 7 0,2-1-6 15,-2 1 5-15,4 0 2 0,0-12-8 0,1 14-25 16,0-5-33-16,-1-9-48 0,3 13-47 0,-1-13 13 15,-1 0-11-15,2 0-53 0</inkml:trace>
  <inkml:trace contextRef="#ctx0" brushRef="#br0" timeOffset="96313.86">31224 3305 998 0,'-1'0'5'16,"-4"0"17"-16,0 0-8 0,0 0 22 15,0 0-6-15,-1 0-41 0,0 0 0 0,-1 0 1 16,0 14-15-16,-2-1 40 0,3 1-3 0,-1 1-19 16,1-1 39-16,-1 2-36 0,1 3 13 0,1 1 6 15,-4-2-27-15,3 2 17 0,3-2-12 0,-4-1-7 16,6 1 16-16,-1-4-17 0,-1-2 34 0,3 0-2 16,0-12-32-16,5 11 13 0,0-11-18 0,0 0 2 15,0 0 30-15,6 0 1 0,-6 0-32 0,5 0 12 16,-1 0 4-16,1 0 29 0,2 0 6 0,-2 0-27 15,0-20-1-15,0 0-16 0,1-1 14 0,0-3 30 16,-1-4-27-16,0 1-9 0,1 2 5 16,-2-4-13-16,-2 5 0 0,2 1 16 0,-3 3 7 15,-2 3 4-15,0 5 8 0,-2 0-16 0,-2 12-1 16,0-11-5-16,0 11-3 0,0 0 7 0,-5 0 1 16,4 0 2-16,-3 0-12 0,-1 0 5 0,4 0-29 15,-4 0 9-15,1 0 8 0,3 0-2 0,-1 0 20 16,-1 14-29-16,-1-3 19 0,4-1 5 0,-1-10-15 15,1 14 15-15,0-1 5 0,0-3-15 0,0-10 9 16,5 14 15-16,0-1-29 0,0-13 31 0,1 14 10 16,0-14-56-16,3 12 5 0,1-12-58 0,0 0-36 15,-3 0 3-15,3 0-26 0,5 0-73 0,-5-12 31 16</inkml:trace>
  <inkml:trace contextRef="#ctx0" brushRef="#br0" timeOffset="97468.06">31451 3130 958 0,'-6'0'-4'0,"0"0"-6"0,-3 0 19 16,-1 0-4-16,3 0 17 0,-2 11 3 0,-1-11-15 15,3 17 6-15,-2-6-2 0,4-11-20 0,0 15 15 16,1-15 4-16,3 14-31 0,-1-2 27 16,2-12-1-16,0 11-30 0,0-11 34 0,6 10-12 0,0-10-34 15,-1 11 37-15,4-11-16 0,1 11 10 0,-3-11 4 16,4 12 7-16,-3-12-9 0,-1 0-13 0,3 12 21 15,1-12-29-15,-6 0 0 0,4 9 20 16,-3-9 5-16,0 0 8 0,-2 11 20 0,0-11 9 16,-2 0-18-16,0 0 6 0,-2 14 13 0,0-14-16 15,0 10 18-15,0-10-4 0,-2 11-25 0,-3-11 1 16,0 15-5-16,-1-15 1 0,1 14-8 0,0-14 11 16,0 14-36-16,0-14-38 0,0 0-31 0,-1 11-42 15,2-11 13-15,3 0 11 0,-1 0 0 0,2 0 42 16,0-12 6-16,0-1-3 0,0-5 26 15,7 1-4-15,-1 0 17 0,1-1 25 0,1-2 18 16,-3 2-21-16,6 1-7 0,-1 0-12 0,-2 0-8 16,-1 2 27-16,2 0-4 0,-2 4-1 0,2 1 35 0,-3 10-31 15,0-10 5-15,-2 10 35 0,-3 0-6 16,4 0 44-16,-3 0 20 0,-2 0 14 0,2 0-25 16,-1 0-3-16,-1 0-2 0,0 0-20 0,0 0 19 15,0 0-49-15,0 0-3 0,0 0-11 0,0 0-29 16,0 0 36-16,0 0-23 0,0 14 0 0,0-2-9 15,0-1 12-15,0-11 9 0,0 16-16 0,0-3 8 16,0-13-7-16,0 14-10 0,0-2 14 0,6-12-8 16,-2 12 19-16,1-12 4 0,1 14-7 0,-2-14 36 15,2 10-71-15,-2-10 15 0,2 0 21 16,-1 0-36-16,4 0 39 0,-2 0-10 0,2 0-15 0,-2 0 8 16,2 0 38-16,-1 0-28 0,2 0 5 15,-1-12 38-15,0 0-52 0,-3 0 3 0,2-1 10 16,0-1-20-16,-3 0 8 0,2 1 30 0,-4 0-25 15,2 2-3-15,-3 11-11 0,0-14 2 16,-1 14 31-16,-1 0-28 0,3-13 45 0,-3 13-12 0,0 0-39 16,0 0 32-16,0 0-29 0,0 0-19 0,0 0 52 15,0 0-48-15,2 0 21 0,-2 0 0 0,0 0-10 16,0 0 24-16,0 0-11 0,1 0 5 16,-1 0-5-16,3 0-3 0,-1 13-4 0,2-13 20 0,-3 14-20 15,4 0 31-15,0-2-6 0,0-12-37 0,-1 14 26 16,2-2-30-16,-2-12 15 0,2 12 38 15,0-12-23-15,-2 0 27 0,4 0-17 0,-2 11-7 16,0-11-12-16,1 0-45 0,0 0-6 0,1 0 4 16,-2 0-38-16,-1-17 35 0,2-1-6 0,-4-1 6 15,4-2 39-15,-2-3-4 0,-2-1 28 0,-2 1-20 16,6-2 4-16,-4 3-9 0,2 2-4 0,-3 1 1 16,1 0 21-16,-3 5 14 0,3 1-9 0,-3 3 34 15,0 11 7-15,0 0-7 0,0-15 28 0,0 15 0 16,0 0-18-16,0 0-3 0,0 0-34 0,0 0-23 15,0 0 2-15,0 0-9 0,0 0 31 0,0 0-13 16,0 0-2-16,0 0-4 0,0 0-28 16,0 0 32-16,2 17 13 0,-2-3 6 0,0 4 10 15,0-1 0-15,0 5-20 0,0-2 21 0,0 2-32 16,0-4-5-16,0 3 14 0,0-2 3 0,0-3 13 16,0 0-17-16,0-7-24 0,0-9 0 0,0 14 5 15,0-14 10-15,0 0 4 0,0 0-20 0,2 0 28 16,3 0-12-16,-2 0 20 0,-2 0-2 0,4 0-16 15,-3 0 19-15,6 0-14 0,-3 0 21 0,4 0-7 16,-2-17-15-16,2 0 2 0,-1 2 4 0,2-5-15 16,-1 4 4-16,1-3-17 0,-1 3-4 0,-1-2 33 15,1 3-13-15,3 0 31 0,-5 1-5 16,0 14-23-16,0-17-10 0,-4 17-2 0,4-16 4 0,-2 16 23 16,-2 0 8-16,-3 0 10 0,0 0-15 15,0 0-26-15,0 0 16 0,0 0-14 0,-3 0-5 16,-4 0 4-16,1 0 9 0,0 18 4 0,-1 0 4 15,-2 2-18-15,-1-3 3 0,0 3 1 0,3-2-23 16,-5-1 40-16,7-2-30 0,-3-1-2 0,2-14 27 16,4 13-5-16,2-13 11 0,0 0-16 0,6 11-2 15,2-11-19-15,-1 0-4 0,6 0 27 0,-1 0-12 16,6 0 34-16,0 0-1 0,5 0-7 0,0 0 19 16,6 0-62-16,-2-20-92 0,5-1-174 0,2-5-48 15</inkml:trace>
  <inkml:trace contextRef="#ctx0" brushRef="#br0" timeOffset="98612.77">28431 2385 878 0,'-1'0'36'0,"-4"-14"36"0,4 14 22 0,-3 0 18 0,4-9-10 15,-3 9-83-15,1 0 15 0,2 0-17 16,0 0-27-16,0 0 60 0,0 0-64 0,0 0 12 16,0 0-13-16,0 0 8 0,0 0 27 0,0 20-7 15,6 4 14-15,0 10-22 0,-2 7 14 0,5 8-41 16,1 7 30-16,-3 10-22 0,7 4-6 0,-2 9 37 15,4 5-23-15,3 3 11 0,-4 6 5 16,6 5-18-16,-1 4 27 0,1 0 21 0,1 5-39 16,3 0 25-16,0-2-39 0,1 0 2 0,-4-4 19 0,4-5-7 15,-1-3-2-15,-1-8 12 0,-1-5 7 16,2-10-6-16,-4-3 1 0,4-9-5 0,-4-3-12 16,0-7 30-16,-1-8 0 0,0-3-21 0,-4-7-26 15,-2-5-66-15,-1-4-53 0,-3-7-39 0,-1-14-16 16,-2 0-37-16,-3 0-34 0</inkml:trace>
  <inkml:trace contextRef="#ctx0" brushRef="#br0" timeOffset="99288.7">28234 2992 533 0,'5'-14'-19'0,"5"2"-8"16,2-6 22-16,2 1-12 0,7-8 27 0,-1-2 22 15,6-5-22-15,1-3 35 0,5 0-26 0,4 0-11 16,4-6 19-16,2-1-32 0,4 0 36 0,5-3-7 15,0 0-10-15,7 0-9 0,3-5-1 16,2 0 3-16,3-1 9 0,2-1 15 0,7-1-4 0,-1-2-1 16,2 2-15-16,3 1-22 0,3-3 6 15,6 2-2-15,3 2 9 0,1 1 9 16,6 3-4-16,2-1-18 0,4 1 0 0,-2 3 26 0,0 0-28 16,5 2 35-16,-4 0-32 0,3 2 6 0,0 4 3 15,2 0-38-15,2 1 35 0,1 0-9 0,0 2 14 16,0 2 4-16,0 1 15 0,1 1-6 0,1 0-10 15,-4 3-1-15,4 0-13 0,-4 1 0 0,2 4 11 16,-5-3 3-16,-3 2-11 0,-2 3 34 0,-7 0-32 16,-6 1 12-16,-3 1 13 0,-6 2-57 0,-7-1 36 15,-4 2 19-15,-8 0-37 0,-4 3 36 0,-4-3-19 16,-6 2-12-16,-5 3 28 0,-11-2-8 16,-4 0 8-16,-7 11 55 0,-2 0 56 0,-5-9 51 15,-7 9 11-15,-3 0-55 0,-2 0-68 0,0 0-47 16,-7 0-25-16,1 0 13 0,-4 0 1 0,-3 0-10 15,1 0 13-15,1 0-9 0,-5 0 9 0,1 0-6 16,4 16-3-16,1-4 0 0,-5 0-11 0,7 5 5 16,1-2-6-16,1 3 9 0,1 2 2 0,5 6-8 15,0 0 30-15,0 6-29 0,6 0 12 0,0 6 4 16,3-1-27-16,1 7 11 0,4-3 0 0,-2 5 14 16,2 3 1-16,2-1 9 0,0 3-5 15,0 1-15-15,0 3 0 0,1 3 5 0,0 1 22 0,0 1-10 16,-1 2 1-16,0 2 3 0,-1 2-31 15,-1-2 9-15,2 0 2 0,-5-3 1 0,4 3-29 16,-5-3-26-16,1-1-13 0,-1-1-73 0,1-4 4 16,-6-3-30-16,1 1-39 0,3-7-61 0</inkml:trace>
  <inkml:trace contextRef="#ctx0" brushRef="#br0" timeOffset="99957.41">28905 4794 109 0,'6'0'9'16,"4"0"45"-16,0 0 69 0,6 0-15 0,4 0-8 16,2 0-41-16,7 0-57 0,1 0 36 0,3-14-31 15,3-5 3-15,6-1 39 0,3-1-29 0,1-5 46 16,4-3 10-16,4-1-31 0,3-4-24 0,5 2-7 16,5-3-17-16,0-3-10 0,8 1 17 0,0-4 2 15,4 0 4-15,3 1-10 0,4-2 16 16,-2-3 10-16,2 1 4 0,3 2-37 0,0-6 10 15,5 2 5-15,2 2-24 0,7 0 37 0,1 1-10 16,1-1-19-16,6 1 7 0,1-1-10 0,-1 3 8 16,6 1 2-16,-3-1 0 0,0 4-1 0,0-1 8 15,2 3-9-15,-5 0 15 0,2 3 0 0,-3-1-23 16,-6 2 3-16,-2 2-10 0,-6-1 21 0,-4 0-24 16,-4 3 30-16,-2-1 2 0,-4 1-19 0,-4-2 49 15,-1 0-30-15,-5 3-3 0,-3-6 19 0,-4-1-10 16,-3-4-7-16,-5 0-5 0,-5-2 2 0,-1 2-10 15,-8-2 4-15,-3 0-11 0,-1 4 17 0,-5 0-13 16,-6 6 2-16,-2 1 5 0,-4 4-23 0,-5 6 22 16,-2 1 0-16,-5 7 27 0,0 10-4 15,-4-10-12-15,-2 10 1 0,-4 0-7 0,0 0-23 16,0 0-26-16,0 0-28 0,-6 0-62 0,2 0 11 16,-5 0-16-16,3 0-72 0</inkml:trace>
  <inkml:trace contextRef="#ctx0" brushRef="#br0" timeOffset="104147.53">32876 1863 452 0,'0'0'11'0,"0"0"6"0,0 0-28 16,0 0 21-16,0 0-16 0,0 0 5 0,0 0 48 15,0 0-36-15,0 0 14 0,0 0-10 16,0 0-21-16,0 0 19 0,0 0-8 0,0 0 12 16,0 0-21-16,0 0 0 0,0 0 11 0,0 0-15 15,0 0 42-15,0 0-18 0,0 0-16 0,0 0 21 16,0 0-19-16,0 0-1 0,0 0-10 0,0 0 15 15,0 0-15-15,0 0 15 0,0 0 11 0,0 0-34 16,0 0 14-16,0 0 2 0,0 0 5 0,0 0 8 16,0 0-3-16,0 0 7 0,0 0 0 0,0 0-25 15,0 0 37-15,0 0-18 0,0 0-14 0,0 0 32 16,0 0-34-16,0 0 6 0,0 0 31 16,0 0-29-16,0 0 3 0,0 0 6 0,0 0-11 15,0 0 18-15,0 0-17 0,0 0 1 0,0 0-2 16,0 0 3-16,0 0 16 0,0 0-19 0,0 0-11 15,0 0 2-15,0 0 6 0,0 0 10 0,0 0 7 16,0 0-27-16,0 0 1 0,0 0 13 0,0 0 2 16,0 0 33-16,0 0-26 0,0 0 7 0,0 0 13 15,0 0-13-15,0 0 0 0,0 0 5 0,0 0-28 16,0 0 17-16,0 0 23 0,0 0-38 0,0 0 9 16,0 0-10-16,0 0-20 0,0 0 19 15,0 0 20-15,0 0-2 0,0 0-11 0,0 0 0 0,0 0-7 16,0 0-13-16,0 0 27 0,0 0 6 15,0 0-13-15,0 0 10 0,0 0-10 0,0 0 3 16,0 0-2-16,0 0 3 0,0 0-13 0,0 0-2 16,0 0 5-16,0 0-9 0,0 0 35 0,0 0-14 15,0 0 3-15,0 0 6 0,0 0-26 0,0 0 0 16,0 0-3-16,0 0-1 0,0 0 28 0,0 0-13 16,0 0 1-16,0 0-1 0,0 0-2 0,0 0 3 15,0 0-11-15,0 0 11 0,0 0-25 0,0 0 16 16,0 0 15-16,0 0-16 0,0 0 13 0,0 0 21 15,0 0-19-15,0 0-43 0,0 0-59 0,0 0-49 16,0 0-31-16,0 0-36 0</inkml:trace>
  <inkml:trace contextRef="#ctx0" brushRef="#br0" timeOffset="105143.99">32779 1967 556 0,'-1'0'10'15,"-4"0"14"-15,4 0 1 0,-2 0-13 0,3 0 24 16,-1 0-30-16,1 0 5 0,0 0 15 0,0 0-49 15,0 0 32-15,0 0 10 0,0 0-27 0,0 0 14 16,0 0-10-16,0 0-8 0,0 0 20 0,0 0-6 16,1 0 2-16,3 0-22 0,-4 0 15 0,0 0-2 15,0 0-9-15,0 0 3 0,0 0 26 0,0 0-11 16,0 0-10-16,0 0 29 0,0 0-28 16,2 0-11-16,1 0 9 0,-3 0-4 0,1 0 13 0,-1 0 5 15,0 0 11-15,3 0-25 0,-1 0-20 16,-2 0 15-16,1 0 27 0,2 0-14 0,-3 0 20 15,1 0-27-15,1 0-21 0,1 0 26 0,1 0 3 16,-3 0 2-16,4 0 1 0,-4 0-20 0,8 0-18 16,-3 0 53-16,-1 0-21 0,4 0 8 0,-2 0 13 15,3 0-27-15,0 0 3 0,0 0 8 0,1 0-3 16,0 0-23-16,2 0 12 0,0 0 17 0,1 0-23 16,2 0 25-16,3 0 15 0,-2 0-41 15,5 0 36-15,1-11-25 0,0 11 49 0,6 0 69 0,-3-12-35 16,6 12 5-16,-1-12-55 0,1 1-35 0,3-1 4 15,1 1 40-15,0-3-49 0,0 1-1 16,0-1 13-16,0-1-8 0,0-1 48 0,0 0-16 16,-2 0-20-16,-5 2-3 0,6 0-30 0,-5 1 30 15,-2 1 11-15,2 1-13 0,-4 2 22 0,-5 9-37 16,2-10-2-16,-5 10 29 0,-2-9-17 0,-1 9 25 16,-2 0 3-16,-3 0-13 0,-4 0 5 0,-2-10-14 15,2 10 29-15,-4 0-2 0,-2 0 53 0,0 0-37 16,0 0-27-16,0 0 3 0,-6 0-41 0,2 0 45 15,-2 0-42-15,0 0-71 0,-2 0-62 0,-3 0-61 16,0 0-68-16</inkml:trace>
  <inkml:trace contextRef="#ctx0" brushRef="#br0" timeOffset="105562.46">33510 1436 725 0,'0'0'-8'0,"0"0"-1"15,0 0 17-15,0 0-19 0,0 0 23 0,0 0-15 16,6 0-20-16,-2 0 10 0,3 0 6 0,-1 0 10 16,3 0 1-16,-1 0-6 0,4 0-9 0,-1 14 5 15,4-5-3-15,-1 0 50 0,4 3-35 0,-3-4 8 16,1 1 11-16,4 2-57 0,-1 1 45 0,1 0 0 16,-2-1-21-16,0 3 31 0,0-1-9 0,-2 1-12 15,-1 0 22-15,0 1 18 0,-4 2 0 0,4 1 5 16,-5 2-13-16,-2 0-8 0,-2 2-16 15,-2 0 7-15,-4 2 3 0,0 1 1 0,0 2 0 16,-7-2-24-16,-3 3 22 0,0-3-22 0,-6 6-5 16,3-2 11-16,-3-2-15 0,-2 0 4 0,0-2 31 15,0-2-21-15,2-2-49 0,2-4-70 0,0-5-82 16,2-12-63-16</inkml:trace>
  <inkml:trace contextRef="#ctx0" brushRef="#br0" timeOffset="106210.42">34324 1227 902 0,'-1'0'15'0,"-2"0"20"0,1 0 34 16,0 0-9-16,0 0 17 0,0 0-33 0,2 0-28 16,0 0 21-16,0 0-35 0,0 0 7 0,0 0-16 15,0 0-7-15,0 0 2 0,0 0 1 0,2 0 5 16,-2 0 2-16,0 0 17 0,2 0 14 15,0 0-5-15,0 13 3 0,1 3-55 0,-2 3 16 0,1 3-1 16,-2 7-10-16,2 3 42 0,-2 3-23 16,0-1-9-16,0 5 16 0,0-2 10 0,-5-2 0 15,-2 0 12-15,3-1-8 0,-1-2-9 0,0-3-12 16,3-5-23-16,-1-1-44 0,-2-6-50 0,3-2-39 16,2-3 14-16,0-12-1 0,0 0-54 0</inkml:trace>
  <inkml:trace contextRef="#ctx0" brushRef="#br0" timeOffset="106457.76">34362 1270 952 0,'0'-9'16'0,"0"9"-21"0,0 0 4 16,0 0 7-16,0 0-14 0,0 0 46 0,0 0-23 15,0 0 8-15,2 0-1 0,3 0-22 16,-4 0 31-16,3 0-27 0,1 15-1 0,1 0-12 15,-1 2-15-15,3 1 23 0,2 5-8 0,0 0 11 16,0 2-2-16,0-1 6 0,0 2-2 0,2-2 29 16,-4-1-2-16,1 0-15 0,-3-2 9 0,-1 2-7 15,0-6-17-15,0 3 23 0,0-2-19 0,-4-3-1 16,-1 1-5-16,2-3-71 0,-2-1-13 0,0-2-75 16,0 0-22-16,0 0-62 0</inkml:trace>
  <inkml:trace contextRef="#ctx0" brushRef="#br0" timeOffset="106651.33">34333 1585 688 0,'0'-8'-18'0,"0"8"28"16,0-7-8-16,5 7 3 0,0-9-3 0,1 3-27 15,-1-2 22-15,5 1-6 0,0-1 19 0,1-1-12 16,0 1-6-16,4-1 15 0,0-1-1 0,1-1 31 15,2-1-24-15,0 4-9 0,2-4-30 16,-2 4-35-16,0-3-26 0,3 4-93 0</inkml:trace>
  <inkml:trace contextRef="#ctx0" brushRef="#br0" timeOffset="106928.12">34764 1343 978 0,'-8'0'-1'0,"3"0"10"0,-1 0 24 16,-3-6-12-16,1 6 28 0,0 0 3 0,-2 0-11 16,0 0 1-16,0 0-33 0,3 0 1 0,-6 0-6 15,3 0 16-15,0 0 0 0,0 9-15 16,3 0-3-16,-4 1-1 0,1 0-8 0,2 0 7 16,0 2 2-16,3 1-5 0,0-1-6 0,0 2 14 15,0 0-11-15,5 1 12 0,-1-3 12 0,1 2-16 16,0-2 13-16,3 2-32 0,4-2 9 0,-1 2-3 15,1-5 6-15,2 2 14 0,-2-1 5 0,3-1-10 16,3 0-12-16,0-9 4 0,1 7 2 0,2-7-6 16,0 0-23-16,0 0-53 0,3 0-81 0,1 0-21 15,0 0-78-15,2-8 28 0</inkml:trace>
  <inkml:trace contextRef="#ctx0" brushRef="#br0" timeOffset="107248.92">35123 1317 930 0,'-5'0'-3'0,"0"0"17"16,0-5 6-16,4 5 10 0,-5 0 13 0,0 0-3 16,-1 0 4-16,0 0-20 0,-2 0 16 0,2 0-9 15,-2 0-12-15,-1 0 2 0,3 0-36 0,-2 0 1 16,-1 0 9-16,0 0-6 0,3 8 24 0,-2-2-6 15,-1-6-2-15,0 11 12 0,3-2-33 16,-2 2 16-16,4-2-8 0,0 1 23 0,-1 0 23 0,2 2-38 16,0 1 1-16,2 0-8 0,2-1-13 15,0 2 29-15,0-2 4 0,9 2-5 0,-3-3-6 16,0-1-5-16,1 1-7 0,1-2 7 0,2 0-7 16,5 1 10-16,-5-10 5 0,1 10-32 0,5-10 27 15,-1 6-13-15,-4-6-2 0,5 0-24 0,3 0-39 16,-3 0-38-16,0 0-81 0,-1 0-26 15,1 0-5-15</inkml:trace>
  <inkml:trace contextRef="#ctx0" brushRef="#br0" timeOffset="108474.88">35935 1501 483 0,'0'-10'23'0,"0"-4"3"0,-7-1 4 0,0 0 7 16,-1-2-15-16,-3-1 35 0,1-1 12 0,-1 2 3 15,-4-1-3-15,4 2-32 0,-4 0 7 0,0 1-10 16,0 1 1-16,2 4-11 0,-3 0-13 0,2 1 0 16,-2 2-3-16,0 2-2 0,2 5-2 0,-1 0 0 15,0 0 26-15,0 0 3 0,4 0 0 0,1 0-12 16,-2 0-16-16,2 0-1 0,1 0-27 16,3 9 42-16,1 1-27 0,-1 0 6 0,0-2 10 15,3 4-13-15,2-1-4 0,-1 1-15 0,2 2 25 16,0-1-16-16,0-1 18 0,3 2 24 0,6 0-21 15,-3-2-12-15,2-1-2 0,0 1-6 0,2-3 7 16,1-1 11-16,-1-2 2 0,0-6 9 0,0 6-18 16,1-6 9-16,-1 0-10 0,0 0-5 0,0 0 6 15,-2 0 3-15,2 0 5 0,-2 0-7 0,-2 0 11 16,-1 0 1-16,4 0-41 0,-5-11-28 0,0 4-16 16,4-2-71-16,-2-1-1 0,-2 1 21 0,2-2-32 15,-2-2 9-15,2 1 28 0</inkml:trace>
  <inkml:trace contextRef="#ctx0" brushRef="#br0" timeOffset="108913.83">35809 915 595 0,'0'0'3'16,"0"0"7"-16,0 7-3 0,0-7-5 0,0 0 7 15,0 9-9-15,1-1 3 0,4 1 14 0,-1 3-28 16,2 2-6-16,-1 3 19 0,0 1-2 0,0 2 20 16,1 4-3-16,3 2-14 0,-3-3-16 0,2 6-8 15,2-3 10-15,-2 3 7 0,0-3 17 16,-1 0 6-16,0-2-17 0,1 2-14 0,-2 0 19 15,-1-3 11-15,-2 1-4 0,-1-4-3 0,0 1-19 16,1-1 8-16,0-3 3 0,1 0 25 0,0-5-60 16,0 2-65-16,0-5-27 0,2-3-63 0</inkml:trace>
  <inkml:trace contextRef="#ctx0" brushRef="#br0" timeOffset="109175.66">36061 1253 668 0,'0'0'0'0,"0"0"10"0,0 0-10 0,0 0-8 16,1 0 21-16,-1 0-14 0,3 0 7 0,-1 8 12 15,-2 2-26-15,2-1 6 0,0 2 0 0,1 0-3 16,0 1 5-16,-1 0-3 0,2-1 2 15,0 2 8-15,0-2 9 0,2 0-9 0,0-2 6 0,1 3-8 16,-4-4-5-16,3 1 22 0,-1-3-13 16,0 2-22-16,2-1-46 0,-2-2-54 0,1 1-23 0,-3-2-35 15</inkml:trace>
  <inkml:trace contextRef="#ctx0" brushRef="#br0" timeOffset="112678.63">35845 1117 635 0,'-5'0'24'16,"0"0"2"-16,0 0 17 0,-2 0 21 0,3 0-20 16,-2 0-12-16,0 0 14 0,0 0-31 0,-1 0-1 15,2 6 4-15,-3-6-14 0,0 0 11 0,2 8-8 16,-3-8 14-16,2 6-25 0,-2-6 9 16,-1 9 1-16,5-3-5 0,-3 2 22 0,0 1-39 15,2 0 10-15,-3 2-8 0,4 1-14 0,-1 2 27 16,1 3-7-16,1-2 15 0,3 0-8 0,1 3 3 15,0-1 4-15,0-2-13 0,0-1 6 0,1 2 8 16,6-3-22-16,-4-1 15 0,6-1 1 0,-3-2-16 16,-1 0 22-16,1-3-11 0,3 3-4 0,-1-4 20 15,2-5-23-15,-2 0 1 0,2 0 10 0,0 0-22 16,-2 0 28-16,4 0 15 0,-2 0-13 0,0 0 15 16,0 0-11-16,2-9-19 0,-4 0 17 0,1 0-12 15,1-2 2-15,-1 0 11 0,1-1-7 0,-3-1 3 16,2-3-4-16,-3 2-3 0,-1-1-2 15,0 3 2-15,1-3-16 0,-2 1-9 0,-3 2 20 16,2 1 8-16,-3 2 23 0,0 0 9 0,0 0-25 16,0 4-3-16,-4 5-18 0,-2-9-7 0,4 9 23 15,2-3-24-15,0 3 41 0,-2 0-13 0,2 0-2 16,0 0 23-16,0 0-50 0,0 0 19 0,0 0-9 16,0 0 8-16,0 0 7 0,0 0-15 0,0 0 17 15,0 0-24-15,0 0 28 0,0 0 10 0,0 0-32 16,2 6 17-16,2 0-22 0,0 5 10 0,0-1 1 15,0 4 1-15,-1 2 8 0,4 0-17 0,-1 1 28 16,0 1-9-16,1 1-10 0,2-4 26 16,-1 3-15-16,1-1-20 0,1-3-28 0,0 2-96 15,3-2-34-15,-1 0-72 0,-4-2 34 0</inkml:trace>
  <inkml:trace contextRef="#ctx0" brushRef="#br0" timeOffset="113202.8">36091 935 678 0,'0'0'-5'0,"0"0"10"16,0 0-8-16,0 0-2 0,0 0 3 0,0 8 12 15,0 3-9-15,0 3-7 0,0 1 11 0,4 3-33 16,-2 2 29-16,1 0 14 0,0 3-7 0,-1 1 0 15,3 1-6-15,0-1-8 0,-1 1 3 0,0 2 2 16,0-1 8-16,0-1-5 0,1-3-8 0,-2-2 1 16,-1 0-16-16,0-2 21 0,1-6-1 0,-3-2 4 15,1-3 10-15,-1-1-17 0,2-6 10 0,-2 3 7 16,0-3-7-16,1 0-9 0,-1 0 3 0,3 0 1 16,-1 0 4-16,2 0-10 0,0 0-12 0,0-7 3 15,1-1 0-15,0 2 30 0,3-3 4 0,0 1 6 16,0-5-8-16,-1 1-4 0,0-1 8 15,0-2-13-15,5 1-2 0,-5 1-2 0,1-2 0 16,-2 0 3-16,4 2 3 0,-2-1 6 0,0 3-16 16,-2 2-4-16,-2 1 13 0,1 1-14 0,-2 5 0 15,-1-3 2-15,-2 5 10 0,0 0 3 0,0 0 4 16,0 0 15-16,0 0-16 0,0 0-5 0,-4 0 9 16,-2 7-22-16,2 2-9 0,-2 0 11 0,0 5-3 15,1 1 16-15,-2 0-6 0,-1 2-21 0,2 0 15 16,2 0-21-16,-2-1 10 0,4-2 35 0,-1-3-25 15,3-2 2-15,0 0 4 0,0-3-11 0,0-1 6 16,3 1-15-16,4-2 14 0,-2-2-8 0,1 4 16 16,2 0 10-16,2-3-20 0,2 2 18 0,-1-1-16 15,2 1 10-15,1-5-1 0,0 0-33 16,1 0-36-16,2 0-26 0,-1 0-40 0,3 0-28 16,-2-9-8-16</inkml:trace>
  <inkml:trace contextRef="#ctx0" brushRef="#br0" timeOffset="114057">36581 1132 884 0,'-6'-4'-3'0,"0"4"-3"0,2 0 19 16,-2-3 7-16,2 3-3 0,-2 0 22 0,5 0-30 0,-4 0-13 15,1 0 35-15,-2 0-20 0,2 0-1 16,0 0 27-16,1 0-51 0,-1 0 17 0,-1 0 13 15,4 0-10-15,-4 7 8 0,3-2-7 0,-1 4-17 16,0-3-5-16,1 2 10 0,0 2-1 0,-1 0-5 16,-2 2 19-16,5 1-7 0,-1 0-7 0,1 1 11 15,0-4-31-15,0 4 15 0,0-3 15 0,0-2-4 16,3 0 14-16,3-1-6 0,-4 1-10 0,3-4-4 16,-2 0 8-16,1-2 0 0,0 2-1 15,1-5 5-15,-1 0-11 0,-1 0 2 0,3 0-4 0,1 0 6 16,-4 0 11-16,4 0-19 0,-4 0 14 15,4-8 2-15,-1 3-9 0,-1-3 17 0,0 0-21 16,1 2 9-16,-1-2-21 0,0 2 14 0,-2-3 14 16,-1 3-6-16,0 0 9 0,1-2-20 0,-2 2-4 15,-1 0 6-15,2 1 6 0,-2 2 12 0,0-1-3 16,0 4-4-16,0-3-1 0,0 3-9 0,0 0 3 16,0 0-14-16,0 0 10 0,0 0 7 0,0 0-3 15,0 0 8-15,2 0-20 0,-2 0 4 0,0 0 6 16,0 0 6-16,0 6 12 0,0-2-25 0,0 3 5 15,5-1-6-15,-4 3 2 0,5 0 19 0,-2 2-6 16,4-1 11-16,-1 1-15 0,-1-2-22 0,1 2-29 16,1-4-14-16,0 1-20 0,0-3 1 0,1-1-9 15,-2 1 5-15,2-5 26 0,1 0 19 0,0 0 37 16,-3-7-6-16,2 0 0 0,-3-2-7 16,1-2 23-16,0-1-18 0,0 1 26 0,-3-2-3 15,1 2-21-15,-4-1 32 0,4 4 11 0,-5-2 11 16,1 2 23-16,-1 0 24 0,0 3-30 0,0 1 36 15,0-2 0-15,-4 3-27 0,2-2 5 0,1 4-22 16,-2 1-26-16,1 0-4 0,2 0 5 16,-2 0-17-16,2 0 3 0,0 0 0 0,0 0-17 15,0 0 8-15,0 0 3 0,0 0-8 0,0 4 17 16,0-2-11-16,0 7-7 0,0-3 3 0,0 4-10 0,0 0 3 16,0 5 2-16,0-1-5 0,4 1 22 15,-1-1-5-15,-2-2-3 0,1-1 4 0,1-2-23 0,-2 0 2 16,2-4 9-16,-2-2 3 0,1 0-2 15,1 1 5-15,-2-4 1 0,2 0-23 0,-2 0 21 16,4 0-3-16,-4 0 2 0,4 0 16 0,-1-7-17 16,-1 1 8-16,4 1-14 0,-4-3 8 0,4 0 4 15,-1-2-13-15,0-2 14 0,-1 2-4 0,4-3-2 16,-3 1 21-16,-1 2-26 0,1 0 1 0,3 2-6 16,-6 1-8-16,4 1 12 0,-1 2-1 0,-5 0 11 15,4 4-7-15,-1-3-1 0,-4 3 1 0,1 0-4 16,4 0 3-16,-4 0 13 0,2 0-6 0,-2 7 2 15,4-2 9-15,0 2-8 0,0 1 7 16,1 3-4-16,-1 0-36 0,0 3 11 0,0 0-13 16,1-1-25-16,3 2-12 0,-2-2-27 0,2 1-36 15,1-2-5-15,0-2 10 0,0-1-62 0</inkml:trace>
  <inkml:trace contextRef="#ctx0" brushRef="#br0" timeOffset="114885.89">37453 1197 1026 0,'0'-5'10'0,"-3"3"4"0,-1-1 2 0,0-1-10 15,-2-3-5-15,1 1 21 0,0 2 13 16,-4-5 9-16,2 4-16 0,-2 1-10 0,3-1-4 0,-1 2 1 16,-1-1 24-16,-3 2-9 0,4 0-10 15,-1 2 0-15,-2 0-30 0,2 0 15 0,-2 5-8 16,2 4 6-16,-3-3 0 0,4 2-10 0,-1 3-4 15,-2 1 4-15,4 2 11 0,0-1-12 0,2 2 6 16,-1 0-12-16,4-2 3 0,1 2-7 16,0-1 12-16,0-1-13 0,6-2 13 0,-1-2 6 0,1-1-12 15,3-3 30-15,1 1-13 0,0-3-12 16,-3 1-4-16,3-4-14 0,0 0 18 0,1-4 12 0,-1-2 5 16,0-2 18-16,0-3-30 0,1-4 17 15,-1 0-14-15,0-2-3 0,-1-4 14 0,1-1-6 16,-3-3 24-16,-1 0-14 0,-1 1-16 0,-1-2 18 15,-3 0-12-15,2 0-6 0,-1 0 17 0,-2 0-24 16,0 4 1-16,0-2-15 0,0 3 11 0,0 1 8 16,-5 2-12-16,4 1 21 0,-3 3-15 0,4 4-1 15,-2 0 10-15,-1 3-1 0,3-1-5 0,-1 6-1 16,1 0-3-16,0 0 10 0,0 2 3 0,0 0-11 16,0 0 3-16,0 0-8 0,0 0-12 0,0 0 23 15,0 0-11-15,1 5 9 0,4-2 17 0,-5 3-1 16,4 0 1-16,-3 3 2 0,4 2 1 15,-1 1-24-15,0 3 18 0,-1 2-10 0,6 1-11 16,-3 1 13-16,-1 1-24 0,1 1 6 0,1-3 16 16,-1 5-10-16,0-3 10 0,0 0 6 0,-2-2-22 15,2 2 9-15,-1-5-8 0,0 2-33 0,1-5 4 16,-2 2 2-16,-3-5 14 0,5-1 6 0,1-2-13 16,-4-2 0-16,1-1 3 0,2-1-10 0,-1-2 21 15,0 0-2-15,0 0-10 0,0-6 32 0,0 1-5 16,1-1 18-16,-1 0-18 0,0 0 8 0,-1 0-11 15,0 1-6-15,-2-1 43 0,-1 2-9 0,-1-1 26 16,3 5 11-16,-2-2-27 0,-1 1-2 0,0 1-5 16,0 0-28-16,3 0 12 0,-3 0 1 0,2 0-12 15,-2 0 4-15,0 0-2 0,0 0-3 16,0 3 3-16,0 2 2 0,0-1-3 0,1 0-1 16,-1 2 7-16,3 1-3 0,-1 2 7 0,2 2-3 15,-3 1-5-15,4 0 0 0,-1 2-2 0,2-2-4 16,-2-3-9-16,2 2-6 0,-2-2-16 0,2 0-16 15,-2-4 3-15,2 1-36 0,-2-2-58 0,-1-4-57 16</inkml:trace>
  <inkml:trace contextRef="#ctx0" brushRef="#br0" timeOffset="115031.46">37700 997 936 0,'-11'0'-3'0,"4"0"-1"15,1 0 5-15,-1 0-9 0,2 3 7 0,0 0-29 16,4 0-43-16,1-3-15 0,0 0-43 0,0 1-68 16</inkml:trace>
  <inkml:trace contextRef="#ctx0" brushRef="#br0" timeOffset="115299.4">37787 823 896 0,'-5'3'2'0,"0"-3"3"0,4 1-1 15,-3-1-3-15,2 3 3 0,-1-3-8 0,3 2 5 16,0 1 24-16,0 0-16 0,0 2 12 0,5 1-13 16,-1 3-20-16,2 3-3 0,-5 0-1 0,6 2 5 15,-4 3 14-15,4 1 23 0,-1 2-36 0,0 0 27 16,0 1-33-16,2 4 2 0,-5-1 23 0,4 2-18 15,-4 0 19-15,4 1-14 0,-4-1 8 0,0-1-2 16,-1-4 2-16,-2 2 3 0,1-2-19 0,-1-4-2 16,0 0-14-16,0-5-31 0,0 1 8 0,0-3-30 15,0-4-128-15</inkml:trace>
  <inkml:trace contextRef="#ctx0" brushRef="#br0" timeOffset="115466.95">37777 1088 974 0,'-1'-2'6'0,"-3"-2"-4"0,4 3 2 16,-2-1-7-16,2 2 3 0,0 0-9 0,0-3 5 15,0 3 20-15,6 0-18 0,0 0 15 0,-2 0-10 16,2 0-12-16,2-3-10 0,0 3-8 0,2-1-17 16,1 1-46-16,2 0-91 0,0 0-41 0</inkml:trace>
  <inkml:trace contextRef="#ctx0" brushRef="#br0" timeOffset="116337.52">37976 1162 956 0,'-8'4'2'0,"2"2"4"0,2 0 0 0,-2-1-2 16,1-2 0-16,4-2-5 0,1 1-4 0,0-1-8 15,0 1 10-15,6-2 0 0,0 0-5 0,-1 3 22 16,2-1-20-16,1-2 6 0,0 0 13 0,4 0-11 15,2-7 5-15,-1 0-4 0,6 0-6 0,-2-3 0 16,0-1 6-16,2-1-6 0,0 0 4 16,-2-2 5-16,-2-1-2 0,-4 3 8 0,2 1-12 15,-1-1 6-15,-6 1-9 0,-1 1-1 0,0 1 12 16,-3 2-22-16,-2-2 14 0,0 5 1 0,0-1-7 16,-7 2 22-16,0 0-2 0,0 0 0 0,-6 3 0 15,1 0-6-15,1 0 0 0,-4 0-3 0,1 6 9 16,0 2-10-16,-2-2-1 0,1 3 2 0,4 0-11 15,1 1 7-15,-2 0-10 0,4-1 8 0,0 0 5 16,2 0-5-16,4 0 7 0,2 2-17 0,0-2-3 16,2 1 4-16,6 0 11 0,-2 1 5 0,4-2 1 15,4 0 1-15,0-3-14 0,1 2 5 0,2-2-11 16,2-2-17-16,0-2-8 0,1-2-10 16,3 0-2-16,-4 0-3 0,3-3 7 0,-1-3-9 0,-4-2 1 15,3-1 9-15,-2-3-1 0,-1 0-25 16,-4-2-29-16,0 2-20 0,-3-2 1 0,-1-1 40 15,-1 0 77-15,-4 4 79 0,2 0 65 0,-2-1 44 16,-4 3-27-16,0 1-30 0,0 2-43 0,0 0-50 16,0 3 2-16,-4-2-10 0,0 2-6 0,0-1-4 15,1 2-4-15,-2 1-14 0,3-1-7 0,2 2 5 16,-2 0 1-16,0 0-13 0,2 0 16 0,0 0-1 16,0 5-6-16,0-1 12 0,0 1-11 0,0 1-1 15,4 1 3-15,-2 3-4 0,3 0-3 16,-4 1 7-16,1 4-8 0,2-1 8 0,-1-2 6 0,0 0-11 15,-1-1 15-15,0 0-3 0,1-2-3 16,-3-4 5-16,1 0-13 0,-1 0-1 0,0-3 11 16,0-2-4-16,0 0 14 0,0 0-4 0,0 0-1 15,0 0-3-15,0-2-8 0,0-3 2 0,0 0-15 16,-4 0 14-16,0-4 2 0,2-2-12 0,1 0 13 16,-4-2-14-16,3-2 14 0,2 1 4 0,-2-3-8 15,2 2 13-15,0 1-24 0,0 2 13 0,0 1-2 16,0 3-4-16,4 1 1 0,1 1 4 0,0 0-3 15,0 1-2-15,0 0 16 0,3 0-19 16,0 1 1-16,0 0-5 0,0 0-14 0,2 2 0 0,0 0-13 16,0 2 10-16,1 0 12 0,-1 0 5 15,0 5 18-15,0 1-21 0,-1-2 0 0,1-2-4 16,-3 2-1-16,0 0 21 0,2-3 0 0,-6 3 6 16,1-3 4-16,-1 0 7 0,0-1 6 0,-3 0-4 15,0 0 10-15,0 3-4 0,0-3-14 0,0 0 19 16,0 0-26-16,0 2 8 0,0-2 0 0,0 0-12 15,0 0 8-15,0 3-11 0,0 0 0 0,0 0 1 16,0 2-10-16,0 2 5 0,0 2 3 16,0 0-3-16,0 2 20 0,0 0-12 0,0 1-3 15,0 0 8-15,0 2-16 0,4-2 4 0,0-1 3 16,1 1 0-16,0-3 1 0,0 2-14 0,0-2-10 16,1-3-26-16,3 0-21 0,-3-1-36 0,-1 1-118 15</inkml:trace>
  <inkml:trace contextRef="#ctx0" brushRef="#br0" timeOffset="116494.64">38574 811 855 0,'-10'3'-13'0,"3"-3"-21"0,0 0-13 16,1 3-33-16,2 1-121 0</inkml:trace>
  <inkml:trace contextRef="#ctx0" brushRef="#br0" timeOffset="117074.61">38728 892 928 0,'-5'8'-8'0,"-1"0"-2"0,-1 1 1 0,1 0-3 15,2-2 12-15,1 3 5 0,0-2-18 16,1 1 19-16,2-1-17 0,0 5 9 0,0 0 19 0,0 2-22 16,0-1 12-16,2 4-10 0,1-1 1 0,0 1 2 15,-1 3 0-15,0-5 0 0,4 2-3 16,-4-1 7-16,3-3-1 0,-4-1-2 0,4-1 0 16,-1-2-8-16,-3-2 12 0,4-3-3 0,-2 0-8 15,1-3 4-15,0-1-6 0,1-1 11 0,-1 0-3 16,-1-8 6-16,1 1-2 0,-1-4-14 0,-2 2 13 15,4-8 3-15,-4 2-15 0,1-4 15 0,0-2-10 16,3 3 7-16,-4-5 6 0,1 3-4 0,1 0 1 16,-2 2-17-16,2 4 9 0,-2 2 1 0,-1 0 2 15,2 4 6-15,1-1-8 0,-2 4-3 0,2 1 5 16,-2-1 0-16,1 1 5 0,1 2-6 16,-3 1-4-16,1 0 4 0,-1 1 2 0,2 0-1 15,1 0 13-15,-3 0-16 0,1 0 3 0,2 4 2 16,-2 0 3-16,4-1-1 0,-1 3-12 0,-3 2 11 15,4 0-12-15,-1 4 3 0,-3-1 15 0,4 1-7 16,-4 1-11-16,4 0 12 0,-1-1-15 0,-3-2-1 16,1-3 19-16,2 2-9 0,-1-4 7 0,0-1 3 15,0-1-5-15,0-3-7 0,-1 2 3 0,0-2-1 16,1 0-8-16,-2 0 13 0,4 0-2 16,-4 0-4-16,3 0 2 0,-2 0 2 0,1-5-7 0,1 5 11 15,-3-4-2-15,4 2-6 0,-5-1 18 16,1 3-24-16,-1-2 9 0,2-1-4 0,1 3-8 0,-3-1 13 15,1-2-9-15,2 3 12 0,-3 0-1 16,1 0 0-16,4 0 3 0,-4 0 4 0,3 0 3 16,1 7-4-16,0 0-1 0,3 0-4 0,0 2-6 15,1 0 3-15,-2 1-11 0,3 0-24 0,0 4-19 16,0-4-6-16,1 1-21 0,-1-1-52 0,0 0-52 16</inkml:trace>
  <inkml:trace contextRef="#ctx0" brushRef="#br0" timeOffset="117460.89">39265 957 925 0,'-11'-1'5'16,"6"-1"-5"-16,-7 0 3 0,2 2 1 0,0 0-4 16,0 0 0-16,-3 0 1 0,6 0 4 0,-3 0 4 15,1 4 3-15,2-4-8 0,1 4 1 0,-3-2-11 16,4 2 3-16,-1 1 7 0,2-2-9 0,-2 5 6 15,1-1-3-15,4 2-1 0,1 0-3 16,-3 2 7-16,3 0-3 0,0-2-1 0,4 0 12 0,1 2-16 16,1-2 12-16,-1 0-11 0,1-3-5 0,3 0 15 15,-2-1-11-15,2-1 16 0,-4-2-4 16,4-2-7-16,-2 0 7 0,2 0-7 0,-2-3 6 16,2 0-2-16,-4-3-5 0,1 0 6 0,3 1-5 15,-3-4 1-15,-1 3 7 0,0-2-9 0,0-1 8 16,0 2-3-16,-4-1-7 0,4 0 12 0,-4 2-15 15,3-2 3-15,-1 1 7 0,0-1-12 0,1 2 19 16,1 1-7-16,1 1-9 0,-2-2 19 0,2 3-16 16,-2 1 4-16,2-1 7 0,-2 3-18 0,2 0 4 15,-2 0 8-15,2 0 4 0,0 0 1 0,-1 8 3 16,4-2-11-16,-3 3-19 0,4 2-19 0,0-1-28 16,-3 4-47-16,-1 2-109 0</inkml:trace>
  <inkml:trace contextRef="#ctx0" brushRef="#br0" timeOffset="119458.21">35535 1842 958 0,'-4'-11'-9'0,"-2"11"36"0,-3 0 5 16,2-9-1-16,-2 9 37 0,-1 0-39 0,3 0 5 15,-6 0 1-15,1 0-36 0,2 0 19 0,-1 0-14 16,-4 0 9-16,4 0 6 0,-1 0-1 0,-1 0-7 16,2 0-4-16,1 0-5 0,0 13-12 0,0-3 7 15,0-1-5-15,-1 0 13 0,6 3-11 0,-1-12 18 16,0 16-19-16,2-4-7 0,1 2 12 0,1-1-18 16,2-2 27-16,0 1-5 0,5 0-1 0,-1-1 5 15,2 1-9-15,1 0-3 0,2-12 11 0,2 11-16 16,-1 0 0-16,3-11 15 0,-1 0-27 0,2 10 23 15,-2-10 12-15,2 0-8 0,-1 0 20 16,2 0-31-16,-1 0 6 0,-1 0-1 0,1 0-9 16,-1-10 34-16,-1-1-25 0,-2 2 9 0,0-2 11 15,-3 1-13-15,-1-1 6 0,1-1-10 0,-4 1-12 16,0 0 5-16,-2 2 9 0,-1-2-1 0,0 1-8 16,0 1 4-16,-4-2-10 0,1 2 1 0,-1 0 31 15,0 2-21-15,-1 7 8 0,2-9-15 0,-1 9-8 16,1 0 26-16,2-9-13 0,-4 9 5 0,5 0-1 15,-1 0-8-15,1 0 17 0,0 0 5 0,0 0-17 16,0 0 4-16,0 0-18 0,0 0 5 0,0 0 10 16,0 0-3-16,0 0 20 0,6 0-3 15,-5 14-2-15,6-3-5 0,-1 2-19 0,0 1 10 16,0 0 2-16,2 3-6 0,2 1 9 0,-2-1-7 16,0 1 6-16,0 0 5 0,-3 2-7 0,5 3 3 15,-4-1-4-15,3-1 8 0,-5 2 11 0,0-2-1 16,-1-1 6-16,0 1-4 0,-1 0 2 0,-2-2 1 15,0-1-6-15,0 0-9 0,-6-2-1 0,-3-1 3 16,3 0-10-16,1-4 14 0,-1 0 0 0,-4-2-10 16,0 1 20-16,0-2-10 0,0 0-12 0,-2-8 25 15,2 9-48-15,-4-9-44 0,-1 0 18 0,2 0-83 16,-1 0 18-16,-1 0 2 0,-1 0-61 0,5 0 45 16,-1-14-48-16,-1-1-21 0</inkml:trace>
  <inkml:trace contextRef="#ctx0" brushRef="#br0" timeOffset="119887.61">35909 1826 999 0,'-2'-9'29'0,"-3"9"6"0,0 0 30 0,0-7-19 16,0 7-23-16,-1-8 20 0,-2 8-46 0,-2 0 46 16,2-6-5-16,-2 6-11 0,2 0 28 15,0 0-22-15,-2 0 7 0,1 0-16 0,2 0-18 16,-2 0 5-16,4 0-10 0,-1 0-3 0,0 12 7 16,2-3-10-16,-1 5-1 0,2 0 20 0,1 1-7 15,0 0-13-15,2-1 14 0,0 3-23 0,0-2-3 16,6 0 9-16,0 0-6 0,2-1 4 0,2-3 0 15,-2 1 9-15,2-1-2 0,1-3 8 0,4-8 0 16,-1 10-16-16,0-10-4 0,1 0 5 0,-4 0 13 16,-1 0 8-16,2 0 4 0,-2 0-6 0,-3 0 7 15,0 0-8-15,-1-12 10 0,-2 3 2 0,0-2-8 16,0 2 8-16,-3-2 1 0,-1-2-9 16,0 2-10-16,0-4 8 0,-3-2-20 0,-3 3 10 15,-1-4 13-15,2 2-8 0,-5-2 7 0,0 3-26 16,-1 0-44-16,1 3-20 0,-1 4-8 0,-1 8-44 15,2-6 2-15,2 6-55 0,0 0-26 0,2 0-39 16</inkml:trace>
  <inkml:trace contextRef="#ctx0" brushRef="#br0" timeOffset="120381.87">36296 1651 938 0,'0'0'1'0,"0"0"-3"0,0 0 29 0,-5 0 13 15,-1 0 37-15,2 0-8 0,-2 0-24 0,1 0-3 16,-2 0-35-16,-1 0 23 0,2 0-18 0,1 5 3 16,0-5-20-16,1 6-5 0,0-6 21 0,2 6-26 15,0-6 22-15,2 6-18 0,0-6 0 16,0 6 7-16,7 0-1 0,-4-6 16 0,4 5-14 15,0-5 2-15,2 0 0 0,2 4-16 0,-1-4 12 16,0 0 11-16,2 0-11 0,2 0 9 0,-4 0-9 16,5-7 5-16,-4 1 3 0,1-2 3 0,1 1 9 15,-3 0-32-15,-1-2 16 0,1 3 9 0,-3-2-15 16,-1 2 22-16,-3 2-1 0,1-1-1 0,-1 2 36 16,-2 3 32-16,1-3-7 0,-2 3-2 0,0 0-16 15,0 0-27-15,0 0 7 0,-3 0 8 0,-2 0-10 16,1 0-4-16,-2 0-16 0,2 0-10 0,0 6-2 15,-4 0-1-15,4 2 0 0,-2-2-10 0,2 3-3 16,-2 2 17-16,2 2-6 0,0 3 16 0,-4 2-5 16,3 0-10-16,-1 5 23 0,-1 0-22 0,-1 3 18 15,3 0-24-15,-2 0-2 0,1 0 4 0,-2 3-9 16,4-3 22-16,-2 4-10 0,2-5 2 16,0-1 0-16,2-1 2 0,0-2-9 0,0-4 1 15,2 0-39-15,0-3-48 0,0-2-38 0,4-1-31 16,1-1-9-16,-2-1 6 0,4-4 8 0,-2-5 2 15,1 6 16-15,2-6-22 0,0 0-19 0</inkml:trace>
  <inkml:trace contextRef="#ctx0" brushRef="#br0" timeOffset="120694.44">36522 2046 1232 0,'1'-6'1'0,"1"6"40"0,1 0 34 0,-3 0 49 0,0 0 16 15,0 0-24-15,0 0-28 0,0 0-55 0,0 0-2 16,-6 0-24-16,2 0 10 0,-1 0 14 16,-1 0-16-16,1 6 9 0,-4 0-16 0,2 2-5 15,-2 1-1-15,1-1-5 0,0 2 0 0,3 0-9 16,-1 0-2-16,-3-1 4 0,8 0-9 0,-4-1 13 16,5 1-6-16,0-1 8 0,0-2 15 0,5 0-20 15,-2 0 5-15,5 1-1 0,0-3 2 0,2 2-3 16,-2-6 14-16,4 0-6 0,2 0-19 0,1 0 30 15,-2 0-15-15,4-8 9 0,-4-1 6 16,1 0-18-16,1-3 17 0,-4 1-8 0,-1-1 4 16,0 0 11-16,0 1-14 0,-5 2 3 0,-4 0 9 15,-1 1-37-15,0 2-35 0,-8 0-87 0,-4 6-79 16,-4 0-102-16,-1 0-107 0,-8 9 77 0</inkml:trace>
  <inkml:trace contextRef="#ctx0" brushRef="#br0" timeOffset="126610.9">35039 1720 340 0,'-4'0'-15'15,"-2"-8"13"-15,0 8 13 0,2 0-7 0,-2 0 39 16,2 0-32-16,-1 0-4 0,4 0 8 0,-3 0-22 16,4 0 23-16,-3-6 5 0,3 6-23 0,0 0-13 15,0 0 31-15,0 0-37 0,0 0 27 0,0 0 7 16,0 0-29-16,0 0-5 0,0 0 29 0,0 0-15 16,0 0-13-16,0 0 42 0,0 0-47 15,0 12 53-15,3 2-19 0,1 1 16 0,-4 8 29 0,1 0-31 16,4 6 45-16,-4 6-53 0,2 6-24 0,-2 3 10 15,-1 2-6-15,2 2 7 0,-2 3 11 16,0 0-10-16,0 2-5 0,-6-3 15 0,0 1 7 16,1 4 13-16,-1-2-3 0,-4-1-22 0,1 1 16 15,-1 2-16-15,0-3-1 0,3 1 28 0,-3-1-28 16,0-3 2-16,1 1-15 0,2-5-7 0,1-4 15 16,2-3 14-16,-1-6-18 0,0-3 29 0,3-3-34 15,-1-3-6-15,3-8 10 0,0 0-92 16,9-4-25-16,-6 0-85 0</inkml:trace>
  <inkml:trace contextRef="#ctx0" brushRef="#br0" timeOffset="127325.74">34715 1892 469 0,'0'0'-3'0,"0"0"-3"0,0 0 15 0,7 0 4 15,2 0-15-15,2-9 22 0,3 9-35 0,7-8-17 16,0-4 19-16,5 1-16 0,9-1 28 0,1-2 15 16,6-4-10-16,4 0 3 0,6-5-8 0,4 1-3 15,2-2 1-15,2 0 0 0,2 1 6 16,2-3-6-16,2 3 8 0,-3-1 8 0,6 0-22 15,1-1 3-15,2 5-4 0,0-1-4 0,1 1 3 16,6 0 5-16,-2 2 11 0,-1-1-10 0,-4 1 14 16,3 4 2-16,-7-1-1 0,0 3 12 0,-6-2-11 15,0-1-7-15,-6 3-2 0,0 0-6 0,-1-3 7 16,-2-1 8-16,-1 2-10 0,-2-3 12 0,-4 1-3 16,1-1 9-16,-4 3-10 0,-3-1-17 0,-4 3 20 15,-4-2-14-15,-8 4 15 0,1 2-8 0,-8 2-3 16,-5 0 13-16,1 1 9 0,-7 4 11 0,-2 0 7 15,-4 1-15-15,0 0-3 0,0 0-11 0,0 0 4 16,0 0-11-16,0 0-15 0,0 0 16 16,0 0-25-16,0 2 25 0,0 1 3 0,0-2-9 0,0 0-1 15,0 0-2-15,0 2 4 0,0-1 2 16,0 2 6-16,4 1 1 0,-1 1-3 0,1 1 6 16,1 0-3-16,-1-1-11 0,2 3-6 0,0 0 18 15,-1 5-16-15,4-2 13 0,-6 3 25 0,4 4-47 16,-1 2 32-16,0 4-18 0,-1 2-3 0,1 4 6 15,-2 1-13-15,1 3-3 0,-4 1-10 0,2 2 2 16,-3 5-3-16,0 0-8 0,0 2 9 0,-4 1 17 16,-1 3 8-16,0-1 14 0,-1 3-1 0,-3-1-13 15,2 1-8-15,-2-1 13 0,4 0-28 0,-1-2-14 16,-3-3-42-16,3 0-65 0,1-4-32 16</inkml:trace>
  <inkml:trace contextRef="#ctx0" brushRef="#br0" timeOffset="127862.91">34421 3367 690 0,'0'0'2'0,"0"0"5"0,5 0-13 16,1 0-15-16,4 0 18 0,6 0-22 0,3 0 23 0,2-11 10 16,5-2 1-16,6-1-7 0,4-9 5 15,9 1-9-15,4-7-10 0,6-4 18 0,7-4-9 16,5-2 9-16,5-5-7 0,5-2 1 0,2-3 2 16,2 1-4-16,2-3-9 0,4-1-1 0,-3 5-22 15,3-2 25-15,4 0 8 0,1 2-7 0,-1 3 15 16,2 1-13-16,0 3 9 0,1 1 4 0,-8 4 4 15,3 1-11-15,-6-1-10 0,-6 3 2 0,0 0-2 16,-5 0 7-16,-3 3-5 0,-3 1 17 16,-4-1-8-16,2 4 2 0,-5 0 11 0,-4 3-17 0,-1 0 12 15,-6 5-4-15,-3 2-14 0,-8 1 8 16,-5 5-19-16,-2 1 12 0,-5 4 6 0,-8-1 8 16,-3 5 5-16,-2 0-8 0,-3 0-4 0,-5 0-13 15,-3 0 2-15,2 0-9 0,-3 2-29 0,0 5-33 16,0-2-48-16,0 1 5 0</inkml:trace>
  <inkml:trace contextRef="#ctx0" brushRef="#br0" timeOffset="158637.33">35267 2674 531 0,'-2'0'0'0,"-1"0"4"0,-1 0-15 16,3 0 21-16,-1 0-17 0,-1 0-1 0,2 0 15 16,-2 0-29-16,2 0 25 0,1 0-7 0,-2 0 4 15,2 0 4-15,0 0 4 0,-3 0-15 16,3 0-3-16,0 0 42 0,0 0-24 0,0 0 36 15,0 0 5-15,0 0-48 0,0 0 18 0,0 0 13 16,0 7-24-16,0-7 26 0,0 0 2 0,-1 0-43 16,1 0 29-16,0 0-17 0,-3 0-1 0,1 0 4 15,2 6-1-15,-1-6 17 0,-2 0-28 0,2 9 15 16,-1 0 7-16,-2 1-3 0,0 1 6 0,-1 3 0 16,0 2 1-16,-1 3-12 0,-3 1 22 15,3 4-29-15,-4 3-13 0,5 0-8 0,-6 5 9 16,1 0 25-16,3 2-11 0,-2 1-3 0,-1 1 4 15,3 4-14-15,-3-1 9 0,1 1 6 0,2-2 4 0,-1-1-2 16,-3 4-22-16,1-6 18 0,3 0-14 16,-1-1 25-16,-3-5 5 0,3-2-8 0,1-2-17 15,1-2 0-15,-3-5 4 0,8-6-13 0,-4 2 9 16,4-5 8-16,-3-9-9 0,4 0 37 0,0 9-23 16,0-9-14-16,0 0 15 0,0 0-16 0,0 0 7 15,0 0-15-15,0 0 23 0,0 0-1 0,4 0 33 16,-3 0-27-16,4-9-2 0,0 9-10 0,1-9-7 15,0 0 33-15,4-1-27 0,0 0 2 0,0 1-4 16,5-2-6-16,-4-1-6 0,4 0 18 16,-4-2-22-16,4 2 10 0,-1 1 7 0,-2-1-4 0,2 1 9 15,-2 2 3-15,-2 0 2 0,1 1-3 0,-1 2 1 16,0 6-4-16,0-8 0 0,0 8-6 16,-1-9-12-16,1 9 13 0,-3-7-1 0,4 7 0 15,-3 0 7-15,-1 0-6 0,3-8 5 0,-1 8-16 16,-2 0-21-16,2 0-53 0,-3 0-4 0,1 0-23 15,2 0-2-15,-4 0-4 0,1 0-63 0,1 0 25 16</inkml:trace>
  <inkml:trace contextRef="#ctx0" brushRef="#br0" timeOffset="158944.4">35303 3264 575 0,'-5'0'9'0,"0"0"-13"0,3 0 16 0,-1 0-11 16,2 0-16-16,1 0 45 0,0 0-24 16,0-8-10-16,6 2 9 0,1 1-12 0,2-4 4 0,1 3 27 15,0-3 5-15,4-1-27 0,-1 0-24 0,3-1 22 16,3 0-37-16,-3 1 2 0,4 1 39 15,-3-1-13-15,2 1 6 0,-2 3 9 0,0-1 18 16,-4 7-39-16,3 0 24 0,-3 0 6 0,-3 0-44 16,-3 0 40-16,2 0 2 0,-5 13-24 0,-4 4 12 15,0 1-10-15,-7 5-6 0,0 5 39 0,-3 4-38 16,-4 3-34-16,-4 3-72 0,0 2-44 0</inkml:trace>
  <inkml:trace contextRef="#ctx0" brushRef="#br0" timeOffset="162616.95">36035 2832 582 0,'-4'-16'40'0,"-2"1"7"0,2 3 20 16,-2 0-5-16,3 0-16 0,-6 1-1 0,3 2 0 15,2 1 16-15,0 2-6 0,-2 0-1 16,2 6-35-16,1-8 20 0,-2 8-41 0,3 0 7 16,2 0-2-16,-2 0-6 0,-1 0 11 0,3 0-14 15,0 0 16-15,0 0-28 0,0 0 7 0,-1 14 17 16,1-3 26-16,-2 7-25 0,0-1 28 0,-3 7-28 15,4 5-15-15,-3 3 33 0,0 3-36 16,2 0 12-16,-3-1-2 0,2 1 1 0,1 0 11 16,0-1 5-16,-2-4-19 0,0-4-1 0,-1-3 15 0,4-3-29 15,-5-2 3-15,2-3 26 0,-1-2-35 16,2-3 34-16,1-4 2 0,-3-6-29 0,4 0 16 16,-1 0 2-16,0 0 7 0,-3 0-6 0,5 0 0 15,-1 0-2-15,-1-15-14 0,1 0 9 0,1-7 4 0,0-5-8 16,0-5 6-16,3-6 5 0,3 1 7 15,-1-3-16-15,4-2 13 0,-1 3-24 0,4 0-5 16,0 5 18-16,0 4 3 0,0 4 8 0,2 1 11 16,0 4 5-16,-2 3-6 0,4 6-12 0,-3 1-5 15,2-1-8-15,-1 7 2 0,-2 1 23 0,0-2-18 16,0 6-6-16,0 0 5 0,-4 0-13 0,0 0 0 16,0 0 7-16,-2 0-3 0,0 0 18 0,-2 0 7 15,-1 10-6-15,-2 1 5 0,-1 2-1 16,0 1 0-16,-8 3 1 0,-2 3 4 0,-2 0-12 15,0 6-3-15,-5-3 1 0,4 0-10 0,-3 1 12 16,-2-4-15-16,2 0 19 0,0-1-18 0,2-3 3 16,2-3 29-16,2-3-18 0,1-1-3 0,6-9-15 15,-4 7 8-15,7-7-13 0,0 0 27 0,9 0 7 16,-3 0-18-16,1 0 21 0,2 0-26 0,3-9 2 16,4-1-1-16,0-1 1 0,4 2 14 0,0-3-9 15,-1-1 4-15,6 3-20 0,-5-1 13 0,2 5 17 16,0-2-18-16,-1 8 10 0,-6 0-9 0,3 0-7 15,-2 0 18-15,-3 0-22 0,-3 0 4 0,0 0 11 16,-5 0-27-16,-1 0 38 0,-4 0-5 0,0 14-9 16,0 0 34-16,-9 4-30 0,-4 5 14 15,-1 1-24-15,-2 4-2 0,-3 4 21 0,-6-2-10 0,-1 1 16 16,0-1-10-16,-4-2-6 0,0-1-1 16,1-2-20-16,3-4 7 0,0-1 0 0,6-6-13 15,4-4 16-15,1 0-72 0,7-10-59 0,2 5-21 16,4-5-31-16,0 0-15 0,2-7 51 0</inkml:trace>
  <inkml:trace contextRef="#ctx0" brushRef="#br0" timeOffset="163792.65">36486 2887 941 0,'-9'0'-14'0,"3"0"32"0,-2 0-1 16,1 0-3-16,-6 0 29 0,3 0-37 0,0 0 9 16,-2 0-9-16,0 10-31 0,1-1 16 0,-2 2-5 15,1 3 19-15,2 0 12 0,0 0-16 0,2-1-6 16,0 2-18-16,1 2 14 0,4-3 13 0,-1-1-4 16,4 3 5-16,0-3 0 0,0 0-10 0,6 0 6 15,0-2 14-15,2 0-17 0,1-2 6 0,1-1 7 16,1-2 4-16,1-6 1 0,1 6 0 0,3-6-2 15,0 0-15-15,-1 0 12 0,1-11-13 16,2 0-7-16,-1-2 2 0,2-1 5 0,-2-3 8 16,-1-1 12-16,0-2-1 0,-3-1-2 0,0 1 10 15,-3-1-19-15,-3 1 1 0,-3 1-4 0,0 1-21 16,-4 1 17-16,0 1-5 0,0 2-7 0,-10 3 5 16,2 2 5-16,-2 0 4 0,0 3-3 0,1 6-2 15,-1 0-13-15,-5 0-11 0,5 0 11 0,2 0-7 16,0 12-23-16,3-1 21 0,0 1-39 0,3-3-5 15,2 2 3-15,0-2-41 0,2-3 35 0,6 3-4 16,-1-3-1-16,3 1 34 0,1-7-12 0,4 0 33 16,1 0 21-16,0 0 3 0,1 0 21 0,2 0-26 15,-2-10 1-15,2-2-13 0,-4 1 9 0,1 2 9 16,-1-2 6-16,-4 2 16 0,4-2 2 16,-8 4 27-16,2-2 17 0,-4 1 12 0,0 2 11 15,-4 6 24-15,2 0-12 0,-3 0-4 0,0 0-18 16,0 0-42-16,0 0-3 0,0 0-11 0,0 0-20 15,0 0 1-15,-4 0-11 0,1 9 2 0,1-3 14 16,1 2-2-16,-3-1-12 0,-1 7-1 0,4-3 2 16,-4 4-29-16,0 2 19 0,0 0 0 0,4-1-3 15,-3 3 30-15,-1-2-20 0,5-2-2 0,0 0 6 16,0-1 3-16,0-4 10 0,0-1-1 0,5-2-7 16,-1-1-13-16,-3-3 15 0,1-3-9 0,1 0 10 15,1 0 16-15,-4 0-26 0,1 0 27 0,4 0-49 16,-4 0 1-16,5-9 17 0,-2-2-26 0,2 0 44 15,3-2-14-15,-2-4 2 0,2-1-10 16,1 0 15-16,1-1 4 0,4-1-11 0,-4 2 26 16,4-2-53-16,0 3 25 0,0-1 12 0,-2 3 6 15,1-1-4-15,1 1-5 0,-5 5-9 0,0-1-8 16,0 2 17-16,-4 3-22 0,-1 2-3 0,-3 4 3 16,1 0 22-16,-3 0 13 0,1 0-11 15,-1 0-6-15,0 0 2 0,0 5-5 0,3 4 10 0,-3-3-4 16,0 5-14-16,0-2-3 0,0 5 17 15,0-2 10-15,0 2 12 0,0-2-5 0,0 0-24 0,0-1-5 16,0-2-7-16,0-1 8 0,3 1 17 16,0-3 1-16,0 0-21 0,1 2-16 0,0-4-2 15,2 2-1-15,-2-6 7 0,2 0 25 0,3 0-2 16,1 0-2-16,-3 0 34 0,3 0-29 0,5-10 17 16,-4-1-25-16,5-4-14 0,-2 0 20 0,2-1-6 15,0 1 19-15,-1-1-18 0,-1-2 4 0,-4 3-14 16,2 0 5-16,-2 4 13 0,-4 0-11 0,-1 3 10 15,0 0 10-15,-1 4 1 0,0 2-38 0,-2 0 5 16,-2 2 1-16,0 0-20 0,0 0 53 0,0 0-16 16,0 0-17-16,0 0 28 0,0 4-15 15,0-2 10-15,0 3-1 0,-6 0-14 0,3 0 0 16,2 4 8-16,-1 2 5 0,-1 0 2 0,2 3 12 16,-2 1-23-16,2-2-2 0,1 0 20 0,0-2-17 15,0 0 0-15,0-4 15 0,0-1-10 0,4 0-5 16,0-3 24-16,2-3-14 0,0 6-6 0,-1-6 9 15,1 0-8-15,3 0 9 0,1 0-4 0,-3 0-4 16,3 0-3-16,-1 0-11 0,1-8 13 0,0 1 6 16,-3-2-10-16,6 1 4 0,-6-2-5 0,4-1-2 15,-6 1-4-15,4-1 18 0,-3 3-11 0,-2-1-17 16,-1 3 27-16,0 1-12 0,-2 2-2 0,-1 0 19 16,0 0-7-16,0 3-16 0,0 0 25 0,0 0-12 15,0 0-4-15,0 0 11 0,0 0-30 0,0 0 23 16,0 0-10-16,0 6 0 0,0-1 13 15,0-1-6-15,0 2 10 0,0 3 0 0,0 1-16 16,5-1-9-16,-1 2-34 0,-3-1-31 0,5 1-22 16,3-2-50-16,-2-3 4 0,3-1-2 0,0-2-42 15</inkml:trace>
  <inkml:trace contextRef="#ctx0" brushRef="#br0" timeOffset="164092.52">37664 2595 1028 0,'-6'-3'-15'0,"-3"1"16"0,0-2-6 0,-1 4 3 16,0 0 14-16,0 0-14 0,-3 0 15 15,3 6 7-15,1-1-9 0,-1 1-1 0,2 0-8 16,-2 0-10-16,4-1 18 0,2 0-9 0,-1-1-4 16,5 2-2-16,0-3-5 0,0 0 18 0,5 1-14 15,-1-2-10-15,2 3 27 0,4-1-29 0,0-1 21 16,1 0 7-16,2-1-33 0,0 0 11 0,2 2 5 15,1-2 5-15,2 0-8 0,-2 0 20 0,1 0-11 16,-1 1 10-16,0-2 4 0,3 4-22 16,-5-1 5-16,-2-1-15 0,-1-1 18 0,-1 3 15 0,-1 1 0 15,-3-3 29-15,-5 2-13 0,-1 2 3 16,0-1-5-16,-3 2-12 0,-5 2 3 0,-2 5 6 16,-5 1-30-16,-1 2-65 0,-4-1-75 0,-1 3-129 15,-1-2-12-15</inkml:trace>
  <inkml:trace contextRef="#ctx0" brushRef="#br0" timeOffset="165576.88">35881 3393 447 0,'0'0'20'0,"-2"0"11"16,1 0-1-16,1 0 14 0,-3 0-5 0,1 0 10 15,2 0-18-15,0 0-11 0,-2 0-12 0,0 0-22 16,-1 0 33-16,0 0-2 0,-1 12-4 0,0 3-4 15,-5 2-10-15,3 3 21 0,-4 3-7 0,0 3 6 16,0 3 3-16,-1 1-21 0,-4 1 3 16,-1 4 12-16,1 0 11 0,-1 0 3 0,-2 0-4 15,0 2-7-15,0-2-7 0,0-2 1 0,2 1-7 16,0-4 6-16,0-5-18 0,2-2 3 0,2-1 7 16,3-6 9-16,2-2 0 0,3-5-19 0,0-9 19 15,-1 0-19-15,5 0 0 0,0 0 17 0,0 0-17 16,7 0 11-16,-1 0-8 0,1 0 5 0,2 0 20 15,1-18-26-15,3-1 20 0,2-2-11 0,0 1-5 16,6 0 4-16,-3-1 6 0,4-1-28 0,-5 1-4 16,6 4 14-16,-3 2-17 0,-1 0 49 0,0 0-15 15,-3 4-15-15,2 1-38 0,-4 3-59 16,-2 7 2-16,0-8-22 0,-5 8-12 0,2-6-33 16</inkml:trace>
  <inkml:trace contextRef="#ctx0" brushRef="#br0" timeOffset="165878.66">35845 3726 479 0,'-5'0'10'0,"5"0"15"0,0 0-16 15,0 0-9-15,0 0-4 0,0 0 6 0,5 0-20 16,-1 0 28-16,2 0 1 0,-2 0-16 15,3 0 28-15,5 0-33 0,-3 0-11 0,-1 0 1 16,2 0 18-16,2 0 8 0,-2 0 23 0,-2 0-14 16,2 0-22-16,-2-7 13 0,2 7-7 0,-4 0 2 15,-2 0 21-15,0 0-34 0,-1 0 18 0,-3 0 12 16,0 15-1-16,0 1 34 0,-3-1-50 0,-3 3 3 16,-1 3-3-16,2 1-13 0,-1 3 14 0,-2-1-3 15,0 5 3-15,-1-2-7 0,4 1 21 16,-1-1-12-16,-2-1 2 0,0-3 25 0,4 2-74 0,-1-4-42 15,4-1-87-15</inkml:trace>
  <inkml:trace contextRef="#ctx0" brushRef="#br0" timeOffset="166582.36">36378 3550 810 0,'-5'0'-23'0,"3"0"19"0,-1 0-11 0,3 0 18 16,0 0 14-16,0 0-13 0,0 0 10 16,0 0-31-16,0 0 24 0,0 0 6 0,0 9 2 15,0-2 26-15,1 2-5 0,1 1 24 0,0 4-2 16,-2 3 0-16,2 1-25 0,-2 0-28 0,0 5-2 15,0-3-5-15,0 3 16 0,-4 1-19 0,-2-1 9 16,0-3 9-16,-1 1 2 0,0-2 9 0,1-1-16 16,-1-4 2-16,0 0-32 0,1-4 16 0,0-1 9 15,2-9-9-15,1 11 43 0,-2-11-6 16,3 0-16-16,2 0-17 0,-2 0-3 0,2 0-3 0,0 0-3 16,0-14 16-16,4-2-16 0,1-3-26 15,-2-1 14-15,5-4-3 0,0-2 0 0,0-2 17 16,2-2 2-16,0-2 8 0,5 3-12 0,-2 0 12 0,1 3-7 15,2 0-1-15,-2 2 2 0,1 2 3 16,1 1-7-16,-3 7 11 0,-1 2-13 0,0 1 10 16,0 4-4-16,-4 1-12 0,2 1 25 0,-2 2-34 15,-1 3 37-15,-2 0-8 0,0 0-5 0,-4 0 26 16,1 0-35-16,1 8 23 0,-3 1-13 0,0 2 5 16,-6 1 13-16,1 3-18 0,0 5 14 0,-5-2-1 15,0 7-7-15,-3-4-1 0,1 5 6 0,-4-3-17 16,5-2 13-16,-4 2 11 0,-1-3 3 0,4-2-15 15,3-1 5-15,-4-5-15 0,6 1-9 16,1-6 19-16,1-7-14 0,5 9-11 0,0-9 6 16,0 0-5-16,0 0-12 0,6 0 23 0,0 0-4 15,3-9-4-15,1-2 11 0,-3 1 4 0,5-1-4 16,-2-1 17-16,4 1-16 0,0-1-2 0,1 1-3 16,-2-1-2-16,1 3 7 0,-2 1-15 0,2 0 1 15,-2 3 5-15,1 0 1 0,-3 5 26 0,0 0 18 16,-4 0-25-16,-1 0 12 0,0 0-21 0,-4 0-3 15,1 0 27-15,-2 0-22 0,0 10 13 0,0 1-20 16,-8 3 17-16,3 1 15 0,-8 5-28 0,3 0 42 16,-3 4-34-16,-2-4 9 0,-1 6 7 0,0-1-32 15,-2-1 3-15,2-3-1 0,2-1 2 0,-2 1-12 16,4-3-10-16,2-2-64 0,3-7-55 16,0 3-26-16,4-7-68 0</inkml:trace>
  <inkml:trace contextRef="#ctx0" brushRef="#br0" timeOffset="167000.77">36699 3683 639 0,'0'6'2'0,"-6"0"7"0,2 0 9 0,-2 0 0 15,1 3 21-15,-1-1 0 0,-4 3 7 0,4 0-9 16,-3-1-13-16,4 3-20 0,-1-1-6 15,1-2-5-15,1 4 10 0,0-3-2 0,2-3 2 16,1 0 12-16,1-8-15 0,0 8 15 0,0-8-13 16,3 0 12-16,3 0-15 0,-4 6-1 0,3-6-7 15,1 0 8-15,-2 0-1 0,2 0-2 0,1 0 4 16,1 0-2-16,3 0 18 0,-4 0-13 0,3 0 15 16,3-9 1-16,-2-2-25 0,1 2-1 0,1-3 4 15,-2-2-15-15,4-1 11 0,-4 4 19 0,1-3-19 16,1 2-3-16,-6 0 4 0,2 4 6 0,-4 1-6 15,0 1 14-15,-4 1 4 0,4 5-27 16,-5-3 22-16,0 3-26 0,0 0 11 0,0 0 12 16,0 0-3-16,0 0 16 0,0 0-13 0,0 0 10 0,0 0-12 15,0 0-15-15,0 7 28 0,0 0-4 16,0 2-6-16,0 0 17 0,0 0-22 0,0 2-3 16,0 1-16-16,0-1-7 0,0 1 20 0,4 0-1 15,2-1 14-15,-1-2 23 0,1 0-34 0,0-1-15 16,3-8-15-16,-4 7-56 0,5-7-22 0,1 0-18 15,-1 0-61-15</inkml:trace>
  <inkml:trace contextRef="#ctx0" brushRef="#br0" timeOffset="167251.63">37126 3382 748 0,'-4'0'12'0,"-1"0"4"15,4 0-2-15,-4 0-1 0,4 0-9 0,-2 4 0 16,2 1-1-16,1 3 8 0,-3 0 4 0,1 4-7 16,1 0 11-16,-3 3-19 0,2 1 2 0,-1 3 16 15,2 1-20-15,-4 0 21 0,1 0-20 0,3 3-15 16,-2-2 29-16,1-1-14 0,1 3 21 16,1-3-2-16,-3 1-15 0,2-1 14 0,1 0-18 0,-5-2 7 15,5 1 3-15,0 0-34 0,0-5-8 16,0-2-36-16,0 2-33 0,5-5 7 0,0-6-22 15,1-3-6-15,3 0-21 0</inkml:trace>
  <inkml:trace contextRef="#ctx0" brushRef="#br0" timeOffset="167660.26">37344 3573 1016 0,'0'0'12'0,"0"-2"7"16,0 2 21-16,-6 0-6 0,0 0-12 0,0 0-5 15,-1 0-8-15,0 5 4 0,-3 1 11 0,0 3-10 16,-5-1-3-16,4 3 2 0,-4 1-16 0,-1-3 22 16,2 6-6-16,1-1 10 0,-1-2-10 15,4 0-5-15,-1-1-4 0,4-1-15 0,3-3 26 16,0 0-21-16,2 0 7 0,2-3 10 0,0 1-28 16,6-1 28-16,0-4-8 0,-1 3-5 0,4-3 23 15,-2 0-14-15,8 0-4 0,-5 0 7 0,1 0-6 16,4-7-13-16,1-1 18 0,-2 0-13 0,2-2-19 15,0 1 27-15,-2-2-18 0,-1 1 15 16,2-3 12-16,-5 3-18 0,0 0 6 0,-2 4-9 0,0-3 2 16,-4 6 5-16,0 0 2 0,-2 0 0 0,-1 0 3 15,-1 3 2-15,0 0-4 0,0 0-8 0,0 0 4 16,0 0-11-16,-3 0 4 0,-1 6 11 16,1-2 0-16,-3 1-7 0,5 1 17 0,-1 0-10 15,-1 0 9-15,2 3-8 0,-2 1 2 0,2 0 1 16,1 0-23-16,0-1 8 0,0 0-37 0,0 0-10 15,5-1-29-15,1-4-7 0,3 2-4 0,-3-1-21 16,2-2 25-16,-1-3-28 0,4 0 13 0,0-5 19 16,-1-4-26-16,3 0 11 0</inkml:trace>
  <inkml:trace contextRef="#ctx0" brushRef="#br0" timeOffset="168023.07">37534 3564 740 0,'0'-3'22'0,"0"0"15"16,0 1 9-16,-5 2 6 0,4 0-22 0,-3 0-9 0,2 0-3 15,-1 0 2-15,2 0-10 0,1 0 2 16,-3 3-8-16,2 0-13 0,-1 2 2 0,-1 1-11 16,2 1 12-16,-3 0-2 0,2 2 9 0,-2 4 1 15,2-3 4-15,-2 2 1 0,1 2-3 0,0-2 21 16,0 2-21-16,2-2 1 0,-3 0 0 0,4 0-23 16,-2-1 4-16,-1-2 30 0,3-1-13 0,0-2 3 15,0-1 10-15,0-1-38 0,-1-3 29 0,1-1-7 16,0 0 5-16,0 0 19 0,0 0-33 0,0 0 27 15,0-3-7-15,0-1-19 0,4-1 18 16,-1-4-13-16,1 0-15 0,2 0 16 0,1-5 6 16,-1 0 5-16,1-1 9 0,3-2-18 0,-1 2-6 15,-2 0-14-15,3 3 4 0,-1-2 22 0,1 3-4 16,-3-1 2-16,2 3-9 0,-2 1 9 0,2-1-20 16,-1 6 13-16,-2-3 0 0,0 4-25 0,0 1 37 15,-1 1-3-15,0 0 4 0,1 0-5 0,-2 3 6 16,0 3-11-16,-2-3-4 0,2 5 0 0,-4-1-22 15,1 2-30-15,-1 1-13 0,0 0-16 0,0 0-37 16,0 0-27-16,0 1-35 0</inkml:trace>
  <inkml:trace contextRef="#ctx0" brushRef="#br0" timeOffset="168553.92">37932 3439 828 0,'-5'-2'19'0,"4"1"7"16,-3-1 6-16,2 2 0 0,-2-3-12 0,-1 3 0 15,4 0-15-15,-3 0 9 0,-1 0-17 0,2 0-2 16,-4 6 14-16,4-1-15 0,-3-1 10 0,-2 5-2 15,-1-4-13-15,-1 7 9 0,3-3 9 16,-3 5 1-16,0-3 6 0,-5 4-4 0,5-1-17 16,0-2 7-16,3 2 8 0,-3-2-6 0,1-3 8 15,6 2-13-15,-1-3-3 0,1 0 3 16,3-1 17-16,0-1-7 0,0-2 8 0,5-1-17 0,-1-1-6 16,2 2 17-16,-1-2-19 0,4 1 22 0,-2-3-11 15,3 0-11-15,0 0 15 0,3 0-10 16,-1-6 11-16,2-2-8 0,-1 1-7 0,4-1 7 0,-3-3-17 15,1 1 6-15,0-1 4 0,-4-2-1 16,2 2 11-16,-3 0 4 0,-2 2-7 0,-4 0-5 16,-3 1 3-16,4 1 1 0,-5 2 13 0,0-1-6 15,0 3-7-15,0 1 5 0,0-2-2 0,0 2 6 16,0-1-2-16,0 3-13 0,0-1 1 0,0-1 1 16,0 2 4-16,0 0 10 0,0 0-8 0,0 0 7 15,0 0-8-15,0 0-4 0,0 0 12 0,0 0-6 16,0 0 4-16,0 0 1 0,0 3-11 0,0 2 1 15,0-1 3-15,0-2-7 0,0 4 14 0,0 0-6 16,0 0 4-16,0 4 8 0,2-3-13 16,3 2 3-16,-2 0-22 0,-2 2-19 0,6-2-11 0,-1-3-25 15,0 3-89-15,2-4-44 0</inkml:trace>
  <inkml:trace contextRef="#ctx0" brushRef="#br0" timeOffset="168933.42">38182 3451 903 0,'-4'0'-1'0,"0"0"7"0,-1 0 3 0,2 0 9 15,-1 0-6-15,0 0 7 0,1 5-11 0,0-1 0 16,-1 1 10-16,2-2-14 0,1 4 18 0,-4-1-24 16,3 3 5-16,-3-2 0 0,4 2-15 15,-1 0 20-15,0 1-9 0,2-3 6 0,-2 2-1 0,-1 0 0 16,3-1-2-16,-1-1-4 0,1-1 8 15,0-1 0-15,0 0-2 0,0-1-3 0,-2-4-7 16,2 5 6-16,0-4-1 0,-1-1 5 0,1 0 3 16,0 0-5-16,0 0 2 0,-3 0-5 0,3 0-1 15,-2 0 3-15,2-4-5 0,-2 2 1 0,2-2 4 16,0-1-8-16,0 2 8 0,0-4 1 0,0 0-3 16,0-2 7-16,4 3-8 0,2-3-3 0,0 1 4 15,-1-1-12-15,4 1 19 0,-1-1-1 0,0 0-7 16,2 3 6-16,-2 0-7 0,2 0 6 0,-2 0-4 15,2 3-3-15,0-2-2 0,2 2-3 0,-4 1 9 16,2-2 4-16,0 4-1 0,0 0-14 0,0 0 0 16,-2 0 8-16,2 5-1 0,-4-1 2 15,2 4-19-15,-2-1-36 0,-2 3-51 0,-4 2-139 16</inkml:trace>
  <inkml:trace contextRef="#ctx0" brushRef="#br0" timeOffset="169717.08">35725 4235 590 0,'6'11'9'0,"2"-1"20"0,-2 4 17 15,-3 4 42-15,2 3-5 0,-1 1-13 0,-4 5-11 16,0 1-37-16,0 6 16 0,-6-2-12 16,0 3 4-16,-2 3 2 0,0-2 2 0,0 1 18 15,-2-3-29-15,0-1-4 0,0-1-21 0,-1-4-9 0,6-2 31 16,-1-5-7-16,-3-4 3 0,8-2-4 16,-3-15-13-16,2 11-4 0,2-11 2 0,0 0 19 15,0 0-16-15,4 0 1 0,-1 0 14 0,2 0-15 16,0 0 1-16,0 0 32 0,0 0-29 0,1 0-34 15,4 0 63-15,-1 0-37 0,-2 0 9 0,3 0 9 16,0-10-54-16,5 0 35 0,-4 10-8 0,2-15 0 16,0 5 41-16,0 0-69 0,-1 10 48 0,-2-11-9 15,1 11-38-15,2-9 90 0,-3 9-61 0,2 0 8 16,-2 0 22-16,0 0-50 0,0 0-11 0,-3 0-32 16,4-9-53-16,-3 9-14 0,-1 0-51 0,0 0-42 15</inkml:trace>
  <inkml:trace contextRef="#ctx0" brushRef="#br0" timeOffset="170017.58">36029 4579 793 0,'-6'0'15'0,"2"0"-11"16,0 0-28-16,1 0 33 0,3 0-15 0,-3 0 1 15,3 0 23-15,0 0-44 0,4 0-7 0,-1 0 33 16,4 0-3-16,-1 0 20 0,3 0-4 16,-2 7-37-16,3-7 28 0,-3 0-10 0,5 0 25 15,-3 0 16-15,1 0-33 0,0 6-19 0,-3-6 2 16,0 0 1-16,-1 8 12 0,0-8 6 0,1 9 4 16,-4-9 41-16,-1 9 11 0,-2 0 0 0,0 0-18 15,0 5-28-15,-5-2-28 0,-2 5 27 16,-1 1 3-16,0 1 0 0,-2 0 3 0,-5 3-7 15,4-1-2-15,-1 2-35 0,-2 1-18 0,1-2-67 0,-2 1-66 16,4-2-72-16</inkml:trace>
  <inkml:trace contextRef="#ctx0" brushRef="#br0" timeOffset="170568.48">36662 4366 737 0,'0'-6'-6'16,"-5"4"11"-16,5 2 13 0,0-4-20 0,0 4 16 16,0 0-26-16,0 0 2 0,0 0 12 0,0 0 7 15,0 0 35-15,0 0 44 0,0 6 41 0,0 3-30 16,0 2-9-16,0 2-53 0,-1 4-31 0,-3 3 16 15,-1 5-15-15,4 1-4 0,-6 1 3 0,1 5 13 16,-1-2 1-16,-2 1-20 0,2 0 17 0,-3 2-9 16,1-4 3-16,-1-3 17 0,0 3-25 0,0-5-50 15,3-1 11-15,-4-3-49 0,6-1-51 0,-5-4-8 16,4-3-79-16,2-3-40 0</inkml:trace>
  <inkml:trace contextRef="#ctx0" brushRef="#br0" timeOffset="170780.62">36415 4432 685 0,'-1'0'1'16,"1"-5"-7"-16,-5 5 4 0,5-3-7 16,0-3 7-16,0 6 23 0,8-6-23 0,0 0 17 0,2 0-4 15,0-3-23-15,6-1 13 0,0 0-11 16,4 1 11-16,1 1 5 0,2-2 13 0,1 2-6 15,2-3-22-15,0 5 4 0,3-2-12 0,-2 2-28 16,-1 2-15-16,3-1-30 0,-3 2-13 0,0 1-32 16</inkml:trace>
  <inkml:trace contextRef="#ctx0" brushRef="#br0" timeOffset="171145.17">36865 4502 623 0,'-2'15'-14'0,"-2"-1"42"0,3 1 1 16,-4 2 9-16,4 0 26 0,-3-2-39 15,-2 2 29-15,3 1-29 0,2-4-13 0,-4 1 28 16,4-3-30-16,1 2 16 0,-3 0-5 0,3-2-36 16,0-1 14-16,0 1-8 0,0-3 8 0,0 1 12 15,4-2-31-15,1 1 32 0,-1-9 6 0,-3 8-21 16,4-8 37-16,-1 9-33 0,-4-9-8 0,1 0 34 15,-1 0-47-15,2 0 34 0,1 0-11 0,-3 0-6 16,0 0 23-16,0 0-16 0,0 0 3 0,0 0-17 16,0-12 6-16,0 1-5 0,1-2-11 0,-1-3 26 15,3-1-9-15,-2-4-10 0,1 0 24 16,1 0-17-16,0 1 0 0,4-1-2 0,-4-3 15 0,5 5-21 16,1-1 19-16,-2 0-2 0,3 3-26 15,-1-1 19-15,0 3-26 0,4 1 39 0,-3 2-20 16,0-2 10-16,1 3 7 0,1 2-47 0,1 3 13 15,-2 0-50-15,4 1-13 0,-2 1-29 0,0 1 1 16,-2 3-13-16,5 0-6 0</inkml:trace>
  <inkml:trace contextRef="#ctx0" brushRef="#br0" timeOffset="171374.56">37172 4496 974 0,'0'4'6'15,"-4"1"10"-15,2-5 11 0,-1 3 5 0,2-3-2 16,-3 3 0-16,2 1-30 0,-1-2 10 0,3 3-5 16,-1 4-9-16,-2 0 20 0,1 0-13 0,2 3 8 15,-1 2-11-15,-2-3-7 0,2 4 12 0,1 0-25 16,0-1 27-16,0 1 24 0,0 1-43 0,0-3 20 16,0-2-11-16,4 1-7 0,-3 2 30 0,4-5 10 15,-4 2-31-15,4-2-21 0,-1-3-48 0,0 1-35 16,-1-3-46-16,1-4-15 0,1 0-3 15,-4 0-41-15</inkml:trace>
  <inkml:trace contextRef="#ctx0" brushRef="#br0" timeOffset="171529.7">37188 4360 589 0,'-3'0'-4'0,"2"0"-10"0,-1 0 18 15,2 0-3-15,0 0-1 0,6 0 20 0,0 0-86 16,2-2-15-16,1-1-62 0</inkml:trace>
  <inkml:trace contextRef="#ctx0" brushRef="#br0" timeOffset="172009.58">37348 4381 713 0,'-9'14'11'0,"3"2"28"15,1 0 10-15,-1-2 27 0,0 4 2 0,2-1-25 16,-2 1 4-16,2-1-20 0,-1 3 3 0,4-5 0 16,1 3-49-16,0-2 7 0,0-1-12 15,0-3-11-15,1 0 29 0,5-1-1 0,-2-2-5 0,1-1 18 16,1-1-9-16,-2 0-18 0,2-3 8 0,2-4-4 16,-2 4 8-16,0-4 10 0,0 0 9 15,-1 0-11-15,4 0-1 0,-2 0-2 0,2-7-1 16,-2 0-3-16,2-1 9 0,1-3-2 0,-3 1-14 15,3-4 5-15,-1-3-3 0,1 2-2 0,-3-2 8 16,2-1-11-16,-1 1-1 0,-2 0 13 0,0 2-10 16,0 2 8-16,-2 3 12 0,-3 1-25 0,2 1 11 15,-1 2 8-15,-2 4-24 0,0 1 28 0,0 1-9 16,0 0 1-16,0 0 3 0,0 0-21 0,0 0 7 16,0 0-8-16,0 3-1 0,0-1 18 0,0 2-9 15,0 1 12-15,0 1-2 0,0 3 1 0,0 0-11 16,0 2 10-16,0 1 6 0,0-1-8 15,0 1 12-15,1-3-21 0,4 2 18 0,-1-2-10 0,2-4 4 16,-1 1 5-16,0-2-12 0,0 1 8 0,1-1 1 16,3-4 3-16,-2 2-9 0,3-2-6 15,-1 0-5-15,1-9 9 0,0 1-3 0,2-1-13 16,-4-2 14-16,-1-2 0 0,3-3 1 0,-1 4 20 16,-2-2-6-16,2-1-6 0,-5 0 15 0,-2 1-17 15,-1 2-4-15,-1 0 4 0,0 1-15 0,0 2 17 16,0-2-36-16,-6 6-25 0,2-2-29 0,-2 2-55 15,1 2 3-15,0-1-86 0,4 2 4 0</inkml:trace>
  <inkml:trace contextRef="#ctx0" brushRef="#br0" timeOffset="172476">37721 4270 938 0,'-6'6'9'0,"3"-1"15"0,-4-1 4 16,4 1-5-16,-4 0 0 0,6 3-16 0,-4 0 3 15,0 2 6-15,0 0-6 0,4 3-4 0,-3 1-15 16,-1 2 15-16,4 1-21 0,-1-2 31 0,0 4-4 16,2-3-23-16,-2-1 23 0,2 2-22 0,0-5 1 15,0 3 16-15,0-4 0 0,4 3-3 0,-1-4 2 16,2 0 3-16,-1-4-14 0,-3 4 0 15,4-5 3-15,0 1-15 0,0-3 22 0,-4 2 8 16,6-4 8-16,-1-1 0 0,0 0-12 0,1 0-7 16,2-4-15-16,2-2 11 0,-1-2-11 0,3-4-1 15,-1 1 5-15,2-3-11 0,-2-1 22 0,-1-2-13 16,4-1 15-16,-4 1 2 0,-1-1-16 0,-1 2 16 16,-2 1-7-16,0 0-1 0,-4 3 6 15,2 0-1-15,-5 6-4 0,2-2 0 0,-2 2 1 0,0 1 0 16,0 4 4-16,0-2-1 0,0 1-9 0,-4 2 4 15,4 0-7-15,0 0 4 0,0 0 8 0,0 0-11 16,0 0 3-16,0 5 2 0,0-4-2 16,0 4 7-16,0-1-7 0,0 1 5 0,0 1 3 15,0 2-2-15,2-1 8 0,0 4-2 0,2 1 4 16,1-4-14-16,0 1 1 0,0 0-7 0,2-1-16 16,1 0 11-16,-2-4-41 0,4 2-10 0,-5-3-26 15,4-3-20-15,-2 0-25 0,3-7-61 0</inkml:trace>
  <inkml:trace contextRef="#ctx0" brushRef="#br0" timeOffset="173441.49">38086 4009 998 0,'0'0'17'0,"0"-3"-16"0,0 3 0 15,0 0-4-15,0 0-13 0,0 0 13 0,0 6 8 16,0-3 20-16,0 2 4 0,0 1-3 0,0 3-2 15,0 5-24-15,0 2-4 0,0 0 17 0,0 5-14 16,-6 2 7-16,2 2-11 0,2 1-1 0,-1-1 8 16,2 0 2-16,-3 1 8 0,-1-2-13 0,4 3 3 15,-3-5-1-15,0-1-8 0,2 2 0 0,0-6-3 16,1 1-2-16,1-4 6 0,0-2-14 0,0-1-5 16,5-2-1-16,1-3 0 0,2-1-4 0,0-2 6 15,2-3 7-15,2 0-10 0,2-5 20 16,-1-4-3-16,9 0-5 0,-8-5 9 0,8 2 6 0,-3-3-4 15,1-2-1-15,-2 0 12 0,2 2-13 16,1-2 10-16,-7-1-10 0,5 4-8 0,-5-1 11 16,-2 2-7-16,-2 3 28 0,0 0-9 0,-1 3 10 15,-6 0 30-15,1 2-23 0,-1 2 18 0,-2 0-11 16,-1 0-21-16,0 3 5 0,0-2-7 0,-6 2 10 16,2 0 4-16,-2 0 5 0,0 0-6 0,-4 0-17 15,2 5-5-15,-2 1-2 0,0-1-5 16,-3 4 12-16,-2 0 2 0,1 3 0 0,0-1 5 0,0 1-2 15,2 0-3-15,-2-1-9 0,4 1 6 16,0-3-6-16,3-1-8 0,6-2 12 0,-3 0-5 16,4-3 0-16,0 3-1 0,4-1 1 0,2-2-4 15,-2-2 2-15,4 4 14 0,0-4-12 0,2 1 14 16,-2 0-12-16,2-2-9 0,2 0 18 0,0 0-11 16,0-5 9-16,0 0-3 0,0-1-6 0,0-1 7 15,0 2-7-15,0-1 5 0,-2-3-12 0,0 3 2 16,-2-2 3-16,0 2 4 0,-1 0 14 0,-2 4-13 15,-1-1-1-15,-2 1-1 0,0 0 1 0,1 2 7 16,-3 0 1-16,0 0-8 0,0 0-5 0,0 0-2 16,0 0 4-16,0 0 6 0,0 0 1 15,0 4-8-15,-7-1 5 0,5-1-2 0,0 2 1 16,2-1 7-16,0 2-3 0,0 1-6 0,0-3-4 16,0 2-15-16,0-1-4 0,4 1 10 0,3 1-22 0,-2-3 18 15,0-1-16-15,0 1-8 0,1-3 20 16,2 0-10-16,2-5 11 0,0-1 11 0,-2-3 2 15,0 0 12-15,2-2 0 0,-3 0-6 0,3 0-1 16,-4-1 0-16,-3 2 9 0,4-1 0 0,-4 2-3 16,-1-2-5-16,-2 5 6 0,2 0-12 0,1 1 8 15,-3 1 0-15,0 1-10 0,0 1 23 0,0 2-2 16,0 0 1-16,0 0-1 0,0 0-1 16,1 0-4-16,-1 0 2 0,0 0 10 0,0 0-10 0,0 2 2 15,0 1-11-15,0 0 6 0,0 0 13 16,0 1 3-16,0 3 11 0,0 1-23 0,-4 2 0 15,2 0-13-15,0 1 1 0,-1 3 13 0,0-2-13 16,1 2 19-16,0-2-10 0,0-1-2 0,1-1-1 16,1-3-14-16,-3-1 9 0,1 0 2 0,2-2 4 15,0-2 5-15,0 0-10 0,0-1 13 0,0-1-11 16,0 0 2-16,0 0 0 0,0 0-6 0,0-5 5 16,0 1-3-16,5-2 9 0,-2 0-7 0,4-3-2 15,-2-1 0-15,1-2 0 0,4-1-7 16,2-3 17-16,1 2-7 0,-2-1 6 0,4 3-2 15,-4 0-11-15,4 1 2 0,-4 2-10 0,4 1 14 0,-5 3-7 16,1 1 12-16,1 1 2 0,-2 3-11 16,0 0 4-16,0 0-10 0,-1 0 11 0,1 3 3 15,-3 2 1-15,-1-1-19 0,0 4-38 0,-4 0-36 16,-2 4-48-16,0 6-118 0</inkml:trace>
  <inkml:trace contextRef="#ctx0" brushRef="#br0" timeOffset="174156.44">35767 4952 760 0,'0'9'-4'0,"1"-9"-3"0,2 8 3 0,1-8 14 0,-1 12-26 15,3 1 63-15,1-2-9 0,-1 6-7 16,1 3 24-16,-1 4-49 0,3 1 20 0,-3 5-28 16,2 4 34-16,-2-1 6 0,0 2 11 0,-2 2 56 15,0-2-48-15,-2 2-9 0,-1 1-29 0,2-3-25 16,-3 0 28-16,0 3 3 0,0-2 4 0,-4-2 1 15,0 0-10-15,-1-2 12 0,2-2-14 0,-1-1 4 16,2-4-3-16,0-4-36 0,0-4 24 0,-1-3-4 16,3-14-18-16,0 12 16 0,0-12-5 15,7 0-16-15,-4 0 27 0,3 0 1 0,1 12-19 16,1-12 31-16,0 0-7 0,4 0-11 0,-2 0 19 16,0 0-26-16,2 0-6 0,3 0 12 0,2 0 1 15,1 0 3-15,-1 0-17 0,0 0 20 0,5-14-9 16,-3 5 3-16,0 9 7 0,1-11-23 0,-2 2-1 15,-2 9 2-15,-3 0 17 0,2 0-16 0,-4-10-47 16,-1 10-23-16,-1 0-78 0,-1 0-21 0,0 0 12 16,-2 0-118-16</inkml:trace>
  <inkml:trace contextRef="#ctx0" brushRef="#br0" timeOffset="174442.24">36213 5521 779 0,'-4'0'5'0,"3"0"5"0,-2 0-36 16,1 0 19-16,2 0 13 0,0 0-12 0,0 0 22 15,0-5-22-15,5 5-9 0,-2 0 3 0,1 0 6 16,2 0 11-16,4 0-15 0,0 0 26 0,2 0 7 16,0 0-12-16,3 0-10 0,-2 0-21 0,1 0 4 15,-1 0-13-15,2 0 34 0,-3 8-16 0,2 2 26 16,-6 0 35-16,1-1-6 0,-4 3 22 0,0 2-20 15,-4 1-19-15,-1 2-10 0,0 1-16 16,0 2 23-16,-8 1-5 0,0 1-1 0,0 1-16 16,-2 1-24-16,2-3 12 0,-2 4 20 0,0-4 21 15,2 2-28-15,0-3-39 0,3-1-51 0,-2-2-42 16,4-3-35-16,3-2-54 0</inkml:trace>
  <inkml:trace contextRef="#ctx0" brushRef="#br0" timeOffset="175544.92">36977 5306 678 0,'-10'-13'29'16,"3"1"20"-16,-3 0-20 0,0 1 19 0,-3 1-26 15,1 2-22-15,1 2 28 0,-2-3-13 0,0 4-23 16,0 5 25-16,1 0-3 0,-2 0-23 0,2 0 29 16,2 0-7-16,-1 0-18 0,1 0 12 0,0 10-1 15,0 0-30-15,1 1 22 0,2 1-1 0,-3 0 7 16,4 2 9-16,-1 1-21 0,4-4 12 0,-2 6-22 15,4-2 31-15,1-1-2 0,0 1-19 0,6 0 20 16,0-1-29-16,-1-1 14 0,4 0 27 16,2-4-23-16,1 2-10 0,1 1 16 0,3-3-10 15,-5 0 8-15,4 0 14 0,-4 1-18 0,4-1-2 16,-4 1 0-16,-1-2 0 0,2 1 19 0,-3 0 12 16,-2 0 42-16,0 1 3 0,-1 0-7 0,-5-1-41 15,-1-1-57-15,0 5 36 0,0-2-28 0,-6 3 23 16,-4-2 12-16,0 2-25 0,-1 0 18 0,1-2-5 15,-5 3-5-15,4-1 12 0,-5-1-1 0,1-3-5 16,4 1 24-16,-4-1-25 0,4-10-24 0,-2 0-36 16,6 6-60-16,-3-6-63 0,4 0-27 15,2 0-37-15</inkml:trace>
  <inkml:trace contextRef="#ctx0" brushRef="#br0" timeOffset="177148.11">37035 5643 831 0,'-7'6'-5'0,"-3"-6"9"0,4 6 18 16,-1-6-12-16,4 0 6 0,3 0-7 0,0 0-4 16,0 0 1-16,3 0-4 0,4 0-8 15,0 0-11-15,3 0 30 0,2-9-17 0,1 0 6 16,3-3-11-16,-1-2-6 0,1-3 18 0,3 2-6 15,-3-4-3-15,-3 0 4 0,1 1 0 0,-2 2-2 16,-3 1 17-16,-4 3-21 0,0 1-2 0,-5 3 2 16,0 0-5-16,-9 4 14 0,-1 4-9 0,-2 0 12 15,-2 0-7-15,-2 0 4 0,-1 8 10 0,-3 4-21 16,-1 0 2-16,1 2 1 0,0 1 1 0,3 0 19 16,1 1 4-16,0-1-37 0,3 0-3 0,3-1 18 15,3-2 8-15,2 0 14 0,4-1 5 0,-2-2-24 16,3 0-6-16,0-1 8 0,0 1-10 0,9-3 5 15,-2 3 11-15,2-4-5 0,2-5 8 16,2 6 6-16,3-6-28 0,0 0 28 0,0 0-9 0,1 0-10 16,3 0 16-16,-1-6-19 0,3-3 17 15,-5-4-13-15,3 0 2 0,-1-3-12 0,1-2 0 16,-3 2 15-16,-1-3-2 0,0 2 10 0,-2-1-5 16,-2 3-12-16,-2 1 10 0,0 2 1 0,-1-2-5 15,-5 5 3-15,-1 0 5 0,0 0-17 0,-2 1 14 16,-1 2-3-16,0 1-4 0,0 1 12 0,0-1-13 15,0-1 10-15,0 4 0 0,-1-2 7 0,-4 4 3 16,5 0-3-16,0 0-2 0,-1 0-8 0,1 0-3 16,0 0 19-16,0 0-21 0,0 0 2 0,0 0 11 15,0 4-22-15,0-2 24 0,0 6 9 0,0-1 13 16,1 3 23-16,1 0-15 0,1 5-8 0,-2-1-14 16,-1 1-14-16,5 0-4 0,-4-2-2 15,2 1-6-15,-2-2-2 0,2-3 11 0,-1 0-1 16,-1 0 8-16,2-4 5 0,-2 1-13 0,2-6 5 15,-1 3-15-15,-2-3 0 0,1 0 7 0,-1 0-9 16,0 0 29-16,0 0 2 0,0 0-9 0,0 0-13 16,0 0-25-16,3-6 26 0,-1-3-25 0,2-2 32 15,-3-4-13-15,5-2-39 0,3-3 44 0,-4-1-12 16,6-2 9-16,-1 0 14 0,1 0-2 0,2 2 3 16,3-1-11-16,-4 3-14 0,2 2 18 0,-3 5 0 15,4-2 20-15,-5 6-16 0,-3 1-20 0,2 2-2 16,-2 1-22-16,-3 2 33 0,1 2 8 15,-1 0-7-15,-4 6 6 0,0 2-3 0,0 1-17 16,0 3 1-16,-6 2 25 0,2 1-16 0,-2 2 11 16,-2 3 10-16,2-2-26 0,1-1 26 0,0-2-16 15,0 0 5-15,0-6 10 0,0 2-24 0,4-6 11 16,-1-1-7-16,2 1 5 0,0-5 0 0,0 0-1 16,0 0 18-16,3 0-12 0,2 0 8 0,-1 0 2 15,2-3-22-15,-1-1 10 0,1-3 0 0,3 0 1 16,1-1-3-16,0-3 0 0,-3 2-2 15,6-3 3-15,-1-2-3 0,-1 2-5 0,-1 0-2 16,0 0 1-16,3 1-2 0,-4 1-2 0,0 2 10 0,1 0-7 16,-4 2 10-16,2 1 3 0,-2 1-6 15,-5 2 13-15,4 1-4 0,-4 1-12 0,2 0 4 16,-1 0-26-16,-2 0 23 0,0 0 6 0,0 6 8 16,2-3-3-16,0 4 0 0,-2-2 5 0,1 4-14 15,2 2 8-15,-1-1-5 0,2 1-2 0,0-2-12 16,2 2 15-16,0 0-19 0,0 0-5 0,-1-1-12 15,4-2-35-15,-3-2-35 0,4 2-11 0,0-3 13 16,0-1 6-16,-3 0 22 0,6-3 29 0,-1-1 2 16,-1 0 18-16,-1 0 29 0,0-7-20 0,3 1 22 15,-3 3-5-15,-2 0 3 0,-3-2 23 0,1 3 17 16,-1 0 11-16,-3 0 6 0,0 2 5 0,-2 0-7 16,0 0 3-16,0 0-5 0,0 0-23 15,0 0-37-15,0 0 11 0,0 0-7 0,0 0 3 16,0 0 21-16,0 0-19 0,0 0-18 0,0 0 9 15,0 0-13-15,4 0 10 0,0 0 16 0,-1 0-16 16,4 0 20-16,1-4-12 0,2-1 14 0,1-4 3 16,4 3-6-16,-4-5-10 0,4 2-20 0,1-5 16 15,-2 3-14-15,0-2 10 0,-1 2 7 0,-2 0-12 16,-1 1-6-16,-2-1 16 0,-2 5 6 0,-2 0 0 16,-4 0 21-16,0 1-34 0,0 1 0 0,-10 1 4 15,2-1-7-15,-2 3 35 0,-1-2-12 0,0 3-11 16,-2 0 12-16,0 0-20 0,-1 4 12 0,-2 1 5 15,1 4 4-15,4-3 9 0,-4-1-12 16,4 4-7-16,1-3-6 0,0 2 2 0,2-1 2 16,1-2 0-16,6 4-6 0,-4-3 2 0,5 2-14 15,0-1 16-15,6-2-15 0,3 6 6 0,1-2 18 16,-2-3-8-16,6 1 15 0,0 1-18 0,0-3-9 16,2-1 7-16,2 1-5 0,2-5 5 0,0 0-9 15,2 0-22-15,2-6 8 0,0-2-8 0,2-4 5 16,-1 3 4-16,-2-6 7 0,-1 0 4 0,-2-1 7 15,-2 2 14-15,-2-1-23 0,-3 0 12 16,-1 6-2-16,-7-2 4 0,0 6 4 0,-2-4-8 16,-3 3 8-16,0 2-14 0,0-1 12 0,-6 2 19 15,2 0 0-15,1-2 7 0,-4 1-7 0,2 4-9 16,4-5-9-16,-3 5 1 0,0-1 3 0,2 0-15 16,0-1 6-16,1 0-3 0,1 2 8 0,0 0 3 15,0 0-5-15,0 0 5 0,0 0-8 0,0 0 2 16,5 0 4-16,-1 0 2 0,0 0-2 0,2 0-3 15,2 5-6-15,1-2 0 0,0 0 0 0,1 1 3 16,0 1 13-16,1 0-9 0,1-1-1 0,-1 1 1 16,-1-1-4-16,-2 3 9 0,-1-2-9 0,-2-1 8 15,0 2 5-15,-4 0-13 0,1-2 17 16,-2 6 0-16,0-2-16 0,-6 2 15 0,0 2-5 0,-2 1-4 16,0 0 5-16,-3 1-7 0,-4-2-8 0,4 0 6 15,-4 0-5-15,-1-3 2 0,4-1 17 16,-3-2-10-16,6-1 8 0,-3-2-3 0,4 0-14 15,1-3-18-15,2 0-13 0,3-7-27 0,0-1-25 16,2-4-18-16,0-7-133 0</inkml:trace>
  <inkml:trace contextRef="#ctx0" brushRef="#br0" timeOffset="178983.44">38544 4891 1019 0,'0'0'3'0,"0"0"7"0,0 0-9 16,0 0 11-16,0 0-4 0,0 7-3 0,0 0-1 16,0-1-6-16,0 3 5 0,0 2 6 0,0 2 14 15,0 1 3-15,0 4-10 0,0 0-1 0,0 2-20 16,-4 0 6-16,4 2 1 0,0-1-10 0,0 2 22 16,0-2-13-16,0-1-2 0,0 3-7 15,0-2 9-15,0-1-7 0,0 0 13 0,0-1 5 0,0-3-18 16,0 2 13-16,0-2-5 0,0-1-6 15,0 0-3-15,-3-3-20 0,-2-1-14 0,1-2-7 16,0 0-7-16,1-1 7 0,-2-2 2 0,1-2-1 16,-2-2-2-16,4-2 14 0,-4 0-12 0,3 0-9 15,-2-5 24-15,0-2-25 0,0-1 44 0,1-2 9 16,0-4-12-16,0 2 28 0,2-2 12 0,1 0 31 16,-4 2 7-16,4-2-14 0,-2 4-21 0,1-1-6 15,0 1 1-15,-1 2-3 0,3 0-8 0,-3 0-9 16,1 4 5-16,2-2 4 0,0 1-16 0,0 2 2 15,6 0-11-15,-2-3 1 0,2 1 23 0,0-2-2 16,3 2-3-16,1-1 4 0,1-3-15 0,4 0-3 16,1 3 5-16,-1-2-3 0,3 2 16 0,0 0-3 15,3 4-19-15,-6 2-15 0,6 0-10 0,-5 0 2 16,-1 6 16-16,-3 2 21 0,1 0-5 16,-6 0 3-16,2-1 11 0,-4 2-4 0,-3 2 6 15,1-1 15-15,-3 1 10 0,0-2 0 0,0 0-1 16,-7 1 9-16,-1 0-20 0,3 1 16 0,-1-4 8 15,2 1-27-15,-2 0 3 0,1-2-13 0,3-1-9 16,-1-1-4-16,3-3 2 0,0 1-11 0,0-1 8 16,0 0 7-16,0-1-5 0,0 0 10 0,3 0-9 15,1 0 3-15,0 0-7 0,2 0-3 0,0-4 4 16,2 0-4-16,0-1 14 0,0-1-3 16,2 0-6-16,-2-3 7 0,2 0-7 0,0-2 9 15,-2 1 2-15,0 0-7 0,-1 0 8 0,-1 0-15 0,-2 1 6 16,-3-1 3-16,-1 2-16 0,0-1 12 0,0 1 3 15,0 2-8-15,-5 0 5 0,-1 1-5 16,1 1-8-16,0 2 16 0,-1 1-5 0,-3-1 6 16,1 2 3-16,0 0-5 0,3 5 0 0,-1 0-13 15,-3 2 4-15,3-2-11 0,-2 1 18 0,2 0 10 16,2 0-5-16,1 3 6 0,0-3-13 0,2 2-2 16,1-1-7-16,0 0 2 0,0 2 3 0,4 0 2 15,-1 0 4-15,3-3-2 0,1 5 2 0,3-4-2 16,-3 0 8-16,3-1 1 0,0 0 1 15,5-2-6-15,-4 0-15 0,4-3-6 0,-1-1-19 0,-1 0 4 16,1 0-4-16,2-6 10 0,0-1 6 16,-2-1-9-16,2-2 16 0,-1 1 1 0,-2-1 12 15,0-1 3-15,0 0 6 0,0 0-19 0,-6-1 8 16,2 2 6-16,-4-1-15 0,0 0 21 0,-5 2-13 16,1 0 17-16,-1 1 4 0,0 1 2 0,0 0 20 15,0 0-13-15,-4 1 16 0,2 4 3 0,-2-1-24 16,3 2 15-16,-4-1-14 0,5 1-8 0,-1 1 2 15,1 0-20-15,-3 0 1 0,1 0 3 0,2 4 0 16,0 0 3-16,0 0-1 0,0-1-8 0,0 2 7 16,0 2-6-16,0 1 10 0,0 1-2 15,0 2-4-15,0 1 3 0,0-1-8 0,2 1 7 0,1 0-7 16,-2-4 11-16,-1 1 0 0,3-2-9 16,-1 0 5-16,-2-1 0 0,1-3 2 0,2 0 2 15,-2-1 3-15,-1-1-6 0,0-1-4 0,0 0 13 16,0 0-4-16,0 0-8 0,0 0 11 0,0-5-17 15,0 2 11-15,0-3 0 0,0 0-8 0,0-3 12 16,0-2-20-16,0 1 6 0,0-4 10 0,0-2-8 16,0 1 10-16,0 0-2 0,5-3-5 0,-1 2-5 15,-3 1 7-15,5 0-3 0,3 3-12 0,-3-2 10 16,4 3-19-16,0-3 0 0,0 5 2 16,1 1-4-16,5 0 18 0,-1 0-4 0,-1 2-2 0,2 1 3 15,0 1-4-15,-5 2 6 0,4 1 8 16,1 0-8-16,-2 1 5 0,-4 0 10 0,2 0-4 15,-5 0 4-15,1 0-4 0,-3 2-8 0,1-2 1 16,-5 5 6-16,2-5 7 0,-3 0 7 0,0 0 7 16,0 1-6-16,0-1-3 0,0 0-14 0,0 0-7 15,-4 0 6-15,-1 0-5 0,1 0 17 0,1 0 5 16,-4 0-14-16,1 0 9 0,-1 5-6 0,-3-1 0 16,1 1 11-16,2 1-9 0,-3-1-8 0,0 4-3 15,1-3 0-15,2 3-6 0,-2 0 6 0,2-1 6 16,-2 1-1-16,4 2 5 0,-1-2-4 0,1 0-4 15,4 2 2-15,-2-1-2 0,3 1 8 0,0-2-7 16,0 0 1-16,4 0 4 0,2-1-4 16,-1 0 5-16,2-2-11 0,1 0 2 0,-2-3 0 15,3 1 4-15,1-2 11 0,0-2-6 0,-3 0 4 16,3 0-5-16,0-6-2 0,1 0 2 0,3-2-2 16,-4-1-2-16,2 0 2 0,-2-3-3 0,1 1 0 15,-1-1-3-15,0 0 5 0,-1 1 7 0,-2-3-13 16,2 4 11-16,-3-1-10 0,-1 2 1 0,0-2 3 15,-1 2 1-15,-3 3 5 0,-1-3-12 0,2 4 7 16,1-1-4-16,-3 3 5 0,0 0 3 0,0 0-4 16,0 0 3-16,0 1-11 0,0 2 6 15,0-1-8-15,0 1 1 0,0 0 5 0,0 0-2 16,0 0 11-16,0 0-11 0,0 0 7 0,0 3-2 16,0 0 2-16,0 0-4 0,1-2-5 0,2 4 5 15,-1 0 0-15,3-1 6 0,0 1-1 0,-1 1-5 16,0-1-3-16,2 0-3 0,-3 0-8 0,4 1 3 15,-1-1 2-15,1-1-12 0,-1 1 1 0,1-5-6 16,-1 3-2-16,0-3 14 0,-1 0 10 0,4 0 8 16,-3-6-7-16,0 0 7 0,-1 1 1 0,0-4-3 15,0 1 0-15,0-2-2 0,-4 0 4 0,2 0 0 16,-1-2 2-16,-1 1 3 0,-1 2-5 0,0 1-1 16,0-1 6-16,0 0-11 0,0 6-2 0,0-3 12 15,0 3-1-15,0 0 10 0,0 3-2 0,0 0-12 16,0 0-2-16,-3 0-8 0,3 0 11 15,0 0 5-15,0 0-10 0,0 3 8 0,0 0-2 16,0 1 0-16,0 1 10 0,0 1-4 0,0 2-5 16,0-2-5-16,0 6 6 0,0-2-5 0,0 1-3 15,0 0 0-15,0 0 1 0,0-1 4 16,0-1-3-16,0 1 7 0,0-4-7 0,0-2-1 0,0 1 9 16,0-2-4-16,0-2-5 0,0 0 3 0,0-1-2 15,0 0-4-15,0 0 10 0,0 0-2 0,0 0-2 16,0-5-3-16,0 0 8 0,0-1-5 0,0-1-2 15,3-4 4-15,1 2-10 0,5-2 5 0,-3-1-1 16,-1-2 9-16,4 2-7 0,-2 0 10 16,3 1-7-16,-1 2-3 0,-2 3 2 0,2-3-6 15,-2 4 2-15,2-1 2 0,-3 3 3 0,2 1-12 16,-2 2 15-16,0 0-6 0,2 0-3 0,0 5 13 16,-3 4-6-16,4 2-6 0,-3 0 3 0,0 4-26 15,-1 3-39-15,0 2-28 0,-1 6-81 0,-4 0-76 16</inkml:trace>
  <inkml:trace contextRef="#ctx0" brushRef="#br0" timeOffset="184726.33">39135 2998 839 0,'-16'0'14'0,"-3"-3"-1"15,3 0 3-15,-4-3 9 0,3 0-5 16,1-2 0-16,-4 2 9 0,0-1-14 0,0-1 12 15,-1-2 14-15,0 1-17 0,1-1 8 0,-6 2-15 16,4 0-8-16,-3-1-1 0,1-1 3 0,1-1-7 16,-2 0-3-16,-1-1 11 0,2 0-7 0,-3-3-5 15,-2-2 7-15,0 3-12 0,-4-4-2 0,-3 4 6 16,-3-3-1-16,-4 2 7 0,-6 3 4 0,-6 1-1 16,-4-1-5-16,-8 6-4 0,-7 1 3 0,-3 5 4 15,-4 0 15-15,-3 9 19 0,-4 5 1 0,0 3 15 16,-2 4-24-16,-2 4-19 0,0 4 6 0,-5 3-21 15,4 3 12-15,-7 3-2 0,2 0-8 0,0 0-1 16,2 3-1-16,3-1 3 0,4 3 0 16,2-2 3-16,7 5-8 0,5-4 7 0,0 4 0 15,6 0 6-15,0-2 1 0,7 6-12 0,0-2 7 16,4-1 2-16,6 5 0 0,3-2 23 0,7 3-24 16,6-2-6-16,12 4 7 0,1 1-21 0,8-1 15 15,8-1 6-15,7 0-17 0,7-3-5 0,6 2 2 16,7-7 8-16,6 1 13 0,8-4 12 0,6-4-12 15,3-3-5-15,8-4 3 0,3-3-11 16,4 0 9-16,7-8-10 0,-2-1 0 0,5-5 7 0,2-4-9 16,3-5 13-16,2-6-5 0,4 0-6 0,-1-9 5 15,4-5-8-15,1-6-4 0,4-4 13 0,-2-2-5 16,1-8-2-16,1-2 8 0,-3-7-8 16,-2-5 8-16,1-6 9 0,2-5-53 0,0-3-11 15,3-5-9-15,3 0-6 0,-2 0 51 0,-1 0 11 16,-1 3 2-16,-5 3 1 0,-4 1 4 0,-6 4 0 15,-8 2 5-15,-7 3-1 0,-10 2-12 0,-3 3 2 16,-8 2 7-16,-6 2 0 0,-6 4 11 0,-4-1-1 16,-8 4-12-16,-3 0 6 0,-6 4-4 0,-3-2-2 15,0 2 15-15,-9 4-18 0,-1-1 1 16,-5 1 9-16,-3 4-11 0,-1 0 4 0,-6 5-9 0,-1 1-21 16,-5 3-17-16,-4 5-9 0,-5 6-18 15,-3 3-12-15,-6 9-30 0,-5 5-133 0</inkml:trace>
  <inkml:trace contextRef="#ctx0" brushRef="#br0" timeOffset="185592.79">38684 4171 830 0,'0'-20'14'15,"-8"0"4"-15,-2 0-7 0,-1-1 12 0,-4-2-13 16,0 2 3-16,-6-2 17 0,1 0-1 0,-1 3 3 16,-2 1-7-16,-3-1-8 0,-3 1-8 0,-2 2-8 15,-3 1 6-15,-4 2-3 0,-2-1 3 0,-4 4 16 16,-4 0-2-16,-2 5 5 0,-5 0-11 0,-6 2-14 16,-1 4 8-16,-2 0-9 0,-4 9-5 15,-3 1 8-15,6 6-5 0,-5 5 8 0,2 5 2 16,-3 3-8-16,4 6-13 0,-6 6-3 0,1 2 29 15,0 4-4-15,0 3 1 0,0 2 4 0,-1 1-9 16,1 0 6-16,4 2-6 0,-1-2-9 0,7 5 9 16,4-3-14-16,2 1 25 0,7-4 1 0,3 1-28 15,5-1 29-15,5-3-16 0,8 0-8 0,2-3 17 16,7-5-26-16,2 1-6 0,9-3 20 0,2-1-5 16,6-3-5-16,0-1 23 0,11-1-18 0,2-4 4 15,3 0 17-15,2-3-18 0,7 0 4 0,1-3 2 16,4-2-8-16,2-1 8 0,4-3 11 0,5-2-18 15,3-3 3-15,5-2 7 0,0-5-17 16,5-5 9-16,3 0 6 0,5 0-13 0,-3-9 12 0,6-3-10 16,-3-6 5-16,4-2 8 0,-3-4-15 15,4-2 17-15,-1-6-16 0,-3-3 5 0,4-4 15 16,-1-2-8-16,2-3 12 0,0-5-23 0,4 3-7 16,0-4-12-16,-2 0-1 0,2-2 10 0,-4 3 4 15,0-4 15-15,-6 5 1 0,-2-1 0 0,-5-1-10 16,-8 1 0-16,-3-1-10 0,-6 3 11 0,-4-5 12 15,-8 3 4-15,-3-3 1 0,-8-2-5 0,-3-1 3 16,-6-2-13-16,-6-1 4 0,0 3 0 0,-12 2-7 16,-2 1 8-16,-6 0-3 0,-2 7-6 0,-5 3 13 15,-4 1-5-15,-5 9-3 0,-2 4 18 16,-3 3-21-16,-4 6-10 0,-1 4-2 0,-2 9-26 16,-2 6-14-16,-2 0-31 0,-1 12-57 0,4 6-102 15</inkml:trace>
  <inkml:trace contextRef="#ctx0" brushRef="#br0" timeOffset="186527.83">39181 4753 762 0,'-6'-13'-6'0,"-1"-2"-5"0,0 1 19 0,-3 2-5 16,-2-2 10-16,-1 0 21 0,2-1-13 15,-5 3-2-15,0-2 3 0,-3 2-18 0,2 0 5 16,-2 1 23-16,-2 0-6 0,-1 2-7 0,-4 0-10 16,0 0-7-16,-3 3-8 0,-3 0 22 0,-2 1 0 15,1-1-12-15,-3 3 9 0,-5 0-9 0,4 1-17 16,-6 2 14-16,1 0-5 0,-1 0-3 0,-6 0 20 15,0 5-16-15,-3 4 12 0,-9 0 8 0,1 3-8 16,-6 2-7-16,-5 1-10 0,-4 7 0 0,-1 2-2 16,-2 5 25-16,-4 3 3 0,2 2-20 0,0 8 10 15,0 4-15-15,-2 3 13 0,0 4-5 16,0 2 13-16,-3 0-4 0,1 3-15 0,1 2 24 16,-1-4-14-16,3 2 15 0,3-3-6 0,5 0 1 15,4-2 12-15,7 0-19 0,6-2 14 0,7-1-31 16,4-1-4-16,7 2-1 0,4-6 0 0,8 4 21 15,3-8-14-15,6 2 10 0,4-2-2 0,4-6-12 16,9 2 6-16,0-7 5 0,0 1-7 0,10-2 11 16,2-2-7-16,2-1-9 0,5 0 2 0,0-3 9 15,3 0-2-15,2 0 8 0,4-2 7 0,0-1-24 16,5 0 18-16,2-5-9 0,3 0 3 0,3-1 5 16,5 1-14-16,-1-4 3 0,5-2-10 15,5-3 9-15,-2 0 6 0,8-3 9 0,-2-3-11 16,3 0-2-16,3 0 19 0,-3-6-14 0,1-3-5 15,2 3 13-15,-3-4-1 0,4-3-15 0,-1 3 19 16,6-4-13-16,-4-2-19 0,6 0 22 0,1-4-8 16,1-3 7-16,2 0-4 0,-1-4 5 0,0-1-2 15,-4-4-1-15,2 0 7 0,-4-3-6 0,-2 0 5 16,-2-1 7-16,-4-3-8 0,-2 1-2 0,2-3 1 16,-2 1-4-16,-4-4-4 0,5 0 1 0,-6 1 3 15,1-6 10-15,-1 3-3 0,1-2 4 0,-4-3-4 16,-2 4-6-16,-1-2 12 0,-3 0-6 0,0 4 6 15,1-4-11-15,-6 2-3 0,1-1 13 0,0 2-11 16,-2 0 8-16,1-2-6 0,-1 2-1 16,-2 2-2-16,2-3 0 0,-4 1 8 0,1 0-8 15,4 0 4-15,-4 2 3 0,-1-2-5 0,0 4-4 16,-3-1 8-16,-1 5-8 0,-4 1 7 0,-4 2-1 16,-2 3-3-16,-6 1 2 0,-4 3-4 0,-4 2 8 15,-8 3-4-15,0-2-1 0,-6 4 2 0,-6-2-2 16,-4 2 1-16,-6-1 0 0,-4 0-10 0,-6 0-3 15,-4 1-16-15,-6-2-22 0,-6 6-9 0,-6-1-19 16,-4 3-13-16,-7 4-53 0,-4 11-79 16</inkml:trace>
  <inkml:trace contextRef="#ctx0" brushRef="#br0" timeOffset="192143.44">39007 3259 593 0,'-5'0'-20'15,"5"-2"7"-15,-1 2-1 0,1 0-22 0,0 0-27 16,0 5-72-16</inkml:trace>
  <inkml:trace contextRef="#ctx0" brushRef="#br0" timeOffset="193058.04">38826 3442 681 0,'-15'-11'3'16,"-4"0"-3"-16,3-2-1 0,-1 1 17 0,1-1-8 16,0 1-2-16,1-2 5 0,3 1-17 0,0 1 9 15,2-2-1-15,3 1-1 0,-3-2 1 16,4 2-9-16,2-4 3 0,-1 0 6 0,4 2-6 15,-2-2 14-15,3-1-1 0,0-2-7 0,6 3 3 16,-2-1-11-16,2 1 8 0,2-1 6 0,2 1-6 16,2-3 0-16,0 5-2 0,5-2-10 0,-4 2 13 15,3-2-3-15,4 3 3 0,0-1-4 0,2 2 7 16,1-1-3-16,3 3-3 0,-3-1 2 0,1 4-13 16,1-1 7-16,-4 3 1 0,0 0 7 0,-1 4-2 15,-3 1 6-15,-1 1-10 0,-3 0-4 16,-2 0 6-16,4 7 0 0,-5-2-6 0,0 4 11 15,-4 0 10-15,-1 3-1 0,0 4 15 0,-5 2-4 0,0 8-13 16,0 0 4-16,-6 7-5 0,-3 4 1 16,4 1-7-16,-5 3-2 0,-2 2 0 0,2-3-3 15,0 1-1-15,1-1 0 0,2-1 7 0,-2-2-9 16,5-2 7-16,1-1-2 0,0 1-11 0,2-1 14 16,1-3-2-16,0 3-8 0,0-4 9 0,0 0-7 15,0-5 10-15,6 1 8 0,-1-3-12 0,4-5 5 16,-3-1-12-16,4-5 6 0,-3-1 18 0,2-2-15 15,1-3 3-15,0-3-5 0,-3 1-11 16,3-4 11-16,-1-4-5 0,1-5-4 0,0 0 1 16,2-8-1-16,-2-3 3 0,4-4 1 0,-4-3 6 15,2-6-4-15,-1 0-1 0,2-4-1 0,-4 2 0 0,-1-3 1 16,3 3 7-16,-6 0-2 0,4 1 0 16,-8 2-3-16,4 5 1 0,-4 4-2 0,-1 0-6 15,0 6 0-15,0 5 0 0,0 3 7 0,0 3 7 16,0 3-7-16,0 1-10 0,0 2 1 0,0 0-9 15,0 0 8-15,0 0 15 0,0 2-2 0,0 2-2 16,3 4 7-16,-2 1-9 0,4 3-6 0,-1-1 7 16,2 6-4-16,-2 4 3 0,2 2 7 15,0 3-2-15,0 5 12 0,-1 1 8 0,4 4 7 16,-3 2 1-16,1 3 4 0,2 3-10 0,-4 1-4 0,4 2 8 16,-3 5-15-16,0 1 11 0,-1 2 3 15,1 3-10-15,-2 2 6 0,2 1 0 0,-3 3-11 0,-2 0 2 16,-1-2 0-16,0-2-8 0,0 1 10 15,-7-3 1-15,0-2-5 0,0-1 2 0,-2-1-7 16,-2-3 0-16,-4-2-5 0,2 0-3 0,-5-2-2 16,-7 2-2-16,2 1-22 0,-7-1-7 0,-2-1-38 15,-4 2-27-15,-4 2-26 0,-2-5-30 0,-7 7-138 16</inkml:trace>
  <inkml:trace contextRef="#ctx0" brushRef="#br0" timeOffset="198313.93">25341 9069 508 0,'-4'0'-1'15,"3"-9"24"-15,-4 9-5 0,4-6-1 0,-1 6 6 16,0 0-8-16,0-5 36 0,-1 5-11 16,3 0-3-16,-1-6-25 0,-1 6-32 0,-1 0 41 0,3 0-10 15,0-8-16-15,-1 8 18 0,1 0-19 16,0 0-5-16,0 0 42 0,0-6-30 0,0 6-2 15,0 0 29-15,0 0-15 0,0 0 25 16,0 0 17-16,0 0-2 0,0 0-12 0,0 0 3 0,0 0-12 16,0 0-16-16,0 0 37 0,0 0-3 0,0 0-8 15,0 0-10-15,0 0-27 0,0 0-6 0,0 0 5 16,0 0 18-16,0 0-14 0,-4 0-3 0,2 0-4 16,-1 0 1-16,-1 0 12 0,3 0-1 0,-4 0-9 15,0-8-13-15,0 8 18 0,2-7-17 0,-4 7 14 16,0 0-2-16,1-11 4 0,0 11 26 15,-2-5-15-15,-1 5 12 0,2 0-9 0,-2 0-32 16,-1-7 20-16,3 7-2 0,-2 0-8 0,-1 0 23 16,0 0-17-16,0 0-19 0,3 0 12 0,-3 0-12 15,0 0 22-15,0 0-1 0,-1 0-13 0,1 0 18 16,0 0-20-16,-1 0 28 0,-1 0-18 0,-1 0-3 16,3 0-8-16,-1 0-11 0,-1 0 27 0,-1 0-8 15,3 0-4-15,0 0 16 0,1 0-14 16,-1 7 4-16,2-7 15 0,-3 0-30 0,1 5 5 15,3-5-8-15,-2 9 9 0,4-9 12 0,-4 0 10 16,-1 9 5-16,4-9-12 0,0 0 7 0,-1 8-18 16,-1-8-9-16,-1 8 8 0,2-8 11 0,-2 7-25 15,3-7 32-15,-1 0-15 0,0 8-9 0,1-8 18 16,-1 6-22-16,1-6 17 0,-3 9-7 0,4-9 10 16,-1 0 15-16,-1 6-28 0,0-6 15 0,-2 0-11 15,3 10-10-15,0-10 20 0,1 8-14 0,-1-8 10 16,-3 8-10-16,3-8 19 0,1 8-19 0,-4-8 3 15,3 9 17-15,2-2-30 0,-2-7 31 0,2 10-15 16,-2-4-7-16,2 3 6 0,-2-9-5 0,3 9 10 16,-4-1-9-16,0-8 10 0,-2 9 3 0,3 0-18 15,-1-9 10-15,0 6 8 0,1-6-6 16,0 9 19-16,1-9-16 0,-4 9-5 0,3-9-8 16,0 9 5-16,1-9 13 0,-1 8-20 0,0-8 25 0,-1 8-24 15,0-8 22-15,-2 10 2 0,2-3-12 16,-2-7 21-16,3 9-35 0,-4-3 21 0,5-6-13 15,-6 9-11-15,6-9 11 0,-4 11 3 0,2-11 6 16,-2 7-7-16,3-7 7 0,-4 8-12 0,5-8-8 16,-4 9 37-16,3-9-29 0,-1 8-12 0,-2-8 31 15,1 9-34-15,0-9 21 0,3 8 23 0,-4-8-19 16,2 0 20-16,-2 10-5 0,2-10-22 0,0 8-7 16,0-8 13-16,-2 9-1 0,2-9 4 0,-3 9-4 15,1-9-16-15,-1 9 10 0,0-9-2 0,0 10 5 16,-2-10 11-16,4 10-4 0,-1-10 3 0,0 11 7 15,-2-11-27-15,1 9 21 0,1-9-15 16,-1 11-3-16,0-11 10 0,-2 12-17 0,4-12 27 16,-2 12 0-16,1-12 2 0,-1 11 7 0,1-11-31 15,-1 14 16-15,3-5-3 0,-2-9-1 0,1 12 14 16,0-12-31-16,0 9 14 0,2-9-7 0,0 0 0 16,0 13 26-16,-2-13 1 0,0 11-12 15,3-11 8-15,-2 0-22 0,1 11-7 0,0-11 12 16,-1 11-5-16,-2-11 19 0,1 15 11 0,0-15-12 0,-2 14 6 15,2-14-12-15,0 15-11 0,-4-15-3 16,3 13 2-16,-1-13 4 0,-2 13-11 0,-1 0 8 16,3-13 9-16,-3 14-10 0,2-1 17 0,-4-1 6 15,4 0-31-15,-1 1 14 0,-4-3 1 0,5 1-3 16,-4 1 11-16,1-3 5 0,0-9-26 0,2 14 7 16,-4-2-3-16,3-12 17 0,2 9 10 0,-1 2-9 15,-1-11-12-15,2 12-1 0,-1-2-13 0,2-10 8 16,-2 13 28-16,-2-4-32 0,1-9 31 0,0 12-18 15,0-1-25-15,0-11 28 0,0 12-20 0,-2-3 2 16,3 0 29-16,0-1-13 0,-2 1-7 0,2 2 28 16,0-2-19-16,0 0-8 0,0 2 6 0,0-2-11 15,1 0 20-15,-2-1-17 0,3 1 24 0,0 0-13 16,0-9-15-16,0 12 13 0,0-3-7 16,1-9 21-16,-1 11-5 0,5-11-9 0,-3 11-3 15,0-11-17-15,0 11 6 0,-2-4 25 0,2-7-19 16,0 13 18-16,-2-5-19 0,0-8 5 0,-3 12 8 15,3-4-16-15,-3 3 6 0,3-2 1 0,-3 0 4 16,3 2-1-16,-1-2 16 0,-4 0-32 0,5 0 20 16,-1-1 9-16,-1 1-25 0,-1 2 39 0,4-4-22 15,-1 1-5-15,-3-8 18 0,6 11-38 0,-1 0 28 16,-3-11-16-16,1 11 7 0,0-1 21 0,3-10-27 16,-3 11 15-16,0-1-8 0,-2 1-5 15,4-2 7-15,-4 0 2 0,-1 2-2 0,2-1 6 0,-4 4-20 16,4-3 10-16,-5-1 0 0,4 4-8 0,-2-3 18 15,-1 1 11-15,1 0-21 0,1-1 15 16,0 2-1-16,0-2-31 0,-1-1 32 0,2 2-4 16,-2-3-15-16,1-9 12 0,1 18-11 0,1-7 1 15,1-11 19-15,0 15-3 0,-1-3 3 0,1-12-11 16,-1 13-10-16,1 1 10 0,0-14-16 0,1 12 4 16,-1-12 6-16,-2 14-15 0,4-14 27 0,1 13-1 15,-4-13-1-15,3 12 2 0,-4 0-7 0,2 0 10 16,0-1-23-16,0 0 10 0,-3 1-6 0,0 2-5 15,2-5 4-15,-4 5-16 0,4-1 7 0,0-1 12 16,-3-1-6-16,4 1 10 0,0-1-1 16,0 0-25-16,0 0 35 0,0 2 0 0,2-2 11 15,0 0-19-15,1 1-5 0,-2 0 5 0,3 0-8 16,0 0 10-16,1 1-6 0,-4 0 13 0,5-2-22 16,-2 2 19-16,3 0 2 0,-1 1-26 0,-1-4 14 15,1 4-1-15,3-2-4 0,-4-3 13 0,4 2-4 16,-2 1-13-16,1-1 13 0,-2 0-15 0,4-1 8 15,-1 2 13-15,-2-1-8 0,1 1 12 16,2-1 9-16,-1 3-12 0,1-2-11 0,0-1-4 0,0 1-15 16,0-3 24-16,0 2 9 0,0 3-17 0,3-4 33 15,1 1-28-15,0 1-6 0,-2-1 38 16,2-1-34-16,2 1 11 0,0-2-1 0,1 2-21 16,-1 0 3-16,0-2 7 0,-1 0 17 0,4 1-3 15,-2-2 6-15,-1 1-25 0,3-9-7 0,-2 14 21 16,1-3-1-16,-2-1 19 0,4 0-11 0,0-1-39 15,0-9 23-15,1 13 8 0,0-2 0 0,-1-11 24 16,2 10-41-16,1-10 6 0,-2 13 18 0,4-13 2 16,-1 12 18-16,-1-12-13 0,0 11-23 0,0-11-14 15,1 0 16-15,1 11 9 0,-2-11 6 0,1 0 2 16,2 0-13-16,0 0-7 0,4 0 6 0,-4 0-4 16,3 0 20-16,-2 0-6 0,3 0-10 0,-1 0 5 15,-2 0-28-15,3 0 17 0,1 0 9 16,-3 0 2-16,1 0-5 0,1 0-10 0,3 0 9 15,-4-13 13-15,4 6-12 0,-3 7 12 0,-1-11-8 16,1 11-13-16,3-12 16 0,-5 4-19 0,2 8 9 16,-2-11 7-16,1 2-1 0,1 0 0 0,-1 9-2 15,1-10-3-15,-2 0-8 0,2 0 10 0,0 1 9 16,0 1-5-16,0 0 13 0,2-1-3 0,0 0-19 16,-1 0-11-16,2-3 15 0,-1 1-3 0,2 0-5 15,-2 0 3-15,2-2 1 0,0-1-8 0,1 2 14 16,1-2 23-16,-3-1-10 0,1 4 0 0,-2-2-7 15,2 2-5-15,0-3 5 0,0 2-18 16,-2-2 17-16,4 2 5 0,-2-2-23 0,2-1 27 16,0 1-13-16,0-2-6 0,2 0 13 0,0-4-17 15,3 0 21-15,-4-4-23 0,3 3 18 0,2-4 12 16,-2 1-12-16,1 0 5 0,-4-1-19 0,3 0 17 16,1 0-12-16,-4-1 18 0,3 2-6 0,-4-1-7 15,0 3 9-15,0-2-17 0,0 0 4 0,0 3-2 16,-2 1-29-16,1-3 39 0,-2 3-18 0,3-1 9 15,-2-1 8-15,2-2-13 0,5 1 20 16,-5-1-31-16,0 1 26 0,-1-1-20 0,3-2 6 16,1 1 12-16,-3-1 0 0,1 1-6 0,-1-2-5 15,0 3-6-15,3-2 2 0,-3 3 15 0,0-1 0 16,-5 3 8-16,4-2-15 0,-4 2-7 0,1-1 10 16,-2 0-5-16,5 1 7 0,-8-2-19 0,8-1 9 15,-5 2 5-15,0-2 4 0,2-2 7 0,-2 0-8 16,0-3 11-16,1 3-13 0,0-3 14 0,0-1-4 15,-1 1-19-15,1 0 15 0,-1 0-12 0,0 1-4 16,0 1 11-16,-3-2-26 0,4 3 29 0,-3-1-7 16,1 1-16-16,-2-1 22 0,-1 3-27 0,0-3 12 15,-3 4 19-15,2-1-8 0,-1 3 9 0,-2 0-8 16,-2 3-16-16,0-2 11 0,0 3 4 0,-2-1-10 16,0 4 28-16,-3-2-7 0,2 2-7 15,-4-1 15-15,3 1-24 0,-1-1 6 0,-3 1 6 0,0 0-5 16,-2-1 16-16,0 0-32 0,0 1 7 15,-6-1-1-15,0 0-2 0,0 1 31 0,-1 1-16 16,0 0 4-16,-3-1-18 0,-4 3 2 0,-1-2 12 16,-2 2-17-16,-5 3 21 0,-4 8-46 0,-7 0-45 15,-4 0-33-15,-8 0-46 0,-7 17-25 0,-10 3-61 16,-10 11-27-16</inkml:trace>
  <inkml:trace contextRef="#ctx0" brushRef="#br0" timeOffset="214127.96">38325 2812 689 0,'0'-7'13'0,"0"0"5"0,0 0-4 0,0 0-2 16,0 0-6-16,0 0-7 0,0-2 7 0,0 2 23 15,0-1-15-15,0 2-3 0,0-3 4 0,0 4-22 16,-5 1 11-16,5-1 7 0,-2-1 7 0,0 3-5 16,1 0-8-16,-4-2 9 0,1 1-19 0,3 1 7 15,-4 0 1-15,1 0-4 0,0-2 10 16,1 1-8-16,-2 2 3 0,3-2-3 0,-4-1 2 16,2 2 2-16,-2 0 5 0,0-2-3 0,2 1-13 15,-4-1 17-15,3 1-14 0,-2 0 2 0,1 0 16 16,-2-1-8-16,3 1 11 0,-4-1-3 0,1 1-13 15,0-1 7-15,0-1-6 0,-2 3 1 0,0-3-1 16,1 1-1-16,-4 3 2 0,1-2-5 0,1 0 13 16,-2 2-20-16,1-1 4 0,-2 1 12 0,2 1-19 15,-2-1 18-15,0 2-6 0,-1 0-11 0,4 0 16 16,-4 0-9-16,2 0-3 0,-1 0 11 0,0 4-15 16,-2 0 9-16,1-1 11 0,-1 0-8 15,1 2-2-15,-1-1 5 0,0-2-17 0,0 2 12 0,2 1 11 16,-1-2-24-16,2 0 22 0,0 2-11 15,2 1-3-15,-4-2 15 0,4 4-12 0,1-2 6 16,-2 0-5-16,-1 2 3 0,2-1 4 0,1 1-5 16,-5-2 12-16,4 0-15 0,1 3 1 0,-2-4 5 15,0 4-11-15,-1-3 10 0,3 2 1 0,-1-1-7 16,-1 0 11-16,-1 0-3 0,3-1-14 0,-1 0 11 16,-1 2-7-16,-1-2 5 0,2 0 12 0,-4-1-7 15,4 2-2-15,-4 1-7 0,2-1 7 0,-1-1-5 16,0 1 6-16,2-3 1 0,-2 1-9 0,-1 1 5 15,4 1-3-15,-4-3 5 0,5 2-5 16,-1-3 4-16,1 4 4 0,-2 0-16 0,2-1 13 16,0-2-5-16,0 1-6 0,-5-2 17 0,5 0-2 15,-1 2-7-15,1-3 4 0,-5 0 2 0,2 3-6 16,-1-2 5-16,-2 0-5 0,2 1-5 0,-2 4-7 16,0-5 16-16,0 4-4 0,2 0-2 0,-5-3 6 15,6 2-10-15,-3-2 4 0,0 2-1 0,2-2 7 16,-2 1 2-16,0 1-8 0,2-2 7 0,2-2-6 15,-2 4 0-15,-1-3 9 0,1 3-21 0,1-3 18 16,0 2-6-16,0-2 4 0,-3 3 5 16,2-3-7-16,-2 0-6 0,0 2-3 0,1-2 11 15,0 1-9-15,-1-2 8 0,0 0 3 0,-1-1-1 16,-1 3-2-16,2-2-3 0,-4 1-1 0,3 1 0 16,-3-2-6-16,0 1 6 0,-1 2-1 0,1-2 3 15,2 0 0-15,0 2 3 0,2-1 5 0,0 1-16 16,1 0 13-16,0-1-3 0,-1-1-9 0,2 3 13 15,0-3-6-15,1 3-3 0,-2 2 5 0,4-1 2 16,-4-2 1-16,5 2-8 0,-4 0 2 16,2-1-1-16,2 0-5 0,0 0 9 0,0 0-5 0,3 0 5 15,-3 0 2-15,3-1-2 0,-1 2-1 0,2-1-10 16,1 1 3-16,-2-1 1 0,-1 2-1 16,2-1 2-16,-2 0 6 0,1 0 3 0,-3 2-6 0,1 0 4 15,-1-1-3-15,0 3 1 0,-2-4 6 16,1 6 1-16,-2-3-8 0,-3 1-1 0,2 1-3 15,-2 0-3-15,-2-1 7 0,2 1-3 0,1 0 7 16,-4-2 1-16,5 1-4 0,-2-1-1 0,3 0-1 16,-2-2-3-16,1 1 2 0,0 3-7 0,-1-4 13 15,4 1 3-15,-4 0 6 0,4 3-4 0,-1-1-11 16,-1 1-4-16,2-1-3 0,-1-2 14 0,-1 3-6 16,0-1 5-16,0 1 3 0,2 0-8 0,1 1 16 15,-2-3-8-15,4 1-12 0,0 3 12 0,0-2-12 16,2 0 3-16,2 0 3 0,-2 2-6 0,0-2 14 15,2 2-1-15,-2 1 7 0,2 0-5 16,-1-1-2-16,2 3-2 0,-1-2-2 0,1 2 5 16,2 0-12-16,-4-2-11 0,5-2 7 0,-3 1-11 15,3 0 15-15,-2 0-4 0,0 1 5 0,-1 0 15 16,3-1-15-16,0 2 19 0,0 0-15 0,0-2-6 16,0 4 3-16,0-4-13 0,0 0 1 0,0 1 3 15,0 0 7-15,0-1 12 0,0-1-2 0,0-2-5 16,5 0-15-16,-3 2 15 0,1-3-1 0,0 1 6 15,-1-1 2-15,-1-1-3 0,4-1 4 0,0 1-26 16,0 0 17-16,0 2-22 0,4-2 11 0,-2 0 24 16,3 0-25-16,3-1 25 0,-1 1-12 0,4 0-8 15,-2 0 0-15,2-1 10 0,0 1-12 0,2 2 3 16,0-4 12-16,0 0-13 0,1-1 25 0,3 3-19 16,-5-4 24-16,5 1-34 0,-2-2-19 15,2 1 27-15,0-1-12 0,2-2 24 0,-3 2 8 16,2-2-3-16,-1-1-24 0,0 1-5 0,0-2 15 15,0 0-30-15,0 0 45 0,1 0-17 0,-2 0-4 16,1-3 34-16,-2 3-48 0,0-3 22 0,0 0-14 16,1-2-2-16,-2 3 23 0,-1-2-15 0,0 1 3 15,0 0-3-15,0-1 0 0,0 0 7 0,0 1 1 16,-1 0 3-16,-1-1-13 0,1 2 7 0,-1-1 3 16,0-1-8-16,0 2 6 0,1 0-3 15,-1 0-10-15,1 0 8 0,-1-1 10 0,0 3-2 0,2 0 13 16,-2-3-15-16,4 1 1 0,-4 2-16 15,5-1-7-15,-1 1 22 0,-3 0-3 0,3-1 9 16,-1-1 10-16,1 0-23 0,-3 2 1 0,4-1 11 16,-1-1-12-16,-3 2 7 0,3-3-5 0,-1 0-1 15,1 2-2-15,-1-1 0 0,4-1 5 0,-6 3 1 16,5-2-3-16,-2 0 3 0,0 0 3 0,2 2-11 16,-2-3 13-16,0 1 3 0,0 2-5 0,2-3 4 15,-3 1-6-15,1 0-9 0,-3 0 2 0,2-1 7 16,-2 2 1-16,2-4-8 0,-3 3 3 0,0-1-2 15,0 0-4-15,2-1 16 0,-2 1-13 0,-3-2 6 16,6 3 11-16,-5-2-6 0,2 1-1 16,-3-3-1-16,2 3-10 0,-1-1 4 0,2-1 12 15,-2 0-13-15,-1 0 9 0,3 1-11 0,-2-5-7 16,2 7 9-16,0-5 3 0,-1 2 1 0,0-1 1 16,0 1 4-16,1-4-1 0,0 3 7 0,-1 0 0 15,1-3-11-15,0 0-12 0,1 2 5 0,-1-3 2 16,2 1 3-16,-4 0 13 0,2 2-14 0,0-3 5 15,0 1-2-15,2-2 0 0,-5-1 10 0,4 1-6 16,1-3-5-16,0 1-3 0,-2-2-5 16,2-1 7-16,2 1 12 0,-2 0-18 0,1-1 10 0,4 0-4 15,-3 0-10-15,-1 1 22 0,3 0-10 0,-5-2-7 16,3-1 9-16,-2-2-12 0,2 3 4 16,-4-1 2-16,0-2 3 0,2 2-5 0,-2 0 10 15,0-1-6-15,0 2 0 0,-2-1 6 0,2 3-11 16,-2-1 13-16,1 0-5 0,-2 2-3 0,1-1 1 15,-2 1 1-15,1 2-4 0,0-2 5 0,0 2-3 16,-2 1-4-16,3-1 12 0,-3-2-14 0,2 5 12 16,-3-3-6-16,3 3-6 0,-3-2 13 0,0 1-2 15,-1 0-4-15,1 0 3 0,-2 1 1 16,2-1-9-16,-2 1 11 0,2 0-8 0,-3 0-1 0,3 0 9 16,-3 1-10-16,2-3-1 0,-2 4 10 15,2-2-11-15,-2 1 11 0,1-3 2 0,-2 4-5 16,0-3 12-16,0 0-13 0,0 1 5 0,1-1-3 15,-2 0-7-15,0-2 5 0,-2 0-4 0,1-2 8 16,-1 2-4-16,-3-2 7 0,0 0-1 0,0-2-12 16,0 2 6-16,-7-3-9 0,1-3 8 0,-4 5-6 15,0-4-3-15,-2 3 4 0,1-3-11 0,-5 1 6 16,-3 0 11-16,-1 1-11 0,-2 0 10 0,1 2-1 16,-5 1-12-16,0 2 7 0,-3-2-4 0,-3-1-1 15,1 5 4-15,-6-4-8 0,-3 3-13 0,-4-1-4 16,-2 1-1-16,-4-1 9 0,-4 7-23 0,-2 1-135 15</inkml:trace>
  <inkml:trace contextRef="#ctx0" brushRef="#br0" timeOffset="-196900">19030 5907 734 0,'-7'-14'6'0,"-1"14"12"15,0 0 49-15,1 0-11 0,1 0 6 0,1 0 29 16,-1 0-55-16,2 0 31 0,-4 0 1 0,5 0-32 16,-1 0 26-16,1 0-37 0,0 0 2 0,2 0-7 15,-2 0-27-15,3 0 1 0,0 0-25 0,0 0 21 16,0 0 4-16,0 0 5 0,0 0 19 0,0 0-17 15,0 0-2-15,0 0 15 0,0 14-23 16,0 4 13-16,0 6-14 0,-3 4 12 0,-4 7 4 0,1 7-13 16,0 3 25-16,-1 7-36 0,-3 1 38 15,-3 2-2-15,2 3-16 0,-4 3 29 0,-1 0-45 16,2 0-17-16,-3 5 24 0,-2 1-10 0,2 0 14 16,-4 2 6-16,1 0-20 0,0-3 19 0,0 0-11 15,1 1 14-15,-1-4-3 0,0-4-16 0,1-4 20 16,2 0-4-16,1-5 6 0,0 0 5 0,-1-2-7 15,1-3-6-15,0 0 18 0,0-3-12 0,0-3 4 16,-1-1 10-16,0-5-22 0,1-2 12 16,0-1-12-16,3-5-1 0,0-2 4 0,2-2-8 0,-1 2 3 15,2-2-7-15,0-1 5 0,1-3 12 16,-1 1-10-16,4-1 3 0,1-2-6 0,-1-1-20 16,1-2-52-16,1-12-8 0,3 14-76 0,1-14-38 15,0 0 35-15,0 0-85 0</inkml:trace>
  <inkml:trace contextRef="#ctx0" brushRef="#br0" timeOffset="-195914.71">18732 6239 541 0,'-1'0'8'0,"-1"0"-7"0,-1 0 8 0,2 0-19 16,1 0-2-16,0 0-5 0,0-9-5 15,6 9 14-15,-2-9 22 0,2 9 34 0,1-12-24 0,6 1 26 16,-2-1-22-16,4 1-37 0,2-4 17 0,3 0-4 16,2-2-6-16,2 0-5 0,2-3 15 15,0 2 0-15,6-2 9 0,1-1 43 0,-1-1-25 16,4 1 2-16,1 0-18 0,4-2-32 0,1 3 25 16,2 0-23-16,2 0 1 0,2 2 17 0,2 1-6 15,-1 1 1-15,6 2 12 0,-1 0 0 0,-3 3-16 16,4 11-6-16,1-15-3 0,0 5 5 0,-4 10-1 15,4-12 9-15,-4-1 24 0,4 13-10 0,-4-9-29 16,0 9 18-16,0 0-24 0,3-11 0 0,-2 11 57 16,3 0-39-16,2-10-2 0,0 10 19 0,2 0-39 15,2 0 24-15,0 0-4 0,-1 0-25 16,1 0 43-16,-3 0-15 0,1 0 24 0,-3 0-15 16,-1 0-19-16,-3 0-1 0,-1 0-2 0,-1-14 12 15,-4 14 11-15,-1 0 6 0,0 0-32 0,1 0 14 16,-1 0-3-16,-2-11-5 0,2 11 29 0,-2 0-38 15,0 0 23-15,2 0-1 0,-2 0-11 0,0 0 19 16,-2 0-19-16,1 0 25 0,0 0-19 16,-3 0 22-16,1 0-15 0,-2 0-24 0,1 0 27 0,-2 0-20 15,-4 0-3-15,2 0-2 0,-4 0 17 16,0 0 1-16,-2 0-8 0,-2 0 16 0,0 0-1 16,-2 0 2-16,0-10 6 0,-4 10 12 0,2 0-47 0,-2 0 25 15,2-10 8-15,0 10-41 0,0 0 48 16,1 0-13-16,-2-9-22 0,4 9 39 0,-4 0-25 15,3-9-2-15,0 9 15 0,0 0-37 0,0 0 4 16,-2 0 9-16,2 0 10 0,-1 0 21 0,-2 0-23 16,0 0 10-16,-1 0 2 0,-1 0-31 0,1 0 28 15,-2 0-11-15,3 0-25 0,-6 0 39 0,4 0 15 16,-7 0-35-16,-1 0 32 0,0 0-4 0,-2 0-22 16,-2 0 17-16,-2 0-15 0,-1 0-1 0,-2 0 9 15,2 0 6-15,-2 0-7 0,1 0 1 0,-4 0 7 16,4 0-13-16,-5 0-14 0,1 0 25 0,3 0-49 15,-1 0 49-15,-1 0 10 0,2 0-32 0,-3 0 19 16,4 0-16-16,-1 0-2 0,-1 0-8 16,1 9 15-16,1-9 4 0,-1 0 4 0,0 0 18 15,-1 0-25-15,0 0 18 0,1 0-10 0,-1 0-25 16,0 0 42-16,-1 12-41 0,-1-12 26 0,3 11 20 16,1-11-43-16,-4 17 47 0,3 1-27 0,-1-1-5 15,0 5 17-15,0 3-55 0,-2 5 43 0,-1 5 5 16,0 2 0-16,0 8 14 0,0 0-23 0,-4 9-18 15,-2-2 13-15,1 7-1 0,0 1 22 0,0 4-7 16,-3 1 7-16,0 4-32 0,-1 1-9 0,-1 0 42 16,1 2-39-16,1 3 54 0,-2-2-25 0,-1-3-18 15,1 0 26-15,5-7-11 0,-4 1 5 16,3-9 4-16,2-5-2 0,1-3-21 0,0-6-52 0,2-5-68 16,1-2-120-16</inkml:trace>
  <inkml:trace contextRef="#ctx0" brushRef="#br0" timeOffset="-194406.23">18173 7725 693 0,'1'0'-20'0,"1"0"15"0,1 0 23 16,-2 0-21-16,-1 0 26 0,0 0-10 0,3 0-30 16,-2 0 6-16,-1 0-32 0,5 0 0 0,-4 0 18 15,3 0 33-15,-2 0 13 0,6 0-16 0,-2 0-2 16,4 0-30-16,5 0 53 0,1 0-13 15,1 0-15-15,3 0 18 0,6 0-49 0,4 14 56 16,2-14 13-16,7 15-5 0,0-2 16 0,7-13-34 16,4 13 9-16,2-13-16 0,5 14 6 0,5-14-16 15,-2 13 8-15,3-13-3 0,1 12-1 0,2-12 17 16,3 0-12-16,1 0 43 0,0 0-28 0,2 0 22 16,0 0-38-16,2 0-9 0,-1 0 18 0,2 0-24 15,0 0 54-15,2-16-36 0,-3 2 0 0,-2 2 9 16,-2 2-50-16,-4 10 44 0,2-15 2 15,-4 15-19-15,0-13 24 0,-2 13-8 0,3-11-12 16,-2 11 13-16,-1 0-4 0,0 0-32 0,0 0 9 16,3-14 24-16,-6 14 11 0,2 0 13 0,-4 0-1 15,-1 0-27-15,-4 0 5 0,0 0-46 0,-3 0 18 16,-4 0 10-16,0 0-11 0,-5 0 50 0,-3 0 1 16,2 0-9-16,-5 0-23 0,-3 0 16 0,2 0-50 15,-1 0 20-15,-4 0 1 0,0 0 2 0,1 0 46 16,0 0-46-16,-2 0 33 0,4 0-21 0,-5 0-18 15,0 0 34-15,-2 0-22 0,0 0-1 0,2 0 33 16,-4 0-26-16,2 0 5 0,-5 14 15 0,4-14-39 16,-3 0 29-16,-1 0 10 0,4 0-21 0,-5 0-14 15,0 0 6-15,0 0-1 0,0 0 16 0,-3 0 31 16,0 0-37-16,-1 0 5 0,-2 0-3 16,-2 0 7-16,-1 0-20 0,3 0 14 0,-5 0-1 15,1 0-23-15,-2 0 58 0,0 0-50 0,0 0-13 16,-2 0 22-16,2 0-21 0,0 0 34 0,0 0 9 15,1 0 4-15,0 0-14 0,1 0-1 0,0 0-3 16,5 0-36-16,-3 0 34 0,1 0-9 0,4 0-3 16,-4 0 12-16,4-14-19 0,-2 14 27 0,3 0-17 15,-2 0 28-15,5 0-24 0,-4-10 2 0,1 10 18 16,2 0-7-16,-1-11 25 0,0 11-22 0,-1-14-23 16,3 14 11-16,-2 0-8 0,-1-12-2 0,3 12 13 15,-2-12-13-15,2 12 18 0,-3 0-30 16,1-11 49-16,-1 11-30 0,2 0-8 0,-3 0 35 15,-2 0-18-15,3 0 4 0,-2 0 9 0,-2 0-10 16,1 0-32-16,-3 0 22 0,-3 0-3 0,2 0 5 16,-4 0 19-16,0 0-33 0,-1 0 5 0,-1 0 17 15,-3 0 9-15,3 0 37 0,-3 0-29 0,0 0-11 16,0 0-9-16,0 0-10 0,0 0 24 0,0 0-18 16,0 0-12-16,0 0 13 0,0 0-26 0,0 0 30 15,0 0 3-15,0 0-35 0,0 0 51 0,0 0-33 16,0 0 0-16,0 0 26 0,0 0-25 15,0 0 1-15,0 0 8 0,0 0 9 0,0 0-19 16,0 0 14-16,0 0-4 0,0 0-9 0,0 0-4 16,0 0 18-16,0 0-7 0,0 0-2 0,0 0 1 15,4 0 0-15,-2 0 5 0,-1 0-28 0,3 0 8 16,1 0 13-16,-4 0 2 0,3 0 28 0,1 0-5 16,-4 0-52-16,3 0 0 0,1 0 21 0,1 0 19 15,-5 0-4-15,3 0 18 0,1 0-27 0,-4-12 1 16,2 12 20-16,0 0-9 0,1-12-5 0,0 12-17 15,-2-11 15-15,2 11 8 0,-2-14 2 0,2-1-3 16,2-2-6-16,-2-2-16 0,2-6 10 0,3-4-1 16,-4-3-20-16,5-6 32 0,5-3 0 15,-2-4-1-15,1-6 8 0,5-3-31 0,-2-5-24 16,2-1 61-16,3-2 6 0,-5-1-27 0,6 2 38 16,-6 0-129-16,3 3-61 0,-4 6-87 0,-1 2-98 15</inkml:trace>
  <inkml:trace contextRef="#ctx0" brushRef="#br0" timeOffset="-162861.47">19069 5864 216 0,'0'0'20'15,"-3"0"-3"-15,2 0 13 0,-2 0-4 0,3 0-28 16,-1 0-1-16,-1 0-6 0,2 0-1 0,-3 0 28 16,3 0-16-16,-1 0-9 0,-2 17 10 0,3-3-17 15,-1 2-8-15,-4 1 21 0,4 0-8 16,-1 3-7-16,0 0 37 0,-3 2-9 0,2 1-26 0,0 3 21 16,-1-1-21-16,1 4 15 0,-4 0 9 15,4 1-15-15,-3 5 16 0,-1-3-22 0,1 3 11 16,1 2 4-16,-4 1 4 0,0 0-9 0,-1 3 9 15,2-1-8-15,-2 1-16 0,-5 2-18 0,5-3 31 16,-2-1-5-16,-2 1 14 0,1 1 34 0,0-1-41 16,0 1 15-16,-1-3-23 0,-1 0-3 0,4 0 16 15,-1-1-11-15,-1 1 14 0,2-3-6 0,-1 0 6 16,4-1 23-16,-3-2-20 0,3 1 0 0,1-1-10 16,1 0-22-16,2-1 21 0,-1 0 1 0,1-1-1 15,4 0-2-15,-2-2 19 0,1 1-18 16,1 0 27-16,0-3-16 0,0 1-38 0,0-3 29 0,3-2 1 15,1-5-12-15,1 0 18 0,-1-3-76 16</inkml:trace>
  <inkml:trace contextRef="#ctx0" brushRef="#br0" timeOffset="-159888.62">23011 6282 159 0,'0'26'26'0,"0"1"8"0,0-1-3 16,0-1 22-16,0 2-59 0,0-4 3 0,0 1-18 16,0 1-10-16,0-1 45 0,0 1-21 0,0-1 14 15,0-1-17-15,0 1-5 0,0-1 1 16,1-1 25-16,-1-4-9 0,0 0 28 0,0-4-13 0,0 4 19 16,0-4 13-16,-5 0-37 0,0 2 46 0,1 0-60 15,1 1-3-15,-3 2 5 0,2 1-24 16,0 0 18-16,-2 0 15 0,2 0 0 0,-5 0 2 15,6-1-9-15,-3 1 1 0,2-3-4 0,0 3-20 16,-2 1 37-16,2-1-15 0,-2 3-4 0,1-2 33 16,1 2-40-16,1 0 21 0,-1 1-20 0,0 1 5 15,-1 1-5-15,4-2-11 0,-2 2 34 16,2-2-25-16,-1 1-3 0,-1-3 15 0,2 0 1 0,-2-2-4 16,1 0 30-16,1 0-3 0,-2-2-30 0,2-1-14 15,-4-1 39-15,1-2-29 0,3 1 6 0,-1-1 40 16,-1-14-75-16,-1 15 28 0,2-15 29 0,1 14-39 15,-2-14 43-15,2 0-35 0,-2 0 18 0,1 12-20 16,2-12 12-16,0 0 12 0,0 0-36 16,0 0 73-16,-1 11-71 0,1-11 23 0,0 0 6 15,0 0-28-15,-3 0 68 0,3 0-43 0,0 0 0 16,0 0 17-16,-1 15-40 0,1-15 30 0,-2 0-19 16,-1 0-10-16,3 0 35 0,-1 14-38 0,1-14 5 15,0 0 36-15,0 0-51 0,0 12 47 0,0-12 13 16,0 0-57-16,0 0 47 0,0 14-2 0,0-14-12 15,0 0 16-15,0 0-2 0,0 14-39 0,0-14 21 16,0 0 12-16,0 0 18 0,0 0 8 0,0 0 7 16,0 0-21-16,0 0-21 0,0 0 20 0,0 0-22 15,0 0 16-15,-4 0 3 0,-5 0-15 16,6 0 4-16,-4 0 19 0,0 0-36 0,-2 0 20 16,-1 0-13-16,-2 0-10 0,-2 0 18 0,2 0-17 15,-3 0 42-15,-1 0-46 0,1 0 19 0,-2 0 8 16,-2 0-8-16,2 0-11 0,-2 0 10 0,3 0 21 15,-4 0-49-15,3 0 40 0,-3 0-14 0,1 0-43 16,3 16 34-16,-4-16 12 0,4 13-15 0,0-13 12 16,2 0 9-16,1 14-12 0,0-14 11 0,1 0 9 15,1 0-18-15,1 13 2 0,0-13-2 0,-1 0 21 16,1 0-18-16,0 0 11 0,0 0 7 0,0 0-21 16,-1 0-5-16,0 0-11 0,-3 0-5 0,3 0 2 15,-4 0 19-15,-1 0 13 0,0-12 4 0,1 12-13 16,-1 0 21-16,-3 0-24 0,3 0 4 15,-4 0-34-15,4 0 9 0,-1 0-4 0,-2 0-4 16,-1 0 60-16,3 0-37 0,-4 0 28 0,1 0-13 16,2 0-20-16,0 15 11 0,-2-15-27 0,0 14 15 15,0-14 10-15,0 0 10 0,1 16-17 0,-1-16 18 16,-3 0-9-16,1 13 21 0,0-13 3 0,1 0-22 16,-5 0 4-16,1 0-30 0,-1 15 30 0,2-15-6 15,-4 0-2-15,1 0-24 0,1 0 18 0,-1 14 17 16,1-14 5-16,-2 0 6 0,1 0-32 0,1 0 21 15,-1 14-30-15,2-14 1 0,-1 0 53 0,1 14-51 16,-1-14 26-16,0 0 4 0,1 13-9 0,-2-13-11 16,1 14-4-16,-2-14 23 0,0 14-35 15,0-14 17-15,-2 15 23 0,0-15-9 0,-2 15-19 16,0 0 21-16,-2-15-27 0,-2 15 5 0,0-15-3 16,0 14 13-16,-1-14-5 0,-3 0 12 0,3 12 16 15,-4-12-4-15,4 0 2 0,-2 0-17 0,3 0 2 16,-2 0-18-16,2 0 10 0,2 0 8 0,1 0-2 15,-2-12-7-15,3 12 7 0,1-15-22 0,0 15 21 16,0-14 8-16,0 14-30 0,4 0 32 0,-2-15-30 16,-1 15 33-16,2 0 28 0,0-11-39 0,0 11 8 15,2 0-13-15,0 0-19 0,0-14 24 16,-2 14 6-16,2-15-31 0,3 15 14 0,-3-15 2 16,0 15 0-16,0-15 12 0,-1 15-13 0,3-20 23 15,-4 20-8-15,2-15-8 0,-2 15 10 0,2-15-12 16,0 15 6-16,0 0 14 0,0 0-30 0,-2 0-14 15,0 0 22-15,2 0-14 0,0 0 24 0,0 0-2 16,-2 0-18-16,0 0 8 0,2 0 14 0,0 0 4 16,3 0-3-16,-2 0-21 0,3 0 5 0,-3 0-14 15,5 0 22-15,-1 0 27 0,-1 0-33 0,0 0 34 16,2 0-28-16,-3 0 6 0,4 0-23 0,-4 0-1 16,3 0 17-16,-1 0-14 0,0 0 41 0,-2 0-18 15,3 0-1-15,-3 0-5 0,1 0 3 0,-1 0-6 16,0 0-7-16,0-14 19 0,0 14-21 15,0-16 14-15,-1 16 5 0,-1-15-24 0,2 15 30 16,-3-12-27-16,2 12 6 0,-2 0 1 0,-2-14 11 16,5 14 11-16,-3 0-21 0,5 0 7 0,-5 0-25 15,1 0 18-15,2 0 20 0,0 0-8 0,1 0-11 16,1 0 6-16,-2 0-20 0,4 17 0 0,-1-2 25 16,1-15-41-16,3 19 9 0,2-3-9 0,2 2-43 15,2-2-15-15,0 4-75 0,4 0 16 0</inkml:trace>
  <inkml:trace contextRef="#ctx0" brushRef="#br0" timeOffset="-156686.59">18922 7348 568 0,'0'0'20'0,"-1"0"-10"0,-2 0 2 0,2 0 3 15,-1 12-15-15,-1 1 6 0,-1 2 8 0,2 2 6 16,1 2-13-16,-3 6 27 0,-1-1-37 0,1 2 4 16,3 5 30-16,-5-1-13 0,2 3 2 0,-1-3 12 15,-1 2-21-15,2-2 2 0,-2 4 12 0,2-2-12 16,-2 1-16-16,0-2-1 0,-1 1 5 0,0-2-2 16,1-2 17-16,2 1-21 0,-2-3 13 0,0-3 0 15,2-3-6-15,-2 1-2 0,2-6 2 16,-2 2 0-16,2-5 18 0,2 0 9 0,-2-12-6 0,3 14-8 15,-2-14-27-15,1 0 0 0,1 11 8 16,-2-11-25-16,3 0 39 0,-1 0 18 0,1 0-25 16,0 0 35-16,0 0-25 0,0 0-36 0,0 0 25 15,0 0-34-15,0 0 15 0,0 0 35 0,4 0 6 16,-1 0 1-16,0 0-15 0,1 0 9 0,-1 0-25 16,1 0 32-16,1 0-12 0,0 0-50 0,1 0 41 15,-2 0-12-15,2 0 26 0,0 0 13 0,3 0-13 16,-4 0-14-16,4 0-2 0,-2 0-8 0,2 0 8 15,-2 0 11-15,3 0-35 0,-1 0 45 0,1 0-35 16,0 0 12-16,-3 0 22 0,3 0-42 0,-1 0 16 16,1 0-17-16,-3 0 21 0,2 0-8 0,-2-11-71 15,0 11-38-15,2 0-66 0,0 0-50 16,-1 0 35-16</inkml:trace>
  <inkml:trace contextRef="#ctx0" brushRef="#br0" timeOffset="-156369.74">18964 7966 538 0,'-1'0'-12'16,"-1"0"4"-16,2 0-3 0,0 0 24 0,0 0 2 16,0 0 19-16,0 0-18 0,0 0-15 0,3 0 6 15,1 0-26-15,2 0 10 0,0 0-12 16,3 0 17-16,-4 0 0 0,1 0 28 0,3 0-14 15,-2 0-23-15,2 0 30 0,-1 0-7 0,-2 0-2 16,0 0 9-16,0 0-20 0,-2 0-11 0,0 0 15 16,-1 0 12-16,0 0 39 0,-2 0 12 0,2 0 28 15,-3 0-22-15,0 0-1 0,0 0-21 0,0 0-17 16,0 16 19-16,0-3-48 0,0 2 12 0,-7-1-4 16,4 4-27-16,-1-4 1 0,0 3 15 0,-2 1-8 15,0-1 15-15,0 1 11 0,-1-2-13 16,0-3-3-16,1 2-3 0,0-2-65 0,2-3-67 0,0-10-49 15,2 14-83-15</inkml:trace>
  <inkml:trace contextRef="#ctx0" brushRef="#br0" timeOffset="-154928.5">19389 7911 1045 0,'-4'0'-10'0,"-2"0"18"0,0 0 0 15,-1 0 11-15,4 0-3 0,-1 0 20 0,0 0-23 16,2 0 2-16,-1 0 26 0,0 18-48 0,3-4 46 16,-2 5-24-16,2-3 9 0,0 5 0 0,0 1-5 15,0 1 12-15,4 1-32 0,-3-1-1 0,4 0 18 16,-4 3-18-16,4-2 15 0,-3-1 10 0,1-1-56 16,0-1 38-16,-1-3-15 0,0-1-22 0,-2-3 19 15,0-1 2-15,0-13 23 0,0 14 22 0,0-14-17 16,0 0-28-16,0 0-7 0,0 0-6 0,0 0 30 15,-2 0 10-15,-3 0-10 0,2 0-17 0,-1 0-19 16,-2 0 24-16,2-19-1 0,-2-2 11 16,0-1 20-16,-2-3-47 0,4 1 44 0,-4-2-15 15,4 0 16-15,0-3 24 0,2 4-32 0,-1-1 14 16,3 1-20-16,0 0-18 0,0 2-33 0,5-1 18 16,0 1 19-16,0 5-7 0,1-2 44 0,2 3-4 15,-2 2-31-15,2 0 18 0,-2 15-13 0,0-17 1 16,0 17-4-16,0-12 0 0,-4 12-13 15,4 0-17-15,-2 0 44 0,-2 0-13 0,-1 0-13 16,2 0 38-16,-3 0-53 0,2 0 31 0,-1 0 5 16,-1 18-10-16,0 2 0 0,0-2 6 0,0 5 1 0,-3-2-24 15,-1 5 39-15,-2-3-45 0,0 2 5 16,-1 0 14-16,2-3-10 0,-1-4 16 0,0 3 19 16,0-5-16-16,0-2-8 0,4-14 32 0,-3 14-18 15,2-14 1-15,3 0 13 0,0 0-35 0,0 0 14 16,0 0 16-16,6 0-23 0,-2 0-2 0,-1 0-4 15,4 0-8-15,-1 0 13 0,2 0 3 0,-3-19 1 16,4 5 4-16,1 0-1 0,-3 1 24 0,3 2-45 16,-1 11 19-16,1-15 16 0,-3 15-44 0,0-14 50 15,-1 14-35-15,0 0-36 0,-2 0 57 0,2 0 1 16,-2 0 13-16,2 0 15 0,-2 0-7 0,-1 0-32 16,0 0 10-16,-1 0 18 0,0 0-25 0,0 0 30 15,1 17-45-15,-3-3-1 0,0 1-9 0,0 0 28 16,-7 2 25-16,2 1-38 0,0 0-5 15,-3-1 10-15,1 0-16 0,1 0 23 0,-1-2 13 16,-1 2-43-16,0-3 21 0,0-2 12 0,0-12 5 16,1 17-1-16,4-5-9 0,-4-12-29 0,4 12-64 15,0-12-29-15,3 0-12 0,0 0-14 0,0 0 24 16,0 0-71-16,6 0 19 0</inkml:trace>
  <inkml:trace contextRef="#ctx0" brushRef="#br0" timeOffset="-154498.07">19559 8142 994 0,'0'0'18'16,"0"0"-16"-16,0 0 4 0,0 0 27 0,0 0-19 16,0 13 14-16,-2 2 14 0,2-1-33 0,-4 1-16 15,0-1 15-15,4 3-4 0,0-2-23 0,0 0 35 16,0 2-22-16,0-3-9 0,0-2 33 0,0 2-14 15,6-14 20-15,-2 15-12 0,-1-15-26 0,0 12 10 16,3-12-27-16,-2 0 46 0,2 0 17 16,-2 0-5-16,-1 0 6 0,4 0-66 0,-1 0 35 0,-2 0-22 15,2 0-5-15,4-12 34 0,-2-2-19 0,2-3 6 16,2-4 30-16,-3 0-30 0,1-2-14 16,2-3 34-16,-3 3-25 0,-1-1 25 0,-1 1 15 15,0 1-22-15,-2 4 1 0,0 1-10 0,-3 2-1 16,2 15-9-16,-1-12-3 0,-3 12 33 0,3 0-4 15,-3 0-9-15,0 0 35 0,0 0-16 0,0 0-21 16,0 0 18-16,0 0-21 0,0 0-7 0,0 0 3 16,0 0-22-16,-3 0 6 0,3 20-4 0,-3-2 26 15,-1 0 27-15,4 3-17 0,-2-1 6 0,2 1-23 16,0 0-13-16,0 2 26 0,0-2-13 16,0-3 6-16,0-1 19 0,4-2-41 0,1-1 24 15,2-14-3-15,-1 15-36 0,0-15-27 0,0 11-38 16,2-11-13-16,-2 0 3 0,4 0-16 0,-4 0-42 15,1 0-56-15</inkml:trace>
  <inkml:trace contextRef="#ctx0" brushRef="#br0" timeOffset="-154005.24">19852 8044 1017 0,'0'0'9'0,"0"0"9"0,0 0-9 0,0 0 18 16,0 0-17-16,0 0-10 0,0 0-7 15,0 0-9-15,0 0 33 0,0 0-6 0,0 0 56 0,0 0-27 16,0 19-12-16,0-2 8 0,0 1-49 0,0-2 34 16,0 2-28-16,0-1 5 0,0 0 26 15,0 0-10-15,0-1 2 0,-5 1-4 0,5-1-28 16,-4-3-12-16,0 2 33 0,2-3-9 0,-2-12 1 16,4 15 4-16,-3-15-8 0,2 0 18 0,-1 12-26 15,2-12 2-15,0 0 3 0,0 0-12 0,0 0 47 16,0 0 11-16,0 0-4 0,0 0-23 0,3 0 3 15,0 0-35-15,1 0 1 0,1 0 39 0,-4-14-38 16,5 2 44-16,-2-1-24 0,2 1-3 0,3-2 46 16,-6-1-32-16,4 3 10 0,-2 0-31 0,1 0-23 15,-2-1 14-15,2 13 15 0,-1-12 12 16,-4 12-4-16,5-11 15 0,-3 11-34 0,-2 0 6 16,-1 0 13-16,2 0 5 0,-2 0 14 0,0 0 6 15,0 0-11-15,0 0-23 0,0 0 11 0,-3 0-11 16,-6 0 2-16,5 0 9 0,-2 0-7 0,2 13-12 15,-2 1 19-15,2-1-18 0,1-1 2 0,-4-1 17 16,4 2-4-16,-2-13 0 0,1 16 15 0,4-5-12 16,0-11-3-16,0 14-13 0,0-14-2 0,6 0 12 15,0 13-11-15,1-13 32 0,-2 0-10 0,3 0-9 16,0 0 2-16,2 12-2 0,0-12-10 16,-1 0 13-16,4 0-2 0,-1 0-19 0,1 0-9 15,-3 0-36-15,1 0-37 0,4 0-12 0,-4-16-29 16,1 0 0-16,1 3-32 0,-2-6-52 0</inkml:trace>
  <inkml:trace contextRef="#ctx0" brushRef="#br0" timeOffset="-153730.98">20151 7999 1020 0,'0'-13'4'0,"-4"13"43"0,4 0-6 0,-4 0 44 16,2 0-5-16,-2 0-8 0,4-11 9 0,-1 11-27 15,1 0 5-15,-3 0-26 0,1 0-3 0,2 0 4 16,0 0-9-16,0 0-12 0,0 0 11 0,0 0-24 16,0 0-5-16,0 0 3 0,0 0 5 15,0 0-4-15,0 0 3 0,0 14 11 0,0-2-31 16,0 2 12-16,0 1 0 0,0 3 14 0,0-1 1 16,2 1-16-16,1 2 12 0,-2-3-25 0,-1 0 30 15,0 0 3-15,2-1-3 0,0-2-28 0,-2 3-9 16,0-5-47-16,0 2-21 0,0-14 14 0,0 17-52 15,0-17 12-15,0 12-58 0,0-12 17 0,0 0-32 16,0 0-38-16</inkml:trace>
  <inkml:trace contextRef="#ctx0" brushRef="#br0" timeOffset="-153383.84">20087 8178 1041 0,'-2'0'11'0,"1"0"-4"0,-2 0 0 16,3-12-16-16,0 12 19 0,0 0 0 0,0 0 4 15,0 0-29-15,0 0-2 0,0 0-11 0,6 0 23 16,-4 0 36-16,3 0-40 0,1 0 27 0,-1 0-34 16,1 0 14-16,4-11 12 0,0 11-8 0,0 0 13 15,0 0-20-15,1-12 5 0,0 12-5 16,-1 0-3-16,0 0-3 0,0-11 15 0,0 11-2 16,-2 0-13-16,0 0 25 0,-2 0-16 0,-2 0-7 0,2 0 19 15,-2 0-14-15,-2 0 4 0,1 0 15 16,-2 0-11-16,-1 0-4 0,2 0-1 0,-2 0 16 0,0 0-27 15,0 0 41-15,0 0 22 0,0 0-23 16,0 0 38-16,0 0-17 0,0 0-40 0,0 0 8 16,0 0 3-16,0 0-20 0,0 11 15 0,0 1-6 15,0 0-5-15,0-12 3 0,0 17-1 0,0-2-20 16,0-1-15-16,0-2 12 0,4-12-2 0,0 19 35 16,-2-4 16-16,2-3-40 0,0-12 4 0,-2 16-31 15,2-4-84-15,1-12-37 0,0 10-47 0,0-10-58 16,-1 0 28-16</inkml:trace>
  <inkml:trace contextRef="#ctx0" brushRef="#br0" timeOffset="-153252.67">20301 8010 817 0,'-5'0'5'0,"0"0"4"0,0 0-8 16,0 0-47-16,4 0-25 0,1 0-142 0</inkml:trace>
  <inkml:trace contextRef="#ctx0" brushRef="#br0" timeOffset="-152560.99">20770 8013 1138 0,'0'0'8'0,"0"0"20"0,0 0 12 0,0 0-2 16,0 0 12-16,0 0-12 0,0 0-37 0,0 0 18 16,0 0-15-16,0 0-11 0,0 0 13 0,0 16-21 15,0 0 7-15,4 4 19 0,-1 6 16 16,1 0 4-16,1 3-13 0,0 3 7 0,1 0 1 0,-1 3 8 15,0-1 5-15,-2 1-20 0,0 0-8 16,1-3 3-16,-2 1-5 0,-2-3-13 0,3 0-6 16,-2-6 14-16,-1 1-18 0,0-4 33 0,0-1 17 15,0-5-32-15,-4-15 11 0,4 17-14 0,-2-17-2 16,-2 0-26-16,3 0 19 0,-1 0-24 0,-1 0-2 16,2 0 18-16,-3-18-28 0,-1-2 13 0,-1-4 5 15,2-1 18-15,-2-5 1 0,2-1 15 0,-2-3-19 16,2 1-12-16,3 1 27 0,-1 0-10 0,-1-2 6 15,3 5 1-15,0 0-7 0,0 3-2 0,0 1 11 16,5 4 6-16,-4 2 0 0,3-1-17 0,1 6 4 16,-1 0 7-16,-1 2-8 0,4 2 20 0,0 10-7 15,-1-14-12-15,1 14 8 0,-1-14-22 16,0 14-4-16,1-12 25 0,0 12-15 0,0 0 35 16,-2 0-5-16,0 0-26 0,-3 0 13 0,2 0-1 15,1 0 4-15,-4 0 12 0,2 0-12 0,-2 0 0 16,-1 0-1-16,0 0-7 0,0 15 14 0,0 2-23 15,-4 0 14-15,3 1 1 0,-5 0-15 0,0 2 21 16,-3 3-20-16,-1-1 12 0,3-1 3 0,-2 0-43 16,-1-3-3-16,5-4-48 0,-6 0-40 0,6-14-31 15,0 12-38-15,1-12 39 0,4 0-18 0,0 0-3 16</inkml:trace>
  <inkml:trace contextRef="#ctx0" brushRef="#br0" timeOffset="-151525.74">20982 8223 974 0,'1'13'4'0,"4"-13"0"15,-5 16 7-15,1-3-15 0,-1-1 23 0,0-12 11 16,3 14-31-16,-2-2 26 0,-1-12-25 0,3 12-36 16,-1-12 61-16,-1 0-43 0,3 0 28 0,1 12 40 15,0-12-57-15,1 0 20 0,0 0 1 0,1 0-47 16,-1 0 20-16,0 0 26 0,1 0-12 15,0-13 16-15,0 0-9 0,-1 1 17 0,-2 0-38 0,1 0 31 16,-4 0 7-16,4 12-15 0,-5-14 40 16,0 2-23-16,0 12 7 0,0 0-7 0,0 0-8 15,-6-10-5-15,1 10-4 0,1 0-2 0,-2 0-27 16,1 0 13-16,-1 0-1 0,0 0-3 0,-3 0 26 16,4 13 0-16,-4 1 0 0,3-1-6 0,-1 3-7 15,1 0 5-15,-1 2-16 0,1-1-9 0,2-3 5 16,3 2 0-16,1-3 10 0,0-1 19 0,0-12 3 15,0 14-23-15,5-14 12 0,1 15-14 0,3-15-11 16,1 14 5-16,0-14 15 0,0 0-13 0,2 0 8 16,-1 12 3-16,3-12-3 0,-2 0 7 15,1 0 0-15,1 0 8 0,-2 0-21 0,-1 0-2 16,2 0-24-16,-1-20-30 0,-2 3-8 0,0-1-17 0,-3 1 35 16,3-1 2-16,-4 0 25 0,1 1 29 15,-4 0-12-15,2 2 38 0,-4 0-36 0,-1 3-8 16,0 12 8-16,0-13-7 0,0 13 45 0,-3-12-2 15,-1 12-15-15,0 0 10 0,-1 0-17 0,2 0 8 16,-1 0 44-16,0 0-4 0,-1 0 0 0,4 0-9 16,-1 0-43-16,0 0-5 0,0 0 3 0,-1 0 23 15,3 0-31-15,-1 0 23 0,-1 0-8 0,2 0-21 16,0 0 39-16,0 0-45 0,0 14 27 0,0 1-1 16,3 0-13-16,2-1 16 0,-3 0-20 15,0 3 12-15,-1-2-10 0,4-1 14 0,-4 1-31 16,3-3 35-16,-1-12 2 0,-1 17-6 0,-1-6 28 0,4-11-41 15,-3 0-10-15,0 0-19 0,-1 12 14 16,2-12 15-16,-1 0 21 0,-1 0-12 0,3 0 7 16,-1 0-6-16,-1 0 2 0,-1 0 7 0,3 0-7 15,2 0 4-15,-1-17-28 0,-3 3 34 0,1-1-34 16,2 3-3-16,-1-2 16 0,0-1-13 0,-1 0 13 16,2 1 13-16,-3 0 25 0,1 2-24 15,4-2-10-15,-4 14-7 0,0-12-7 0,0 12 36 0,1 0-9 16,-4-12 5-16,3 12-32 0,-1 0 1 0,-2 0 23 15,0 0-26-15,0 0 49 0,0 0-16 0,0 0-21 16,0 0 13-16,0 0-31 0,0 0 7 16,4 14 19-16,-2 1 20 0,0-2 8 0,1 2-15 15,-3-1-12-15,3 2-18 0,-1-4 20 0,-2 3 7 16,2 0 8-16,-2-15 3 0,2 14-28 0,-1-14-14 16,-1 16 1-16,3-16 15 0,0 0-1 0,0 0 22 15,-2 0-18-15,2 0-6 0,0 0 5 0,2 0-10 16,-3 0-3-16,1 0 3 0,2 0 8 0,-3 0 8 15,4 0 18-15,-3 0-42 0,2-16 11 0,0-1-5 16,2 3-7-16,-4-1 15 0,3 2-1 0,1-2 16 16,-4-1-3-16,4 4 7 0,-4 0-19 0,4 12-12 15,-4-15 27-15,0 15-5 0,0-12 2 16,2 12-8-16,-3 0-22 0,-2 0 30 0,2 0-6 16,-1 0 4-16,-1 0 16 0,0 0-34 0,0 0 19 15,0 0 6-15,3 0-2 0,-3 0 11 0,0 0-1 16,2 0-29-16,-2 0 17 0,2 0 9 0,-2 0-9 15,3 16 9-15,0-2-18 0,1 3-7 0,-1-2 10 16,3 3 7-16,1-3-17 0,-4 0 19 0,4-2-7 16,-1-1 1-16,2-12 22 0,0 17-15 0,-1-8-10 15,2-9-22-15,-1 15 5 0,1-15-27 0,0 0-26 16,2 0 2-16,0 0-77 0,-1 0-6 0,-2 0 1 16,4 0-7-16,-4 0 47 0,2 0-41 0,-4-18-6 15</inkml:trace>
  <inkml:trace contextRef="#ctx0" brushRef="#br0" timeOffset="-150296.52">21669 8227 1209 0,'0'0'23'15,"0"0"13"-15,0 0-8 0,0 0 12 0,0 0-2 16,-3 0 2-16,1 0 12 0,0 0-9 0,0 0-5 16,2 0-7-16,-2 0-20 0,0 0 3 0,2 0-22 15,-1 0 4-15,1 0 10 0,0 0-2 0,0 0 0 16,0 12-8-16,0 2 19 0,0-2-10 15,0-12-8-15,3 18-1 0,1-7-7 0,0-11-8 16,2 15 32-16,1-15-5 0,0 15-12 0,1-15 16 0,0 0-28 16,0 14-2-16,0-14 20 0,2 0-20 15,-2 0 19-15,0 0-2 0,1 0-11 0,1 0 22 16,-6 0-2-16,6 0-4 0,-3 0-3 0,1-18 1 16,-2 4-23-16,-1-1 34 0,2 3-1 15,-1-2-14-15,-2 3 31 0,-2 1-40 0,1 10 9 0,-2-11 12 16,-1 11-20-16,0 0 17 0,0 0-9 0,0 0 4 15,0 0 12-15,-4 0-7 0,4 0 13 0,-2 0-25 16,-2 0 17-16,4 0-6 0,-1 0-18 16,-2 0 25-16,3 0-21 0,0 0 19 0,0 0-4 15,0 0-19-15,0 11 0 0,4 1 2 0,2 1 17 16,-2 1-12-16,2 3 6 0,-2-2-2 0,2-1-9 0,3 0 24 16,-6-14-30-16,5 16-40 0,-4-2-22 15,2-14 3-15,0 0-8 0,0 14 28 0,0-14-10 16,1 0-44-16,-3 0 8 0,3 0 28 0,-1 0 27 15,3 0 24-15,-4 0 32 0,1-18-26 0,0 1-1 16,-2 0 33-16,2 2-11 0,-2-2-4 0,1 3 4 16,-4-1 10-16,3 5-21 0,-4 10 7 0,0-14 59 15,0 3 0-15,0 11 27 0,0 0 40 0,0 0-44 16,-4-9-46-16,3 9-5 0,-4 0-11 0,5 0-6 16,-4 0 38-16,3 0-15 0,-2 0-17 0,1 0 7 15,2 0-17-15,-2 0 3 0,2 0-17 16,-2 0-8-16,2 0 3 0,0 0 9 0,0 0 1 15,0 0 17-15,0 0-10 0,0 0-3 0,0 12 4 16,0 0-13-16,0 2 13 0,0-2-4 0,0 2 10 16,4-1-15-16,-4 0-17 0,2-13 5 0,1 14-8 15,-2-14 23-15,-1 13-10 0,2-13 14 0,0 0 2 16,0 0-23-16,1 0 15 0,-3 0-17 0,1 0 8 16,1 0-2-16,0 0 2 0,0 0 11 0,0 0-14 15,0 0 9-15,3-12-3 0,-2 1-19 0,1-1 10 16,0-1 17-16,2-3 0 0,2 2 4 15,-4-1-5-15,3 0-4 0,-4 3 5 0,4 2 4 16,-6 10 0-16,3-13-26 0,1 13 13 0,-4 0-19 16,4-11 28-16,-4 11 7 0,-1 0-7 0,0 0 28 15,0 0-25-15,0 0 1 0,0 0-3 0,2 0-8 16,0 0-1-16,-2 0-2 0,5 0 16 0,-4 0 3 16,3 14-14-16,2-2 26 0,-2 1-28 0,2-1-16 15,0-2 40-15,4-10-56 0,-4 15-9 0,2-1 11 16,0-14-59-16,0 11 8 0,0-11-24 0,2 0 20 15,-2 0-5-15,2 0 17 0,0 0 39 0,2 0-38 16,-2 0 54-16,0 0 19 0,0-20 8 16,5 5-9-16,-8-2 9 0,3-1-13 0,0-2-35 15,-1 5 52-15,-2-2-34 0,2 0 12 0,-5 5 47 0,-1 1 3 16,0 11 63-16,-3-13 34 0,0 13-19 16,0-11 4-16,0 11-64 0,-5 0-20 0,1 0 0 15,-2-11-7-15,0 11 11 0,-2 0-28 0,2 0 2 16,0 0-17-16,-4 0-1 0,2 0 11 0,-2 0 2 15,1 0-4-15,0 14 14 0,-1-2-8 0,0 0-2 16,0 0 2-16,4-1-16 0,-2 1 1 0,5-12-4 16,-4 14-2-16,5-3-4 0,1-11 8 0,1 0 12 15,0 14-9-15,3-14 2 0,4 0-10 0,-2 0-3 16,1 0 0-16,4 0 22 0,0 0-13 0,0 0-13 16,1 0 10-16,-4 0 2 0,6 0 6 0,-6-14 9 15,2 14-4-15,-2-12-2 0,-1 12 8 16,1-13 7-16,-4 13-20 0,1 0-15 0,0 0-2 15,-2 0 3-15,1 0 32 0,-3 0 3 0,0 0-13 16,0 0 22-16,0 0-29 0,0 0 6 0,0 0 11 16,0 0-34-16,4 0 20 0,-3 19 2 0,4-4-7 15,-4 4 25-15,3-3-15 0,-2 2-15 0,1-1 22 16,-2 3-25-16,1-5 23 0,1 2 14 0,-3 0-29 16,1-1 17-16,-1 0-12 0,0 0-6 0,0 0 55 15,0 0-19-15,-6-2-9 0,2 0 30 0,-2 0-48 16,0 0 2-16,1-14 13 0,-1 16-33 15,-3-2 14-15,1-14 12 0,0 14-22 0,-2-14 9 0,2 0-12 16,-4 0-9-16,2 13 23 0,0-13-41 16,3 0-18-16,-3 0-29 0,-1 0-16 0,1 0-17 15,2 0-12-15,1-18-13 0,1 0-1 0,-1 1 25 16,4-1 20-16,3 1 10 0,0-1 2 0,0 1-76 16</inkml:trace>
  <inkml:trace contextRef="#ctx0" brushRef="#br0" timeOffset="-148749.8">22382 8153 1247 0,'2'0'-3'0,"-2"0"7"0,0 0-14 16,0 0 17-16,0 0 6 0,0 0-24 0,0 0 14 15,0 0 6-15,0 0-12 0,0 0 40 0,-2 17-4 16,2-4-50-16,-4-1 28 0,4 2-15 0,0-1-12 15,0-1 43-15,0-1-31 0,0-11-3 0,0 17 6 16,4-5 11-16,1-12-31 0,-2 15 29 0,1-15-1 16,0 14-53-16,2-14 72 0,-2 0-17 0,2 0-26 15,-1 0 45-15,0 0-43 0,1 0 1 0,3 0 28 16,-4 0-13-16,1 0 11 0,0 0-23 16,3 0 17-16,-2-12-5 0,-1 0 5 0,2-2 5 0,-2-1-3 15,-2 1-3-15,2 0-5 0,-2-1-10 16,2 3 4-16,-1 1-15 0,-4 11 1 0,-1-14 29 15,3 14-9-15,-2 0 14 0,-1-10 21 0,0 10-15 16,0 0 9-16,0 0 5 0,0 0-15 0,0 0-4 16,0 0-13-16,0 0-13 0,0 0 0 0,0 0 3 15,0 0-7-15,0 0 20 0,0 0 4 0,0 0-2 16,0 0 1-16,5 0 11 0,-1 14-19 0,2 0 1 16,-1-3-8-16,1-1-19 0,0-10 26 0,3 16 3 15,-4-5-21-15,4-11-13 0,-2 12-49 0,-1-12-30 16,3 0 42-16,-4 0-27 0,6 0 22 0,-6 0 8 15,4 0-34-15,-3 0 34 0,-1 0-10 16,0-14 24-16,1-1 21 0,-1-5 29 0,1 0 4 0,0-4 6 16,1 3-15-16,-1-4-11 0,0 2 2 0,-1 1 3 15,1 2 0-15,3 0 18 0,-3 4 3 16,-5 0 22-16,3 2 60 0,-2 5 20 0,1 9 58 16,-3-14-31-16,0 14 6 0,0 0-62 0,0 0-39 15,0 0-16-15,0 0-19 0,0 0 0 0,-3 0-6 16,1 0 30-16,1 0-41 0,1 0 8 15,-3 0 3-15,2 0-13 0,1 0-1 0,0 0 33 0,0 0-15 16,0 17-1-16,-2-3 6 0,2 3-26 0,0 4 2 16,-3-2 16-16,3 1 0 0,-1 1-9 15,-2 0 20-15,3 0-22 0,0-1 19 0,-2-2-9 16,1-1 0-16,1-3-18 0,0-2-5 0,0-12 13 16,0 12 16-16,0-12 1 0,0 0-7 0,0 0-2 15,0 0-47-15,0 0-9 0,0 0 1 0,-4 0 24 16,-1 0 10-16,1 0 29 0,0 0 6 0,-2 0-39 15,5-12 21-15,-4 12 1 0,1-17-2 0,1 6 10 16,0 1-9-16,2 10-18 0,1-14 30 0,-3 14 21 16,1-12-11-16,1 12-5 0,1-11-26 0,-3 11-17 15,3 0 21-15,0 0 18 0,0 0-18 0,0 0 16 16,0 0-3-16,0-12-25 0,0 12 27 0,9 0-5 16,-5 0-4-16,2-11 6 0,1 11-6 15,3 0 15-15,4-11-11 0,2 11 29 0,-1-12-7 16,2 12-49-16,2-13 36 0,-2 13-19 0,3-14-21 15,0 2 25-15,2 12-51 0,-2-14 5 0,0 2 38 16,1 12 8-16,-4-12 23 0,2 12-3 0,-5-14-31 16,-1 14 5-16,1-11-17 0,-3 11 29 0,-1 0 22 15,-2 0-40-15,-5-11 77 0,1 11 18 0,-2 0-13 16,-2 0 20-16,0 0-80 0,0 0-9 0,0 0 14 16,-2 0 26-16,-2 0 11 0,-2 0-21 0,1 0 5 15,-1 0-1-15,0 0 11 0,-3 0-12 0,4 0-11 16,-4 0-9-16,-1 0-4 0,4 0 5 15,-1 0 1-15,-2 13-20 0,2 0 17 0,-2-13-15 0,2 16 4 16,0-4 20-16,1-1-24 0,1-11 10 16,0 14-11-16,1-2 0 0,2-12-10 0,2 13 19 15,0-13-12-15,0 14 2 0,5-14 14 0,1 0 1 16,-2 12 7-16,2-12-6 0,-1 0-5 0,1 0-30 16,3 0 15-16,-2 0 1 0,2 0 5 0,-1 0 13 15,0 0-18-15,2 0 23 0,-2 0-20 0,-1 0 9 16,4 0 12-16,-6-14-17 0,4 4 13 0,-2 10 3 15,-1-15-15-15,1 3-6 0,-4 12 14 0,1-13-1 16,1 13-7-16,-4-10 9 0,3 10-14 0,-4 0 16 16,3 0 5-16,-3-11 8 0,0 11 7 0,0 0-14 15,0 0 2-15,0 0-16 0,0 0-7 16,0 0 2-16,0 0 5 0,0 0 21 0,0 0-7 16,0 0-27-16,0 0 19 0,0 0-20 0,0 0 15 15,0 0 19-15,0 0-11 0,0 12-20 0,0 1 15 16,0-13-5-16,3 13-49 0,2-1-9 0,-1-12-49 15,0 14-27-15,-1-14 20 0,1 11 18 0,1-11 3 16,-1 0-10-16,0 0 7 0,2 0 6 0,0 0 0 16,1 0 51-16,0 0-11 0,-1-14 13 0,0-1 21 15,0-1 0-15,-1-2 25 0,5 3-5 0,-4-5 9 16,1 3-3-16,-1 3-7 0,-3-1 17 0,4 0 13 16,-4 6 22-16,0 9 64 0,-2 0-7 0,2-14 26 15,-3 14-20-15,0 0-23 0,0 0 7 16,0 0-45-16,0 0-27 0,0 0 4 0,0 0-50 15,0 0 28-15,0 0-6 0,0 0-37 0,0 0 56 16,0 0-52-16,0 0 51 0,-3 0 2 0,3 12-51 16,-4-1 50-16,4 2-50 0,0 0-16 0,-1 1 44 15,-1 1-25-15,-1-1 9 0,3-2 31 0,-4 2-18 16,3 0-1-16,-1-3 13 0,-1-11-8 0,0 14-4 16,3-14 1-16,-2 12 32 0,0-12-53 0,-1 0 30 15,3 0 1-15,-1 0-11 0,1 0 44 16,0 0-27-16,0 0-28 0,0 0 16 0,0 0-32 0,0 0 11 15,1 0 31-15,4 0-31 0,-3 0 44 0,0-12-18 16,2 12 2-16,-1-14-14 0,1 4-13 16,2 10 19-16,-2-16-17 0,5 3 11 0,-3 13-1 15,1-12-10-15,0 1 28 0,1 11 2 0,2-14-15 16,0 14 34-16,-2 0-47 0,2-9 9 0,2 9 3 16,2 0-15-16,-2 0-2 0,2 0 39 0,-1-12 8 15,2 12-26-15,1 0 14 0,-5 0-84 0,6 0-15 16,-4 0-55-16,-3 0-33 0,3 0-101 0,-3 17 8 15</inkml:trace>
  <inkml:trace contextRef="#ctx0" brushRef="#br0" timeOffset="-147421.13">18885 8091 434 0,'0'-11'-20'0,"-3"11"37"0,2 0-13 0,-1 0-6 0,-1-12 40 15,0 12-38-15,0 0 6 0,2 0 22 0,-3 0-17 16,-1 0-5-16,4 0 21 0,-2 0-42 16,2 0 27-16,-4-9-13 0,1 9-12 0,2 0 17 15,-2 0-7-15,3 0 10 0,-1 0-28 0,-1 0 26 16,3 0-13-16,-1 0-27 0,-2 0-20 0,3 0-74 16</inkml:trace>
  <inkml:trace contextRef="#ctx0" brushRef="#br0" timeOffset="-146791.88">18752 7999 570 0,'5'0'26'0,"-5"0"18"0,1 0-4 15,3 0-2-15,-1 0 2 0,-1 0 1 0,-1 14 17 16,2-14-4-16,-2 16-12 0,1-2-30 0,1-1 16 15,-2-1 15-15,-1 2-15 0,3-2 9 0,-2 3-10 16,-1-1-25-16,0 3-3 0,0-2 20 0,0 4-11 16,0 0 2-16,-4 1 27 0,0 4-25 0,2-1 0 15,-2 4 19-15,1 0-10 0,-1 1-10 0,0 3-36 16,-2 0 11-16,1 2 12 0,1-1 14 0,0 3 20 16,-2-1-40-16,5-1-15 0,-5 2 24 0,2-3-8 15,-1-1 44-15,1-2-17 0,2 2-11 16,-2-3-3-16,3-1-2 0,-1-2-10 0,-1-5-22 15,2 3 41-15,-2-6-29 0,3-4 31 0,-1-13 4 16,1 17-41-16,-2-17 26 0,-1 0-12 0,3 14 7 16,0-14-11-16,0 0 16 0,0 0-9 0,0 0-10 15,0 0 24-15,0 0-31 0,0 0 33 0,0 0 12 16,0 0-21-16,0 0 23 0,0 0-35 0,0 0 10 16,5 0 24-16,-4 0-22 0,-1 0 11 0,3 0-16 15,-2 0-15-15,2 0 16 0,-1 0 7 0,-1 0 4 16,5 0 5-16,-2 0 22 0,1 0-32 0,0 0-16 15,0 0 24-15,-1 0-32 0,-1 0 10 16,5 0 9-16,-2-12 3 0,0 12-15 0,1 0 2 16,-1 0 16-16,0-14-9 0,-1 14-6 0,1 0 9 15,0 0-7-15,1 0-7 0,-1 0-42 0,0-13-21 16,0 13-39-16,-1 0-36 0,1 0 1 0,-2 0-83 16,2 0 26-16</inkml:trace>
  <inkml:trace contextRef="#ctx0" brushRef="#br0" timeOffset="-146484.71">18817 8704 715 0,'-3'0'1'0,"2"0"27"0,-2 0-19 15,3 0 20-15,0 0-5 0,0 0-29 0,0 0 14 16,0 0-34-16,4 0 2 0,1 0 25 0,0 0 3 15,0 0 6-15,0 0 9 0,4 0-4 0,-2 0-24 16,3 0 30-16,-1 0-17 0,-2-15 0 0,3 15 2 16,3 0 18-16,-4 0-21 0,0 0-20 0,-1 0 12 15,2 0-2-15,-2 0 52 0,0 0 11 0,-1 0 42 16,-1 0-41-16,1 0-32 0,-4 0 19 0,3 15-27 16,-2-15-2-16,1 19 12 0,-4-3-27 15,-1-16 6-15,0 19-18 0,0-3 29 0,0 0-18 16,-1-1 9-16,-4 0 0 0,0 2-39 0,-1-2-23 15,0 2-67-15,0-3-17 0,-1 1-62 0,0-2-58 16</inkml:trace>
  <inkml:trace contextRef="#ctx0" brushRef="#br0" timeOffset="-145367.19">19546 8814 802 0,'0'-15'1'0,"-5"15"7"0,0-14 42 16,2 14-24-16,-4 0 21 0,2-17-7 15,-1 17-6-15,-2 0 36 0,0-15-24 0,2 15-2 16,-1 0-15-16,-2-14 8 0,3 14-11 0,-4 0 10 16,0 0-4-16,2-15-31 0,-2 15 24 0,2 0-19 15,-2 0-14-15,0 0 21 0,2 0-6 0,0 0 12 16,0 0-22-16,0 0-5 0,1 0 7 0,2 0-4 15,0 0 35-15,-1 15-15 0,3-15-30 0,-1 20 6 16,1-3-3-16,3-1 10 0,-1-3 7 16,1 2-9-16,0-1-17 0,0-1-8 0,0-13 22 0,4 17 7 15,2-17 18-15,-2 18-11 0,2-18-3 16,-2 0-7-16,2 13-13 0,0-13 31 0,2 0-16 16,-2 0 16-16,2 0 16 0,-3 0-56 0,4 0 12 15,-2 0-7-15,3 0-7 0,-3-19 40 0,3 1-17 16,-2-2-3-16,0-4 19 0,4 0-10 0,-4-1 10 15,1-2 16-15,0-1-42 0,-1-2 32 0,2 2-20 16,-4 0 0-16,2 1 0 0,-3 1 1 0,2-1 14 16,-4 1-29-16,2 5 31 0,-1 1-15 15,-2 2 4-15,-2 2 11 0,0 1-22 0,0 15-15 0,0-12 27 16,-6 12-13-16,1 0-14 0,2-11 6 0,1 11-19 16,0 0 4-16,-1 0 46 0,0 0 7 15,1 0-11-15,-3 0 5 0,5 0-16 0,-3 0-13 0,3 0-1 16,-2 0 18-16,2 0-8 0,0 0 17 15,0 17-14-15,0-2 21 0,0 1-19 0,0 2-1 16,0 0 29-16,0 2-58 0,2 4 42 0,0-2-10 16,-1 1-32-16,4-2 57 0,-3 0-41 0,1-1 17 15,0 3 28-15,1-6-41 0,-1 3 18 0,2-1-16 16,1 1-5-16,-1 0 15 0,0 0-8 0,0-2-7 16,2-1-15-16,-2-2 12 0,-1-1-50 0,1-14 2 15,0 15-3-15,-2-15-65 0,1 15 11 0,-1-15-17 16,4 0 22-16,-2 0 28 0,-1 0 12 0,1 0 12 15,0 0-51-15,0 0 7 0</inkml:trace>
  <inkml:trace contextRef="#ctx0" brushRef="#br0" timeOffset="-145177.67">19711 8707 1042 0,'0'0'1'16,"0"0"16"-16,0 0-5 0,0 0 2 0,0 0-20 15,0 22-19-15,0-2 24 0,0-1 2 0,0 1 24 16,0 1-4-16,0-1-22 0,0-1 0 0,0-3 10 16,0 0-14-16,0-3-11 0,0-13 19 0,0 17-30 15,4-17-2-15,0 14-31 0,2-14-70 16,-2 0-35-16,2 0-72 0,-2 0 41 0</inkml:trace>
  <inkml:trace contextRef="#ctx0" brushRef="#br0" timeOffset="-145033.46">19735 8599 604 0,'-3'0'24'15,"-2"0"4"-15,3 0-22 0,0 0 9 0,-2 0-45 16,4 0 2-16,0 0 0 0,0 0 13 0,0 0-2 16,6 0-40-16,1 0-55 0,0 0-40 15</inkml:trace>
  <inkml:trace contextRef="#ctx0" brushRef="#br0" timeOffset="-144225.68">19881 8477 943 0,'2'0'-6'0,"-2"0"40"16,0 0-1-16,0 0-25 0,2 0 19 0,-2 20-16 15,3-2 28-15,-3 1 40 0,1 0-16 0,-1 1-41 16,2 0-17-16,-2 1-11 0,0-1 18 0,0 3 7 15,0-2 5-15,0-1-22 0,0 3-5 0,0-2-10 16,0 1 12-16,0-1 5 0,0-1-8 16,0-2 23-16,0 2-31 0,-3-3 35 0,-2 1-4 15,3-3-27-15,0 0-6 0,1-15-60 0,-4 16-1 16,1-16 16-16,3 12-16 0,-6-12 30 16,3 0-25-16,0 0-20 0,3 0 52 0,-4 0 10 0,1 0 8 15,0 0 19-15,2 0-23 0,-2-14 6 0,1 1 27 16,2-3 2-16,-1 5-16 0,2 11 0 0,0-18-12 15,0 6 13-15,0 12 14 0,0-14-23 0,0 14 20 16,0 0-19-16,0-15 25 0,0 15 12 0,3 0-25 16,0-15 26-16,1 15-51 0,1 0 17 15,0-14 9-15,0 14-7 0,0 0 9 0,6 0-13 0,-6 0 20 16,5-15-2-16,0 15 4 0,1 0 5 0,0 0 1 16,-1 0-35-16,5-12 22 0,-4 12-6 15,4 0-32-15,-4 0 12 0,1 0-12 0,2 0 4 16,-2 0-8-16,1 0 29 0,-3 0 0 0,1 0-9 15,-1 0-7-15,0 0 8 0,-4 0 14 0,3 0-8 16,-2 0 30-16,-1 0-36 0,-2 0 4 0,2 0 6 16,-2 0 25-16,-2 0-20 0,0 0 30 0,0 0 13 15,1 0-29-15,-2 0 72 0,-1 0-39 16,0 0-10-16,0 0 10 0,0-16-8 0,0 16 3 16,0 0 14-16,-6 0-19 0,2-16 12 0,0 16 3 15,2 0 5-15,-2 0 27 0,0 0-37 0,-2 0-24 16,2 0 11-16,-2 0-28 0,2 0 7 0,1 0 12 15,-4 0-36-15,4 0 1 0,-3 0-7 0,1 0 23 16,0 0 8-16,0 0 7 0,0 18-5 0,0-4 2 16,3-2-28-16,0-12-1 0,1 20 20 0,1-2-27 15,0-18 16-15,0 17 5 0,0-17-18 0,3 15-19 16,1-15 31-16,0 14 24 0,2-14-4 0,0 0 12 16,1 0-24-16,-1 0-26 0,-1 0 15 15,1 0 7-15,0 0 1 0,2 0-11 0,-2 0 13 0,0 0-7 16,3 0 15-16,-4 0 1 0,1 0-20 0,0 0 0 15,3 0-18-15,-4-20 47 0,0 5-25 0,0 0 1 16,-3 15 27-16,2-16-43 0,1 16 24 0,-4-18 14 16,-1 18-13-16,3 0-18 0,-3 0 33 15,0-12-20-15,0 12 2 0,0 0 14 0,0 0-37 16,0 0 24-16,0 0-15 0,0 0-4 0,0 0 14 16,0 0 14-16,0 0 2 0,-4 0 3 0,4 0-16 15,0 0-12-15,0 19-20 0,0-3 30 0,0-4 13 16,0-12-47-16,4 20-13 0,2-20-33 0,-1 14-45 15,0-14 6-15,1 0 13 0,-1 14 5 0,3-14 3 16,0 0-22-16,-2 0-56 0</inkml:trace>
  <inkml:trace contextRef="#ctx0" brushRef="#br0" timeOffset="-143734.45">20365 8649 1030 0,'0'0'37'0,"-3"0"11"0,-1 0 5 0,-5 0-4 16,3 0-47-16,0 0 12 0,1 0-2 0,-4 0-23 16,3 0 0-16,-2 19 2 0,0-4-13 0,3 0 29 15,-4-3 30-15,3 5-26 0,2 0-7 0,-2-2 20 16,5 0-17-16,-2-15-21 0,3 18 10 0,0-5 4 16,0-13-22-16,4 15 21 0,2-15 24 0,3 0-43 15,1 0 33-15,-3 0-20 0,3 0-5 0,3 0 30 16,-2 0-53-16,1 0 43 0,1 0-7 15,-2 0-1-15,0 0 27 0,0 0-24 0,-1-21 5 16,0 1-47-16,-1 5 21 0,-2 0 15 0,-1-1-14 16,3 16 40-16,-5-19-14 0,-1 3-10 0,0 16 31 15,-2 0-28-15,2-14 16 0,-3 14-3 0,0 0-33 16,0 0 38-16,0 0-54 0,0 0 30 0,0 0 33 16,-4 0-58-16,-1 0 65 0,4 0-36 0,-2 0-7 15,3 0 44-15,-1 0-25 0,1 0 0 16,0 0-37-16,0 0 18 0,0 14 10 0,0 2 9 0,0-1-15 15,0 0 13-15,1 6 1 0,2-1-2 0,-3-2 18 16,1 2-19-16,4 3 2 0,-4-3 3 0,-1 1 31 16,3-1-7-16,-2-3 0 0,-1 3 6 15,0-5-15-15,0 3-26 0,0-1-2 0,-4-2-21 16,-2-1 10-16,2 1 11 0,0-1 4 0,-2-14 14 16,0 15-2-16,-1-15 11 0,-2 15-34 0,4-15 2 15,-4 0-13-15,2 0-7 0,-2 0-6 0,2 0-32 16,-2 0-19-16,2 0-54 0,-2 0-2 0,1 0-19 15,2-18-25-15,0 1 48 0,0-2-62 0,5-1 16 16</inkml:trace>
  <inkml:trace contextRef="#ctx0" brushRef="#br0" timeOffset="-143497.67">20591 8733 1275 0,'3'0'-11'0,"-2"0"6"16,-1 0-1-16,0 0 3 0,0 0 15 0,0 0 7 15,2 0-14-15,-2 0 26 0,0 0-49 0,0 17 31 16,0 1-13-16,0-1-25 0,0 0 57 0,0-2-36 16,0 0 34-16,0-1-14 0,0-14-15 0,0 17-3 15,0-17-54-15,0 15-43 0,0-15-50 0,4 0-45 16,-1 0 31-16,-1 11-65 0,-1-11 42 15</inkml:trace>
  <inkml:trace contextRef="#ctx0" brushRef="#br0" timeOffset="-142946.58">20621 8564 1134 0,'0'0'-20'0,"0"0"12"16,0 0-11-16,0 0-5 0,-5 0 29 0,5 0-4 15,0 0-3-15,-3 0 17 0,3 0-10 16,0 0-15-16,0 0 6 0,0 0 7 0,0 0-25 16,0 0 33-16,4 0 7 0,0 0-22 0,1 0 29 15,0 0-39-15,0 0 9 0,1 0-17 0,-1 0 26 16,0 0-17-16,0 0 11 0,-3 0 25 0,5 0-22 16,-4 0 9-16,0 0-8 0,1 0-1 0,-1 19-8 15,1-19 11-15,-2 16-6 0,1-16-5 0,-2 21 25 16,3-7-3-16,-2-14-17 0,-2 23 8 0,3-5-6 15,-2 1-9-15,-1-1 41 0,0 3-7 0,0-1 0 16,3 3 0-16,-3 0 11 0,0 1-15 0,0-4-2 16,2 1 31-16,-2-2-54 0,1-3 8 0,2 0-28 15,-2-2-15-15,-1-14 19 0,2 14 12 0,1-14 3 16,-3 0 33-16,1 0 0 0,2 0-15 16,-2 0-11-16,1 0-25 0,2 0 4 0,-1 0 10 15,-1 0 7-15,-1 0 6 0,3 0 14 0,1 0-26 16,-4 0 22-16,3 0-13 0,2 0-10 0,-2-19 28 15,1 5-25-15,1 0 18 0,-2 14-17 0,2-18-9 16,-2 6 14-16,-1 12 7 0,4-12-10 0,-1 12 18 16,0-14-6-16,-5 14-42 0,3 0 15 0,1 0-18 15,-1-13 38-15,-1 13 20 0,0 0 17 0,-2 0-10 16,2 0 1-16,-1 0-19 0,-1 0-13 0,2 0 12 16,-2 0-35-16,2 0 34 0,-1 0-20 15,2 0 0-15,-3 0 24 0,2 0-2 0,-1 0-12 16,-1 14 23-16,3-14-15 0,-2 17-24 0,2-3 22 0,1-14-40 15,-4 15 34-15,3-15-6 0,1 14 3 16,0-14-22-16,1 0-67 0,0 0 5 0,3 0-45 16,-1 0 11-16,-1 0 34 0,2 0-27 0,1 0 8 15,0-25-55-15</inkml:trace>
  <inkml:trace contextRef="#ctx0" brushRef="#br0" timeOffset="-141774.58">21045 8569 1264 0,'0'0'-1'16,"0"0"8"-16,0 0 20 0,-3 0-14 0,0 0 14 0,3 0 6 16,0 0-34-16,-1 0 15 0,-2 0 8 15,3 0-43-15,-1 0 26 0,1 19-11 0,0-1-30 16,0-2 48-16,0 1-7 0,0 3 11 0,0-2 4 16,0 3-24-16,0-3 7 0,0 1-19 0,0-1-5 15,0 3 11-15,0-3-3 0,1-2 12 0,2-16 23 16,-2 17-26-16,2-17 9 0,0 15-3 0,0-15-8 15,-1 0 25-15,2 0-19 0,0 0 11 0,-1 0-12 16,1 0 11-16,1 0-27 0,-1 0 10 0,0 0 21 16,-1 0-39-16,3-17 31 0,-2 2 2 0,2-1-20 15,-2 0 16-15,2-1 5 0,1 2-15 16,-4 0 6-16,3-2 27 0,1 17-24 0,-4-18 0 16,4 18 4-16,-4-17-26 0,4 17 18 0,-1-14-9 15,-3 14 8-15,1 0 14 0,-1 0-7 0,-3-14 25 16,2 14-3-16,-1 0-11 0,-1 0 11 0,0 0 1 15,0 0-24-15,0 0 2 0,-3 0-2 0,-1 0-6 16,0 0-12-16,-2 0 8 0,0 0-12 0,0 17 10 16,-1-3 21-16,1 4-25 0,-1-1 27 0,1 1-40 15,-1 2 20-15,1-5 21 0,1 2-16 0,0-3-5 16,4-14-22-16,-2 14 28 0,3-14-15 0,0 0 18 16,0 15 6-16,7-15-35 0,-1 0 32 0,1 0-21 15,0 0 22-15,1 0-20 0,-3 0-6 0,4 0 45 16,-2 0-26-16,3 0 15 0,0 0-16 0,3 0-61 15,-3 0-11-15,3 0-17 0,0 0-40 16,-1 0 42-16,-1 0-19 0,5 0 41 0,-3 0-8 16,0-17-9-16,3 3 41 0,-3-1-17 0,-1 0 43 15,2-1 10-15,-2 0-35 0,0 0 9 0,-3 16 6 16,4-19-4-16,-6 5 47 0,2 14-19 0,-3-14 29 16,0 14 36-16,-4 0 0 0,1 0 38 15,-3 0 2-15,0 0-27 0,0 0-10 0,0 0-2 16,-3 0-23-16,-1 0 2 0,-2 0-9 0,2 0 1 15,-2 0 7-15,0 0-14 0,-1 0 5 0,2 0-11 0,-3 0 12 16,0 0-8-16,0 0 13 0,1 0 0 16,0 0-53-16,-2 0 20 0,2 0 11 0,1 0-36 15,-1 0 49-15,1 0-10 0,-1 14-22 0,3-14 13 16,0 16-18-16,-1-16-1 0,2 14-7 0,3-14 17 16,0 0-23-16,0 0 11 0,0 17 1 0,3-17 11 15,4 0 6-15,-1 0-35 0,1 0 16 0,-1 0-2 16,4 0-16-16,-1 0 48 0,2 0-8 0,0 0-16 15,-1 0 16-15,0 0-21 0,1 0 4 0,-1-19-20 16,0 19 34-16,-1-16 2 0,-2 16 1 0,3-15 19 16,-4 15-26-16,-1 0 1 0,-1 0-11 15,0 0 5-15,-2 0 0 0,0 0 0 0,-2 0 25 16,0 0-33-16,0 0 16 0,0 0-16 0,0 0 5 16,0 0 18-16,0 0-9 0,0 0 23 0,0 0-21 15,0 0-7-15,0 0 6 0,-2 0-12 0,-3 0-5 16,5 0-3-16,0 19 8 0,-1-2-7 0,-1-3-9 15,2 2 9-15,0-16-3 0,0 18 5 0,0-6 3 16,6-12-22-16,-2 0-8 0,2 14-16 0,-2-14-18 16,2 0-4-16,2 0-9 0,-3 0 13 0,4 0 20 15,-1 0 53-15,0 0-23 0,2 0 37 0,0-19 10 16,0 1-32-16,0 1 6 0,0 2-10 16,0 0 6-16,2 0-1 0,-2 15 16 0,-2-16 0 0,1 16-35 15,-2-12 45-15,-4 12-10 0,2 0-14 16,-1 0 12-16,-3 0-3 0,-1 0 49 0,3 0-2 15,-3 0 27-15,0 0-16 0,0 0-24 0,0 0 6 16,0 0-55-16,-4 0-10 0,0 0 17 0,-1 0 6 16,4 0 13-16,-3 0-4 0,-1 0-12 0,2 14-1 15,-1 0 11-15,0 1-12 0,-1 0 3 0,4 0-27 16,-3-15 30-16,-1 19 13 0,4-3-25 0,-1-16 12 16,0 14-18-16,2-14-1 0,0 0-6 0,0 0 24 15,0 14-14-15,4-14-25 0,0 0 50 0,0 0-21 16,2 0 13-16,0 0 7 0,1 0-22 0,-2 0 16 15,0 0-10-15,2 0 10 0,-1 0-10 16,-2 0-26-16,0 0 42 0,0 0-7 0,-3 0 1 16,4 0 15-16,-3 0-26 0,1 0 16 0,0 0-38 15,1 0 36-15,-2 0-20 0,2 0-3 0,0 0 57 16,0 0-58-16,1 0 27 0,0 0-18 0,0 0-6 16,2 0-5-16,1 0-8 0,0 0-62 0,2 17-46 15,-2-4-54-15,2-13-133 0</inkml:trace>
  <inkml:trace contextRef="#ctx0" brushRef="#br0" timeOffset="-141034.46">22074 8442 965 0,'-1'0'24'0,"-4"0"-1"0,-1 0-5 0,2 0-4 16,3 17-14-16,-4-2 13 0,3 0 13 0,0 2 8 15,2 4-11-15,-1-1-11 0,1 0 12 0,0 1-7 16,0 1-22-16,0-1 32 0,0 0-35 0,0 0 15 16,0 0 8-16,3-3-2 0,-1 3-24 0,3-3 26 15,-4-1 0-15,-1 3-28 0,4-5 36 0,-4-15-42 16,2 17 3-16,-2-17 30 0,3 14-19 0,-2-14-8 15,-1 0-3-15,2 0-30 0,1 0 3 16,-3 0 11-16,1 0 18 0,-1 0-8 0,2 0 6 0,0 0 10 16,-2 0-6-16,5 0 10 0,-5 0 9 15,1-21-12-15,-1 2 12 0,4 2-11 0,-2-1 19 16,2 1-7-16,0-1-17 0,-2 4 9 0,2 14-15 16,1-16-6-16,-2 16 19 0,1-17 0 0,-1 17-6 15,-2 0 27-15,5-14-38 0,-3 14 22 0,0 0 0 16,1-15-2-16,0 15 30 0,1-15-39 0,-4 15 1 15,5 0 24-15,-2-16-12 0,0 16 11 16,2-13 6-16,0 13-21 0,-2 0-3 0,1-14-39 0,-2 14-5 16,-1 0-9-16,0 0-17 0,2 0 4 0,-4 0-11 15,0 0 1-15,0 0-18 0,0 0 32 16,0 0-18-16,-4 0-52 0,-2 0 65 0,2 0-6 16,-2 16 19-16,0-16 63 0,0 18 41 0,1-18 56 15,0 14 46-15,0-14 36 0,0 0-70 0,1 14-16 16,3-14-39-16,-2 0-49 0,1 0-1 0,2 0-1 15,0 0-25-15,0 0 9 0,0 0 41 0,0 0-33 16,0 0 18-16,0 0 1 0,5 0-35 0,-4 0-16 16,3 0 33-16,2 16-5 0,-2-16 2 0,2 0 29 15,0 16-30-15,4-16 6 0,-1 0 2 0,-2 0-7 16,3 14 16-16,2-14-18 0,0 0-31 0,0 0-71 16,-2 0-7-16,4 0-115 0,-2 0 28 0</inkml:trace>
  <inkml:trace contextRef="#ctx0" brushRef="#br0" timeOffset="-140538.69">22518 8610 983 0,'-6'0'-9'0,"0"0"-14"0,1 0 35 16,-4 0 10-16,-1 0 11 0,0 0-3 15,3-11 19-15,-2 11-34 0,2 0-2 0,-2 0 32 0,-1 0-47 16,4 0 11-16,-4 0 22 0,4 0-25 0,-4 0 16 16,2 0-1-16,0 0-27 0,3 0 21 15,-4 0-38-15,3 0 28 0,1 15 29 0,-1-15-27 16,-1 19-2-16,4-4 11 0,-2-15-25 0,1 19 16 16,4-2-3-16,-1-3 4 0,1 0-31 0,0 1 10 15,0-3 6-15,5-12-45 0,1 19 50 0,0-4 2 16,3-15 3-16,-2 15 20 0,1-15-34 15,2 0 8-15,-2 14 26 0,5-14-4 0,-6 0-8 0,3 0-24 16,0 0 9-16,3 0-22 0,-4 0 27 16,1 0-4-16,0 0-12 0,0 0 2 0,0-20 27 15,0 2 10-15,-1-2-31 0,-2 5 45 0,2-2-68 16,-2 1 6-16,0-2 27 0,-4 3-8 0,3-3 28 16,-2 6-4-16,-1 12 5 0,-2-19-28 0,-1 7 4 15,0 12-19-15,0 0-6 0,0-14 35 0,0 14 1 16,0 0 2-16,-4 0 0 0,3 0-49 0,-2 0 49 15,1 0 8-15,1 0-2 0,-2 0 12 0,3 0-57 16,-2 0 20-16,2 0 6 0,-1 0-6 0,1 0 17 16,0 0-20-16,0 0-6 0,0 20 11 0,0-4-2 15,0-16-16-15,3 19 14 0,3-5 27 0,1-14-11 16,-1 18-39-16,1-4-46 0,2-14-78 0,1 18-9 16,0-3-36-16,-3-15-35 0</inkml:trace>
  <inkml:trace contextRef="#ctx0" brushRef="#br0" timeOffset="-140152.09">22727 8608 890 0,'-3'0'-13'0,"2"0"11"0,-2 0 29 16,1 0-13-16,-2 0 26 0,3 0 2 0,-1 0-42 15,-1 0 27-15,-1 0-6 0,1 0-28 0,0 0 9 16,2 0-33-16,-4 0 17 0,5 0 28 0,-1 0-9 16,-2 0 12-16,3 0-12 0,0 0-21 0,0 0-3 15,0 0 25-15,0 0 4 0,0 0-35 0,0 0 15 16,0 0-27-16,0 0-66 0,0 0 38 16,4 0 0-16,-2 0-18 0,1 0 16 0,-3 0-55 15,1 0-41-15</inkml:trace>
  <inkml:trace contextRef="#ctx0" brushRef="#br0" timeOffset="-139766.05">22675 8585 987 0,'-3'0'-34'0,"3"0"10"16,-1 0 27-16,1 0-17 0,-3 0 36 0,3 0 8 16,0 0-37-16,-2 0-2 0,2 0 45 0,0 14-33 15,0-14 11-15,0 21 19 0,0-7-23 16,6-14 0-16,-1 23-20 0,-4-5 30 0,3-4-26 0,1 1-27 15,-4 0 45-15,3-1 1 0,1 2-20 16,-4-16 34-16,3 18-49 0,1-18-13 0,-4 15 47 16,4-15 0-16,-5 0 12 0,1 15-30 0,3-15-21 15,-2 0 40-15,1 0-15 0,-3 0 17 0,1 0-8 16,-1 0-33-16,3 0 29 0,-2 0-12 0,-1 0 0 16,2-18-5-16,-2 3-11 0,3-5 29 0,-2 6-15 15,4-1-7-15,-4-2 47 0,2 3-38 0,1 2 24 16,-1 12 17-16,1-18-30 0,1 4 21 0,-1 14-22 15,-1-16-9-15,4 16 7 0,-4-16-14 0,4 16 14 16,-4 0 0-16,1-14-9 0,-2 14 12 16,2 0 19-16,-1 0-27 0,-2 0 1 0,1 0 4 15,2 0 4-15,-1 0 23 0,-1 0-12 0,-1 0-23 16,3 0 9-16,1 0 1 0,0 0-12 0,-3 0 32 16,7 19-34-16,-5-4-1 0,2-15 28 0,-1 15-22 15,1-15-67-15,3 16-34 0,-3-16-129 0,4 15-25 16</inkml:trace>
  <inkml:trace contextRef="#ctx0" brushRef="#br0" timeOffset="-139065.68">23109 8356 1042 0,'-3'0'-13'16,"2"0"31"-16,-4 0 3 0,1 0-3 0,3 0 53 16,-1 0-50-16,-1 0-1 0,3 0-21 0,0 0-16 15,0 0 24-15,0 0 3 0,0 0 29 0,0 14-19 16,0 0-26-16,5-1 12 0,-4 3-13 0,3-1 18 16,1 5 12-16,-1-3-25 0,0 1 29 0,-1 2-28 15,4-5-4-15,-4 3 16 0,2-4-22 0,0-14 18 16,0 19 6-16,0-19 7 0,1 16-10 15,-1-16-14-15,0 0 16 0,0 14-14 0,0-14 13 0,0 0 0 16,0 0-28-16,1 0-1 0,0 0-14 16,-2 0 6-16,2 0-2 0,-2-14 52 0,2-2 1 15,-1 0 8-15,-3-1 17 0,1-1-78 0,2 3 17 16,-4-2 6-16,3 2-32 0,-4 2 36 0,3 0 11 16,-1 13-24-16,-2-12 44 0,0 12-4 0,0 0-30 15,1 0-1-15,-1 0-15 0,0 0 9 0,0 0 3 16,0 0 9-16,0 0 1 0,0 0-6 0,0 0 19 15,0 0-14-15,0 0 14 0,4 16-16 0,-1-2-15 16,0 4 26-16,4-2-18 0,-4 1 16 0,3-1-12 16,1-2 1-16,1-14 15 0,0 17-19 0,-2-17 11 15,1 15 1-15,0-15-19 0,-1 0 19 16,0 0 6-16,2 0 1 0,-2 0-1 0,0 0-28 0,0 0 1 16,0 0-2-16,-1 0 10 0,1 0 20 15,1-15-22-15,-1-2 6 0,-2 3 1 0,-1-2-9 16,0 0 23-16,-1 1-22 0,-2 3 15 0,0-1 5 15,0 13-2-15,0-16 2 0,-5 2-11 0,2 14-4 16,1-9 6-16,-3 9 8 0,2 0-9 0,-4 0-16 16,6-14-33-16,-4 14-46 0,4 0-45 0,-1 0-21 15,2 0-5-15,0 0-2 0,0 0-19 16</inkml:trace>
  <inkml:trace contextRef="#ctx0" brushRef="#br0" timeOffset="-138525.83">23503 8324 1028 0,'-6'0'18'0,"1"0"33"16,2 0 20-16,1 0 6 0,-3 0-31 0,4 0-17 16,-1 0-36-16,0 0 12 0,0 0 5 0,-1 0-19 15,3 0 16-15,0 0-27 0,0 0-3 0,0 0 28 16,0 0 3-16,5 14 5 0,0 2 34 0,0-1-55 15,0 0-1-15,0-1-1 0,1 2-33 16,-1-2 51-16,2 1 19 0,-4 0-34 0,4-2 32 16,-4-13-24-16,3 17-25 0,-1-2 28 0,0-15-2 15,0 15-17-15,-1-15 13 0,-3 15 17 0,4-15-26 16,-5 0 33-16,2 0-9 0,-2 0 3 0,0 0 2 16,0 0-18-16,0 0 11 0,0 0-9 0,0 0 7 15,0 0-8-15,-4 0-22 0,-2 0 33 0,2 0-8 16,-4 0 11-16,2 0 3 0,0 0-35 0,-3 0 0 15,4-13-18-15,-3 13 29 0,-2-16 3 0,4 1-10 16,-1 0 26-16,2 1-13 0,-3 3-24 0,4-1 36 16,0 0-13-16,-1 0-6 0,2 1 13 15,1 11-37-15,2-13 11 0,0 13-2 0,0-16 24 0,0 16 6 16,5-12 5-16,0 12-6 0,-1-14-27 16,0 2 35-16,4 12-15 0,-3-11 24 0,5 11-4 15,1-12-26-15,-1 12 8 0,2-12-41 0,0 12 35 16,2 0-10-16,-1-12 12 0,2 12 25 15,1 0-12-15,0-11-7 0,-2 11 0 0,0 0-30 0,-4 0 17 16,2 0 26-16,-2 0-15 0,-3 0 32 0,0 0-27 16,-1 0-18-16,-2 0 5 0,1 0 10 0,-4 0 8 15,1 0-10-15,-2 0 14 0,0 0-24 0,0 0-11 16,-3 0 30-16,-2 0-24 0,-2 15 19 16,2-4-60-16,-5 3-56 0,1-2-25 0,-3-1-76 0,-1 2 8 15,-3-3-25-15</inkml:trace>
  <inkml:trace contextRef="#ctx0" brushRef="#br0" timeOffset="-118734.94">22380 7247 499 0,'-2'0'-17'0,"1"0"5"0,-2 0-3 15,1-10-15-15,-2 10 34 0,3 0 6 16,1 0 8-16,-3 0 7 0,1 0-23 0,2 0 22 16,-1 0 9-16,-2 0-25 0,3 0 35 0,-1 0-39 15,1 0-14-15,-3 0 27 0,1 0-27 0,2 0 0 16,0 0 6-16,-1 0 10 0,1 0 13 0,0 0-5 15,-3 0 9-15,3 0-18 0,0 0 0 0,0 12-3 16,0-12 8-16,0 0-18 0,0 0 0 0,0 0 12 16,0 0-6-16,0 0 3 0,4 0 9 0,-2 0-2 15,1 0-20-15,-2 0 21 0,3 0-14 0,1 11 12 16,-4-11-12-16,3 0-3 0,2 0 13 16,-2 12-13-16,2-12 19 0,4 0 12 0,-1 11 19 15,0-11 19-15,4 0 8 0,-2 12 16 0,5-12-69 16,0 0 25-16,4 9-15 0,0-9-12 0,5 0 14 15,-4 0-36-15,1 0 8 0,2 0-14 0,2 0 23 16,-4 13 2-16,4-13-3 0,-3 0-1 0,-1 0-9 16,-1 0 22-16,1 0-2 0,-3 0-11 0,1 0-16 15,-4 0 3-15,0 0-14 0,-2 0 6 0,-3 0 56 16,0 0-32-16,0 0 17 0,-2 0-13 0,-2 13-27 16,0-13 5-16,-1 0 6 0,0 0 17 0,-1 0 0 15,-3 0 6-15,2 0-8 0,1 0 12 16,-4 0-53-16,2 0-57 0,-2 0-15 0,-1 0-59 15,0 0 19-15,0 0 0 0,0 0-51 0,0 0 35 16</inkml:trace>
  <inkml:trace contextRef="#ctx0" brushRef="#br0" timeOffset="-118355.64">22816 7220 875 0,'-5'0'13'16,"-1"0"12"-16,0 0-9 0,-1 0 24 0,1 0-10 15,0 0-4-15,2 0 12 0,3 0-38 0,1 0 8 16,0 0-18-16,0 0 0 0,0 0 16 0,1 0-10 16,6 0-6-16,-1 0 11 0,1 0-23 0,6 0 15 15,-1 0 24-15,4 0-38 0,-1 0 24 0,6 0-15 16,-1 0 7-16,1-12 7 0,1 12 4 0,1 0 9 15,-1 0-19-15,-1 0 25 0,-1 0-1 0,1 0-14 16,-5 0-5-16,-1 0-6 0,-2 0 3 0,-4 0-3 16,4 0 2-16,-6 0 3 0,-2 0 14 0,0 0-8 15,-2 0 13-15,-1 11-14 0,-2-11-15 0,0 15-1 16,-6-3 21-16,2 2 0 0,-4 0-8 16,0 1 15-16,-4 3-23 0,-1 0 1 0,-3 2-14 15,0 3 13-15,-1-2 8 0,-3 1 14 0,0 2 33 16,0-1-32-16,-1-2-32 0,1 1 33 0,-1-1-69 15,2-3-15-15,2-2-33 0,2-1-96 0,4-15-16 16,-4 14-8-16</inkml:trace>
  <inkml:trace contextRef="#ctx0" brushRef="#br0" timeOffset="-117452.8">23459 7016 1186 0,'-6'0'15'0,"-1"0"23"0,2 0-9 16,0 0 41-16,-1 0-44 0,3 0-36 0,-4 0 23 16,4 0-43-16,1 0 39 0,-4 0 5 0,1 0-31 15,4 0 20-15,-3 0-7 0,-1 18-11 0,4 3 41 16,-3 2-13-16,-1 0 2 0,2 4 8 0,1 1-26 15,-3 1 1-15,4 0-26 0,-4 0 24 0,1 0 5 16,3-2-29-16,-1-1 42 0,-1 1-4 0,0-5-11 16,1 1 3-16,-3-2 1 0,4-1-6 0,-1-3-25 15,-1-2 51-15,-1-15-46 0,4 14-5 0,-1-14 35 16,-1 0-13-16,2 0 28 0,0 0-4 0,0 0 2 16,0 0-26-16,0 0-3 0,0 0 11 0,0 0-3 15,3 0 14-15,0 0-32 0,1 0 19 16,-1-18-3-16,2 4-10 0,-3-3 24 0,4 0-15 15,1-1 18-15,-1 1-14 0,3-1 9 0,-1 1 4 16,0-1-16-16,2 1 16 0,1-1-16 0,-1 4-15 16,1-3 24-16,-1 2-13 0,2 3 1 0,-3 0 16 15,1 1-24-15,0 11 7 0,1-14-1 0,-1 14-57 16,-5-12 10-16,0 12-4 0,0 0-19 0,-2 0 62 16,-1 0-1-16,-1 0-21 0,-1 0 40 0,0 0-5 15,0 0-22-15,-3 0 41 0,-3 0-17 16,2 0-4-16,-2 17-5 0,-1-3 18 0,2 0-3 15,-6-1-7-15,1-1 24 0,3 0-58 0,-2 0 24 0,2-12 4 16,-1 13-5-16,0 1 27 0,1-14-22 16,4 12-1-16,-1-12 10 0,2 13 14 0,0-13-18 15,0 0 18-15,-1 11-4 0,3-11-18 0,0 0 13 16,0 12-36-16,0-12 32 0,0 12-17 0,0-12 4 16,5 11 42-16,-3-11-38 0,1 14 27 0,0-14-5 15,-1 15-40-15,2-4 39 0,0-11-15 0,-1 18-2 16,2-7 15-16,-3-11-17 0,4 15 0 15,-2-2 25-15,2-13-12 0,-3 13-21 0,4-13 14 0,-1 15-31 16,0-15-29-16,2 14-37 0,0-14-5 16,0 0-11-16,0 0 9 0,0 0-44 0</inkml:trace>
  <inkml:trace contextRef="#ctx0" brushRef="#br0" timeOffset="-117104.55">23665 7385 798 0,'-1'0'-18'0,"-4"0"-2"0,3 0-5 16,0 0 20-16,2 0-1 0,-3 0 18 0,3 0 0 16,0 0-6-16,0 0-15 0,0 0-3 0,0 0 18 15,5 0-35-15,-1 0 23 0,0 0 11 0,-2 0-19 16,2 0 16-16,0 0 2 0,-1 0 12 0,2 0-6 16,-1 0 13-16,0 0 0 0,2 0-37 0,0 0 24 15,0 0-5-15,-1-16 4 0,0 6 8 16,0 10 17-16,-5-14-22 0,3 3 34 0,-3 11-5 15,0-10-5-15,0 10 19 0,-8 0-3 0,2 0 18 16,2-11-33-16,-4 11 14 0,2 0-35 0,-1 0-15 16,2 0-2-16,-3 0-18 0,0 0 20 0,0 0-7 15,1 0-2-15,-3 17 9 0,3-6-13 0,-3 2 1 16,1-2 17-16,4 3-19 0,0-14-8 0,2 15-3 16,1-1-4-16,-2-2 36 0,4-12 11 0,0 18 10 15,0-6-28-15,6-12-9 0,2 16-3 0,-3-4-10 16,5-12 37-16,1 15-35 0,-3-15-28 0,-1 14-23 15,5-14-50-15,-3 12 3 0,3-12-8 0,-2 0-32 16,-1 0-15-16</inkml:trace>
  <inkml:trace contextRef="#ctx0" brushRef="#br0" timeOffset="-116748.67">23851 7191 822 0,'-10'0'53'0,"3"0"-9"0,-3-11 20 0,1 11 23 15,1 0-31-15,2 0 17 0,3 0-1 0,-4 0-18 16,2 0-50-16,4 0 8 0,-1 0-43 0,2 0 13 15,0 0 23-15,0 0-18 0,0 0 9 0,0 0-19 16,0 0 21-16,3 0-2 0,0 0-4 0,1 14 25 16,-4-3-27-16,5 4 30 0,-4 5-22 0,-1-5-13 15,2 5 13-15,0 3-33 0,-2-2 45 16,2-1 2-16,0 5 5 0,-2-4-9 0,0 3 17 0,0-1-8 16,0-1-31-16,0-1 36 0,0-1-25 15,0-1 9-15,0 0 6 0,0-3-14 0,0 0-48 16,0-3-50-16,0-13-50 0,4 17-46 0,0-17-2 15,-2 14-42-15</inkml:trace>
  <inkml:trace contextRef="#ctx0" brushRef="#br0" timeOffset="-115455.46">23941 7450 867 0,'-4'0'0'0,"4"0"27"16,0 0-11-16,0 0-11 0,0 0-14 16,0 0-24-16,0 0 39 0,0 0 0 0,2 0-1 15,0 0-18-15,3 0-8 0,0 0 14 0,2 0 20 16,-2 0-3-16,1 0-12 0,0 0-13 0,3 0 4 16,1-12 24-16,0 0-8 0,-3 1 17 0,2 1-30 15,-4-1 16-15,1 11-11 0,-2-15 15 0,1 5 28 16,-4 10-5-16,-1-13 16 0,0 13-17 0,0 0 4 15,-6-12-21-15,1 12-13 0,-4 0 13 0,3 0-2 16,0 0 0-16,-4 0-6 0,2 0-1 0,-4 0-17 16,2 0-20-16,0 0 36 0,0 0-26 0,2 0-4 15,-1 13 8-15,0-13-7 0,1 15 4 0,2-2 30 16,3-13 18-16,-2 14-17 0,1-4 9 0,3-10-40 16,1 17-15-16,0-5 33 0,0-12-3 15,5 16 17-15,0-4 9 0,-2 1-46 0,1-13 9 16,5 16 2-16,-4-4 11 0,3-12 2 0,2 15-22 15,-2-15 36-15,2 0-2 0,0 0 0 0,2 0 22 16,-2 0-45-16,0 0-54 0,0 0 6 0,0 0-26 16,0 0 17-16,1 0 26 0,-1 0-3 0,-3-17 4 15,1 0-22-15,4-1 41 0,-3 1 2 16,1-2 11-16,-3 0 19 0,2 1-15 0,-2 1-10 16,-1 1 9-16,1 2 8 0,-4-2-10 0,1 5 9 15,-2 1 19-15,0 10 18 0,0-11 31 0,1 11 22 16,-3 0-18-16,0 0-18 0,0 0 0 0,0 0-16 15,0 0 18-15,0-12-2 0,0 12 0 0,0 0-6 16,0 0-19-16,-5 0-24 0,1 0-31 0,4 0 23 16,-1 0-32-16,1 0 17 0,-3 0 19 0,1 14-36 15,2-14 50-15,-1 17-21 0,-2 1 12 0,1-3 20 16,0 3-48-16,0-1 33 0,1 2 3 0,-2-1-22 16,1-1 30-16,2-2-40 0,-2 0-9 0,0-4 31 15,2-11-12-15,0 14 21 0,0-14-2 16,0 12-20-16,0-12-10 0,0 0 18 0,0 0-11 0,0 0 4 15,0 0 18-15,0 0-16 0,0 0 14 0,0 0-2 16,4 0-9-16,-2 0-17 0,1 0 3 0,-2 0 3 16,3-12 1-16,-2 2 36 0,2-3-28 15,1-3 19-15,0 1-29 0,0 0-2 0,0 3 13 16,0-2-19-16,0 0 40 0,1 4-35 0,-1-1 9 16,0 11-1-16,0-12-17 0,0 12 28 0,0 0 5 15,-4-11-15-15,4 11 4 0,-4 0-16 0,3 0 23 16,1 0-3-16,-4 0 16 0,1 0 13 0,0 0-46 15,3 0 10-15,-4 0 12 0,-1 0 0 0,4 0-10 16,-2 0 0-16,1 11 4 0,-2-11-11 0,1 16 25 16,1-3-1-16,-2-1-21 0,3 0 29 0,-2-1-27 15,1 3 0-15,0-14-59 0,1 15-35 0,0-15 9 16,0 12-27-16,2-12 61 0,2 0-19 16,0 0-12-16,2 0-5 0,0 0 21 0,0 0 28 15,2-12-20-15,2-3 62 0,-2-1-34 0,2-2-4 16,-2 1 49-16,2-1-24 0,-4 1 26 0,0 2-20 15,-2-1 53-15,0 1 19 0,-2 3 26 0,0 2 21 16,-3 10-16-16,-2-13-12 0,1 13-7 0,-2-12 16 16,0 12-16-16,0 0 6 0,-3 0-37 0,-3-11-17 15,2 11-18-15,-2 0 10 0,-1 0 13 16,1 0 8-16,0 0-17 0,-1 0 4 0,-2 0-43 16,3 0 19-16,-4 0 12 0,0 0-33 0,2 16 44 15,0-1-40-15,0 0 4 0,1-1-19 0,-2 0 10 16,3-2 19-16,2-1-1 0,2-11 30 0,0 15-43 15,2-15 15-15,0 13-33 0,0-13 40 0,7 0-15 16,-2 11-9-16,1-11 17 0,4 0-33 0,-2 0 44 16,0 0 4-16,2 0-20 0,0 0 13 0,0 0-9 15,1 0-11-15,-1 0 37 0,-3 0-42 0,2-15 24 16,1 3-9-16,-5 0-4 0,1 12 39 0,-2-11-42 16,1 11 20-16,-4-13-20 0,4 13-7 0,-4 0 24 15,-1-13-9-15,3 13 21 0,-3 0 5 0,0 0-22 16,0 0 24-16,0 0-29 0,0 0 8 0,1 0 6 15,-1 0-32-15,0 0 25 0,0 0 5 0,0 0-18 16,0 0 12-16,2 0 0 0,1 0-15 16,-3 15 15-16,4-1-2 0,-1 1 7 0,1 1-28 15,-2 3 18-15,2-2 8 0,-1 3-12 0,-2 0 18 16,-1-1 15-16,0 1-7 0,0 0-6 0,0 0 5 16,-4-3-14-16,-2 1 6 0,2-1 13 0,-2 0-8 15,0-2-8-15,1-3-2 0,-4-12-12 0,2 17 5 16,-2-17 10-16,-1 0-14 0,0 14 4 0,-2-14 16 15,2 0-39-15,-4 0 2 0,2 0-35 0,-2 0-60 16,2 0-9-16,-2-16-18 0,2-1-7 0,1-2 12 16,-2-4 23-16,6-3-13 0,0 0-26 15</inkml:trace>
  <inkml:trace contextRef="#ctx0" brushRef="#br0" timeOffset="-114530.86">24550 7121 811 0,'1'0'11'0,"-1"0"1"16,0 12-3-16,0-1 15 0,0 1-23 0,0 2 11 16,0 0 27-16,-4 5-10 0,3-2-1 15,-4 6-26-15,4-6-28 0,-3 5 18 0,-1-2-3 16,4-1 20-16,-2-1-6 0,2-1-22 0,-4-1 33 0,5-3-33 15,-4-1 26-15,4-12 8 0,0 12-19 16,0-12 31-16,0 0-28 0,0 14 0 0,0-14 9 16,6 0-33-16,-3 0 17 0,-2 0 6 0,3 0-2 15,-2 0 27-15,2 0-15 0,0 0-10 0,1 0-24 16,0 0 9-16,1 0 21 0,0 0-3 0,3 0 26 16,1-16-26-16,-3 3-4 0,3 2-1 0,4-3 6 15,-3-1 26-15,0 0-39 0,3 1 7 0,-2 2 4 16,-2 0-22-16,0 0 32 0,-1 1-12 15,-2 11-14-15,2-12 45 0,-5 12 0 0,-1-11 3 16,0 11 0-16,-2 0-21 0,-1 0 11 0,0 0-9 0,0 0-3 16,-4 0 11-16,1 0-13 0,-1 0 13 15,-1 0-31-15,0 0 1 0,-4 0-3 0,2 15 3 16,-2-3 38-16,-1 1-19 0,-2-4-21 0,1 3 9 16,-2-3-16-16,3-9-8 0,4 14 36 0,-1-14-24 15,3 14 17-15,-1-14-4 0,1 0-8 0,4 11 13 16,0-11-30-16,0 0 37 0,0 0-19 0,4 0 9 15,1 10 13-15,-1-10-15 0,2 0 19 0,1 0-19 16,2 11-6-16,-2-11-1 0,3 0-18 0,0 0 21 16,3 12 29-16,-2-12-38 0,0 0-1 0,3 0-30 15,-3 0-22-15,4 0 10 0,-2 0-39 16,4 0 27-16,-1 0-30 0,1 0 15 0,-1 0 37 16,3 0-24-16,-2-12 66 0,-1-1-30 0,3 1 31 15,-3 2 16-15,0-1-26 0,-5 2 4 0,2 9-9 16,-3-11-1-16,-3 11 22 0,-1-10 85 0,-2 10 55 15,2 0 10-15,-6 0-16 0,3 0-55 0,-3 0-26 16,0-10 0-16,0 10-6 0,-7 0 21 0,1 0-23 16,3 0 7-16,-4 0-1 0,1 0-36 0,0-11-5 15,1 11-33-15,-5 0 20 0,0 0 29 0,-1 0-4 16,1 0 11-16,0 0-43 0,-1 0 1 16,1 0-10-16,-2 0 22 0,-1 0 25 0,2 0-40 0,0 11 24 15,1-11-27-15,0 14-7 0,3-14 34 0,0 11-17 16,1-11-4-16,2 10 1 0,2-10-13 15,2 0 1-15,0 11 2 0,0-11-7 0,5 0 32 16,0 11-4-16,1-11 9 0,0 0 5 0,3 0-32 16,1 13 18-16,0-13-27 0,1 0 24 0,1 0 10 15,1 0-31-15,-2 0 41 0,5 0-29 16,-3 0 3-16,-1 0 10 0,-2 0-12 0,1 0 11 0,-1 0-2 16,-1-13-4-16,-2 13-2 0,-1-11 14 15,-2 11-31-15,2 0 29 0,-3-11 4 0,-1 11-8 16,-1 0 31-16,-1 0-23 0,0 0-5 0,0 0-7 15,0 0 5-15,0 0-12 0,0 0 18 0,0 0-10 16,0 0-2-16,0 0 12 0,-3 0-34 0,3 0 23 16,0 0-10-16,0 0 9 0,0 0-1 0,0 0-37 15,0 14-3-15,0-14-27 0,0 12 3 0,3-12-42 16,1 14-13-16,1-14 15 0,0 11-15 0,0-11 55 16,0 0-17-16,1 0 1 0,4 0-40 0,-4 0-21 15</inkml:trace>
  <inkml:trace contextRef="#ctx0" brushRef="#br0" timeOffset="-114055.61">25078 7194 860 0,'-5'0'23'0,"4"-14"22"15,-2 14 12-15,2 0 6 0,-4-10 13 0,4 10-13 16,1 0-8-16,-2 0-2 0,-1 0-35 16,3 0-15-16,0 0-28 0,0 0-6 0,0 0 0 15,0 0 9-15,0 0 37 0,0 0-17 0,5 0 23 16,-1 0-18-16,-1 18 7 0,1-1-2 0,1-2-18 15,0 5 25-15,0 0-33 0,0 3 20 0,1-2-21 16,-1 2 17-16,-1 0 18 0,0 0-21 0,-1-2 27 16,1 2-36-16,-1-2 14 0,-1-1 6 0,-1-1-4 15,4-3 8-15,-5-1-17 0,1-4 30 16,-1-11-20-16,3 13 22 0,-2-13-1 0,-1 0-24 0,0 0 13 16,0 0-10-16,0 0-11 0,0 0 16 0,0 0 22 15,-5 0-23-15,0 0 10 0,2 0-2 0,-4 0-43 16,1 0 27-16,1-16-14 0,-3 1 4 15,0-2 17-15,-1-3-17 0,2 0 27 0,-2 0-38 16,3-1 22-16,1-3-6 0,0 1-8 0,1 1 24 16,4-2-20-16,0 3 22 0,0 1-35 0,7 0 8 15,-1 0 23-15,0 3-17 0,0 1 10 0,2 0 12 16,-1 4-15-16,3-2-1 0,1 3 9 0,-1 11-4 16,0-14-12-16,0 3 8 0,1 11 11 0,2-12-12 15,-4 12-1-15,4 0 12 0,-2-11-20 16,0 11 0-16,-1 0 18 0,-2 0-26 0,0 0 24 0,-3 0 4 15,1 0-9-15,-2 0-9 0,1 0 13 16,-4 0-11-16,-1 0 15 0,0 0 7 0,0 13 12 16,-6-2-31-16,1 0-26 0,-3 4-14 0,0 3-74 15,-2-1 21-15,-2 1-26 0,-1-2-3 0,0 3 13 16,0-5-29-16,2-1-37 0</inkml:trace>
  <inkml:trace contextRef="#ctx0" brushRef="#br0" timeOffset="-113643.64">25372 7156 1125 0,'-6'0'7'0,"-3"0"-12"0,3 0 19 0,-1 0-14 16,-1 0-5-16,-2 14 22 0,-2-4-23 0,-1-10 30 15,4 14-8-15,-4 0-22 0,2-4 9 0,1 1-29 16,1-11 7-16,2 14-4 0,1-14 16 0,0 11 3 16,2-11-9-16,1 0 24 0,3 10-5 0,0-10-17 15,0 0 13-15,5 11 10 0,-1-11-29 0,2 0 32 16,-1 0 2-16,1 0-32 0,4 0 8 0,0 0 22 16,3 0-24-16,-3 0 27 0,3 0 9 0,0 0-32 15,0 0 9-15,2-15-6 0,-4 4-26 0,2-1 24 16,-1 1-5-16,-4-1 6 0,0 3 19 15,-3 9-33-15,4-14 6 0,-5 14 28 0,-1-11 20 16,0 11 32-16,-1 0 18 0,-2 0-66 0,0 0-14 16,0 0-19-16,0 0-5 0,0 0 14 0,0 0 4 15,0 0 7-15,0 0-20 0,0 0 20 0,0 0-6 16,0 0-6-16,0 14 0 0,0-3-12 0,5 1-34 16,0-1 0-16,0 1-37 0,1-3-44 0,3 2 0 15,-1-1-38-15,0-10-20 0,2 12 8 0</inkml:trace>
  <inkml:trace contextRef="#ctx0" brushRef="#br0" timeOffset="-113143.46">25723 7060 766 0,'0'0'39'0,"0"0"-18"0,0 0 3 16,0 0 8-16,0 0-48 0,0 0 17 16,0 0-7-16,0 0 2 0,0 0-3 0,0 0 24 15,0 0 16-15,0 0-55 0,0 11 33 0,0 2-26 16,0 3 6-16,0-1 34 0,0 5-23 0,0-5 4 15,0 5-44-15,0-2 27 0,0-1 21 0,0-2-21 16,0 0 37-16,0-3-13 0,0-1-23 0,0-11 14 16,0 11 8-16,0-11-14 0,0 0-6 0,0 0 25 15,0 0-36-15,0 0 19 0,0 0 18 0,0 0-20 16,0 0 7-16,0 0 10 0,0 0-39 0,5-18 16 16,-1 1 11-16,0-3-7 0,2 2 34 0,0-2-23 15,2-2-10-15,0 1 1 0,0-2-11 16,2 3 0-16,-2-1 15 0,2 3 7 0,0 1-12 15,-2 2 20-15,2 1-33 0,-4 3 1 0,3 11 14 16,-5-9-25-16,3 9 27 0,-4 0-8 0,0 0-9 16,1 0 27-16,-4 0 9 0,2 0-15 0,1 0 3 15,-3 0 22-15,1 0-50 0,-1 0 26 0,0 14 17 16,2-2-35-16,-2 2 22 0,0 1-1 0,0 2-32 16,0 0 39-16,0-1-14 0,0 2 20 0,0-2-69 15,0-2-56-15,0-2-20 0,0 1-136 0</inkml:trace>
  <inkml:trace contextRef="#ctx0" brushRef="#br0" timeOffset="-112214.29">26261 6950 798 0,'-7'0'41'0,"-1"0"-3"16,0-12 8-16,0 12 11 0,-2 0-2 0,2-14-10 16,-4 14-7-16,2 0 16 0,0 0-27 15,-2-9 4-15,0 9 26 0,3 0-4 0,-1 0-36 16,0 0-22-16,-3 0-29 0,5 0-5 0,-2 0 32 16,5 0 16-16,-4 0 3 0,3 0-14 0,-2 0 5 15,5 14 16-15,-4-2-4 0,4 1 3 0,0-2-29 16,1 0 14-16,1 3-7 0,1-1-20 0,0-2 37 15,0 0-20-15,0-11 4 0,6 15 10 0,-3-4-30 16,4-11 24-16,0 9-10 0,-1-9 11 0,2 0 8 16,-2 0-27-16,4 0 48 0,-1 0-14 0,0 0-16 15,-1 0 26-15,2 0-53 0,0 0 28 0,-2 0 18 16,4-16-26-16,-4-3 18 0,2-1-42 0,-2-4 22 16,2 1-6-16,-2-2 34 0,-1-4-10 0,-1 0-20 15,-1 3 21-15,0 1-22 0,-5 0 34 0,1 2-25 16,-1 2 3-16,0-2-9 0,0 0 1 15,-6 5 22-15,2-2-32 0,0 3 14 0,1-1-5 16,-1 3 10-16,1 2-5 0,0 13 19 0,0-12-32 16,-1 12-7-16,2 0 31 0,2 0-12 0,0 0 15 15,-1 0 17-15,1 0-12 0,0 0-28 0,0 0 18 16,0 0-6-16,0 0 8 0,0 0-5 0,0 0-27 16,3 0 22-16,4 14-1 0,-6 1 12 0,4 0 31 15,-1 1-42-15,-1-1-8 0,1 3 5 0,0 2-18 16,1-3 18-16,-4 1 19 0,5 2-2 15,-2 0 1-15,2 0-25 0,-2 1-15 0,1 3 12 0,-2 0 7 16,4 1 35-16,-4-3-20 0,1 0-8 16,0 1-8-16,1-3-58 0,0 0-21 0,1 0-27 15,-2-5-1-15,2 0 2 0,0-1 13 0,0-5 20 16,0-9-13-16,1 12 28 0,0-12 17 0,2 10-13 16,-2-10 43-16,1 0-22 0,3 0 39 0,-1 0 27 15,0 0-38-15,0 0 28 0,1 0-19 0,1-14-16 16,-2 2 17-16,0 1-14 0,0-1 25 0,0 1 32 15,0 0-6-15,-4 1 48 0,3-1-19 0,-4 11 7 16,1-15 40-16,-1 3-14 0,-4 12 7 0,2-11-3 16,-2 11-23-16,-1-12-17 0,0 12-3 15,0-14 0-15,-5 14-22 0,0-9-1 0,1 9-8 16,-2 0 2-16,0-13 35 0,1 13-12 0,-1 0-2 16,-3 0-49-16,1 0 7 0,0 0-15 0,0 0 25 15,1 0-6-15,-2 0-20 0,-1 0 30 0,3 0-38 16,1 0 24-16,-3 0-9 0,2 0-16 0,-2 13 1 15,4-13 7-15,0 14 7 0,1-4-12 0,2-10 23 16,2 14-22-16,0-3-5 0,0-11 31 0,5 12-15 16,-2-12 6-16,1 13 12 0,5-13-33 0,-4 11 4 15,1-11 12-15,3 0-14 0,-2 0 18 0,3 0 0 16,0 0-7-16,0 0-1 0,0 0 15 0,0 0-1 16,2 0-1-16,-2 0 9 0,0 0-15 0,-1 0-4 15,-2-15 21-15,3 4 3 0,-1 11 1 16,-3-15 2-16,-1 3-11 0,0-1-31 0,-1 0-14 15,-3 1-34-15,1-2-22 0,1 2-22 0,-3-2-21 16,0 0 11-16,0 2-45 0,-5-3 22 0,5-1-18 16,-4 0-47-16</inkml:trace>
  <inkml:trace contextRef="#ctx0" brushRef="#br0" timeOffset="-111676.19">26638 6531 1106 0,'-4'0'16'16,"3"0"29"-16,-4 0 5 0,4 0-1 16,-4 0 14-16,1 0-32 0,3 0 0 0,1 0-3 15,-3 0-40-15,1 0 7 0,1 0-18 0,-2 0 9 16,3 13 23-16,-1 4-21 0,1 0-13 0,-3 1 11 16,3 5 4-16,-2-2 3 0,1 2 26 0,1 2-4 15,0 0-4-15,0 0-2 0,0-1-3 0,0-1-35 16,0 2 17-16,0-4 14 0,6-1-15 15,-5-2 40-15,3 0-30 0,1-5-15 0,-1 1 11 0,-1-14-3 16,1 15 3-16,1-15 29 0,-4 15 3 0,3-15-16 16,1 0-11-16,-1 0 10 0,2 0-23 0,-5 0 23 15,3 0-14-15,-2 0-17 0,4 0 16 16,-2 0-6-16,0 0 12 0,2 0 11 0,-2 0 21 16,2 0-51-16,0 0 27 0,3-11-2 0,-4 11-24 15,1-15 33-15,-2 1-11 0,2 14-7 0,-1-17-4 16,-1 4 14-16,2 2 12 0,-1 11-15 0,0-18 25 15,-4 18-10-15,4-13-13 0,-4 13 7 0,3 0-29 16,1-12-27-16,-5 12 26 0,0 0-15 0,0 0 50 16,0 0 13-16,0 0-33 0,0 0 14 0,0 0-29 15,-5 0 9-15,1 0 16 0,3 0-17 0,-1 0 5 16,-1 0 4-16,2 0-5 0,-4 12-2 0,4-12 11 16,-2 13-14-16,2-13 25 0,-4 18 18 0,4-18-14 15,-2 12 6-15,3-12-37 0,0 0 20 16,0 14-19-16,0-14-16 0,0 11 36 0,3-11-43 15,0 0 44-15,0 15-3 0,1-15-25 0,-1 14 12 16,1-14-7-16,2 12 40 0,0-12-4 0,2 13 6 16,2-13-36-16,1 0-1 0,0 0-44 0,-1 0-35 15,5 0-29-15,-4 0-31 0,4 0 3 0,-5 0 18 16,1 0 11-16,2 0-41 0,-1 0 11 0</inkml:trace>
  <inkml:trace contextRef="#ctx0" brushRef="#br0" timeOffset="-111275.85">26961 6770 1012 0,'0'0'13'0,"-7"0"19"0,6 0 21 0,-1 0 1 16,-1 0 5-16,2 0-21 0,-4 0-12 0,4 0 13 15,-2 0-17-15,2 0 6 0,1 0 0 16,0 0-53-16,-3 0 8 0,3 0 1 0,0 0 13 16,0 0 20-16,0 0-8 0,0 0-20 0,0 0-9 15,0 0 14-15,0 0-1 0,0 0 7 0,4 15-27 16,0-1 19-16,1-14-1 0,-4 14 41 0,5-14-2 15,1 0-22-15,-4 12 1 0,6-12-46 0,-3 0 22 16,-1 0 4-16,1 0 20 0,3 0 0 0,-2 0 12 16,2 0 7-16,-4 0-23 0,1 0 6 0,3 0-14 15,-2-12-8-15,2 12 23 0,-4-20 12 0,1 3-18 16,3 2 2-16,-5-2-25 0,-1 5 1 0,0 0 3 16,-2 12 5-16,-1-15 9 0,0 1 3 15,0 14-4-15,0-12 16 0,0 12-35 0,-4 0 3 16,3 0 17-16,-1 0-10 0,-1 0 19 0,2 0 3 15,1 0-5-15,-2 0-8 0,2 0 3 0,0 0-27 16,0 0 13-16,0 0-2 0,0 0 6 0,0 0 18 16,0 0-4-16,3 0 1 0,0 0 7 0,-1 14-16 15,2-14 3-15,0 16 2 0,-1-16-34 0,1 14 13 16,2-14-46-16,-2 12-21 0,2-12 15 0,-1 0-43 16,-1 15-6-16,2-15 13 0,-2 0-15 15,2 0-2-15,0 0-37 0</inkml:trace>
  <inkml:trace contextRef="#ctx0" brushRef="#br0" timeOffset="-110663.98">27183 6543 1050 0,'-4'0'-3'16,"1"0"13"-16,2 0 12 0,-4 0 16 0,5 0-5 16,-1 0-8-16,1 0-6 0,0 0-19 0,0 0-4 15,0 0-7-15,0 0 13 0,0 0-8 0,0 0 18 16,0 0 0-16,0 18-27 0,0 0 20 0,0-2-16 15,0-1 29-15,0 3-13 0,0-1-1 0,0 1 17 16,0-3-39-16,0-2 27 0,0 1 6 16,0-14-32-16,0 13 16 0,0-13-2 0,0 0 0 15,0 0 16-15,1 0-10 0,2 0 2 0,-3 0-13 16,0 0 0-16,2 0 22 0,-2 0-17 0,1 0 19 16,-1 0-9-16,3 0 4 0,-2 0-14 0,2 0-8 15,-1 0 15-15,-1-18-36 0,2 4 39 0,-2-2-15 16,4 0-20-16,-4-2 38 0,3 1-37 0,-1 2 23 15,0 0 26-15,2 1-30 0,-4 0 25 0,3 5-25 16,1 9-22-16,-4-12 42 0,3 12-24 16,-1 0 15-16,-1-11-6 0,-2 11-37 0,1 0 36 0,-1 0 5 15,0 0 12-15,0 0 9 0,0 0-18 16,3 0-11-16,-1 0 3 0,-2 0 23 0,0 0-11 0,2 0-3 16,0 15-4-16,-1-1-17 0,2-14 12 15,-1 17-4-15,-1-4 5 0,2-13-11 0,-2 16 20 16,4-16 11-16,-4 12 2 0,2-12 11 0,-2 0-21 15,4 12-25-15,-4-12 20 0,4 0-7 0,-4 0-12 16,2 0 41-16,1 0-47 0,-1 0 24 16,1 0 13-16,1 0-25 0,-4 0 17 0,6 0-18 0,-4-18-6 15,3 3 16-15,3-1-6 0,-4 1 15 0,4 0-6 16,-2-3-31-16,-1 1 38 0,3 3-18 16,-1-1 3-16,-5 4 41 0,4 11-43 0,-4-9 0 0,0 9-4 15,-1 0 6-15,-1 0-7 0,-1 0 25 16,0 0-1-16,0 0-32 0,0 0 47 0,0 0-38 15,0 0 21-15,0 0-1 0,0 0-37 0,0 0 44 16,0 0-20-16,0 0 27 0,0 0 12 0,0 14-60 16,0-1 27-16,0 1-16 0,0-2 17 0,0 1 13 15,0 0 0-15,0-2 2 0,0-11-35 0,0 18-20 16,0-7-62-16,0-11-32 0,4 12-31 0,2-12 15 16,-1 0 1-16,3 0-43 0</inkml:trace>
  <inkml:trace contextRef="#ctx0" brushRef="#br0" timeOffset="-109876.79">27545 6474 1263 0,'-6'0'23'16,"-2"0"-15"-16,3 0 24 0,0 0 14 0,0 0-7 16,4 0 12-16,-4 0-30 0,5 0-13 0,-1 0-28 15,1 0 2-15,0 0-1 0,0 0 9 0,4 0 17 16,-1 0-16-16,4 0 19 0,-4 0-14 0,4-12 2 15,3 1 17-15,-1-3-10 0,1 0 6 0,0 0-12 16,0 0-5-16,1-3 12 0,-1 3-4 0,-5 1 12 16,1 2 0-16,-1 11-13 0,-3-11-15 0,-2 11-9 15,0-10 12-15,-7 10 1 0,4 0 16 0,-3 0 6 16,-2 0-16-16,-1 0 10 0,2 0-20 0,-3 0 22 16,1 0-14-16,-1 0-1 0,1 0 17 0,-1 14-41 15,2-14 26-15,-1 14-10 0,3-3 11 16,1-11 17-16,-3 12-8 0,6-1 3 0,-4-11-3 15,4 14-23-15,-1-14 28 0,3 12-18 0,0-1 0 16,0-11 17-16,5 12-28 0,1-12 25 0,-4 14 1 16,4-14-6-16,0 13 5 0,0-13-18 0,2 13-39 15,0-13 13-15,0 0-17 0,-1 10-43 16,4-10 20-16,-3 0-27 0,-1 0-17 0,6 0 31 16,-3 0 22-16,0 0-5 0,-1 0-23 0,4-15-10 0,-3 1-24 15,0 0 27-15,-2 0 36 0,0-2 39 16,-1 2 17-16,-2 1 11 0,-1-1 39 0,-1 3 66 15,-2 1 22-15,-1 0 11 0,0 10 10 0,0-10-57 16,0 10-13-16,0-11 7 0,-6 11-11 0,4 0 3 16,-3-9 9-16,2 9-9 0,1 0 1 0,-3 0-55 15,5 0 3-15,-1 0-19 0,1 0-22 0,0 0 44 16,0 0-36-16,0 0 2 0,-2 0 1 0,2 0-8 16,0 0 3-16,0 0 2 0,0 0 1 0,0 0 14 15,0 0-19-15,0 0 23 0,3 0 1 16,2 0-22-16,-3 13 28 0,1-2-37 0,2 0 18 15,-3 0 5-15,0 1 12 0,1-12 9 0,-2 15-23 16,1-5 17-16,-1-10-32 0,-1 11 25 0,0-11-5 16,0 0-17-16,0 0 21 0,3 0-24 0,-1 0 9 15,-2 0-6-15,0 0 11 0,0 0-4 0,0 0 10 16,0 0-15-16,0 0 23 0,0 0-36 0,-5 0 12 16,5 0 33-16,-3-15-28 0,2 0 1 0,1 1 20 15,0 2-50-15,0-3 43 0,0 1 9 0,0 0-31 16,0 4 46-16,1-3-61 0,2 1 49 0,2 2-48 15,-1-1-4-15,2 0 27 0,-1 11-4 0,2-13 21 16,-1 2-5-16,2 11 4 0,0-11-40 0,-2 11 35 16,0 0-24-16,0 0-19 0,-2-9 48 0,0 9-18 15,-2 0 18-15,0 0 12 0,1 0-34 0,0 0-2 16,-1 0 13-16,0 0-16 0,3 0 41 16,-2 11-16-16,1-11-1 0,0 13 27 0,-2-2-42 15,2 1-6-15,-2-12-29 0,2 14-46 0,-3-1-12 16,4-3-27-16,-5-10-24 0,2 11-46 0,3-1-44 15</inkml:trace>
  <inkml:trace contextRef="#ctx0" brushRef="#br0" timeOffset="-109256.22">27897 6003 1012 0,'-8'0'11'0,"0"0"-9"0,2 0 25 16,0 0-14-16,0 0-16 0,4 0 15 0,-3 0-21 15,2 12 15-15,2-12 2 0,-4 14-4 0,5-4 8 16,-4-10-27-16,4 16 27 0,-1-1-14 0,1-4-8 16,0 3 24-16,0 0-38 0,5-1 24 0,-3-1-15 15,1 0 15-15,-2 2 15 0,2-5-16 0,0 3 8 16,-1-12-7-16,0 12 15 0,0-12-9 0,-1 11-8 15,-1-11 2-15,0 0-10 0,3 0 8 0,-3 0 29 16,0 0-9-16,0 0-1 0,0 0 0 0,0 0-14 16,0 0-5-16,0 0 20 0,0 0-19 0,0 0 1 15,0-14 7-15,0-1-22 0,0 0 20 16,0 1 11-16,0-2-11 0,0-3-24 0,0-1 27 16,0 2-20-16,4-1 13 0,1 0 20 0,-4-1-32 15,5 5 10-15,-2 0-18 0,2 3-13 0,-2 12 28 16,-2-13-21-16,2 13 14 0,-2 0 9 0,0 0 3 15,0 0-11-15,1 0 20 0,-3 0-1 0,1 0-6 16,3 0 12-16,-2 0-16 0,0 0 5 0,2 0-10 16,0 0 6-16,0 0 3 0,2 0-1 0,-2 0-20 15,1 11 17-15,-2-11 3 0,1 15 5 0,0-1 1 16,-1-4-6-16,2 1 8 0,-3 1-15 0,0-1-7 16,2 0 19-16,0-11-18 0,1 15-3 0,-4-6-36 15,2-9-16-15,0 12-54 0,-1-12 1 0,0 0 17 16,3 0-39-16,-4 0-20 0</inkml:trace>
  <inkml:trace contextRef="#ctx0" brushRef="#br0" timeOffset="-108836.77">28041 5936 1069 0,'-2'0'13'0,"1"0"21"0,-2-12 5 0,1 12 14 15,0 0-2-15,2 0-32 0,0 0 2 0,0 0-26 16,0 0-29-16,0 0 28 0,0 0-2 0,0 0 0 15,0 0 21-15,0 0-24 0,2 0 19 0,3 0 8 16,0 0-23-16,0 0 36 0,0 0-28 16,3 0-22-16,5 0-22 0,-6 0-65 0,3 0-21 15,0 0-21-15,2 0 38 0,-1 0 23 0,1 0 14 16,-1 0 35-16,1-17 16 0,1 3 1 0,-3 0 9 16,1-1 6-16,-1 0-38 0,0 0 22 0,-2 1 23 15,-2 3 16-15,1 11 77 0,-6-14-16 0,3 14 39 16,-4 0-15-16,0 0-30 0,0 0 11 0,0 0-22 15,-5 0 37-15,0 0-29 0,0 0 37 0,0 0-59 16,1 0 0-16,-2 0-3 0,2 0-31 0,-2 0 16 16,0 0-32-16,0 0 9 0,1 0-25 0,-2 0 21 15,1 0 0-15,-1 14-5 0,-4 2 10 0,3 3-8 16,1 4 1-16,-5 0 3 0,3 4 6 0,-3 4-13 16,2-2 6-16,1 3-7 0,-4-1 5 15,1 2 13-15,1-1-14 0,1 0 12 0,-2-3-9 16,3-1 0-16,4-2 8 0,-2-3-13 0,4-2 10 15,0-3-53-15,3-2-7 0,0-4-36 0,4-12-15 16,0 10 19-16,4-10-27 0,2 0-5 0,0 0-38 16,3 0-50-16,-2-15 17 0</inkml:trace>
  <inkml:trace contextRef="#ctx0" brushRef="#br0" timeOffset="-108508.55">28291 5809 1094 0,'5'0'46'15,"-4"-14"27"-15,-1 14-12 0,0 0 9 0,0 0-17 16,0 0-14-16,-4 0 32 0,1 0-15 0,-2 0-19 16,0 0-11-16,0 0-8 0,1 0 0 0,-2 0-13 15,2 0-7-15,-2 0-6 0,0 0-14 0,-2 0 6 16,2 14 22-16,0 2-11 0,1-1 24 0,-1 0-7 16,-1-2-28-16,4 2 12 0,0-3-9 0,1-2-1 15,2-10 17-15,0 14-13 0,0-14 13 0,5 12-4 16,-2-12-1-16,4 0-8 0,-4 11-4 0,1-11 12 15,5 0-2-15,-4 0 9 0,5 0 0 0,-2 0-3 16,0 0 0-16,2 0 10 0,2 0-6 16,0-18 7-16,0-1-17 0,0 4-11 0,0 0 25 15,0-2-17-15,-1 5 23 0,-1-1-6 0,1 13-19 16,-2-13 11-16,-2 13-25 0,-1 0 31 0,-2 0-20 16,0 0 2-16,1 0 15 0,-5 0-23 0,0 0 0 15,0 0-73-15,0 0-18 0,-5 18-67 0,1 2-75 16,-2 0-53-16</inkml:trace>
  <inkml:trace contextRef="#ctx0" brushRef="#br0" timeOffset="-105639.59">25105 6984 654 0,'-1'0'-20'0,"-4"0"28"0,4 0-1 15,-4 0 14-15,4 0 32 0,-3 0-22 0,2 0 1 16,-1 0-1-16,-1 0 15 0,3 0-25 0,1 0 27 16,-2 0 0-16,-1 0-10 0,3 0 39 0,0 0-17 15,0 0-3-15,0 0-23 0,0 0 10 16,0 0-18-16,0 0-20 0,0 0 15 0,-1 0-27 0,-2 0 25 16,3 0 31-16,-1 0-15 0,-4 0 22 15,4 0-6-15,-1 0-37 0,-1 0 1 0,-1 0-5 16,-2-14-1-16,2 14 13 0,3 0 10 0,-4 0-23 15,-1-11-6-15,2 11 23 0,-2 0-9 0,1 0-6 16,-1 0 3-16,-3-10-9 0,2 10 11 0,-2 0 0 16,-1 0-2-16,0-11-24 0,0 11 5 0,-1 0 20 15,-1-12-11-15,-2 12 5 0,-1 0-1 0,-1-11-17 16,0 11 17-16,1 0 3 0,-4-12-13 0,2 12 6 16,1-12-12-16,-3 12 15 0,3-11-17 0,-1 11 20 15,-2-11-8-15,2 11 3 0,-3 0 6 16,1-15-5-16,2 15 12 0,-5-11-20 0,-1 11-7 15,1 0 19-15,1-12-8 0,-4 12 5 0,4 0 17 16,-1-14-40-16,2 14 11 0,-5-12 3 0,4 12 3 16,-1 0 2-16,-1-12 15 0,1 12-3 0,2-14-6 15,-2 14-2-15,2 0-7 0,-1 0 0 0,0-15 8 16,-3 15 3-16,2 0-20 0,1 0 18 0,-4 0-19 16,-1-9 15-16,0 9 0 0,-2 0-12 0,0 0 5 15,1 0 2-15,-6 0 1 0,1 0-2 0,3 0 2 16,-2 0-12-16,-1 0 11 0,-3 12 0 0,6-12-2 15,-4 12 21-15,4-12-33 0,-1 14 1 16,-2-14 28-16,1 11-23 0,2-11 29 0,-1 12-6 16,0-12-29-16,2 12-2 0,-2-12 8 0,0 12 13 15,4 0-1-15,-2-12 14 0,-1 16-23 0,4-4-11 16,-1 2 21-16,2-4-25 0,-3 1 15 0,6-2 10 16,-3 2-27-16,1-11 32 0,0 18-11 0,3-4-13 15,-3-2 12-15,6-1-15 0,-3 4 9 0,2-1-5 16,1 1 10-16,1-2 11 0,0 0-14 15,0 5 27-15,2-2-4 0,1 3-25 0,-1-2 25 0,-1 3-34 16,4 0 15-16,-4 4 12 0,4-4-26 16,1 6 37-16,-2-2-31 0,-1 1 13 0,6 2 9 0,-2-2-26 15,-1 3 10-15,3 0 5 0,-2 1 0 0,4 0 13 16,-4 0 1-16,6-3-26 0,-1 3 13 16,-1-3-12-16,4-2 13 0,-2 1-6 0,3-4-2 15,0 1-6-15,0-1 5 0,6 0 12 0,-2-1-10 16,2-1 8-16,3 0-7 0,-4-1-13 0,4 5 9 15,-2-6-4-15,2 3-4 0,1-2 22 0,1 3-21 16,0-2 1-16,0-1 12 0,4 0-5 0,-1 0 2 16,0-1 10-16,2-3-19 0,0 3 4 0,0-2 15 15,1-1-15-15,2 0 21 0,-2-2-27 0,3 0 20 16,-1-1-8-16,1 0-11 0,-1-1 17 16,4-10-6-16,-3 14 16 0,3-14-7 0,-2 11-2 15,0-11-8-15,4 10-11 0,-4-10 1 0,2 0 23 16,0 11-11-16,2-11 29 0,-1 0-21 0,2 9-9 15,0-9-1-15,-3 0-10 0,6 9 15 0,-1-9-6 16,0 0-5-16,0 11 7 0,2-11 11 0,-1 0-22 16,2 0 34-16,-2 0-11 0,2 10-11 0,0-10 13 15,2 0-22-15,-1 0 2 0,1 0 11 0,0 0-4 16,-1 0 9-16,-2 0-18 0,2 0 2 0,3 0 18 16,-8 0-25-16,7 0 27 0,-3-12-13 0,0 12 2 15,0-12 3-15,0 3-28 0,1-2 39 0,0 11-16 16,4-12-6-16,-1 3 15 0,1 9-39 0,0-11 32 15,0 1 17-15,1 10-15 0,3-13 17 16,-2 1-33-16,4 3 11 0,1 2 8 0,0-3 4 16,-1-2 4-16,3 1-18 0,-3 0 9 0,2-2-12 0,-1 0 9 15,-1 0 10-15,-1-1-7 0,-1-1-5 16,-3 2 12-16,1-1 0 0,1 1-13 0,-2 1 6 16,-1-2-3-16,0 1-15 0,-1-1 31 0,1 0-6 15,0 0-19-15,0-1 11 0,2-2 8 0,0 1-2 16,0-1-2-16,2 3-8 0,-1-1-20 0,2 3 5 15,-3-2 18-15,1 0 8 0,2 2-12 0,-4 3 5 16,-1-5 0-16,0 2-9 0,0 1 5 0,0-1 2 16,-3 3-12-16,-1-2-3 0,3 1 29 0,-4-1-11 15,-1 11 6-15,1-11 6 0,-2-3-24 16,1 5-3-16,-1-3-1 0,2 0 13 0,0 1-13 16,-2-4 20-16,4 3-7 0,-2-3 4 0,1 1 0 0,4-6-13 15,0 5 6-15,0-5-16 0,5 5 19 16,-4-4 9-16,-1-2-7 0,4 5-6 0,1-3 13 15,-4-1-15-15,4 2 4 0,-1-1 10 0,-3 0-15 16,1-1 12-16,1 2-10 0,-2-2 12 0,-1 0-2 16,0 0-15-16,-1 3 16 0,-2-2-6 0,2 0-8 15,-4-1 8-15,1 2 0 0,-2-3 2 16,1 1 15-16,0-1 1 0,0 0-10 0,-4 0-2 16,3-2-7-16,1 2 2 0,-3-2-4 0,1 0 5 15,-3 0 11-15,5 2-23 0,-3 3 20 0,-2-1-10 16,2 1-12-16,-2-2 5 0,0 2 13 0,0 0-11 15,-1 0 9-15,4-2 6 0,-3-2-26 0,2 1 11 16,-1 1-1-16,0-3 4 0,3 2 10 0,1-2-12 16,-4 3-6-16,3-4 17 0,-1 2-8 0,-2-2 8 15,4-2-10-15,-5 3-17 0,0-3 11 0,-3 0 10 16,1 2 11-16,-2-1 1 0,-2 0-5 0,2 0-9 16,-2 1-5-16,-2-1-4 0,3 2 6 0,-4-1 9 15,2 0-6-15,-2-1 14 0,2 1-9 0,-3 2-16 16,-1-2 23-16,3 0-6 0,-2 1 1 0,-2 0 5 15,2-2-17-15,-2 1 21 0,-2 1-15 0,1 0 20 16,-3 0-9-16,0 1-16 0,-1 0 10 16,-1-1-22-16,2 3 2 0,-4-1 17 0,3 3-5 15,-6-3 3-15,1 2 3 0,0 2-14 0,1-1 3 16,-4 1-4-16,-1-1 19 0,0 3-9 0,0 1 5 16,0-3 9-16,-4 2-15 0,-2 1 5 0,0-1 7 15,-4 2-21-15,0-1 25 0,-1 1-20 0,-4 1 1 16,-1-2 10-16,-1 4-8 0,-3-1 10 0,-3 2 0 15,0-2-7-15,-3 2-12 0,0 3 15 0,-5 6-19 16,1-9 18-16,0 9-3 0,0 0-8 0,-2-9 13 16,5 9-10-16,-2 0 11 0,1 0-6 0,2 0-6 15,-2-6 4-15,2 6-8 0,3 0 9 16,-3 0 15-16,0 0-10 0,-3 0 11 0,0 0 1 16,0 0-17-16,-4 0 4 0,2 0 3 0,-7 12-17 15,-1 1 14-15,-2 1-14 0,-1 0-1 0,-4 4 25 16,-4 1-17-16,0 1 35 0,0 3-30 0,-2 1 2 15,0 0 5-15,1 4-24 0,0-3 25 16,-1 1-24-16,1 0 20 0,2-1 11 0,0-2 3 0,2-2 1 16,-4 0-18-16,5 2-16 0,3-3-2 0,-3 0 15 15,0 0 8-15,1-1-3 0,2 3-19 16,-4-1-6-16,1 2 14 0,0 0 13 0,0 0 14 0,0 3-5 16,-2-2-18-16,1 5 1 0,-2-3 2 0,0 3-4 15,-2 2 4-15,-1-1-2 0,-2 1-17 16,-2 2 23-16,1 1 2 0,-6 1 0 0,1 2 12 15,1-1-11-15,-3-1-8 0,1 0 8 0,2-1-15 16,2-4 10-16,0-1 1 0,6 0-10 0,1-3 32 16,4-1-33-16,0-1 15 0,0-1 3 0,1 0-27 15,-1-2 27-15,0 4-25 0,0 0 4 0,-1 0 15 16,-1 4-20-16,-2 1 25 0,-1 1-45 0,-1 4-31 16,0 0-12-16,0 3-60 0,0-1 7 0,-2 2-8 15,0 1-35-15,4 0-41 0,-2-1-90 0</inkml:trace>
  <inkml:trace contextRef="#ctx0" brushRef="#br0" timeOffset="-102322.49">25804 7369 872 0,'-2'0'-9'0,"2"0"39"0,0 0-8 0,0 0 13 16,0 0-21-16,0 0-13 0,0 0 14 0,0 0-12 15,0 0 46-15,0 0-34 0,0 0 0 0,0 0-23 16,0 0 0-16,0 0-6 0,0 0-6 0,0 0 30 16,0 0-28-16,0 0 14 0,0 0 11 0,0 0-4 15,0 0 6-15,0 0-10 0,0 0 1 0,0 0-20 16,2 0 15-16,1 0 9 0,-2 0-12 15,1 0 9-15,-1 0-5 0,2 0 8 0,-1 0 9 16,-2 0-4-16,2 0-22 0,-2 0 5 0,2 0-12 16,-1 0 40-16,-1 16 0 0,5-7-5 0,-3 4 15 15,0 0-33-15,1 1 29 0,-2 4-5 0,3 3-17 16,-2 1-10-16,1 2 8 0,-2 2 17 0,2 0-25 16,2 1 28-16,-3-2-17 0,0 0-12 0,-1-3 41 15,2 1-17-15,-3-3 11 0,4-1-13 0,-4-2-10 16,2-3-18-16,1 3 6 0,-3-3 3 0,1-14-17 15,-1 15 18-15,0-15 15 0,0 14-23 0,0-14 17 16,0 0 35-16,0 0-45 0,0 0 12 0,0 0-21 16,0 0-56-16,0 0-42 0,0 0-18 15,0 0-52-15,-1 0-76 0</inkml:trace>
  <inkml:trace contextRef="#ctx0" brushRef="#br0" timeOffset="-101846.95">25608 7704 775 0,'-4'0'-23'0,"-1"0"6"0,2 0-9 16,3 0-4-16,-2 0 40 0,2 0-24 0,0 0 5 16,0 0 9-16,4 0-18 0,0 0 6 0,0 15 29 15,0-2-6-15,0 0-11 0,2 2 6 0,-1 0-17 16,4 2-4-16,-2-2 7 0,2 2-1 15,1-2 6-15,0 2 29 0,2-1 1 0,-2-3-15 16,-2 1-3-16,1-1-17 0,-5 0-16 0,6-1 6 16,-3-2 14-16,-1 1-2 0,2-11 0 0,-3 14 29 15,2-14-39-15,1 11 7 0,-1-11 19 0,-2 0-14 16,1 11 23-16,2-11-11 0,-3 0 0 0,4 0 1 16,-2 0 1-16,3 0 6 0,2 0 9 0,-2-19 31 15,1 4-40-15,4-5 18 0,-4-1-22 0,5-4-30 16,0 1 35-16,-2-5-39 0,1 3 36 0,-2 0-10 15,0 0-6-15,-2 3 24 0,-1 3-35 0,0 3-41 16,-4 4-23-16,0-1-111 0,-2 2-19 16</inkml:trace>
  <inkml:trace contextRef="#ctx0" brushRef="#br0" timeOffset="-100937.79">25402 8259 336 0,'1'0'-5'0,"4"0"-12"0,-4 0 6 0,-1 0 13 16,3 0 7-16,-2 0 32 0,-1 0 46 15,3 0-21-15,-1 0 18 0,-1 14-17 0,2-14-25 16,-1 14 6-16,0-2-27 0,1-2 18 0,-3 3-5 16,3 0-9-16,-1 4-2 0,-2 0 3 0,0 1-11 15,0 0 9-15,0 2-4 0,0 1-13 0,0-2-14 16,0-1 2-16,-5-3 16 0,5 1-15 0,-3-3-10 16,3-13 14-16,-2 16 2 0,2-16 10 0,0 0 1 15,0 12-18-15,0-12-7 0,0 0-2 0,0 0 1 16,0 0-3-16,4 0-11 0,-3 0-11 0,4 0 2 15,-3 0-16-15,1-19 13 0,2-2-43 0,-1 1 32 16,2-1 2-16,-2-4 27 0,0 0 20 16,-1-2-20-16,2 0 31 0,-1 0-41 0,-3 2 49 15,2 1-10-15,-1 3 7 0,-1 2 34 0,-1 4-22 16,0 3 56-16,0 3 7 0,0 9-28 0,0 0 38 16,0 0-48-16,0-9-32 0,0 9 13 0,0 0-26 15,0 0 1-15,0 0 5 0,-3 0-12 0,3 0 5 16,0 0 5-16,0 0-18 0,0 0 4 0,0 0-7 15,0 0-16-15,0 10 31 0,0-10 24 0,0 17-32 16,0-3 24-16,0 2-29 0,0 1-25 0,3-3 45 16,2 3-7-16,-3-2 16 0,1 0-9 0,4 0-2 15,-1-1-19-15,-3 0 2 0,4-3 4 16,-1-11-26-16,0 15 12 0,0-15 31 0,4 12 2 0,-4-12 8 16,2 0 5-16,-1 14-38 0,0-14 5 0,1 0 13 15,0 0-34-15,0 0 13 0,0 0 24 16,0 0-17-16,-3 0 35 0,5 0-7 0,-1 0-13 15,-2-16 3-15,0 1-12 0,1 0-14 0,0 0-11 16,-2 0 0-16,0 1 25 0,0-3 23 0,-4 3 0 16,1-1 4-16,-3 1-18 0,3 4 6 0,-1 10-5 15,-2-11-15-15,0 11 15 0,0 0-20 16,0 0 4-16,0 0 19 0,0 0-41 0,0 0 14 0,0 0 8 16,0 0-23-16,0 0 24 0,0 0 0 15,0 0-20-15,0 0 28 0,0 0 13 0,0 0-5 0,0 0-3 16,0 0 5-16,0 0-8 0,0 0-24 15,2 15 35-15,1-4-39 0,0 3 20 0,1 1 28 16,1 0-43-16,-4 1 59 0,2 0-36 0,2 1-2 16,-1-2-22-16,2-3-65 0,-1 2-17 0,2-2-36 15,-1-12-3-15,4 14 25 0,0-14 7 0,2 13-71 16</inkml:trace>
  <inkml:trace contextRef="#ctx0" brushRef="#br0" timeOffset="-100588.73">25882 8440 951 0,'0'0'18'0,"-3"0"-4"16,0 0-10-16,1 0 11 0,2 0-34 0,-2 0 12 15,2 0 6-15,0 0-7 0,0 0-10 0,0 0-3 16,0 0 41-16,4 0-44 0,-1 0 45 0,-2 0-2 16,2 0-29-16,2 0 20 0,-3 0-6 0,4-12-9 15,-2 12-12-15,2 0 21 0,-2-12 5 0,2 1-2 16,2 11 13-16,-4-15-5 0,0 2-22 0,0 0 28 15,2 2-23-15,-4 0-5 0,0-2 21 0,-2 4-15 16,0-2 4-16,0 11 39 0,0-9-5 0,-4 9-4 16,-2 0 34-16,1-11-49 0,0 11 2 0,-2 0 12 15,4 0-19-15,-3 0-2 0,2 0-15 16,-2 0 7-16,2 0-6 0,-2 0 13 0,4 0-12 0,-3 0-25 16,2 0-9-16,2 11 45 0,1-11-3 15,0 14 10-15,0-4 8 0,0-10-43 0,0 16 5 16,3-3 17-16,3-13-20 0,-2 14 15 0,4-2 4 15,-2-12-21-15,2 14-23 0,-3-14-20 0,4 14-17 16,-1-14-51-16,2 12 21 0,-1-12-17 0,3 0-37 16,-2 0-14-16</inkml:trace>
  <inkml:trace contextRef="#ctx0" brushRef="#br0" timeOffset="-100090.28">26092 8230 900 0,'-1'0'33'15,"1"0"16"-15,-3 0 6 0,1 0 13 0,2 0-56 0,0 0-1 16,0 0-9-16,0 0-11 0,0 0 31 15,0 0-17-15,0 0-12 0,0 0 18 0,0 0-2 0,0 0-11 16,2 0 14-16,-2 9-41 0,3 5 18 16,-2-1 35-16,-1 1-22 0,0 0 29 0,0 1-48 15,2 0-2-15,0-1 18 0,-2 0-18 0,0-3 21 16,0-11-20-16,0 15 36 0,0-15 8 0,0 12-16 16,0-12 18-16,0 0-36 0,0 0 8 0,0 0 2 15,0 0-15-15,0 0 38 0,0 0-29 0,0 0 37 16,0 0-26-16,0 0-20 0,0 0 10 0,0 0-39 15,0 0 45-15,2 0-22 0,1 0 5 0,-2-12 34 16,1 1-21-16,0 0-3 0,3 11 17 0,-2-14-20 16,3 1-15-16,1 1 13 0,-2 1 18 0,0 11-8 15,0-15 1-15,1 4 15 0,0 11-30 16,3-11-7-16,-4 11 8 0,1-12-14 0,0 12 9 0,-2 0 9 16,2 0 15-16,-2 0 10 0,-2 0-26 0,1 0 22 15,-2 0 10-15,1 0-21 0,2 0 15 16,-1 0-24-16,-2 0-12 0,1 0 24 0,1 0-8 15,-2 15 14-15,3-2-69 0,-2-1 5 0,2-1-24 16,0 1-9-16,1-3 7 0,-4-9-67 0,3 14-27 16,2-4-23-16</inkml:trace>
  <inkml:trace contextRef="#ctx0" brushRef="#br0" timeOffset="-99692.58">26376 8213 902 0,'-1'0'-7'0,"-4"0"26"0,-1 0 15 16,2 0 6-16,-2 0 18 0,2 0-24 0,-2 0-29 15,-2 0 12-15,2 0-19 0,0 0-23 0,-1 0 23 16,0 0-11-16,-1 0 17 0,3 17 6 0,-4-5 1 16,3 0-21-16,2 0 4 0,0-1 22 0,2-11-13 15,1 14 16-15,-2-2-28 0,3-12-10 0,0 12 20 16,0-12-23-16,6 11 33 0,-2-11-16 15,5 0-8-15,-4 12 22 0,1-12-7 0,3 0 11 16,-3 0-3-16,1 0-8 0,-1 0-27 0,2 0 4 0,1 0 5 16,-3 0 13-16,-1 0 19 0,1 0 28 15,0-12-44-15,-2 3-2 0,2 9 1 0,-2-14-25 16,1 3 41-16,-4 11-17 0,3-12 9 0,-4 12-4 16,0-11-22-16,0 11 15 0,0 0-12 0,0 0 9 15,0 0 29-15,0 0 3 0,0 0 1 0,0 0-17 16,0 0-8-16,0 0-15 0,0 0-5 0,0 0 25 15,0 0-30-15,0 0 1 0,0 0 14 0,0 0-2 16,0 0 7-16,0 0 26 0,5 14-63 0,-2-14-26 16,1 11-5-16,0 3-41 0,2-14 17 0,3 14-11 15,-2-7-70-15</inkml:trace>
  <inkml:trace contextRef="#ctx0" brushRef="#br0" timeOffset="-99197.84">26572 8155 867 0,'-4'0'-10'15,"1"0"5"-15,-6 0 34 0,2 0 9 0,-2 0 2 16,4 0-21-16,-4 0-39 0,2 0 19 0,-2 0 16 16,3 12-5-16,0-12 22 0,1 14-39 0,0-14 0 15,0 14-11-15,2-5 5 0,1-9-1 0,1 14-2 16,-2-14 36-16,3 12-26 0,0-12 26 15,0 0-19-15,6 0-3 0,-2 9 5 0,2-9-20 16,-2 0 22-16,2 0-23 0,3 0 10 0,-2 0 10 16,0 0-29-16,-1 0 46 0,0 0-24 0,-1 0 9 15,1 0 5-15,-2 0-34 0,2-9 24 16,0-3 12-16,-2 3 12 0,1-1-4 0,-4 10-11 0,2-15-29 16,-2 5 24-16,-1 10-8 0,2-10-3 0,-2 10 25 15,0 0-56-15,0 0 44 0,0 0 11 16,0 0-27-16,0 0 13 0,0 0-5 0,0 0-27 0,0 0 13 15,0 0 9-15,0 0-16 0,0 0 28 0,0 0 5 16,0 0 6-16,0 0 7 0,4 0-9 16,0 10-2-16,2 0-12 0,-1 1 20 0,0 3-7 15,0 1 42-15,0 0 21 0,0 0-9 0,-4 0 24 16,3 1-52-16,-4 2 8 0,2-3-8 0,-2 2-43 16,0-2 16-16,0-1-10 0,-3 0-5 0,-1-1 28 15,-2 0 4-15,2-13-10 0,-5 15-2 0,3-4 21 16,0-11-27-16,-2 15 7 0,1-15 3 0,-4 15-27 15,0-15 7-15,1 0 15 0,0 14-32 0,0-14-28 16,-5 0-10-16,5 0-27 0,0 0 4 0,0 0-50 16,0 0-19-16,3 0-12 0,-2 0-41 15,3-15 58-15,2-1-38 0</inkml:trace>
  <inkml:trace contextRef="#ctx0" brushRef="#br0" timeOffset="-98971.93">26674 8172 990 0,'0'0'-4'0,"0"0"16"0,0 0-1 16,0 0-3-16,0 0 18 0,0 0-28 0,0 0 9 16,0 0-6-16,0 12-17 0,0-1 30 0,0 1-29 15,0-1 23-15,0 1-5 0,0-12-7 16,0 14 20-16,5-1-18 0,-4-1-2 0,-1-12 13 15,4 14-34-15,-4-3 0 0,5-11-12 0,-5 13-79 16,1-13-32-16,4 0-28 0,-4 0-40 0</inkml:trace>
  <inkml:trace contextRef="#ctx0" brushRef="#br0" timeOffset="-98425.75">26725 7960 952 0,'-5'0'2'0,"1"0"-2"0,3 0 7 15,-4 0 10-15,5 0-17 0,-1 0 13 0,-2 0-29 16,3 0 2-16,0 0 18 0,0 0-2 0,0 0 12 16,6 0-1-16,-2 0-26 0,0 0-5 0,1 0 10 15,-1 14-11-15,-1-2 24 0,1 0-5 0,1 0 10 16,-5-1-27-16,1 1 29 0,-1 3-8 0,0-1-39 15,0-2 59-15,0 3-25 0,0 1 5 0,0-2 21 16,0 2-47-16,0-2-5 0,0 1 18 0,0 2 18 16,0-3 3-16,0 0 20 0,0 1-14 0,0-2-21 15,0-2 16-15,0 1-23 0,0 0-6 16,0-12 10-16,0 13-5 0,0-13 17 0,0 9 0 16,0-9 6-16,0 0-5 0,0 0-8 0,0 0-22 0,0 0 14 15,0 0-19-15,0 0 19 0,0 0 23 16,0 0-28-16,0 0 58 0,0 0-48 0,0 0 9 15,0 0 9-15,0 0-44 0,3 0 22 0,-3 0 11 16,1 0 0-16,-1 0 20 0,2 0-12 0,1-9 14 16,-2 9-36-16,2-12 16 0,0 1 10 0,0 11-53 15,0-12 38-15,1 12-13 0,0-11 8 0,1 11 26 16,0-9-5-16,0 9-35 0,1-11 32 0,-2 11-23 16,2-10 2-16,-2 10 40 0,2 0-53 0,-1-10 42 15,0 10-3-15,1 0-35 0,-1 0 2 0,0 0-12 16,-4 0-8-16,2 0 27 0,-2 0 34 15,1 0-20-15,1 0 7 0,-3 0-4 0,1 0 0 16,4 0-11-16,-4 0-1 0,2 0 1 0,1 0-16 16,-1 11 32-16,1-11 22 0,1 14-44 0,-4-14 16 15,3 13 1-15,-2-2-37 0,1-11 4 0,-2 11-79 16,4-11-88-16,-4 10-48 0</inkml:trace>
  <inkml:trace contextRef="#ctx0" brushRef="#br0" timeOffset="-97646.38">25589 8654 472 0,'5'0'16'15,"-5"0"25"-15,2 0 7 0,1 0-5 0,0 0-7 16,-1 0-24-16,0 0 2 0,-2 0-6 0,0 0 22 16,2 0 27-16,-2 0-3 0,0 0 43 0,0 0-7 15,0 0-28-15,0 0-23 0,0 0-17 16,0 20-17-16,0 0 9 0,0 1 7 0,-4 1-25 0,-1 0-1 15,2 7 12-15,1-5 19 0,-3 2-8 16,0-2 19-16,0-4-31 0,2-1-35 0,-1-1 17 16,2-4-13-16,0-14 25 0,0 15 19 0,-1-15 10 15,3 0-39-15,0 0-26 0,0 0 22 0,0 0 2 16,0 0 18-16,0 0 31 0,5 0-43 0,-3 0 4 16,4 0 3-16,0 0-15 0,1 0 24 0,0-19-10 15,3 1-7-15,-1 0-11 0,6-2 11 0,-4-1-12 16,2-2 14-16,-1 3 37 0,2-1-2 0,-2 1-9 15,0 2-6-15,0 1-26 0,0 0-13 0,-2 3 23 16,-2 14-6-16,2-15-12 0,-2 15 26 16,-1 0-10-16,-4 0 8 0,-1-13 36 0,0 13-36 15,0 0-4-15,-2 0-31 0,0 0-43 0,0 0-6 16,0 0 17-16,-8 0-1 0,4 0-12 0,-2 0 31 16,-2 0 0-16,2 0 40 0,0 15 40 0,-3-2-40 15,4 0-15-15,-1 1-4 0,-3-14-3 0,6 15 20 16,-1-15-4-16,0 15 29 0,-1-15 10 15,4 0-7-15,-1 15 9 0,2-15-33 0,0 0-13 0,0 0 22 16,3 0-26-16,2 14 25 0,-1-14-29 0,0 0 3 16,-1 11 26-16,4-11-14 0,1 0 22 0,-3 14-5 15,2-14-19-15,1 0 0 0,2 12 8 0,3-12 8 16,-2 0 14-16,1 0-20 0,2 0 7 16,-1 14-30-16,0-14-28 0,0 0 3 0,4 0-28 15,-2 0 4-15,-4 0-27 0,5 0-37 0</inkml:trace>
  <inkml:trace contextRef="#ctx0" brushRef="#br0" timeOffset="-96946.05">26052 8663 1260 0,'-3'0'9'16,"-2"0"-4"-16,1 0 6 0,0 0-19 0,-2 0 21 15,0 0-11-15,-1 0 7 0,3 0 11 16,-5 0-22-16,1 0 18 0,0 0 1 0,0 12-36 0,0-12 16 15,3 19 6-15,-2-3-15 0,2-2 29 16,2 1-22-16,-1-15-20 0,2 19 12 0,2-4 5 16,0-15 16-16,0 15-10 0,4-15 16 0,0 15-29 15,0-15-7-15,5 16 31 0,-2-16-41 0,0 0 64 16,5 0-29-16,-5 0-4 0,3 0 27 0,0 0-46 16,0 0 38-16,0 0-19 0,2 0 4 0,-2 0 24 15,3 0-16-15,-4-16-21 0,-1 3-2 0,2 0-16 16,-1 13 1-16,-2-18 12 0,-1 3 19 0,-2 15 21 15,0-15-7-15,1 15 24 0,-4-13-28 0,1 13-36 16,0 0 17-16,-2 0-6 0,2 0-1 0,1 0 13 16,-3 0 1-16,0 0-29 0,0 0 21 15,0 0-17-15,0 0 19 0,1 0 32 0,-1 0-48 16,0 0 61-16,0 0-83 0,2 0-1 0,1 0 46 16,-3 0-40-16,1 0 64 0,1 17 5 0,0-6-86 15,4-11 18-15,-2 15-30 0,1-15-42 0,-4 15 20 16,3-15-4-16,2 0-18 0,-1 0 21 0,0 0 71 15,0 0-16-15,0 0 27 0,1 0-8 0,0 0-16 16,0-17 19-16,0-1-11 0,1 3 23 0,-4 0 10 16,4 0-11-16,-1 1-2 0,-3 2-3 0,1 12 6 15,-1-16 28-15,-2 16 13 0,3-15-11 16,-2 15-14-16,1-13-25 0,-3 13 51 0,1 0-12 16,-1 0 8-16,0 0 11 0,0 0-36 0,0 0-8 0,2 0 6 15,-2 0-20-15,2 0 2 0,-2 0 39 16,0 0 2-16,0 0 11 0,0 0-17 0,0 0 19 15,0 0-35-15,0 19 3 0,0-3-2 0,0-2-23 16,0-14-14-16,0 16 20 0,0-1 11 0,0-15-13 16,0 17 46-16,0-17-29 0,0 0-30 0,0 12 14 15,2-12-6-15,2 0 8 0,1 0 13 0,-2 0-22 16,4 0-12-16,-2 0 4 0,0 0-12 0,1 0 59 16,-1 0-18-16,1-17-9 0,3 4 31 0,-2 13-67 15,3-17 26-15,-1 4 25 0,1 13-11 0,-3-14 20 16,3 14-5-16,-1-16-29 0,1 16 16 15,-4-14-6-15,4 14-6 0,-3 0 17 0,2-12-20 16,-4 12 13-16,1 0 3 0,0 0-6 0,-2 0 4 16,2 0-5-16,-2 0 4 0,1 0-52 0,-1 0-51 15,-3 17-51-15,4 1-89 0</inkml:trace>
  <inkml:trace contextRef="#ctx0" brushRef="#br0" timeOffset="-96353.59">25919 9154 1137 0,'-3'0'-5'0,"3"0"31"0,-4 0-15 0,2 0 16 0,2 0 11 16,0 0-70-16,0 0 26 0,0 0-6 0,0 0-6 15,0 0 52-15,2 0-26 0,0 0 1 0,0 0 15 16,1 19-28-16,2 0 37 0,-3-2-22 16,3 3-36-16,0 4 40 0,0-2-40 0,-2 1 8 15,1-2 21-15,0-1-1 0,-2 0 0 0,-1-2 9 16,2-2-15-16,-1-3 10 0,0-1-3 0,0-12-7 15,1 15 13-15,-3-15-20 0,1 15 32 0,-1-15-32 16,0 0 29-16,0 0 3 0,0 0-30 0,0 0 22 16,0 0-2-16,0 0-8 0,0 0 2 0,0 0 6 15,0 0-16-15,-1 0-8 0,-4-16 4 0,3 2 14 16,0-4-30-16,-1 1 1 0,3-5 17 0,-1-2 7 16,-1-1 4-16,2 0-25 0,0-1 22 15,0 1-28-15,0 3 11 0,6 0 40 0,-2 1-29 16,2 3 20-16,-2 1-23 0,2 0-8 0,2 2 9 15,0 4-10-15,-2 0 19 0,2 11-9 0,-2-15-20 16,4 15 26-16,0-14-21 0,-2 14 21 0,0-15-12 16,0 15-13-16,0 0 34 0,2-10-5 0,-4 10 20 15,0 0-16-15,-2 0-16 0,0 0 5 0,1 0 13 16,-5 0 19-16,1 0 16 0,-1 0-14 0,0 0-1 16,0 15-11-16,-4-2-8 0,0 0-36 0,1 2 4 15,-4 0 36-15,-1 3-31 0,0-1 45 0,0-1-4 16,0 2-68-16,0-3 14 0,-2-1-25 0,0 1-62 15,2-3 14-15,0-12-34 0,3 12-41 0,0-12-24 16,1 0-4-16</inkml:trace>
  <inkml:trace contextRef="#ctx0" brushRef="#br0" timeOffset="-95690.04">26210 9125 1391 0,'-4'0'-5'0,"0"0"-6"16,1 0 7-16,-2 0-4 0,1 0 6 15,-2 0 21-15,0 17-24 0,1-5 1 0,-4-12-16 0,-1 19 0 16,4-3 24-16,-2-2 3 0,0 1 19 0,3 1-17 16,-4-6-17-16,3-10 0 0,5 18-7 15,-4-7 6-15,5-11 13 0,0 15-9 0,0-15 8 16,0 0-3-16,5 11-7 0,0-11 12 0,1 0-3 15,0 0 1-15,3 0-5 0,-4 0 14 0,1 0-19 16,2 0 2-16,0 0 10 0,2 0-21 0,-1 0 13 16,-2 0 10-16,3-15-4 0,0 0 1 0,-1-1 5 15,-2 1-23-15,3-1 33 0,-1 0-52 0,-3 2 23 16,-1 1 25-16,0 13-37 0,-2-16 56 16,-1 16-45-16,0 0-9 0,1-11 29 0,-3 11-22 0,0 0 35 15,0 0-18-15,0 0-20 0,0 0 41 0,0 0-13 16,0 0-7-16,0 0 2 0,0 0-43 15,0 0 17-15,0 0 22 0,1 0-3 0,-1 0 9 16,0 0-76-16,2 0-11 0,0 0-24 0,0 0-16 16,2 0 33-16,1 0-4 0,-4 0 16 0,5 0 29 15,-2 0 20-15,0 0 3 0,1 0 14 0,-4 0-6 16,4 0 13-16,-4 0 17 0,3 0-28 0,1 0 10 16,-4 0-6-16,1 0-10 0,0-13 41 0,0 13-5 15,1 0 44-15,-3 0 33 0,0 0-20 0,0 0 6 16,0 0-53-16,0 0-14 0,0 0-7 0,0 0 0 15,0 0-4-15,0 0-36 0,0 0 34 0,0 0-17 16,0 0-7-16,0 0 45 0,1 0-28 0,1 0 10 16,2 0 42-16,-1 0-12 0,0 15-10 0,1 2 14 15,0 0-13-15,1 1 9 0,0 0 36 16,0 5-7-16,-2 0 0 0,1 0 1 0,0 3-21 16,1-3 13-16,-4 2-12 0,-1 0-5 0,0-2-2 15,0 1-45-15,0-1 16 0,0 0-3 0,-6-2 8 16,1 1 20-16,0-5 3 0,-1 1-33 0,2-4 0 15,-2-14 23-15,1 16-13 0,0-16 11 0,-3 0-6 16,0 0-15-16,3 18-30 0,-4-18-21 0,2 0-17 16,-3 0-59-16,0 0-18 0,-3 0-24 0,1 0-78 15,1-15 15-15,-4-4-23 0,4-4 5 0</inkml:trace>
  <inkml:trace contextRef="#ctx0" brushRef="#br0" timeOffset="-95508.59">26398 8965 771 0,'0'0'0'0,"2"0"-9"16,-2 0 18-16,2 0-12 0,1 0 5 15,0 0 24-15,1 0-49 0,2 0-52 0,0 0-20 0,4 0-74 16,-2 0-10-16</inkml:trace>
  <inkml:trace contextRef="#ctx0" brushRef="#br0" timeOffset="-94642.64">26591 8994 1032 0,'-5'0'8'0,"1"0"15"0,0 0-17 15,-2 15 0-15,0-15-21 0,0 14 5 0,-4-2 22 16,5 2 14-16,-4-3 41 0,2 2-62 15,-2 3 21-15,-1-1-1 0,4-1-33 0,0 2 35 16,2-2-8-16,0-3-36 0,2 4 6 0,-2-2 29 16,4-2-28-16,0-11 23 0,0 16-13 0,0-16-13 15,6 15 17-15,-2-15-4 0,2 0-7 0,0 13 14 16,1-13-22-16,0 0 7 0,2 0 6 0,-2 0 21 16,2 0-26-16,1 0 14 0,1 0 13 0,-1 0-26 15,0-15 44-15,2 2-25 0,1-4-8 0,-2 1-29 16,0-3 24-16,-1 1-19 0,0-1 36 0,-5 2 33 15,1 2-67-15,0 1 42 0,-3 2-47 0,-2 12-5 16,1-13 35-16,-2 13-16 0,0 0 48 0,0 0-45 16,0 0 28-16,-3 0 14 0,-1 0-57 0,-1 0 51 15,4 0-24-15,-2 0-5 0,1 0 5 16,-2 0-24-16,4 0 15 0,-1 0-24 0,1 0 44 16,-3 0-11-16,3 15-16 0,0-1 18 0,0-2-18 15,0 1 0-15,4 2 2 0,-1-4 9 0,0-11-19 16,1 14-8-16,2-14-40 0,-2 14-49 0,2-14-19 15,3 0 20-15,-2 0 29 0,2 0 58 0,-2 0-16 16,1 0 26-16,-2 0 16 0,4-16-40 0,0-2 44 16,-4-2 6-16,3 1-27 0,-2-3 38 0,2 1 4 15,-4-2-46-15,1 3 17 0,0 0 16 0,-2 5 21 16,1 0 16-16,-4 4 16 0,3 11-39 0,-4-14-3 16,2 14 10-16,1 0 1 0,-3-13 24 0,1 13-16 15,-1 0-15-15,0 0-4 0,3 0-11 16,-3 0-19-16,1 0 13 0,-1 0 7 0,0 0 12 15,0 0 7-15,0 0-2 0,0 0-9 0,0 18-33 16,0-3 6-16,-4 5 19 0,0 1-6 0,-2 4-10 16,2-1 40-16,-2 5-48 0,0-1 7 0,-4 0 53 15,4-3-41-15,1 1-1 0,-4-6-7 16,6 2-43-16,-1-9 31 0,-1 1 17 0,5-14 8 0,-1 0 12 16,1 0-11-16,0 0-19 0,0 0 18 0,0 0-12 15,0 0-9-15,0 0 8 0,6 0-25 0,-2 0 16 16,2 0 10-16,1 0 17 0,2-19-12 15,2 3 23-15,1 0-44 0,1-4 12 0,1 0 11 16,-1-2-39-16,2 3 49 0,-4-1 3 0,5-2-13 16,-2 2-4-16,-2 5-24 0,1-1-16 0,-2 1 26 15,-2 3 11-15,-2 12-27 0,-1-12 10 0,1 12-48 16,-5 0 14-16,-1-11 6 0,-1 11-65 0,0 0 11 16,0 0-53-16,-3 0-22 0,-5 0 61 0,2 0 6 15,-3 15 79-15,2 0-4 0,-3-1 37 0,0 2 16 16,-2-1 9-16,2-2 58 0,0-2-32 0,0-11-6 15,1 15-22-15,2-15 2 0,3 11-8 0,-1-11 0 16,4 0-26-16,-2 0-16 0,3 0 3 0,0 0 29 16,0 0-40-16,6 0 24 0,-2 0 8 0,2 0-37 15,3 0 66-15,-4 0-37 0,4 0-37 0,1 0 43 16,2 0 12-16,2 0 6 0,-1 0 32 16,6 0-60-16,-2-14-16 0,2 4-7 0,2-1-56 15,0 0-1-15,-4-1-51 0,6 3 32 0,-6 0 18 16</inkml:trace>
  <inkml:trace contextRef="#ctx0" brushRef="#br0" timeOffset="-94225.76">27257 8929 1017 0,'0'0'29'0,"0"-12"20"0,-5 12-14 0,1 0 35 16,-2 0-25-16,3-13-5 0,-4 13 7 0,1 0-21 15,1 0 22-15,-4 0-13 0,3 0 8 16,0 0-6-16,-1 0-24 0,-1 0-2 0,-1 0-4 15,2 0-5-15,-2 0-7 0,3 0 11 0,1 0-14 16,-1 0-12-16,2 0 10 0,-2 14 3 0,4-14-7 16,-1 0 12-16,2 13 4 0,1-13-31 0,0 14 33 15,0-14 0-15,6 14-6 0,0-14 1 0,-1 9-24 16,1-9 18-16,3 14-21 0,-1-14 17 0,0 0 27 16,3 0-20-16,-1 0 32 0,0 0-7 15,0 0-8-15,3 0-21 0,-3 0 0 0,-1 0 0 0,1 0 21 16,-1-14 13-16,1 5-9 0,-3 9-15 15,2-15-30-15,-3 1 25 0,-1 14-23 0,0-15 28 0,0 15 15 16,0-14 0-16,-4 14 5 0,3-12 0 0,-4 12-3 16,3 0-23-16,-3 0 14 0,0 0-5 15,0 0-11-15,0 0 7 0,0 0-4 0,0 0-3 16,0 0 10-16,0 0 8 0,0 0-14 0,0 0 3 16,-4 0-21-16,1 0-9 0,2 15 13 0,1-1 17 15,-2 1 2-15,2 0 12 0,0 1-15 0,0-1-15 16,0 0 26-16,0-1-40 0,0-3-11 0,0-11-30 15,0 16-79-15,3-16-24 0,0 14-13 16,-2-14 0-16,4 9 18 0,-4-9-17 0</inkml:trace>
  <inkml:trace contextRef="#ctx0" brushRef="#br0" timeOffset="-93870.94">27382 8892 389 0,'0'0'40'0,"0"0"1"0,0 0 18 16,0 0 3-16,0 0-3 0,3 0-7 0,-3 0 28 15,1 0 9-15,-1 0-31 0,0 0-1 0,3 17-41 16,-3-2-9-16,0-3 9 0,0 0 1 0,0 2-10 16,0-2-12-16,0 3-3 0,-7-1 15 0,6-3 10 15,-4 3 0-15,2-4-13 0,-1 4 7 16,0-14-14-16,-1 15 5 0,1-15 12 0,1 14-27 0,-1-14 4 15,1 0-7-15,2 10-21 0,-1-10 15 16,2 0 31-16,0 0-2 0,0 0 4 0,0 0 5 16,3 0-50-16,1 0 22 0,1 0 7 0,0 0-23 15,0 0 26-15,1-13-5 0,-1 13 9 0,1-11-7 16,3 11-6-16,-3-11 12 0,4 11-32 0,-5 0 41 16,4 0-7-16,-3 0 16 0,2 0 1 0,0 0 2 15,-3 0-13-15,4 0-27 0,-2 13 44 0,0 1-24 16,-1 2 14-16,0 2-62 0,0 2-96 15,2 2-101-15,-5 4-11 0</inkml:trace>
  <inkml:trace contextRef="#ctx0" brushRef="#br0" timeOffset="-73074.55">8247 10647 498 0,'-4'-15'-14'0,"3"15"63"0,-2 0-13 0,1 0 7 15,-2 0 10-15,3 0-30 0,-1 0-1 0,2 0 20 16,0 0-7-16,0 0 15 0,0 0 20 0,0 0-48 15,0 0 8-15,0 0-11 0,0 0-28 0,0 0 35 16,0 0-31-16,0 0-5 0,0 0 0 16,0 0-14-16,2 0 42 0,-1 0-43 0,2 0 16 15,-2 0 10-15,-1 0-8 0,2 0 22 0,1 0 10 16,-2 0-17-16,3 0-24 0,-2 0 14 0,2 0-12 16,-1 0-8-16,0 0 24 0,1 0-3 0,-2 0 16 15,2 0 19-15,2 14 0 0,-2-2-22 0,2 3-30 16,-2 1 37-16,2 2-6 0,-2 1-5 0,1 1 21 15,-1 2-28-15,-3-2-18 0,1 1 28 0,2 0 0 16,-4-4-9-16,3 0 22 0,-3-5-15 0,1-12 4 16,1 15-24-16,1-15 1 0,-2 0 19 0,-1 0-44 15,3 0 52-15,-3 11-13 0,2-11-23 16,-1 0 50-16,-1 0-38 0,3 0 15 0,0 0 7 16,0 0-35-16,-2 0 10 0,2 0-16 0,0 0 18 15,4 0 57-15,0-11 4 0,3-4 11 0,5-3-13 16,-1-2-2-16,3-4-44 0,5-4 23 0,1-5-9 15,3-1-12-15,0-1 16 0,0-1-34 0,0-1 7 16,1 0-11-16,-1 1 11 0,3 1 10 0,-6 1-1 16,3 3-62-16,-1 1-53 0,-1 4-63 0,-1 6-95 15,0 3-28-15</inkml:trace>
  <inkml:trace contextRef="#ctx0" brushRef="#br0" timeOffset="-65744.64">5474 9755 541 0,'0'0'-7'0,"0"0"8"0,0 0 16 16,-2 0-11-16,2 0 31 0,0 0 0 0,-2 0-15 16,2 0 28-16,-1 0-13 0,-2 0-10 0,3 0 4 15,-2 0-13-15,2 0-3 0,-4 0 3 0,4-14-7 16,-1 14 36-16,-2 0-31 0,1 0 18 0,-2 0 3 16,1 0-27-16,2 0 17 0,-1 0-5 0,-2 0-14 15,2 0-1-15,-2 0 19 0,0 0 1 16,-2 0 18-16,2 0-6 0,-2 0 2 0,-1 0-3 15,-2 0-34-15,3 0 34 0,-4 0-19 0,2 0-34 16,-4 0 44-16,2 0-38 0,0 0-8 0,3 0 51 16,-5 0-23-16,2 0-15 0,3 0 50 0,-3 0-41 15,0 0 18-15,0 0 25 0,0 0-41 0,-2 0 11 16,-1 0-25-16,0 0 3 0,-1 0-8 16,1 0 18-16,-2 0 14 0,1 0 5 0,0 0-16 0,2 0 2 15,-4 0-2-15,3 0-3 0,2 0 6 0,-1 0-4 16,-1 0 6-16,2 0-29 0,1 0 43 0,-2 0-35 15,2 0 14-15,0 0-11 0,0 0-17 0,1 14 27 16,-1-14-36-16,1 0 33 0,1 0 13 16,-1 14-25-16,2-14 20 0,-2 0-3 0,2 14-15 15,1-14 13-15,-1 0 10 0,1 13-27 0,3-13 18 16,-4 0 9-16,4 0-16 0,-1 0 5 0,1 0-17 16,3 0-3-16,-1 0-27 0,1 0-22 0,0 0-8 15,0 0-29-15,0 0 19 0,0 0-5 0,4 0-52 16,0 0-12-16,2 0-48 0,0 0-22 0,1 0 29 15</inkml:trace>
  <inkml:trace contextRef="#ctx0" brushRef="#br0" timeOffset="-65289.69">4901 9490 430 0,'-6'0'-21'15,"3"0"20"-15,-4 0-6 0,2 0-16 0,-1 0 28 16,0 0-13-16,2 0 8 0,-2 0 14 0,0 18 0 16,0-3 11-16,2 4-9 0,-2 2 18 0,-2 3 3 15,2 4-32-15,0 1 11 0,0 6-22 0,-1 0 20 16,0 5-19-16,1-1-3 0,0 1 7 0,-2 0-28 16,2-1 37-16,0-5 6 0,2-2-21 0,0-3 25 15,-1-2-27-15,4-4 16 0,-1-6 23 0,2 1-44 16,0-7 6-16,0-11 2 0,3 15-8 0,2-15 23 15,-1 13-2-15,0-13-30 0,-1 0 18 16,4 0 25-16,0 0 20 0,2 0-28 0,1 0-17 16,0 0-27-16,0 0 8 0,3 0 35 0,2 0 3 15,-1-14 20-15,2 0-41 0,0 0 13 0,0-1 0 16,2-2-19-16,0 1-16 0,0-3-18 0,-2 3-55 16,0-2-46-16</inkml:trace>
  <inkml:trace contextRef="#ctx0" brushRef="#br0" timeOffset="-63593.7">1668 9124 251 0,'-4'0'27'0,"0"0"-7"16,1 0-4-16,-4 0 41 0,5 0-35 0,-4 0-5 16,2 0 16-16,0 0-37 0,-2 0 22 15,2 0 0-15,2 0 8 0,-2 0 32 0,0 0-22 16,1 0 25-16,-2 0-28 0,1 0-47 0,3 0 29 16,-2 0-6-16,0 0 18 0,0 0 17 0,3 0-27 15,-2 0 17-15,0 0-18 0,2 0-2 0,0 0 25 16,0 0-25-16,0 0 42 0,0 0-6 0,0 0-16 15,0 0-4-15,0 0-16 0,0 0-14 0,0 0 3 16,0 0-7-16,0 0-10 0,0 0 27 0,4 0-16 16,-1 0-9-16,0 15 2 0,0-1 11 0,-2 2 5 15,1 2 15-15,2 2 1 0,0 2-25 16,0 5-1-16,1 1-7 0,-2 1 6 0,1 0 5 16,-1 1-6-16,-3 0 20 0,1 0-24 0,-1 2 5 15,0 0 25-15,0 0-10 0,0-6 0 0,0 4 19 16,0-3-35-16,0-3 12 0,-4-1-6 0,3-4-25 15,-2-2 25-15,1-17-18 0,2 17-53 16,-1-17-38-16,1 0-55 0,0 0 18 0,-3 0 28 0,3 0-49 16</inkml:trace>
  <inkml:trace contextRef="#ctx0" brushRef="#br0" timeOffset="-62394.36">1582 9163 605 0,'0'0'29'0,"0"0"-12"16,0 0 0-16,0 0 10 0,0 0-37 15,-2 0 33-15,2 0-20 0,0 0 10 0,0 0 6 16,0 0-2-16,0 0 4 0,0 0-28 0,0 0 17 16,2 0-38-16,-2 0 5 0,4 0 30 0,-4 0-2 15,0 0-4-15,0 0 22 0,0 0-35 0,0 0-4 16,2 0 34-16,-2 0-29 0,0 0 31 0,0 0-22 15,0 0-27-15,0 0 43 0,0 0-24 0,0 0 20 16,0 0 26-16,0 0-71 0,0 0 26 0,0 0 8 16,0 0-8-16,0 0 17 0,0 0 8 0,0 0-18 15,0 0-4-15,0 0 51 0,0 0-58 16,0 0 28-16,0 0-1 0,0 0-42 0,0 0 61 0,0 0-4 16,0 0-11-16,0 0 17 0,0 0-38 15,0 0-15-15,0 0 19 0,0 0-14 0,0 0 30 16,0 0-17-16,0 0 2 0,0 0 22 0,0 0-36 15,0 0 10-15,0 0 21 0,0 0-15 0,0 0-5 16,0 0 8-16,0 0-32 0,0 0-4 0,0 0 16 16,0 0 7-16,0 0 12 0,0 0-7 0,0 0 25 15,0 0-15-15,0 0 9 0,0 0 3 0,0 0-28 16,0 0-10-16,0 0-7 0,0 0 14 0,0 0 18 16,0 0 4-16,0 0-11 0,0 0 17 15,0 0-21-15,0 0-2 0,0 0-2 0,0 0-23 0,0 0 35 16,0 0 4-16,0 0 15 0,0 0-42 15,0 0 7-15,0 0 15 0,0 0-29 0,0 0 65 16,0 0-28-16,0 0 11 0,0 0-13 0,0 0-13 16,0 0-1-16,0 0-29 0,4 0-6 0,-1 0-28 15,0 0 28-15,-3 0-2 0,3 14 19 0,-2-14 8 16,-1 0-36-16,2 0 6 0,-2 0 8 0,2 0 28 16,0 0-2-16,-2 0-14 0,3 0-8 0,-2 0-21 15,-1 0-15-15,0 0-2 0,2 0-27 0</inkml:trace>
  <inkml:trace contextRef="#ctx0" brushRef="#br0" timeOffset="-61927.64">1604 9185 481 0,'0'0'6'0,"0"0"43"0,0 0-23 0,0 0 25 15,0 0-21-15,0 0-59 0,0 0 38 0,0 0-31 16,0 0-5-16,0 0 26 0,0 0-21 0,4 0 11 16,-1 0 23-16,-2 0-28 0,3 0 17 15,1 0 13-15,-2 0-7 0,4 0 19 0,-4 0-23 16,5 0-4-16,0 0-12 0,0 0 5 0,-2 0-2 15,3 0-1-15,-2 0 15 0,1 0 9 0,0 0-7 16,-2 0 0-16,2-11 12 0,1 11-31 0,-2 0 29 16,2 0-25-16,-4 0-24 0,1-11 46 0,0 11 1 15,0 0 8-15,1-11-31 0,0 11-84 0,-1-13-47 16,-2 13-18-16</inkml:trace>
  <inkml:trace contextRef="#ctx0" brushRef="#br0" timeOffset="-61677.24">1674 9406 354 0,'0'0'11'0,"0"0"9"0,0 0-3 0,0 0-15 16,2 0-5-16,2 0-4 0,-4 0 0 0,4 0-4 15,0 0 8-15,1 0-20 0,-2 0 33 0,3 0 8 16,2 0-11-16,-2 0 22 0,3 0-41 0,1 0 5 16,-3 0 22-16,1 0-9 0,0 0 5 15,0 0-22-15,0 0-2 0,0 0 17 0,-2 0-25 0,0 0-6 16,1 0-54-16,0 0-34 0</inkml:trace>
  <inkml:trace contextRef="#ctx0" brushRef="#br0" timeOffset="-61393.01">1725 9737 570 0,'-5'0'38'0,"4"0"17"0,-2 0-3 16,-1 0-8-16,4 11-65 0,0-11 8 0,0 0-6 15,0 0 2-15,0 0 1 0,0 0 6 0,0 0 0 16,4 0 16-16,-1 0 16 0,-2 0-17 0,4 0-21 16,-1 0-2-16,2 0 11 0,-3 0-2 0,4 0 36 15,-2 0-20-15,1 0 12 0,3 0-30 0,-2 0 3 16,2 0 29-16,-2 0-26 0,-1 0 8 0,2-11 16 16,0 11-31-16,2 0 50 0,-3-14-48 0,0 14-82 15,2 0-8-15,-4 0-95 0,1-12 43 16</inkml:trace>
  <inkml:trace contextRef="#ctx0" brushRef="#br0" timeOffset="-60857.46">1892 9409 599 0,'0'0'21'0,"0"0"7"0,0 0-20 0,0 0-2 15,0 0 17-15,0 0-20 0,0 0 16 16,0 0 31-16,0 0-68 0,0 0 33 0,0 0-3 0,0 0-32 16,0 0 12-16,0 0 3 0,0 0 14 0,0 0-21 15,4 0 16-15,-1 0-18 0,-2 0 11 16,1 9 27-16,4-9-11 0,-2 14 6 0,0-14-31 0,-2 0-64 15,2 12 5-15,0-12-39 0,1 0-21 16,-4 0 10-16</inkml:trace>
  <inkml:trace contextRef="#ctx0" brushRef="#br0" timeOffset="-59376.29">2020 9102 760 0,'0'0'13'0,"-4"0"0"0,1 0 24 16,-2 0 9-16,1 0-43 0,-2 0 39 0,1 0-33 16,-1 0-1-16,2 0 16 0,-1 0-36 0,-2 0-10 15,3 0 5-15,-2 0-8 0,2 14 10 0,-2-2 39 16,2 4-10-16,-1-1 5 0,4 0-14 0,-2 5-15 15,1 0-3-15,2 0 12 0,0-1 3 0,0-1-1 16,0-1-7-16,6 0-10 0,-1-3 13 0,0-1-37 16,1-2 11-16,0 3 44 0,1-14-14 0,-1 15 19 15,0-4 3-15,-1-11-17 0,4 15-17 16,-2-1 38-16,-1-14-24 0,0 15-2 0,-2-15-10 16,0 14-21-16,1-14 45 0,-1 17-14 0,-3-4 18 0,1-13 17 15,-2 14-59-15,0 0 25 0,0-3 17 0,0-11-32 16,0 21 20-16,-3-7-9 0,0-1 18 15,-3 1 0-15,2-14 6 0,-2 17-37 0,2-17-44 16,-2 15-6-16,-1-15-17 0,0 0 13 0,1 0-12 16,0 0 27-16,2 0 1 0,-2 0-27 0,2 0 27 15,-2 0-5-15,2 0 9 0,-2 0 41 0,2 0-8 16,2 0 27-16,1-15-8 0,-2 3-18 0,1-2 19 16,1 3-42-16,1 0 30 0,0 11 12 0,0-16-11 15,0 5 23-15,0 11-7 0,0-12 7 0,0 0 26 16,0 12-29-16,0-11 23 0,3 11-10 0,0-11-38 15,-2 11 44-15,1-10-39 0,2 10-1 16,-1 0 12-16,0-14-8 0,4 14-12 0,-4-11 10 16,4 11-12-16,0-10-10 0,-1 10 38 0,0-14-13 15,4 5 17-15,-2 9-9 0,0-11-9 0,2 11 29 16,0-9-17-16,3 9-3 0,-3 0 6 0,0-11-27 16,-1 11-3-16,1 0 27 0,0 0-8 0,0 0 4 15,-1 0 32-15,-2 0-40 0,0 0 7 0,0 0 8 16,-2 0-8-16,-1 0-4 0,-1 0-8 0,1 0 6 15,-1 0-27-15,0 0 36 0,0 0 26 16,-2 0-18-16,-1 0 51 0,0 0 18 0,0 0-31 0,0 0 28 16,0 0-2-16,0 0-10 0,0 0-7 15,0 0-15-15,0 0-39 0,-4 0-28 0,2 0 31 16,1 0-7-16,-2 0 9 0,-1 14 19 0,1 0-63 16,0-2 35-16,0 2-12 0,0-2-31 0,2 2 57 15,-2-14-20-15,3 15 25 0,0-15-1 0,0 12-34 16,0-12 7-16,0 0-22 0,4 0 35 0,-1 0 4 15,0 0-23-15,3 11 5 0,-2-11 5 0,0 0 15 16,2 0-21-16,-1 0 18 0,2 0-18 0,-3 0-17 16,2 0 26-16,1 0-14 0,0 0 3 0,-1-14 15 15,0 3-15-15,1-3 35 0,-4-1-30 0,1 2 18 16,-1 2-6-16,-2-1-18 0,1-2 25 0,-2 5-27 16,0 9 21-16,0-11-12 0,0 11 21 15,0 0-3-15,0 0 15 0,0 0-21 0,0 0-12 16,0 0 11-16,0 0 0 0,0 0-3 0,0 0 7 15,0 0-15-15,0 0-26 0,0 0 43 0,0 0-16 16,0 0 27-16,0 14-21 0,0 1-12 0,0-1 7 16,0-2-10-16,0 3 19 0,0 1-7 0,4-3 5 15,2 1-4-15,-3-14 1 0,3 14-17 0,-1-1 1 16,4-13 5-16,1 11 0 0,-3-11 30 0,3 0-23 16,1 0 12-16,0 0 8 0,-1 0-40 0,0 0-17 15,2 0 15-15,-2 0-1 0,0 0 10 0,0-15 14 16,0-5-32-16,0-1-6 0,-1-4 15 0,-2 1-1 15,-1-2 16-15,3 0 9 0,-5-3-13 0,2 5 36 16,-1-1-8-16,0 4-34 0,-4 1 14 0,2 0-35 16,-2 5 30-16,-1 1 21 0,0 4 1 15,0 10 11-15,0-10 9 0,0 10 5 0,0 0 29 16,0 0-3-16,0 0-46 0,0 0 4 0,0 0-26 16,0 0 19-16,0 0 12 0,-4 0-3 0,4 0 5 15,0 0-20-15,0 0 10 0,0 0 12 0,0 0-55 16,0 0 12-16,0 0 1 0,0 0-27 0,0 12 45 15,0 1 10-15,0 5-19 0,0-1 27 0,0 6-5 16,0 0-6-16,0 1-6 0,0 3-21 0,0-2 30 16,0-2-36-16,0-1 1 0,0-2 27 0,0-3-51 15,0-1 33-15,0-3 28 0,0-13-30 0,0 0 41 16,0 11-15-16,0-11-19 0,0 0 13 16,0 0-9-16,0 0-8 0,3 0-1 0,0 0 10 15,0 0-18-15,-2 0 20 0,2 0-4 0,0 0-17 16,0 0 13-16,1 0 14 0,-1 0-2 0,0-11 1 15,1 11 19-15,2-15-56 0,-3 1 48 0,1 1 2 16,2 2-53-16,-2-4 61 0,2 1-48 0,0 1 17 16,-2-1 13-16,2 3-26 0,1-3 22 0,-4 5-29 15,4 9 49-15,-4-13 2 0,0 13-23 0,0-13 25 16,0 13-46-16,-2 0 15 0,2 0-1 0,-3 0 2 16,0 0 22-16,0 0-26 0,0 0 18 15,0 0-23-15,0 0 15 0,0 0-5 0,-3 0 10 16,-1 15-21-16,1 0 7 0,0 1 4 0,0 2-39 15,-1-1 47-15,1 1-12 0,0-1 13 0,0-2-3 16,2 2-9-16,-2-5-34 0,2 2 27 0,-1-14-9 16,2 15 19-16,0-15 4 0,0 11-11 0,0-11 35 15,3 0-61-15,4 0 36 0,-4 13-34 0,4-13 20 16,-1 0 62-16,0 0-38 0,1 11 12 0,0-11-6 16,3 0-43-16,-1 0 15 0,1 0-2 0,0 0-27 15,3 0-30-15,-1 0 2 0,-1 0-17 0,-1-18-44 16,3 3 18-16,-3-2-34 0,2-1-25 15</inkml:trace>
  <inkml:trace contextRef="#ctx0" brushRef="#br0" timeOffset="-58565.6">2758 9102 860 0,'-1'0'-3'0,"-1"0"28"16,-2 0 14-16,2 0 8 0,0 0 19 0,0 0-44 15,2 0 5-15,-3 0-4 0,3 0-21 0,0 0 26 16,0 0-27-16,0 0-3 0,0 0-10 0,0 0 1 16,0 0 12-16,5 11-2 0,-1 4 5 0,-3 1-14 15,4-1 14-15,-4 7-2 0,3 0 2 16,1-1-4-16,-1 4-1 0,-3-1-1 0,2 0-13 16,0 1 22-16,0-2-8 0,-1 0-5 0,0-2 41 15,0-1-24-15,2 0-43 0,-4-2-16 0,3-3-62 16,-3-4-26-16,3-11 54 0,-3 12 2 0,0-12 46 15,0 0 17-15,0 0-33 0,0 0 0 0,0 0-24 16,-3 0 26-16,-3 0-5 0,3 0-10 0,-1 0 37 16,1-14 6-16,0 1 11 0,-1-1 35 0,0-1-1 15,-1 2-9-15,4 1 29 0,-2 2-1 0,0-1-17 16,0 2 0-16,2 9 12 0,-1-13-34 16,0 13 8-16,0-12 3 0,2 12-57 0,0-10 60 15,0 10-1-15,0 0-8 0,0-11 28 0,0 11-59 16,0 0 7-16,0 0 6 0,0 0-14 0,4 0 32 15,-1-9 0-15,2 9-21 0,-1-12 21 0,2 12-3 16,-1-10-38-16,1 10 12 0,3 0 24 0,-2-13 2 16,3 13 29-16,-1-11-5 0,-1 11-22 0,1 0-32 15,4-10 10-15,-3 10 5 0,0 0-14 0,-2-10 50 16,4 10-23-16,-4 0-2 0,0 0 7 0,2 0-7 16,-2 0 14-16,0-10-18 0,-1 10-3 0,-1 0 6 15,1 0-21-15,-1 0-4 0,-2 0 14 0,-1 0-16 16,0 0 13-16,0 0 55 0,-3 0-42 0,3 0 12 15,-3 0 13-15,0 0-2 0,0 0-12 16,0 0 15-16,0 0-14 0,0 0-27 0,-4 0 68 16,2 0-32-16,-2 0 3 0,2 0 0 0,0 0-43 15,0 0 19-15,-2 12-10 0,2-3 7 0,0 4 2 16,0-2 1-16,2 0 7 0,-3 3-4 0,3-1 3 16,0 0-30-16,0-1 20 0,0 0-4 0,0-12-2 15,0 14 38-15,0-14-58 0,3 12 36 0,1-12-3 16,-1 13-2-16,4-13 28 0,-5 0-44 0,4 11-2 15,0-11 18-15,2 0-3 0,-2 0 2 0,0 0 26 16,-1 0-36-16,1 0 12 0,3 0-6 0,-1 0 2 16,-2 0 11-16,0 0-13 0,0-15 14 0,0 5-25 15,-2-4 9-15,2 3 18 0,-2-1-11 16,2 0 31-16,-5 1-50 0,2 2 18 0,-1-3-3 16,0 12 10-16,-2-11 39 0,0 11-30 0,0 0 61 0,0-12-12 15,0 12-11-15,0 0 17 0,0 0-45 16,0 0-9-16,0 0 5 0,0 0-10 0,0 0-14 15,0 0 4-15,0 0-26 0,0 0 20 0,0 0-12 16,0 0 3-16,0 0 28 0,2 0-41 0,2 13 39 16,2-2-10-16,-2 3-76 0,5-2-24 0,-2 3-30 15,3-1-66-15,2 3-19 0,-1-2 43 16</inkml:trace>
  <inkml:trace contextRef="#ctx0" brushRef="#br0" timeOffset="-57442.16">3151 9227 691 0,'-8'0'-21'0,"4"0"18"0,-2 0 4 0,0 0-4 15,4 0 51-15,-2 0-36 0,0 0-10 0,4 0 0 16,-2 0-27-16,2 0 5 0,0 0 16 0,0 0 11 16,0 0-32-16,3 0 11 0,0 0 13 15,1 0-5-15,-2 0 28 0,0 17 1 0,2-2-15 16,0 3-13-16,0-2-5 0,-2 5 29 0,6-1-17 15,-5 0 0-15,2 0 9 0,-1-1-19 0,0-3 7 16,-2-2 3-16,2-1 8 0,-2 0-4 0,0-13-22 16,-2 13 29-16,0-13-5 0,0 0-4 0,0 11 7 15,0-11-6-15,0 0 2 0,0 0 10 0,0 0 8 16,0 0-8-16,0 0 2 0,-4 0 7 16,0 0-6-16,2 0-25 0,0 0-1 0,0 0 1 0,0-14-12 15,-2 3 9-15,0-1 14 0,0 0-41 16,-1 1 47-16,4-4-12 0,-1 3-18 0,2-2 37 15,0-4-39-15,0 3 16 0,0-2 16 0,6 0-12 16,0 0 23-16,2 2 2 0,0-2-20 0,3 1-4 16,2 0-9-16,-1 4-9 0,-2-2-24 0,4 3-65 15,-2-2 7-15,2 13-37 0,-1-9-39 0</inkml:trace>
  <inkml:trace contextRef="#ctx0" brushRef="#br0" timeOffset="-55205.17">2242 9619 600 0,'0'-12'4'0,"-3"12"28"15,3 0-1-15,-3 0-5 0,3 0 10 16,0 0-9-16,-4 0 5 0,4 0 27 0,0 0-21 16,0 0-13-16,-2 0-5 0,1 0-38 0,1 0 24 15,0 0-16-15,0 0 6 0,-3 0 16 0,3 0-45 16,0 0 49-16,-1 12-31 0,-2-12 10 0,3 13 26 16,-2-13-44-16,1 19 13 0,-2-3 10 0,2-1 7 15,1 2-4-15,-3-2-15 0,3 3-2 0,0-2 2 16,0 0 22-16,0 1 25 0,0-2-24 15,0 0-28-15,0 0 7 0,0-3 14 0,0 2-2 0,0-3 18 16,0 0-52-16,0-11 11 0,7 17-1 16,-6-6-19-16,1-11-26 0,1 14-47 0,-2-14-87 0</inkml:trace>
  <inkml:trace contextRef="#ctx0" brushRef="#br0" timeOffset="-54865.51">2046 9987 343 0,'-1'0'-4'15,"1"9"2"-15,0-9 5 0,0 10-16 0,0-10 8 16,0 12 27-16,0 0-30 0,4 0 19 0,-1 3-32 15,1-1 13-15,2 2 1 0,-2 0-2 0,2 1 18 16,-2 1 3-16,2-3 8 0,0 3-25 0,1-2 18 16,-1-1-51-16,0-1-6 0,-1-2 53 0,4 1-12 15,-2-5 23-15,2-8-7 0,-2 13-25 0,2-13 30 16,-2 0-35-16,6 0 22 0,-3 0-18 0,0 0 1 16,-3 0 26-16,2 0-9 0,1 0 36 0,0 0-17 15,-3-13-29-15,2 1 26 0,-2-2-10 0,3-2-10 16,-1-1 4-16,1-1-14 0,-3-1 8 0,3 2-33 15,-1-2 9-15,-3 5-63 0</inkml:trace>
  <inkml:trace contextRef="#ctx0" brushRef="#br0" timeOffset="-53926.61">1360 10550 441 0,'0'0'1'16,"0"0"1"-16,0 0-22 0,0 0 19 0,0 0-28 15,4 0 27-15,-2 0 9 0,-1 0-27 0,2 0 46 16,-1 0-34-16,2 0 0 0,2 0 52 0,-2 12-49 16,2 5 7-16,2-2 18 0,-2 2-62 0,0 1 51 15,4 1 21-15,-4 2-26 0,0-3-7 0,1 3-1 16,-2-3 3-16,1-2-2 0,0-4 17 0,0 0-13 15,0-12-25-15,-2 13 20 0,2-13 27 0,-2 12-25 16,2-12 17-16,0 0-38 0,1 0 4 0,-2 0 30 16,1 0-40-16,0 0 55 0,0 0-13 0,2 0-42 15,-2 0 28-15,3-17 25 0,-2 0-19 16,2-2 35-16,-2-3-17 0,1-3-45 0,0-3 33 16,0-3-15-16,-2 2 19 0,3 0 11 0,-4 1-22 15,1 1-20-15,0 4 0 0,-2-1 6 0,2 8 8 16,-2 1 16-16,-2 3 23 0,2 12-18 0,-4-12 9 15,2 12 26-15,-2 0-28 0,0 0 0 0,0 0-3 16,0 0-24-16,0 0-12 0,0 16 37 0,0 0-35 16,0 1-6-16,0 1 38 0,0 2-49 0,0 4 57 15,0 1-23-15,0 3-29 0,0-3 18 0,0-2-14 16,2 0 24-16,0 0 6 0,2-5-6 0,-2 1-21 16,2-4 11-16,-2-4-18 0,5-11 5 15,-4 13 10-15,5-13-1 0,-2 0 26 0,0 0-8 0,0 0 5 16,2 0 10-16,1 0-24 0,-2 0 12 15,2-18-31-15,-2 3 22 0,-1-4 8 0,2-2 5 16,1 1 11-16,-3-6-36 0,-1 3 27 0,1-3-16 16,-1 2 4-16,-1 2-18 0,-1-3 0 0,1 2 2 15,-1 2-12-15,-2 2 7 0,1 2-33 0,2 2-12 16,-2 1-36-16,0 4-19 0,0 10-21 0</inkml:trace>
  <inkml:trace contextRef="#ctx0" brushRef="#br0" timeOffset="-53488.27">2014 10542 606 0,'0'0'-18'0,"0"0"3"16,0 0 20-16,0 0-22 0,0 0 7 0,0 0 4 15,0 0-26-15,0 0 18 0,5 0-5 0,-4 0 25 16,3 0 9-16,1 0 1 0,-1 0-5 0,3 0-18 16,-1 0-9-16,0 0 15 0,1-10 12 0,-1-3-17 15,1-2 14-15,-1 0-31 0,1-2 26 0,-1 3 32 16,-2 2-8-16,-1-1 7 0,0 13-20 0,-2-14-20 16,-1 14 3-16,0-11 18 0,0 11 6 15,-6 0-36-15,2 0 15 0,-3 0-8 0,-2 0 10 16,2 0 15-16,-2 0-22 0,1 15 7 0,-2 0 4 15,1 4 4-15,0 0 3 0,1 3-22 0,-2-1-15 16,2-1 10-16,0 3 7 0,2 0-1 0,0-2 28 16,0 0-22-16,2-5 3 0,0 4-16 0,1-5-20 15,3 0 35-15,0-3-7 0,0-12 24 0,0 14-15 16,6-14-28-16,-1 12 14 0,3-12 5 0,-1 0 10 16,4 0-6-16,-1 0 31 0,2 0-13 0,1 0-5 15,0 0 15-15,0 0-52 0,0-15-13 16,3-2 3-16,-2 0-24 0,-2-3 2 0,1-4 4 15,1-1 2-15,-2 0 16 0,-1-4-41 0</inkml:trace>
  <inkml:trace contextRef="#ctx0" brushRef="#br0" timeOffset="-53046.27">2232 10254 766 0,'0'0'2'0,"0"0"18"15,0 0-3-15,0 0 16 0,0 0-18 0,0 0-38 16,0 0 4-16,0 0 17 0,0 0 0 0,0 0 22 15,0 0-8-15,0 0-44 0,0 14 54 0,0-1-28 16,0 2 19-16,0 2 18 0,0 3-42 0,0 3 34 16,0 3-43-16,0 0 39 0,0 1-1 15,0 1 3-15,0-2-2 0,0 0-14 0,0-4-4 16,0-3-21-16,0-2 29 0,0-2-24 0,0-15 17 16,0 13-8-16,0-13-2 0,0 0-4 0,0 0-23 15,0 0 33-15,0 0 2 0,0 0-1 0,4 0 7 16,-1 0 0-16,-3 0-1 0,2 0 11 0,-1 0-16 15,2 0-15-15,0 0 11 0,0 0-33 0,-2 0 37 16,3-13 3-16,2 13-15 0,-1-16 20 0,-1 2-12 16,2 2 16-16,-1-1-7 0,1 3-16 15,3-1 18-15,-2 11-39 0,2-11 1 0,-2 11 61 0,0-12-28 16,0 12-2-16,2 0-5 0,-2 0-22 16,2-12 13-16,-2 12 29 0,0 0 5 0,-4 0-20 15,3 0-20-15,-2 0 41 0,0 0-9 0,1 0 8 16,-4 0 29-16,-1 0-62 0,0 0 30 0,0 0 1 15,0 0-46-15,0 0 42 0,-4 15-20 16,1-3-2-16,-4 3 16 0,4-2 7 0,-3 1 5 0,-1-3-15 16,1 0 9-16,-4-11-31 0,0 18-7 0,3-7 24 15,-3-11-13-15,1 16-37 0,-1-3-12 16,3-13-26-16,1 0-22 0,-1 12 15 0,1-12-21 0,3 0-26 16</inkml:trace>
  <inkml:trace contextRef="#ctx0" brushRef="#br0" timeOffset="-52257.61">2660 10184 627 0,'-6'0'9'15,"5"0"-2"-15,-1 0-20 0,-2 0 25 0,1 0-7 16,2 0-2-16,-1 0 21 0,-1 9-27 0,2-9-9 16,1 15 15-16,0 0-21 0,0-1 22 0,0 3 4 15,0 3 13-15,0 2 5 0,4 0-22 0,-2 3-5 16,-1 0-18-16,2 1 7 0,1 1 8 16,-2 1 35-16,-1-5-39 0,2 3 27 0,0-5 1 0,-3-2-29 15,3-4 20-15,-3-2-32 0,1-13 2 16,-1 0 14-16,3 13 19 0,-3-13-11 0,0 0 12 15,0 0 0-15,0 0-11 0,0 0 24 0,0 0-27 16,0 0-31-16,0 0 14 0,0 0 24 0,0 0-22 16,0 0 39-16,0 0-7 0,-4 0-50 0,4 0 25 15,0-17-17-15,0 1 12 0,0-2 23 0,0 3 3 16,0 0 11-16,0 0-27 0,0 0 1 0,0 3-10 16,1 2-16-16,2 10 16 0,0-13-12 15,0 13 20-15,1-11 24 0,-1 11-29 0,0 0 17 0,1 0-16 16,-2-11-18-16,2 11 18 0,-1 0-14 0,1 0 16 15,2 0-12-15,-3-9 9 0,1 9 39 16,-1 0-22-16,0 0 4 0,0 0-11 0,0 0 9 0,-2 0-1 16,2 0 8-16,-3 0 3 0,2 0-30 15,-2 0 6-15,0 0 5 0,0 0 11 0,0 12 5 16,0-12-6-16,0 18 4 0,0-4-7 0,-6 3-4 16,2-3 13-16,-1 2-14 0,0-2-6 0,0 1-25 15,-2-15-17-15,3 17-10 0,-2-6-35 0,2-11 5 16,-1 0-14-16,2 0-45 0</inkml:trace>
  <inkml:trace contextRef="#ctx0" brushRef="#br0" timeOffset="-51788.23">2845 10399 940 0,'0'0'8'0,"-5"0"4"0,4 0-8 16,-5 0-2-16,3 0 2 0,0 0 3 0,-1 0-15 15,-2 0 29-15,2 0-27 0,-2 0-16 0,2 18 34 16,-1-4-41-16,1 1 45 0,1-3-3 16,-1 6-17-16,2-5 23 0,0 2-37 0,0 2 6 0,2-2 13 15,0-15-31-15,0 17 35 0,0-17-2 0,4 14-19 16,-1-14 35-16,3 0-26 0,-2 0-2 15,2 0 30-15,-1 0-33 0,-1 0-14 0,2 0 9 16,-1 0 2-16,1 0 26 0,3 0-21 0,-3 0 24 16,-1 0-17-16,2 0 1 0,-1-14 40 0,-3 0-59 15,4 3 37-15,-4-2-20 0,4 1 10 0,-4 0 28 16,2-1-28-16,-4 2-35 0,2 11 18 0,1-13 4 16,-4 13 0-16,2 0 36 0,-1-11-37 0,-1 11 1 15,0 0-9-15,0 0 3 0,0 0 26 16,0 0-9-16,0 0 0 0,3 0 13 0,-3 0-26 0,0 0 9 15,0 0 11-15,0 0-13 0,2 0 2 16,0 0-24-16,-2 0 8 0,2 15 31 0,2-1-20 16,2 1 39-16,0 0-50 0,-1-2-26 0,1 0-26 15,3 1-11-15,-1-14-2 0,0 14-20 0,2-14 28 16,-2 0-15-16,2 0 19 0,-2 0 30 0,0 0 12 16,4 0 3-16,-4-14-38 0</inkml:trace>
  <inkml:trace contextRef="#ctx0" brushRef="#br0" timeOffset="-51504.99">3101 10225 709 0,'-3'0'35'0,"0"0"-15"16,-1 0-12-16,-2 0-4 0,2 0 1 0,-2 0-5 0,2 0-16 16,0 14 33-16,-1-2-58 0,2 0 29 15,-1 1 20-15,2-1-16 0,2-2 23 0,0-10-15 16,0 14 9-16,0-3-16 0,2-11 12 0,4 10 3 15,-2-10 1-15,2 0-16 0,2 12-27 0,-2-12 23 16,0 0 5-16,1 11 10 0,2-11 22 0,-1 0-11 16,0 0-43-16,-2 0 22 0,-2 11 20 0,0-11-23 15,0 0 34-15,-2 0-21 0,2 0-8 0,-2 0-1 16,-2 0 14-16,0 0 28 0,0 0-52 0,0 11 15 16,0-11 3-16,0 10-8 0,-6-10 3 0,2 14-2 15,-2-3-27-15,4-11-48 0,-4 15 22 16,2-15-13-16,-2 13-28 0,2-13-34 0</inkml:trace>
  <inkml:trace contextRef="#ctx0" brushRef="#br0" timeOffset="-51129.47">3267 10327 546 0,'4'0'10'0,"-2"9"-16"16,0-9 10-16,0 0 14 0,4 0-24 0,-2 0 31 15,0 0-50-15,-2 0 5 0,4 0 26 0,-2 0-26 16,4 0 38-16,-2 0 8 0,3 0-43 0,-4 0 13 16,1 0 18-16,0-13-5 0,0 3 27 0,-2 0 5 15,0-1-44-15,1 2 8 0,-4-2-2 0,1 1-22 16,0 10 55-16,0-9-9 0,-2 9-10 0,0-10 16 15,0 10-43-15,0 0-10 0,-6 0 37 16,2 0-40-16,-2 0 41 0,0 0-28 0,-1 0-5 0,0 0 34 16,1 14-27-16,0-2 24 0,-2 2-21 0,2 1-16 15,0 5 24-15,2-2-5 0,0 2 8 16,1 0 14-16,0 1-9 0,1-1-23 0,2 1-6 16,0-2 14-16,0 0-24 0,6-3 48 0,0-1-7 15,1-1-13-15,2-14 39 0,4 16-34 0,-2-16-49 16,4 0-18-16,-2 0-85 0,7 0-51 0</inkml:trace>
  <inkml:trace contextRef="#ctx0" brushRef="#br0" timeOffset="-50501.95">3765 10332 687 0,'0'0'3'0,"0"0"-16"0,0 0 10 0,0 0 7 15,0 0-44-15,0 0 39 0,0 0-10 0,6 0-15 16,-3 0 48-16,0-14-23 0,1 5 8 0,-2-2 13 16,2-1-7-16,0 0-13 0,-2-4 1 0,2 1-4 15,0 0-22-15,-2-1 52 0,1 1-43 16,-2 2 28-16,-1 1 27 0,2 1 8 0,-2 11 62 16,0-9-32-16,0 9-24 0,0 0-22 0,-3 0-53 15,-2 0 27-15,1 0 18 0,-2 0-5 0,0 0 8 16,1 0-36-16,-4 0 8 0,2 0-9 0,-2 18-3 15,1-1 26-15,2-2-8 0,0 2-38 0,0-2 38 16,2 4-22-16,-2-3 8 0,2-2 21 0,2 4-24 16,0-4-1-16,2 0-6 0,0 0 9 0,0-4 8 15,0 3 16-15,8-13 3 0,-2 13 11 0,0-13-21 16,1 14-21-16,0-14-16 0,2 0 22 0,-2 0-7 16,6 0-11-16,-4 0 4 0,1 0-40 0,0 0-3 15,4 0-1-15,-4-14 7 0,2-1-23 16,-2-1-11-16,0-1 28 0,0-2-47 0,-1-4 6 15</inkml:trace>
  <inkml:trace contextRef="#ctx0" brushRef="#br0" timeOffset="-50185.73">3934 9964 1028 0,'0'0'1'0,"0"0"32"16,0 0 2-16,0 0-10 0,-3 0 44 15,3 0-42-15,-4 0-15 0,2 0 20 0,2 0-42 0,0 0-4 16,-1 0 35-16,-2 0-32 0,3 0 26 16,0 0 19-16,0 0-28 0,0 9 18 0,0 2-46 15,0 3-4-15,4-2-11 0,1 4 34 0,-1-1 12 16,2 1-1-16,-2 1 22 0,3 5-13 0,-1-2-18 16,0-1-22-16,-2-1 23 0,2 2-17 0,-2 0 25 15,-2-3 24-15,2 1-18 0,0-1-20 0,-4 0-16 16,2-1 14-16,-2 2 8 0,0-2-20 15,0-1 40-15,0 1-36 0,-6-3-25 0,2-1 59 0,2-12-29 16,-2 14 4-16,1-14 4 0,-1 15-81 0,-1-15-12 16,1 0 2-16,0 0-61 0,-2 0 27 0,0 0-8 15,2 0-3-15,-2 0 45 0,2 0-10 16</inkml:trace>
  <inkml:trace contextRef="#ctx0" brushRef="#br0" timeOffset="-49160.47">4123 10142 801 0,'0'0'9'0,"0"0"-10"0,-3 0 12 0,-1 13-13 16,-1-4-3-16,1 4 21 0,1-2-3 0,-1 0-15 16,-2 4 9-16,3-1-12 0,-1 1 8 0,1 0 34 15,0-1-45-15,1 0 23 0,1 1-37 0,-2-3-4 16,3 2 47-16,0-14-48 0,0 14 38 0,0-4-11 15,6-10-8-15,-2 13 24 0,-2-13-22 0,5 0 25 16,-4 9-31-16,4-9-6 0,-4 0 16 16,4 0-19-16,0 0 22 0,-1 0 17 0,3 0-7 15,-2 0-6-15,-1 0 19 0,1-9-21 0,0-3 7 16,3 1 5-16,-4-3-6 0,0 0 3 0,1-1-24 16,-4 0 14-16,4-1-31 0,-4 2 28 0,0-2 35 15,-2 5-34-15,-1-1 39 0,0 12-59 0,0-9 9 16,0 9 16-16,0 0-36 0,0-12 73 0,0 12-43 15,0 0-21-15,0 0 32 0,0 0 3 0,0 0-10 16,0 0 40-16,0 0-20 0,0 0-39 0,0 0 27 16,0 0-25-16,0 0 6 0,0 0 24 0,0 0-21 15,5 0 26-15,-4 13-19 0,3-5-19 16,-2-8 5-16,2 14-3 0,2 0 18 0,-2-3 7 16,2-11-10-16,-2 13-40 0,2-13 0 0,0 12-22 15,1-12 12-15,-4 0 17 0,1 0 2 0,-1 0-14 16,3 0 16-16,-2 0-12 0,-1 0-5 0,3-17-7 15,-2-1 1-15,2 0 3 0,-2-5 7 0,-1 0 26 16,0-1-5-16,-3 0 23 0,3 0-14 16,-3-1 38-16,0 4-22 0,0 2-22 0,0 3 24 0,0 0 2 15,0 5 46-15,-4 0 47 0,2 11-4 16,-1 0-8-16,-1-9 19 0,2 9-19 0,1 0-12 0,-2 0 0 16,3 0-23-16,0 0-4 0,0 0-9 15,0 0-6-15,0 0-32 0,0 0 18 0,0 0-21 0,0 0 2 16,0 0-29-16,0 12 3 0,0 1 35 15,0 2-16-15,0 3 39 0,-4 2-54 0,4 1-1 16,0 1 8-16,0 2 6 0,-3 1 39 0,3-2-14 16,0-2-13-16,0 2-12 0,0-5 1 0,0 1-6 15,0-3 24-15,0-4 13 0,0-1-54 0,0-11 32 16,0 0-15-16,0 11 3 0,0-11 37 0,0 0-30 16,3 0-2-16,-3 0-4 0,4 0-9 0,-4 0 14 15,4 0 0-15,-2 0 1 0,2 0 26 0,-1 0 0 16,-1 0-12-16,-1 0-17 0,3-11-24 0,-2 0-1 15,2 11 14-15,0-12 25 0,1 1 17 0,-4 11-13 16,4-12 1-16,-4 12-35 0,3-12 18 16,-1 12 8-16,0-9-21 0,0 9 26 0,-2 0-23 15,1 0 0-15,1 0 13 0,-2-11-10 0,-1 11 19 16,3 0 1-16,-3 0-18 0,0 0 36 16,0 0-13-16,0 0 6 0,0 0 7 0,0 0-38 0,0 0-32 15,0 0 12-15,0 0 8 0,0 0 2 0,1 14 45 16,1-3-13-16,-2 1-15 0,4 0 21 0,-1 3-16 15,0-1-4-15,1 0 5 0,-1-2 3 0,0 2-20 16,3-3 30-16,-2-11-20 0,-1 15 9 0,3-15-12 16,-2 12-2-16,2-12 20 0,1 0-32 15,-1 12 34-15,3-12-33 0,-4 0-25 0,4 0-11 0,-2 0-47 16,-1 0 7-16,3 0-20 0,-1 0 26 16,-1 0-10-16,2 0-37 0,-2 0-2 0</inkml:trace>
  <inkml:trace contextRef="#ctx0" brushRef="#br0" timeOffset="-48898.17">4518 10041 982 0,'-2'0'17'0,"-1"0"30"0,2 0 3 0,-2 0 33 16,3 0-32-16,-3 0-31 0,3 0 9 0,-3 0-9 15,3 0 17-15,-1 0 26 0,1 0-51 16,0 0 4-16,0 0-28 0,0 0 3 0,0 0 27 15,0 12-26-15,0-3 17 0,4 2-24 0,-2 2 6 16,2-1-11-16,0 2 13 0,-1 5 3 0,1-1 9 16,2-3 14-16,-3 5-22 0,3-2 1 0,-2 2 1 15,2-1 12-15,-2 0 13 0,-1-1 0 0,3 1-17 16,1-1-59-16,-4 0-6 0,1-1-24 0,1-1-20 16,-1 0-1-16,0-2-18 0,-2-2-32 0,-1 1-18 15,-1-13 68-15,3 13-82 0</inkml:trace>
  <inkml:trace contextRef="#ctx0" brushRef="#br0" timeOffset="-48016.87">4525 10386 710 0,'0'0'17'0,"0"0"1"16,0 0-19-16,0 0 6 0,0 0-18 0,0 0-14 15,0 0 43-15,3 0-4 0,-2 0-22 0,2 0 9 16,0 0 1-16,4 0-20 0,-4-15 39 0,4 15-24 15,-1 0-11-15,1-12 6 0,2 12 1 0,1-9 37 16,0 9-19-16,0-9 12 0,2 9-14 0,-2-12-23 16,0 12 4-16,0-11-11 0,0 2-25 0,0 9 32 15,-3-13-2-15,2 3 17 0,-3 10 18 0,0-10-41 16,-1 10 33-16,0-10-7 0,-4 10-22 16,2 0 46-16,1-9-50 0,-4 9 20 0,2 0 53 15,-2 0 14-15,0 0 15 0,0 0-13 0,0 0 11 16,0 0-40-16,0 0 4 0,0 0 21 0,0 0-63 15,0 0-4-15,0 0 21 0,0 0-29 0,0 0 43 16,0 0-18-16,0 10-7 0,0-10-16 0,0 11-17 16,0-11 40-16,0 14-38 0,0-14 24 0,0 14 12 15,0-2-21-15,4-12 9 0,0 13 2 0,-1-13 19 16,0 12-25-16,0-12 21 0,1 10-16 0,2-10-46 16,-2 14 60-16,2-14-15 0,-1 0 14 0,0 11 32 15,0-11-64-15,-1 0 30 0,2 0-9 16,-2 0-10-16,2 0 38 0,0 0-31 0,-2 0 4 15,2 0-12-15,-2 0-3 0,0 0-7 0,-1 0-9 16,2 0 19-16,-1-11 3 0,0 11 2 0,-2-14 32 16,-1 4-4-16,3 10-40 0,-1-14 29 0,-3 3-24 15,2 11 2-15,-1-9 16 0,-1 9 2 0,0 0 14 16,0 0-20-16,0-11 11 0,0 11-19 0,0 0-8 16,0 0 10-16,0 0 19 0,0 0-5 0,0 0-10 15,0 0-11-15,0 0 5 0,0 0 5 0,3 0 8 16,-3 0 11-16,0 0-56 0,1 0 45 0,-1 0-11 15,3 0 5-15,-3 0 28 0,2 14-43 16,-1-14 23-16,2 12-18 0,1-1-1 0,-2-11-30 16,2 15-10-16,-1-3 15 0,4-12-4 0,-1 9 0 15,-2-9-15-15,-1 0-1 0,0 0 22 0,1 0-3 16,-1 0 21-16,0 0 14 0,0 0-7 0,-3 0 46 16,3 0-13-16,-3 0-60 0,1 0 36 0,2 0-44 15,-3 0 32-15,0 0 38 0,0 0-19 0,0-9 43 16,0 9-23-16,0 0 43 0,0 0 12 0,0 0-33 15,0 0 37-15,0 0-51 0,0 0-6 0,0 0 1 16,0 0-23-16,0 0-10 0,0 0-11 0,0 0 17 16,0 0 0-16,0 0 9 0,0 0-14 0,0 0-3 15,0 0-35-15,3 0 14 0,0 0 23 16,-1 0 4-16,0 11 8 0,4-11 0 0,-2 15-2 0,-1-1-16 16,3-3 5-16,-2-1-2 0,2 1-19 15,-3-11 35-15,1 15 8 0,-1-15 14 0,0 14 16 16,1-14-48-16,-2 0 7 0,-1 0-27 0,2 0-21 15,-3 0 45-15,0 0 0 0,0 0 8 0,0 0 23 16,0 0-9-16,0 0-19 0,0 0 6 0,0 0-2 16,-6 0-46-16,6 0 33 0,-2 0-11 0,2 0-13 15,0 0 33-15,0 0-25 0,0 0 7 0,0 0 8 16,0 0 17-16,0 0-39 0,5 0 10 0,0 0 17 16,-1 0-34-16,3 0 58 0,2-17-1 0,1 4-58 15,4-3-51-15,-1 2-74 0,3-1-100 16</inkml:trace>
  <inkml:trace contextRef="#ctx0" brushRef="#br0" timeOffset="-47073.7">884 8733 588 0,'0'0'10'0,"0"0"-12"15,0 0-19-15,0 0 12 0,0 18-5 0,0 4-5 16,3 4 37-16,3 3-7 0,-1 6-5 0,-1 5 40 16,4 5-31-16,0 7-18 0,0 6 39 0,4 8-28 15,-2 4 32-15,2 9 14 0,0 6-55 0,1 4 10 16,2 5-8-16,-1 2 8 0,2 3 14 0,0-2-1 16,-2 2-26-16,2-3-12 0,-4 2 30 15,2-3-21-15,2-5 28 0,-2-2-5 0,-2-3-19 0,2-2 15 16,-4-4-36-16,0-6 8 0,-2-1 17 0,0-7-7 15,0-3 6-15,-4-5-8 0,-3-5 21 16,2-2 2-16,-3-6 0 0,0-7 23 0,0-3-65 16,0-1 0-16,0-7-26 0,0-4-70 0,0-7-44 15,0-1-30-15</inkml:trace>
  <inkml:trace contextRef="#ctx0" brushRef="#br0" timeOffset="-46108.07">727 8933 571 0,'3'0'-15'15,"-1"0"24"-15,4 0-25 0,4-11 7 0,1 11 3 16,6 0-11-16,1-13 17 0,3 13-10 0,4-13 12 16,2 13 13-16,6-13 4 0,1 3-15 0,2-1 1 15,4-2-40-15,4 2 18 0,0-4 5 16,3 3 14-16,4-2 5 0,1-4-10 0,2 3 39 15,0 0-34-15,0-1 0 0,4 1 1 0,-2 1-28 16,-2 2 30-16,5 0 9 0,-2 12-11 16,1-14-10-16,4 2 12 0,4 12-8 0,-2-15-19 0,8 4 31 15,3 11-2-15,1-14 3 0,2 14 27 0,1-12-10 16,2 12-26-16,-2 0-13 0,-1 0-2 0,1 0-6 16,-4 0 29-16,0 0 24 0,-1 0-12 0,-1 0-4 15,-2 0-38-15,-1 0 3 0,0 0 16 0,-3 0 0 16,2 0 1-16,-5-14-6 0,-2 14 1 15,-2 0 8-15,-2 0 25 0,-3 0-14 0,-2 0-16 0,-5 0-15 16,1-10 12-16,-6 10 8 0,-1 0 12 16,1-11 21-16,-6 11-49 0,-1 0 26 0,0-14-18 15,-1 14-5-15,-3-9 18 0,-2 9-10 0,-1 0 22 16,0-12-22-16,-6 12-2 0,4 0-2 0,-8 0 1 16,1 0 5-16,-4 0 21 0,-2 0-24 0,-2 0-13 15,-4 0 15-15,1 0-17 0,-3 0 14 0,0 0 19 16,-2 0-31-16,3 0 15 0,3 0 0 0,-4 0-16 15,4 0 41-15,3 0-16 0,-1 0 10 16,2 0-3-16,-1 0-33 0,6 0 27 0,-3 0-20 16,1 12 12-16,3-12 16 0,-1 0-20 0,1 14 17 15,0-14 2-15,-1 11-22 0,1-11 4 0,3 0 8 16,-3 0-18-16,-1 14 32 0,1-14-3 0,-1 0-2 16,1 0-11-16,-4 13 5 0,1-13 8 0,-2 0-39 15,-4 0 30-15,2 0-21 0,-3 0-13 0,-2 12 16 16,0-12 16-16,-2 0 13 0,-2 0-8 0,2 0 11 15,-2 0-20-15,-1 12-10 0,2-12 12 0,-1 0 46 16,0 0 1-16,-1 13 16 0,0-13 1 0,1 0-30 16,-1 0-13-16,2 16 0 0,0-2-2 0,0-14-2 15,0 17-6-15,1 1 9 0,1 0 4 0,1 5-2 16,0 3-11-16,2 3-5 0,0 2-26 0,2 4 14 16,-1 3 0-16,4 0-5 0,1 3 16 0,0 1-4 15,2 2-15-15,0 1 12 0,2 1 28 16,1 3-27-16,2 3 3 0,1 1 0 0,0 2-39 15,0 0 22-15,2 0 11 0,0 0-19 0,-1-3 22 16,-4 0-11-16,3-2 3 0,-4 0 26 0,0-4-34 16,-2 0 9-16,0-4 44 0,-2 0-45 0,-2-3 25 15,2-2-13-15,0 1 1 0,-2-3 15 0,-2-3-25 16,1-1 18-16,-3 1-40 0,-3-5 23 0,0 2 36 16,2 0-34-16,-5-3 20 0,0 3-4 0,1-3-22 15,-2 3 30-15,1-3-13 0,0 4-27 0,-2-2 1 16,2-2 1-16,-2 1-14 0,0-4-1 0,0 2-46 15,2-4-66-15,-2-6-24 0,0 2-59 16,-2-5 1-16</inkml:trace>
  <inkml:trace contextRef="#ctx0" brushRef="#br0" timeOffset="-45237.74">1037 11440 527 0,'0'0'-26'0,"0"0"16"0,9 0-5 0,-1 0-12 16,0 0 45-16,6 0-17 0,-1 0-5 0,6 0 20 16,1 0-20-16,2-18 1 0,4 3 23 15,4 0-44-15,4-1 23 0,2-3 17 0,2 0-39 16,6-2 21-16,6-2-1 0,3 0 1 0,2-3 1 16,1-1 24-16,6 1-28 0,4-3-9 0,2 3 40 15,7-3-35-15,3 3-4 0,4 0 16 16,3 2-19-16,3 1 48 0,4 2-28 0,0-1 17 0,0 4-24 15,-1 1-9-15,0-1 37 0,-3 7-50 16,3-3 42-16,-2 4-19 0,2-1-2 0,-3 2-1 0,1 9 7 16,2-12-23-16,-3 2 31 0,-2 0-18 0,-4 10 8 15,0-10 37-15,-4 0-47 0,0 2 38 16,-1 8-17-16,-1-15-15 0,-5 6 15 0,4 0-4 16,-2-2-39-16,-2 2 26 0,-2-3 8 0,0 1 0 15,-4-1 38-15,-3-2-31 0,-3 2 2 0,-3 0 4 16,-4-2-28-16,-3 2 13 0,-4-2-1 0,-5 14-24 15,-1-11 28-15,-3-1 4 0,-3 0-5 0,-4 12 13 16,0-9-16-16,-3 9 0 0,1-11-7 0,-4 11-13 16,-1-11 47-16,-2 11-17 0,0 0 7 0,-2 0 14 15,0-13-53-15,-5 13-7 0,2 0 3 0,-1 0 23 16,-4 0 8-16,-3 0 40 0,2 0-26 16,-3 0-25-16,2 0 6 0,-5 0 10 0,2 0 9 15,-3 0-25-15,0 0-1 0,-2 0-8 0,0 0 40 16,0 0 5-16,0 0 16 0,0 0-13 0,-4 0-74 15,4 0-28-15,-2 0-64 0,-2 0-61 0</inkml:trace>
  <inkml:trace contextRef="#ctx0" brushRef="#br0" timeOffset="-45050.26">5189 10673 725 0,'0'0'-37'16,"0"0"-70"-16,0 0-63 0,0 0-11 0</inkml:trace>
  <inkml:trace contextRef="#ctx0" brushRef="#br0" timeOffset="-31170.85">1504 10978 587 0,'0'0'4'0,"0"0"7"0,0 0-37 15,0 0 33-15,0 0 20 0,0 0-8 16,0 0 49-16,0 0-22 0,0 0-30 0,0 0 3 16,0 0-17-16,0 0 20 0,0 0 5 0,0 0 31 0,0 0-18 15,0 0-5-15,0 0-18 0,0 0-5 16,0 0 41-16,0 0-77 0,0 0 53 0,0 0-61 16,0 0 4-16,0 0 55 0,0 0-37 0,0 0 28 15,0 0 2-15,0 14-28 0,0 0-20 0,0 2 25 16,0 0-15-16,0 4-9 0,0 1 33 0,0 5-12 15,0-3 7-15,0 6 13 0,0-3 13 0,0-2-17 16,2 2 13-16,0-1-2 0,0-1-50 16,1-1 32-16,-2 0-31 0,-1-5 23 0,2-1 22 15,-2-2-6-15,2-15 6 0,0 20 5 0,-2-20-35 0,0 13 23 16,0-13-9-16,0 0-32 0,0 0 59 16,0 0-61-16,0 0 42 0,0 0-18 0,0 0 20 15,0 0 20-15,0 0-56 0,0 0 59 0,0 0-53 16,0 0 7-16,0 0 20 0,0 0-5 0,0 0 11 15,0 0-15-15,0 0-2 0,0 0 12 0,0 0-9 16,0 0 27-16,0 0-20 0,0 0-37 0,0 0 13 16,0 0 3-16,0 0-12 0,0 0 27 0,0 0 19 15,3 0-36-15,-2 0 27 0,1 0-16 0,0 0 4 16,0 0 0-16,2 0 28 0,-2 0-45 0,2 0-21 16,0 0 16-16,2 0 9 0,0 0 37 15,0 0-35-15,0 0 41 0,2 0-43 0,-2 0 10 16,0 0 34-16,2 0-43 0,-2 0 27 0,0 0-7 15,2 0 10-15,-2-13-12 0,0 13-21 0,0 0 14 16,2-14 17-16,-2 14 2 0,-2 0-5 0,2 0-37 16,-1-12-11-16,-2 12-10 0,1 0 26 0,0 0-7 15,-2 0-25-15,0 0-11 0,0-14-48 0,1 14 10 16,-2 0-35-16,-1 0-1 0,0 0 18 0,0 0 15 16</inkml:trace>
  <inkml:trace contextRef="#ctx0" brushRef="#br0" timeOffset="-30794.33">1652 11317 411 0,'-2'0'21'0,"2"0"-36"0,0 0 9 0,0 0 11 16,0 0-49-16,0 0 66 0,0 0-23 0,0 0-5 16,0 0 19-16,4 0-22 0,2 0 29 0,-2 0-10 15,2 0-10-15,0 0-21 0,1-12-13 16,0 12 14-16,3 0-4 0,-1-12 34 0,1 12 21 16,0 0-49-16,-1-14 46 0,1 14-15 0,0 0-49 15,0-13 82-15,3 13-55 0,-6 0 1 0,3 0 16 16,-4 0-37-16,0 0 10 0,2 0 20 0,-2 0 12 15,-3 0 8-15,0 0 13 0,0 0-16 0,-2 0-2 16,-1 0-3-16,0 0 1 0,0 0-4 0,0 0 0 16,0 0-17-16,-4 16 7 0,-2 1 6 0,2 1 18 15,-2 2-37-15,0 0-8 0,-1 1 31 16,0 3-22-16,0-4 46 0,-2 4-43 0,-1-8-51 16,4 4-76-16</inkml:trace>
  <inkml:trace contextRef="#ctx0" brushRef="#br0" timeOffset="-28565.64">2045 11001 411 0,'-5'0'3'0,"1"-13"1"0,1 13 28 0,0 0 13 16,-1 0 21-16,1 0 5 0,0 0-30 16,-1 0-4-16,2 0-8 0,1 0-11 0,-2 0 17 0,3 0-33 15,-2 0-6-15,0 0-25 0,2 0 2 16,0 0 14-16,0 0 12 0,0 0 26 0,0 0-31 16,0 0 19-16,4 0-24 0,-1 0 8 0,-2 0 18 15,1 0-35-15,2 15 28 0,0-1-11 0,1 4-1 16,-1 3 24-16,3 2-52 0,-2 3 35 0,-1-3-1 15,-1 4 6-15,1-1 35 0,-1-1-52 0,0-2 24 16,0 0-24-16,-2 1 7 0,-1-4 30 0,3-1-62 16,-3-2 38-16,0 1-32 0,0-5 10 0,0-13 35 15,0 18 12-15,0-18 1 0,0 12-22 16,0-12-7-16,0 0-23 0,-4 0 23 0,1 0-6 0,1 0 18 16,1 0-28-16,1 0-22 0,-3 0 47 0,2 0-20 15,-2 0 15-15,0 0 15 0,0 0-29 16,2-23-3-16,-2 2 11 0,-3-2-3 0,4-1 19 15,1-2 2-15,-2 0-34 0,2-1 17 0,-2 0-38 16,3 1 32-16,0 2 33 0,0 1-32 0,0 2 16 16,0 1-14-16,4 0 16 0,0 5-5 0,2 0-28 15,-1 1 6-15,-1 3-35 0,2 11 47 0,-2-15 35 16,2 15-18-16,-2-14-9 0,3 14-11 16,-1-12-24-16,0 12 19 0,1 0 7 0,0-14 27 15,-1 14-21-15,0 0-27 0,-2 0 40 0,2 0-59 0,-2 0 59 16,0 0 3-16,-2 0 5 0,2 0 15 15,-4 0-22-15,3 0-7 0,-3 0-42 0,2 0 40 16,-2 17-27-16,0 1 20 0,0 1 20 0,0 2-57 16,-5 3 35-16,1 1 23 0,1-1-22 0,-4 2-5 15,1-4 20-15,2 2-44 0,-2-4 50 0,3-1-3 16,-1-5-22-16,1-14 21 0,0 13-41 0,3-13 2 16,0 0 39-16,0 13-27 0,0-13-3 0,0 0 47 15,3 0-51-15,1 0 28 0,2 0-7 0,-2 0-19 16,2 0 7-16,0 0-5 0,4 0 25 0,-3 0-2 15,0 0-20-15,2-13-5 0,1 13-12 0,-3 0 15 16,2-11 33-16,1 11-13 0,-3 0 19 0,-1-14-33 16,0 14-24-16,2 0 28 0,-2 0-29 0,-3 0 38 15,0 0 3-15,1 0-35 0,-1 0 43 16,0 0-40-16,0 0 46 0,0 0 8 0,0 0-38 0,-2 0 50 16,-1 0-68-16,3 0 33 0,-3 0-9 15,0 0-26-15,0 18 43 0,0-2-20 0,-7-1-8 16,4-1 33-16,0 3-8 0,2 1 1 0,-4-1 5 15,1 1-33-15,1-1-10 0,-4 1-8 0,4-1 34 16,-6-4 9-16,4-13 18 0,-1 16-17 0,0-16-36 16,2 0-39-16,-1 13-42 0,4-13-23 0,-2 0-5 15,2 0 15-15,-2 0 33 0,3 0 22 0</inkml:trace>
  <inkml:trace contextRef="#ctx0" brushRef="#br0" timeOffset="-28126.14">2421 11227 193 0,'6'-14'4'0,"-2"-1"-23"15,2 3 9-15,-2-2 17 0,0 2-29 0,-1 0 52 16,0 1-44-16,-3 11 22 0,1-9 19 0,1 9 17 15,-2 0 43-15,0 0-33 0,0 0 1 0,0 0-41 16,0 0-6-16,0 0-11 0,0 0 1 0,0 0 1 16,0 0 31-16,0 0-22 0,0 0 3 15,0 0-2-15,0 15-46 0,0 3 56 0,4-1-23 16,-1 1 2-16,0-1 8 0,0 2-18 0,-2-3 20 16,2-2-13-16,0 2 22 0,1-6-28 0,2-10 29 15,-1 15 16-15,0-15-70 0,1 0 22 0,1 14-97 16,0-14 12-16,2 0 47 0,1 0-38 0,-3 0 56 15</inkml:trace>
  <inkml:trace contextRef="#ctx0" brushRef="#br0" timeOffset="-27650.38">2699 11087 604 0,'-4'0'-10'0,"-1"0"12"15,2 0 14-15,-1 0 1 0,0 0 38 16,-2 0-11-16,2 0-19 0,-2 0-10 0,0 0-37 16,0 0 26-16,2 0-34 0,-2 0 42 0,-1 0-20 15,1 0-21-15,2 15 63 0,-2-3-48 0,0 2 34 16,2 0-1-16,1-1-35 0,0-1 21 16,2-1-6-16,-2-11-9 0,3 17 34 0,0-17-40 0,0 14-3 15,0-14 12-15,3 12-6 0,1-12 8 16,2 0 11-16,-2 0-20 0,2 0 14 0,-3 0 11 0,4 0-5 15,-1 0 9-15,0 0-28 0,-2 0 31 16,2 0-26-16,1 0 4 0,0 0 22 0,-4-15-18 16,4 1 15-16,-4 3-30 0,2-2-9 0,-1 2 8 15,0-3 28-15,-2 4 17 0,-1 0-24 0,2 10-2 16,1-15-45-16,-2 15 41 0,-1-15 16 0,-1 15 2 16,0 0 46-16,0 0-52 0,0 0 13 0,0 0-30 15,0 0 12-15,0 0 20 0,0 0-11 0,0 0 10 16,0 0-38-16,0 0-16 0,0 0 22 0,0 0 1 15,0 0 13-15,0 0 33 0,0 0-54 16,0 0 37-16,0 0-33 0,0 0-34 0,0 19 25 0,5-5-7 16,-1-1 46-16,0 0 2 0,-1-2 0 15,0-11-3-15,1 15-28 0,2-15-33 0,-2 14-2 16,2-14-21-16,0 0 4 0,-2 0 34 0,2 0-22 0,1 0-25 16,-3 0-48-16,2 0 29 0,1 0 45 15,-1-15-31-15,1-2 42 0</inkml:trace>
  <inkml:trace contextRef="#ctx0" brushRef="#br0" timeOffset="-27237.48">2833 10920 670 0,'0'0'23'0,"-3"0"-16"0,3 0-3 0,-1 0-4 16,1 0-16-16,0 0 10 0,0 0 8 0,0 0-34 15,0 0 15-15,0 0 22 0,0 13 8 16,0-13 33-16,0 15-23 0,0 3-39 0,0-6-24 15,0 6 25-15,0-2 3 0,0-1 5 0,0 2 44 16,0 0-31-16,0-1 2 0,0-2 17 0,0 1-34 16,0-4 17-16,0 3-10 0,0-14 16 0,0 15 0 15,0-3-5-15,0-12-19 0,0 14 10 0,0-14-21 16,0 0 13-16,0 0 40 0,0 0-58 0,0 0 38 16,0 0 22-16,0 0-51 0,0 0 41 0,0 0-35 15,0 0-24-15,-2 0 34 0,-2 0-26 0,4 0 52 16,-2 0-45-16,0 0 28 0,0 0-1 0,-1-14-37 15,2 14 28-15,-1-15-17 0,2 15-6 0,-2-12 19 16,0 12 12-16,2 0-12 0,0-14 1 0,0 14 8 16,0 0-31-16,0 0 3 0,0 0 49 15,0 0-15-15,0 0-7 0,0 0 6 0,0 0-30 16,0 0-4-16,0 0 31 0,0 0-4 0,4 0-1 16,-2-9-6-16,2 9 13 0,0 0 4 0,-1 0 1 15,3 0 8-15,1-12-51 0,-1 12 29 0,1-10 15 16,2 10 3-16,-2-13 23 0,3 13-14 0,3-15-25 15,-3 4-52-15,2 2-54 0,-1-5-75 0</inkml:trace>
  <inkml:trace contextRef="#ctx0" brushRef="#br0" timeOffset="-26766.65">3291 10883 654 0,'-4'0'21'16,"0"0"22"-16,-2 0-19 0,0 0-6 0,2 0-11 0,2 0 1 15,-2 0 7-15,2 0 17 0,2 0-13 0,-2 0 1 16,0 0-1-16,2 0-20 0,0 13 9 0,0-1-15 15,0 2-9-15,0 1 2 0,0 5 2 0,0 1-3 16,0 4 27-16,0-1 19 0,0 2-4 0,0 0-34 16,2 1 14-16,0-5-15 0,0 2-4 15,-2-4 24-15,0 0-8 0,3 0 3 0,-2-5-13 16,-1 0 25-16,0 1-37 0,0-16-29 0,0 15-13 16,0-15-56-16,0 0-3 0,0 12-11 0,0-12 51 15,0 0 11-15,0 0 8 0,0 0 18 0,0 0-33 16</inkml:trace>
  <inkml:trace contextRef="#ctx0" brushRef="#br0" timeOffset="-26584.54">3245 10968 201 0,'0'0'8'0,"4"-13"-33"0,-2 13 17 0,-2-12-21 16,4 12 27-16,-2-9 26 0,2 9-22 0,0-12 34 15,-1 12-44-15,4-14 3 0,3 14 16 0,-2-15-41 16,2 5 23-16,0 10 23 0,3-14-13 0,-6 14 32 15,3-11-40-15,0 11 23 0,-1 0-11 0,0 0-5 16,-1 0 23-16,-2 0-32 0,0-12-31 0,1 12 14 16,-4 0-38-16</inkml:trace>
  <inkml:trace contextRef="#ctx0" brushRef="#br0" timeOffset="-26386.07">3285 11072 251 0,'0'0'8'0,"0"0"-10"0,0 0-23 16,0 0 4-16,5 0 6 0,-2 0 6 0,1 0 26 15,0 0-2-15,-1 0-12 0,4 0 1 0,-1 0-15 16,3 0 21-16,-2 0-14 0,3 0-14 0,0 0 23 16,0 0-20-16,2 0 32 0,1-14 8 0,-2 1 0 15,-1 3-6-15,2-1-17 0,-2-1-16 0,0 12-23 16,0-11-35-16</inkml:trace>
  <inkml:trace contextRef="#ctx0" brushRef="#br0" timeOffset="-26227.95">3385 11038 517 0,'-6'0'4'0,"2"0"18"0,2 13-4 0,-4-13-10 15,4 0-31-15,0 0-18 0,2 0 31 0,0 0-22 16,0 0 28-16,0 0 24 0,2 0-15 0,6 0 21 15,-2 0-14-15,0 0-55 0,2 0-37 0,0 0-50 16,6-16 11-16</inkml:trace>
  <inkml:trace contextRef="#ctx0" brushRef="#br0" timeOffset="-25197.55">3532 10961 429 0,'-5'0'14'0,"1"0"-7"0,0 0-33 16,0 0 37-16,1 0-8 0,-2 0 4 0,1 0 44 16,-2 0-49-16,2 12 5 0,0-12-9 15,1 10 8-15,-2-10-28 0,1 14 23 0,1-3-4 16,2-1-24-16,-1 3 44 0,-2 0-27 0,4 1 10 15,-2-1-8-15,0-2 14 0,2 4-24 0,0-4 5 16,0-11 13-16,0 15 3 0,0-3-12 0,4-12 15 16,0 0-13-16,-2 11-9 0,2-11 34 0,2 0-48 15,-2 0 58-15,0 0-33 0,2 0 0 0,0 0 47 16,-2 0-41-16,2 0 4 0,0 0 1 0,0 0-13 16,-2 0-27-16,2-14 41 0,0-2-9 0,2 0-8 15,-4-2 53-15,2 1-36 0,-2-3-32 0,1 2 52 16,-2 0-37-16,0 1 9 0,-2 3 32 0,-1 2-30 15,0-1-8-15,0 13 26 0,0-14-33 0,0 14 13 16,0-12-6-16,-4 12-3 0,2 0 51 16,1 0-7-16,-2 0 11 0,-1 0-12 0,2 0 0 15,1 0-12-15,-2 0-14 0,1 0 0 0,0 0-45 16,2 0-1-16,-2 0 19 0,1 0-20 0,-2 0 48 16,1 15-18-16,2-2 23 0,0 1 6 0,0-1-23 15,0 1 21-15,0-1-22 0,6 1-6 0,-4 1 14 16,2-2-12-16,0-2 8 0,2-11-18 0,-2 16 29 15,2-3-4-15,0-13-7 0,0 11 42 0,2-11-73 16,-2 0 9-16,0 0-10 0,0 0-7 0,2 0 10 16,-2 0 4-16,0 0 24 0,4 0-20 15,-4-15-5-15,1-4-4 0,-4-2-1 0,4-2 8 0,-4 0 32 16,1-1-26-16,-2 1 12 0,2 0 7 0,-1 3-7 16,-2 1 27-16,-1 5-7 0,0 1-14 15,0 13 6-15,0-13 30 0,0 13 18 0,0 0 18 16,0 0 29-16,0 0-23 0,-4 0-21 0,0 0-24 15,4 0-15-15,0 0 9 0,0 0-39 16,-2 0 48-16,2 0-23 0,-1 0-35 0,-2 0 51 0,3 0-26 16,-2 0-13-16,2 0 19 0,-1 15-18 0,1 3-4 15,-3-1 14-15,3 3-3 0,0 3-28 16,0 1 3-16,0-1 20 0,0 2-5 0,0 0 50 0,0-2-9 16,0-2-38-16,0-2 28 0,0-2-48 15,0-4 37-15,0-13 11 0,0 13-55 0,0-13 59 16,3 0-36-16,-2 0 1 0,1 0 22 0,-2 0-26 15,3 0-8-15,-2 0 25 0,1 0-7 0,-2 0 10 16,4 0 6-16,0 0-6 0,-2 0 7 0,0 0-14 16,0 0 12-16,2-13 5 0,-2 1-22 0,2 1 15 15,0-3-3-15,1-2-33 0,-2 4 56 0,1-5-38 16,0 2-20-16,2 1 66 0,-2 2-23 0,-2 1 9 16,2-1 23-16,0 12-58 0,-2-12 7 0,2 12 4 15,-4 0-14-15,2-11 28 0,-2 11-14 0,0 0 8 16,0 0 26-16,0 0-32 0,0 0 9 0,0 0 0 15,0 0-43-15,-3 0 36 0,-2 0-26 0,1 0 30 16,0 12 29-16,2 2-28 0,-6 0 18 0,6-3-42 16,-4 3 6-16,2-1-22 0,0-1 21 15,2-12-20-15,-2 16 21 0,0-6 41 0,2-10-52 16,2 14 19-16,-1-14 14 0,1 0-40 0,0 0 60 16,0 12 13-16,0-12-57 0,3 0 9 0,1 0-20 15,0 14-1-15,-2-14 16 0,2 0 38 0,2 0-3 16,0 0-3-16,2 0-13 0,-2 0-17 0,0 0 19 15,2 0-2-15,0 0-23 0,0 0-3 0,1 0-22 16,0 0-20-16,-1 0 13 0,-2-11-19 0,3 0-20 16,-2-1-16-16,-1 0 16 0,2-2 23 15,-3-1-31-15,-1 1 32 0</inkml:trace>
  <inkml:trace contextRef="#ctx0" brushRef="#br0" timeOffset="-24374.67">3833 10908 611 0,'-1'0'12'0,"-2"0"18"0,3 0 15 16,-2 0 12-16,1 0-38 0,-2 0 23 0,3 0-21 16,-2 0-13-16,0 0 46 0,2 0-70 0,0 0 1 15,0 0 27-15,0 0-28 0,0 0 19 0,0 0 13 16,0 0-15-16,0 0-35 0,0 0 54 0,4 0-4 16,-1 0-31-16,-2 0 38 0,1 14-36 0,2 1-36 15,-1 3 21-15,0-1 41 0,1 3-41 0,0-3 39 16,1 1 21-16,-2 2-46 0,1-5 39 0,-1 2 9 15,-2-3-41-15,1 0 9 0,-2-4 8 16,3-10-3-16,-2 18-11 0,-1-18-22 0,3 13-35 16,-3-13-27-16,0 0 44 0,0 0-6 0,0 0-15 15,0 0 11-15,0 0-38 0,0 0 22 0,0 0 48 16,0 0-9-16,-4 0 23 0,-1 0 1 0,1-13 11 16,0 13-11-16,1-13-21 0,0 2 39 0,-1 11-14 15,2-13 11-15,-2 13 28 0,2-11-35 0,1 11 4 16,-2 0 35-16,2-11-1 0,-2 11 6 0,1 0-13 15,2 0-38-15,-1 0 9 0,1 0-40 0,0 0 12 16,0 0 16-16,0 0-28 0,0 0 60 16,0 0-6-16,0 0-25 0,3 0-9 0,1 0 11 0,-1 0 2 15,0-15 30-15,3 15 6 0,-2 0-26 16,2-10-31-16,2 10 17 0,-2 0 6 0,0-13 11 16,0 13 28-16,2 0-26 0,-2-11-5 0,0 11-16 15,1 0 2-15,0-10 1 0,-3 10 16 0,2 0-8 16,-1 0-1-16,-1 0 27 0,-1 0-16 0,0-10 5 15,-2 10 6-15,-1 0-29 0,3 0-1 0,-3 0 23 16,0 0 20-16,0 0 13 0,0 0 26 0,0 0-5 16,0 0-32-16,0 0-54 0,0 0 1 15,-3 0-3-15,3 0 4 0,-4 0 42 0,2 0-13 0,1 0 1 16,1 0-17-16,-3 0-1 0,3 0 12 16,-1 11-50-16,1-11 23 0,0 14 24 0,0-14-40 15,0 13 55-15,0-13-12 0,0 13-28 0,4-13 30 16,-3 13-2-16,1-13-19 0,2 0 18 0,-1 0 13 15,3 0-25-15,-3 11-21 0,1-11 18 0,0 0-4 16,2 0 3-16,-2 0 53 0,2 0-41 0,-2 0 4 16,2 0 9-16,-1 0-33 0,-1 0 5 0,-1 0-3 15,1 0 9-15,-1 0 21 0,0-11 17 0,0-2-25 16,-2 2-6-16,1 2-4 0,-2-2 17 0,0 1 8 16,0 10-38-16,0-16 46 0,0 4-51 0,0 12-17 15,-2 0 32-15,-2-12-20 0,2 12 26 16,1 0 11-16,1 0 33 0,-3 0-44 0,3 0 13 15,-1 0-1-15,1 0-37 0,0 0 39 0,0 0-18 16,0 0 18-16,0 0-7 0,0 0-14 0,0 0-18 16,0 0 20-16,0 0 27 0,0 0-18 0,0 0 37 15,4 0-51-15,-3 0-21 0,4 12 36 0,-4-12-33 16,3 14 26-16,1 0 11 0,-2-14-2 0,1 14-14 16,-1-14-8-16,3 11 24 0,-2-11-40 0,-1 0-18 15,1 0 18-15,-2 0-45 0,2 0 10 16,0 0 41-16,1 0-31 0,-1 0-1 0,2 0-51 15,-1 0-7-15</inkml:trace>
  <inkml:trace contextRef="#ctx0" brushRef="#br0" timeOffset="-24072.95">4104 10883 426 0,'0'0'3'0,"0"0"-15"0,0 0 26 0,0 0-22 16,0 0 4-16,0 0 11 0,0 0-17 0,0 0 9 15,0 16 13-15,3-2 5 0,-3-5-26 0,4 5 5 16,-1-2-33-16,-3-12 33 0,3 15 9 0,-3-3 5 16,4-12 17-16,-4 14-29 0,2-14 2 0,1 14 26 15,-2-14-33-15,-1 0-11 0,0 0-5 16,0 0 15-16,0 0 21 0,0 9 13 0,0-9 19 16,0 0-41-16,0 0 0 0,0 0 11 0,0 0 6 15,0 0 16-15,0 0 1 0,0 0-22 0,0 0-18 16,0 0-2-16,0 0 3 0,0 0-14 0,0 0 5 15,0 0 16-15,0 0 14 0,0-9-2 0,0 9 4 16,0-15-38-16,4 2-17 0,1 1 47 0,-1 12-2 16,3-18-13-16,-1 4-12 0,4-1-54 0,0 1-35 15,2-1-46-15</inkml:trace>
  <inkml:trace contextRef="#ctx0" brushRef="#br0" timeOffset="-20297.71">4339 10922 466 0,'0'0'-7'0,"0"0"-9"0,-1 0 15 0,1 0-5 15,0 0 2-15,0 0 23 0,0 0-28 16,0 0 23-16,0 0 1 0,0 0-58 0,0 0 54 16,4 0-41-16,0 0 10 0,-1 0 46 0,1 0-57 15,2 0 36-15,0-9-15 0,1 9 15 0,-1 0-11 16,1-14-5-16,2 14 32 0,-2 0-20 0,0 0-2 15,-1-11-10-15,0 11-36 0,-1 0 32 16,1 0 11-16,-1 0 21 0,-1 0 10 0,0 0-36 0,-2 0 12 16,-1 0 21-16,2 0-4 0,-3 0 13 0,1 0 22 15,-1 0-49-15,0 0-2 0,0 0 32 0,0 0-25 16,0 14 22-16,-4 0-20 0,1-3-41 16,-4 1 26-16,4 1-18 0,-4-2 23 0,4 0 13 15,-3-11-21-15,2 15-3 0,0-15-6 0,-1 14 5 16,1-14 3-16,2 0-15 0,1 0 56 0,1 0-20 15,0 9-17-15,0-9 51 0,0 0-90 0,0 0 33 16,3 0 16-16,1 0-36 0,-1 0 49 0,3 0-33 16,0 0-17-16,-1 0 48 0,1 0-21 0,4 0 0 15,-4 0 5-15,3 0-25 0,-2 0 14 0,0 0 9 16,-1 0-7-16,1 0 0 0,-1 0 5 0,-2 12 19 16,2-12-20-16,-2 0 9 0,-1 0 1 15,-1 0-30-15,-1 0 80 0,-1 11-28 0,0-11 7 0,0 0 12 16,0 0-30-16,0 12-5 0,0-12-8 0,0 11-30 15,-3 2 37-15,-4-13 2 0,4 16-25 16,-4-3 43-16,0 1-37 0,-2 0-15 0,2 0 27 16,-2-4-40-16,2-10 40 0,-2 18 12 0,-1-5-24 15,3-13 39-15,1 14-50 0,-1-14 4 0,1 0-16 16,2 14-80-16,1-14-57 0,0 0 24 0,2 0-1 16</inkml:trace>
  <inkml:trace contextRef="#ctx0" brushRef="#br0" timeOffset="-19893.7">4559 11012 699 0,'0'0'-9'0,"0"0"9"0,-4 0 1 0,3 0 6 15,-1 0 8-15,2 0-9 0,-3 0-1 0,2 0-37 16,1 0 33-16,-3 0 1 0,3 0-5 0,0 0 9 16,0 0-12-16,0 0 0 0,0 0-3 0,0 0 35 15,0 15-18-15,0-1-3 0,0-14 19 0,0 17-35 16,3-3 0-16,1-4-7 0,-1-10-12 0,0 18 54 16,0-6-54-16,4-12 36 0,-4 11-5 0,0-11-14 15,1 0 36-15,-1 0-50 0,0 0 0 16,1 0-27-16,-1 0 56 0,0 0 29 0,-1 0-21 15,-1 0 34-15,3 0-70 0,-4 0 16 0,3 0 22 16,-3 0-17-16,2 0 23 0,-1 0-18 0,-1 0 12 16,0 0-4-16,0-11-9 0,0 11 0 0,0-15 21 15,0 4-24-15,0-2 10 0,-3 13-1 0,0-15-57 16,-1 4 61-16,1 11-16 0,0-15 19 0,0 15 11 16,-1-14-37-16,1 14-1 0,2 0-58 0,-1-11-4 15,-2 11-28-15,1 0 7 0,3 0-8 0</inkml:trace>
  <inkml:trace contextRef="#ctx0" brushRef="#br0" timeOffset="-18924.86">4725 10773 499 0,'0'0'-10'0,"0"0"13"0,0 0-22 0,0 0 33 16,0 0-9-16,0 0-18 0,0 0 35 15,0 16-34-15,5-2 16 0,-4 3 35 0,2 1-20 16,1 2-17-16,-1 1-10 0,1 2 0 0,1-3-11 15,-1 3 24-15,0 0 22 0,-2-3-47 0,2-2 2 16,-2 0 15-16,-1-1-17 0,2-2 10 0,1 0 35 16,-1-4-24-16,0 3 3 0,1-14-8 0,-2 12-3 15,2-12 10-15,-2 14-21 0,0-14-8 0,0 0-66 16,2 0-41-16,-4 0 23 0</inkml:trace>
  <inkml:trace contextRef="#ctx0" brushRef="#br0" timeOffset="-18505.78">4728 10902 202 0,'3'0'6'15,"0"0"11"-15,1 0-29 0,-2 0 30 0,-1 0-21 16,6 11-11-16,-4 2 28 0,0-13-41 0,3 16 26 15,-2-4 0-15,-1-12 19 0,4 14-13 0,-4-14 2 16,4 10 12-16,-4-10-22 0,4 0 3 0,-5 11 1 16,4-11-4-16,-2 0-28 0,0 0 39 15,-1 0 9-15,2 0-28 0,0 0 45 0,-2 0-17 16,3 0-3-16,-2 0-4 0,-1 0-37 0,1 0 26 16,1-12-22-16,-1 1 48 0,0-3 10 0,-2-1-32 15,-1 0 1-15,2 4-19 0,-3-2 1 0,2 0 24 16,-1 13-15-16,-1-14 42 0,0 14 26 0,0-13-16 15,0 13 45-15,0 0-62 0,0 0-6 0,0 0-12 16,0 0-24-16,0 0 18 0,0 0 0 0,0 0-6 16,0 0 7-16,0 0-19 0,0 0-7 0,0 0 12 15,0 0-1-15,0 0 21 0,3 0 2 16,-2 14-5-16,4-1-14 0,-1 1 13 0,0 0-41 0,2 4 35 16,-2-1-29-16,2-2 38 0,0 0 12 0,0-1-48 15,0 0 24-15,2-3-65 0,-2-11-30 16,0 14 26-16,2-14-39 0,-2 11 1 0</inkml:trace>
  <inkml:trace contextRef="#ctx0" brushRef="#br0" timeOffset="-17908.51">5014 10977 153 0,'0'0'-26'0,"0"0"26"15,0 0 18-15,0 0-20 0,0 0 49 16,2 0-51-16,0 0-34 0,2 0 51 0,-2 0-43 16,0 0 32-16,1 0 18 0,0 0-34 0,0 0 28 15,2 0-8-15,-3 0 22 0,1-11-29 0,0 11-8 16,1-14 12-16,-2 3-12 0,-1 11 67 0,2-15 3 16,-3 15 1-16,0-13-6 0,0 13-34 0,0-14 32 15,-6 14-1-15,2 0-34 0,1-11 10 0,0 11-26 16,-1 0 8-16,0 0 46 0,-1 0-22 0,2 0-8 15,1 0-19-15,-3 0-21 0,2 0-3 0,1 0 21 16,0 0-2-16,-2 0-16 0,2 14-6 0,-1-14-9 16,2 11 10-16,1-11 13 0,0 13 40 15,0-13-25-15,0 11 7 0,4-11 4 0,-1 0-33 16,2 15-14-16,-1-15-11 0,2 10-14 0,-1-10 8 16,1 0 26-16,1 0-31 0,1 0 62 0,0 11-28 15,-1-11-24-15,2 0 36 0,1 0-45 0,-3 0 33 16,4 0 33-16,-3 0-40 0,2 0 6 0,-3-12 9 15,2-1 22-15,-2 2 0 0,0 1 7 0,-1 0-13 16,-2 10-19-16,-1-15 12 0,0 15-13 0,0 0 12 16,-3-11-31-16,3 11 65 0,-3 0 16 0,0 0 26 15,0 0-6-15,0 0-15 0,0 0-19 0,0 0-26 16,0 0 28-16,0 0-21 0,0 0-14 0,0 0-12 16,0 0 18-16,0 0-13 0,0 0 29 0,0 0 11 15,0 0-26-15,0 0-21 0,0 0-13 0,0 0-19 16,0 0 21-16,0 0 19 0,2 0-2 15,0 0 17-15,-2 0-25 0,2 0 2 0,-1 0 16 16,2 0 5-16,-1 0 0 0,2 0 13 0,-3 11-19 16,2-11-10-16,1 0 13 0,-2 14-29 0,2-14 30 15,-2 0-32-15,2 0-21 0,-2 11-15 0,0-11-32 16,0 0 3-16,-1 0 15 0,2 0-4 0,-3 0 5 16,0 0-7-16,0 0 32 0,0 0-10 15</inkml:trace>
  <inkml:trace contextRef="#ctx0" brushRef="#br0" timeOffset="-16886.5">5152 10818 512 0,'0'0'15'0,"0"0"24"0,0 0-43 16,0 0 19-16,0 0-31 0,0 0 5 15,0 0 16-15,4 0-31 0,-2 0 25 0,0 0-30 16,0 0 16-16,2 14 37 0,-1-14-45 0,2 14 33 16,-1-14 1-16,0 15-24 0,2-3 29 0,-2-12-17 15,0 15-9-15,2-4 30 0,-3-11-5 0,2 14-16 16,-1-1 19-16,0-13-42 0,0 11 28 0,-1-11-5 16,0 11 0-16,1-11-4 0,-2 0-5 0,1 9-18 15,-3-9-70-15,0 0-1 0,0 0-29 0</inkml:trace>
  <inkml:trace contextRef="#ctx0" brushRef="#br0" timeOffset="-16713.73">5096 10658 1018 0,'-5'0'1'0,"2"0"-24"0,-1 0 36 15,1 0-40-15,3 15 26 0,-1-15 26 0,1 0-68 16,0 0 53-16,0 0-67 0,0 0-73 16,0 0-38-16,4 0-70 0</inkml:trace>
  <inkml:trace contextRef="#ctx0" brushRef="#br0" timeOffset="-13255.26">1539 11655 266 0,'3'20'-16'0,"1"0"9"0,0 1-10 0,-2-1 10 16,2 2-19-16,-1 0 16 0,-2 0 14 0,1-2-35 15,2 3 55-15,-4 0 4 0,2-3-12 16,-2-1 14-16,2-2-32 0,-2-3 8 0,2 0-22 0,-2-4 11 16,0-10 23-16,0 15-46 0,0-15 33 0,3 11-1 15,-3-11-13-15,1 0 13 0,-1 12-14 16,0-12 23-16,2 0-25 0,-2 0 6 0,0 0-5 16,0 0-35-16,0 0 66 0,0 0-17 0,2 0 7 15,-2 0 40-15,0 0-64 0,2 0 8 0,-2 0 17 16,0 0-57-16,3 0 48 0,-2 0-4 0,1 0-5 15,0 0 4-15,0 0 5 0,4 0 11 0,-2 0-37 16,0 0 52-16,2 0-37 0,0 0 5 0,0 0 9 16,1 0-5-16,0-13 11 0,3 13-37 0,-4 0 45 15,3-11-37-15,-2 11 15 0,-1 0 31 0,4-14-20 16,-2 14 17-16,-2 0-3 0,0 0-12 0,0-10 15 16,1 10-17-16,-1 0-29 0,1 0 5 15,-3 0-3-15,2-10 29 0,0 10 26 0,1 0-13 16,-4 0-53-16,4 0-42 0,-4-11-18 0</inkml:trace>
  <inkml:trace contextRef="#ctx0" brushRef="#br0" timeOffset="-12944.93">1732 11820 226 0,'0'0'9'0,"0"0"29"0,0 0-56 0,0 0 29 16,4 0-18-16,-2 0-56 0,2 0 61 16,0 0-9-16,0-13 16 0,2 13 35 0,0 0-21 15,0-11-4-15,2 11-38 0,0 0-1 0,2 0 32 16,-2-12-2-16,0 12 15 0,5 0-1 0,-6 0-31 16,3 0-8-16,-2 0 22 0,0 0-17 0,0 0 25 15,-2 0-25-15,0 0 41 0,-2 0 2 0,-2 0-13 16,1 0 10-16,-2 0-37 0,-1 0-14 0,0 0 28 15,0 18 30-15,0-1-57 0,0 3 60 0,0 3-35 16,-4 3 2-16,1 2 29 0,-2-2-8 16,1 2-12-16,0-2-26 0,1-1-6 0,0-5-3 15,-1-3-39-15,4-3 7 0,0-3-14 0</inkml:trace>
  <inkml:trace contextRef="#ctx0" brushRef="#br0" timeOffset="-12384.43">2157 11493 436 0,'0'0'-5'0,"0"0"19"0,0 0-15 15,0 0 18-15,0 0 21 0,0 0-20 0,0 0 24 16,0 0-9-16,0 0-5 0,0 0-18 0,0 0-28 15,0 0 15-15,3 0-30 0,0 0 30 0,-2 0 30 16,2 0-14-16,-1 0-5 0,2 0-8 0,-3 0 16 16,4 15-40-16,-1 5 19 0,2 2 8 0,-1 4-25 15,1 3 50-15,0 2 1 0,0 1-34 0,1 2 6 16,-1 0 4-16,-2-1-24 0,-3 0 15 0,1-1-1 16,-2-4-17-16,0-1 23 0,0-4 33 0,0-3-10 15,0-1-33-15,0-5-4 0,0-2-23 0,0-12 30 16,0 11 32-16,0-11-13 0,0 0 13 0,0 0-36 15,0 0-12-15,0 0 39 0,0 0-34 0,0 0 43 16,0 0-12-16,0 0-26 0,0-15 37 16,0 0-40-16,-6-8 15 0,2-3-4 0,-2-5-27 15,0 1 22-15,2-5 1 0,1-2 10 0,0-1-20 16,2 3 25-16,-2 4 11 0,3 1-10 0,0 1 22 16,0 3-30-16,7 4-20 0,-4 0 31 0,1 7-43 15,2-1 12-15,-2 1 9 0,2 3-19 0,-2-2 49 16,2 0-7-16,-1 3 9 0,0 11-28 0,1-15 28 15,4 2-26-15,-4 13-37 0,3 0 67 0,-2-13-50 16,0 13 39-16,0 0 7 0,-2 0-43 0,-1 0 25 16,0 0-31-16,-1 0 37 0,0 0 4 0,-3 0 14 15,1 0-7-15,1 0-54 0,-2 0 24 0,0 0 6 16,0 0 10-16,0 0 30 0,0 13-36 16,0 1-17-16,-6 0 14 0,3 2-11 0,-1-1 9 15,0 0-27-15,-1 1-44 0,-1-2 14 0,2 1-24 16,0-2-23-16,1-1 22 0</inkml:trace>
  <inkml:trace contextRef="#ctx0" brushRef="#br0" timeOffset="-11975.35">2503 11517 388 0,'-6'0'34'0,"2"0"-8"0,1 0-9 16,-3 0 9-16,0 0-33 0,1 0 3 0,-1 0 37 15,0 0-15-15,-1 15 1 0,1-15-8 0,0 15-61 16,1 0 33-16,-1 1-5 0,2-1-3 0,-1 3 53 16,1 2-37-16,1-3 6 0,0 3 27 0,3 0-20 15,0-2-1-15,0-3 3 0,0-1-33 0,4-2 16 16,2-12 12-16,-1 14-1 0,0-14-4 0,4 0-5 15,-2 0-14-15,-1 11-1 0,4-11 31 0,-1 0-2 16,-1 0 17-16,1 0-19 0,0 0 10 16,-1 0 5-16,-2-14-21 0,1-1-9 0,2-1 5 15,-2 1 2-15,-3-3 4 0,2-1 37 0,-3-3-26 16,0 2-18-16,0 0 20 0,-2 5-12 0,-1 0 7 16,0 3 28-16,0 12-30 0,0-16 10 0,-4 16 16 15,1-14-57-15,-1 14 16 0,-1 0-7 0,1 0 14 16,1 0 16-16,-1 0 10 0,0 0-5 0,2 0-51 15,-1 0 8-15,-1 0-25 0,4 0-14 0,-2 0-28 16,2 0 2-16,0 0-2 0</inkml:trace>
  <inkml:trace contextRef="#ctx0" brushRef="#br0" timeOffset="-11591.92">2729 11297 132 0,'-7'0'16'0,"4"16"-8"0,-3-1-13 0,-1-1 24 16,0 2-29-16,1 2 43 0,0-1 14 0,2 1-30 15,-2-1 17-15,2 2-10 0,0-4-24 16,2 4-22-16,-1-6 43 0,2-13-56 0,1 18 52 15,0-18 4-15,0 16-53 0,0-16 29 0,6 0-25 16,-2 0 28-16,2 13 7 0,-2-13-25 0,2 0 14 16,-2 0 10-16,2 0-11 0,0 14 22 0,-2-14-13 15,2 0 5-15,-2 0 20 0,-1 12-15 0,1-12-27 16,1 0-4-16,-4 0 14 0,2 14 6 0,-2-14 55 16,2 0-7-16,-3 0-5 0,0 0-13 0,0 0-50 15,0 0 26-15,0 15-24 0,0-15 45 0,-4 15-8 16,0-15-27-16,-1 17-8 0,4-5-3 0,-3-12 49 15,2 15-43-15,-1-15 42 0,0 0-31 0,1 13-62 16,0-13 23-16,2 0-49 0,-3 0 17 16,3 0-18-16</inkml:trace>
  <inkml:trace contextRef="#ctx0" brushRef="#br0" timeOffset="-10944.07">2807 11381 531 0,'0'0'-37'15,"0"0"30"-15,0 0-16 0,2 0 11 0,0 0 23 16,-2 0-32-16,2 0 25 0,-2 0-25 0,1 17 12 0,2-2-3 16,-1 0 7-16,0 4 14 0,0 1-23 15,-1-2 36-15,2-1-36 0,0 1 28 0,0 3 20 16,1-4-56-16,-1 1 46 0,0-1-26 0,-1 0 27 15,0 0 31-15,0-2-59 0,-1 2 4 16,2-4-8-16,-3-2-35 0,2-11 39 0,-2 15 23 0,0-15-24 16,0 14 25-16,0-14-17 0,0 0 7 0,0 0 7 15,0 11-15-15,0-11 17 0,0 0-23 0,0 0-25 16,0 0-13-16,-5 0 19 0,4 0-27 0,-1 0 17 16,-2 0 28-16,1 0-11 0,2 0 5 15,-4 0 12-15,4-11-2 0,-3 11-9 0,2-12 20 16,-2 12-13-16,2 0-2 0,0-14 1 0,0 14-6 15,-2 0 29-15,4-14-16 0,-2 14 6 0,2 0 3 16,0 0-27-16,0-10 34 0,0 10-23 0,0 0 1 16,0 0-2-16,2-15-46 0,2 15 48 0,0-14-15 15,-2 14 17-15,4-16 32 0,-2 1-46 0,3 15 38 16,2-17-3-16,-1 5-30 0,-2 0 25 0,2 12-46 16,0-15-17-16,2 15 79 0,-4-14-20 0,1 14 14 15,2-14 17-15,-3 14-64 0,-1-12 25 0,1 12 1 16,1 0-25-16,-4 0 25 0,0 0-4 0,1 0-10 15,-2 0 7-15,2 0 13 0,-4 0-36 16,2 0 28-16,0 0 17 0,-2 0-12 0,0 0 23 16,0 0-30-16,0 0 22 0,0 0-11 0,0 0 6 15,0 0-15-15,0 0-10 0,0 0-2 0,0 0-12 16,0 0 15-16,0 0 4 0,0 0-4 0,0 0 20 16,0 0-13-16,0 14 9 0,0-2-10 0,0-12-10 15,0 15 35-15,0-15-43 0,0 19 24 0,0-7 6 16,0 2-15-16,2-14 8 0,-1 15 7 0,2-15-49 15,0 15 30-15,0-15-12 0,-1 15 17 0,2-15 39 16,-3 14-35-16,2-14 12 0,1 0-14 16,-2 12-1-16,2-12 14 0,-2 0-17 0,0 0-38 0,0 0-21 15,2 0-27-15,-2 0-19 0</inkml:trace>
  <inkml:trace contextRef="#ctx0" brushRef="#br0" timeOffset="-10762.04">2941 11457 411 0,'-3'0'-4'0,"2"0"6"15,-1 0 0-15,-1 0 11 0,2 0-8 0,1 0 4 16,-3 0-13-16,3 0-12 0,0 0 19 0,0 0-12 16,4 0 11-16,1 0-11 0,-1 0-35 0,2 0-45 15,0 0-14-15</inkml:trace>
  <inkml:trace contextRef="#ctx0" brushRef="#br0" timeOffset="-10111.7">3134 11442 500 0,'-3'0'-21'0,"1"0"-7"16,-2 0 25-16,2 0-12 0,0 0 22 16,-2 0-11-16,4 0-10 0,0 0 14 0,0 17-9 15,0-17 21-15,0 15-12 0,0-15 7 0,0 18-2 16,4-2-4-16,-2-2-1 0,0 0-2 0,0 0-10 15,2 0 19-15,-2 0-24 0,2 4 19 0,-2-4 15 16,0 0 5-16,0-1-12 0,2-13-2 0,-2 15-17 16,0-15-4-16,-2 13 19 0,2-13-23 0,-2 0 18 15,0 0-35-15,1 0 15 0,-1 0 34 0,0 0 8 16,0 0-26-16,0 0 24 0,0 0-50 16,0 0 15-16,0 0 48 0,0 0-51 0,0 0 41 0,-3 0-17 15,1-17-13-15,0 5 29 0,-1-2-33 0,3 14 5 16,0-20 3-16,0 7-6 0,0 13 27 15,0-16-7-15,0 16-15 0,5-15 17 0,-3 15-22 16,0-15 5-16,2 15 33 0,-2-15-37 0,0 15 12 16,0-16-15-16,2 16-27 0,-2-10 24 0,2 10-10 15,-2 0 16-15,2 0 29 0,-3 0-32 0,2 0 18 16,1 0-12-16,-2 0-11 0,2 0 54 0,0 0-42 16,-2 0-3-16,2 0 2 0,-2 0-31 0,2 0 40 15,0 0 0-15,-1 13 4 0,4-13 5 0,-2 17-2 16,-2-17-7-16,5 15-3 0,-6-15-12 15,2 17-44-15,0-17 1 0,-2 14-22 0,2-14-25 16</inkml:trace>
  <inkml:trace contextRef="#ctx0" brushRef="#br0" timeOffset="-9692.57">3329 11460 460 0,'-2'0'25'0,"-2"0"-27"0,0 0-2 0,2 0 3 16,-2 0-26-16,0 16 45 0,-1-1-40 0,4 0 27 16,-1-1 10-16,-2 2-38 0,2-2 41 0,0 1-22 15,2-2-32-15,0 2 17 0,0-15 19 16,0 17-19-16,0-17 34 0,4 12-1 0,0-12-19 16,-2 0 13-16,4 0-13 0,-2 0-16 0,2 0 16 15,1 0 6-15,-2 0 20 0,1 0 15 0,-3 0-18 16,4 0-17-16,-1 0-17 0,-2-12 7 0,1 12-18 15,-2-17 40-15,1 6-4 0,0 11 13 0,-2-16-22 16,-1 16 10-16,2-14-17 0,-3 14-6 0,2 0 10 16,0 0-19-16,-2 0 47 0,0 0-20 0,0 0 63 15,0 0-40-15,0 0-37 0,0 0 38 0,0 0-40 16,0 0 18-16,0 0 22 0,0 0-38 0,0 0 4 16,0 0 6-16,0 0 2 0,2 0-24 15,-2 0 29-15,0 0-2 0,0 0 3 0,0 0 27 16,0 19-29-16,0-5 17 0,0 3-45 0,0 3 10 0,0 0 34 15,0 1-47-15,-4 2 11 0,-2-3 32 16,2 0-38-16,-2-1 23 0,0 0 11 0,0-1-34 16,0-1 14-16,2-3 6 0,-2 0 5 0,2-2-13 15,0-12-35-15,1 13-60 0,-2-13-52 0</inkml:trace>
  <inkml:trace contextRef="#ctx0" brushRef="#br0" timeOffset="-9418.06">3517 11311 505 0,'0'0'5'0,"0"0"40"0,2 0-12 0,-2 0 4 15,0 0-1-15,0 0-39 0,0 0 28 0,0 0-39 16,0 0 25-16,0 0 8 0,0 0-36 0,0 0 35 15,0 12-29-15,0 2 10 0,0-2 2 0,0 2 3 16,0 1 23-16,0 5-39 0,0-2 21 0,0 4 17 16,0-1-43-16,0 1 12 0,0-1 19 15,0 0-28-15,0-1 10 0,0 0 8 0,0-1-1 16,0-3-21-16,4 4-69 0,-2-5-42 0,2 3-66 16</inkml:trace>
  <inkml:trace contextRef="#ctx0" brushRef="#br0" timeOffset="-8803.56">3747 11282 422 0,'-2'0'14'0,"-2"0"18"16,2 0-4-16,-2 0-26 0,0 0 17 15,2 0-40-15,1 0 8 0,-2 0 25 0,-1 12-34 0,2 2 20 16,2 0 13-16,0 2-6 0,0 3-2 0,0 0-15 16,0 0-11-16,6 2 15 0,-2 1-17 0,-2-1 38 15,2-3 6-15,0 2-34 0,-2-5 44 16,2 3-26-16,-2-2-9 0,2-1 39 0,-1-15-63 0,-2 15 25 15,1-4-1-15,-2-11 1 0,2 0 31 0,0 11-1 16,-2-11-35-16,0 0 7 0,0 0 18 16,0 0-1-16,0 0-4 0,0 0-6 0,0 0 4 15,0 0-24-15,0 0 41 0,-4 0-6 0,2 0-3 16,-2 0-5-16,2-15-3 0,0-1-12 0,0 1-15 16,1-1 23-16,-2-3-19 0,3-1 25 0,-2-2-7 15,2 0-13-15,0 0 21 0,0 2-43 16,0 0 28-16,2 1 1 0,2 3-18 0,-2 1 24 0,2 2-7 15,0 0 19-15,0 1-30 0,1 2 20 0,-2 10 3 16,1-15-38-16,2 4 31 0,-2 11-10 16,2-14-25-16,-2 14 23 0,2 0 23 0,-2-9 7 0,2 9 18 15,-2 0-21-15,2 0-13 0,-4 0-17 16,2 0 8-16,0 0 10 0,1 0-20 0,-4 0 18 16,2 0-33-16,0 0 26 0,0 0 46 0,-2 0-39 15,1 14 56-15,-2-1-44 0,0-2-45 0,0 4 38 16,0 2-48-16,0 0 36 0,-6 1 23 0,3 0-21 15,-4 2 32-15,4 0-47 0,-4 1 55 0,-1-2-52 16,3 1 32-16,-1-2 23 0,-1-1-51 0,1-4 42 16,0-13-64-16,-1 17 43 0,3-3 11 0,-2-14-40 15,1 0 9-15,1 0-68 0,3 15-23 0,-2-15 24 16,3 0-14-16,0 0-1 0</inkml:trace>
  <inkml:trace contextRef="#ctx0" brushRef="#br0" timeOffset="-8396.11">3937 11387 683 0,'0'0'-10'16,"-2"0"-7"-16,1 0 31 0,1 0-11 0,-3 0-8 15,3 0 45-15,0 0-60 0,-1 0 18 0,1 0 31 16,0 0-57-16,0 0 44 0,0 0-39 16,0 0 8-16,0 0 20 0,0 17-57 0,0-3 74 15,0 4 2-15,1-1-32 0,2 1 24 0,0-1-23 16,-3-3-15-16,3 2 34 0,-2-16 1 0,2 18-36 16,-3-18-11-16,3 14 38 0,-3-14-7 0,0 0 38 15,0 0-6-15,3 0-60 0,-3 14 41 0,0-14-28 16,0 0 38-16,0 0 6 0,0 0 21 0,0 0-42 15,0 0 12-15,0 0 16 0,0 0-44 0,0 0 44 16,0 0-55-16,-6 0-2 0,3 0 32 0,3 0-11 16,-1 0 5-16,-2-14 11 0,3 14-36 15,0-18 36-15,0 6 3 0,0 0-50 0,0-2 8 16,0 2-30-16,7-2-3 0,-4 3 36 0,3 11-20 16,-2-15-6-16,2 1 20 0,1 14-41 0,-1-12 21 15,1 12-17-15,3-13-18 0,-1 13 16 0</inkml:trace>
  <inkml:trace contextRef="#ctx0" brushRef="#br0" timeOffset="-7963.27">4126 11341 589 0,'-6'0'5'0,"0"0"18"0,-1 0 16 16,1 0-13-16,-1 0-26 0,-2 0-7 0,2 0-12 15,-3 0 26-15,1 0 5 0,1 0-2 0,0 15-16 16,0-2 14-16,1-13-19 0,1 18-3 15,-1-2 9-15,1-1-8 0,3 3 19 0,0-1-8 16,3-3 9-16,-1 2-16 0,1-2 30 0,0 1-21 16,0-15-16-16,4 17 19 0,2-17-36 0,-3 14 33 15,5-14-9-15,-2 0 3 0,3 18 35 16,-2-18-18-16,-1 0 18 0,2 0-62 0,1 0 23 0,-2 0-2 16,3 0-3-16,-4 0 42 0,3 0-44 0,-4 0 18 15,1 0 9-15,0 0 3 0,0 0 3 0,-2 0-1 16,0 0 4-16,-2 0-20 0,2-15 5 0,-1 15 7 15,-3-16-40-15,0 16 37 0,0-15 9 0,0 15-32 16,0-14 28-16,0 14-9 0,-3 0-26 16,-1-13 21-16,2 13 14 0,1 0 40 0,1 0-10 15,-3 0-8-15,3 0 6 0,-1 0-63 0,1 0 21 16,0 0-5-16,-3 0 10 0,3 0-13 0,0 0 9 16,0 0-17-16,0 0 1 0,0 0 3 0,0 0 17 15,4 0 29-15,0 0-37 0,1 0 34 16,-1 14-51-16,2-14 2 0,1 15 14 0,2-15-4 0,1 15 30 15,0-15-32-15,0 15-42 0,0-15-12 0,2 0-43 16,-1 14 14-16,-1-14 19 0,-1 0-17 16,-2 0 27-16,3 0-25 0</inkml:trace>
  <inkml:trace contextRef="#ctx0" brushRef="#br0" timeOffset="-7454.5">4300 11247 573 0,'-4'0'28'0,"-1"0"20"0,1 0 7 16,1 0-10-16,0 0 7 0,-1 0-53 0,3 0 14 16,-1 0 25-16,2 0-52 0,0 0 46 0,0 0-15 15,0 0-50-15,-3 0 54 0,3 11-26 0,0-11-42 16,0 15 37-16,0-3-9 0,0 0 10 0,5 2 24 16,-1-2-1-16,0 3 2 0,-1-1-25 0,1 0 28 15,2-2-35-15,0 2-2 0,-2-14 35 16,1 19-18-16,-1-5 32 0,-1 0-10 0,0 0-41 15,-2-14 29-15,-1 14 23 0,0 0-44 0,0-14 52 16,0 16-9-16,-4-16-28 0,1 15 25 0,-3-15-41 16,2 15 3-16,-2-15 9 0,-1 0 2 0,4 16-18 15,-3-16-9-15,-1 0-34 0,1 0 0 0,0 0 20 16,1 0-48-16,-4 0 44 0,3 0-34 0,0 0 26 16,1 0 29-16,-1 0-38 0,-1 0 44 0,5 0-25 15,-2 0 41-15,3 0 14 0,-1 0-18 0,-1 0 21 16,3-13-10-16,0 13-9 0,0-12-2 0,0 12 1 15,6-12-18-15,-2 12-16 0,-2 0 27 0,1 0 7 16,1 0-5-16,-1-12 37 0,1 12-24 16,0 0 1-16,2 0-9 0,-1 0-4 0,-1 0-1 15,2 0 16-15,-2-13-4 0,-1 13-11 0,1 0-9 16,-1 0 1-16,0 0-9 0,1 0 47 0,2-13 36 16,-2 13-33-16,2 0 6 0,0 0-50 0,3 0 18 15,-2 0-9-15,0 0 28 0,-1-12 1 0,0 12-25 16,2 0 5-16,-2-14-9 0,0 14 2 0,-1 0 1 15,1-10 13-15,-1 10-21 0,0 0-11 16,-2-14-11-16,0 14-7 0,3-14 10 0,-2 3 33 0,-1 11-24 16,-2-12-7-16,1-2-3 0,1 14-20 15</inkml:trace>
  <inkml:trace contextRef="#ctx0" brushRef="#br0" timeOffset="-7052.05">4411 11306 506 0,'0'0'12'16,"0"0"-11"-16,0 0 26 0,0 0 31 0,0 0-45 15,0 0 31-15,0 0-22 0,0 0-17 0,0 0 9 16,0 0-20-16,0 0-10 0,0 0-29 0,3 0 20 16,-3 0 19-16,4 0 6 0,-2 0 14 0,-1 0 10 15,2 0-35-15,-2 15 20 0,1-1-8 0,2 3-3 16,2-2 33-16,-2 5-29 0,-1 0 23 0,0 4-49 16,1-2-7-16,1-2 12 0,-1-2 7 0,-1-1 46 15,1-3-7-15,-1-14-21 0,-1 16-1 16,-1-16-1-16,2 17-19 0,-3-17 30 0,4 12-7 15,-4-12 3-15,2 15 6 0,-1-15-12 0,-1 0-7 16,0 0-37-16,0 14-2 0,0-14-19 0,0 0 2 16,0 0-6-16,0 0-9 0,-3 0 5 0,-1 0-26 15,1 0 41-15,0 0 39 0,0 0 15 0,-1 0-21 16,1-18 21-16,0 6-6 0,2 12 6 0,-4 0 40 16,4-14 28-16,-2 14-17 0,0 0 14 0,0 0 31 15,2 0-44-15,-2 0 16 0,2 0-8 0,-1 0-27 16,-1 0-11-16,3 0-28 0,0 0-8 0,-1 0-1 15,1 0-11-15,0 0 27 0,0 0-39 0,0 0 52 16,0 0-24-16,0 0 14 0,4 0 15 16,-1 0-74-16,1 0 61 0,1 0-18 0,-1 0 26 15,3-15 22-15,2 15-15 0,-2-14-5 0,6 14-22 16,-3-15-59-16,0 4-49 0,2-1-61 0</inkml:trace>
  <inkml:trace contextRef="#ctx0" brushRef="#br0" timeOffset="-6360.1">4858 11282 284 0,'-9'0'-8'0,"2"0"3"0,-3 0-17 15,1 0 24-15,-1 0 8 0,3 0-17 16,-3 0 5-16,4 0 21 0,-4 0-31 0,1 0 23 16,2 15 44-16,1-15-54 0,-1 11 32 0,0-11-7 15,1 0-42-15,2 13 42 0,0-13-22 0,-1 0-3 16,4 0 6-16,-1 11-40 0,2-11 19 0,0 0 1 16,0 0 16-16,0 14-12 0,0-14 6 0,3 0-3 15,0 12 19-15,3-12 11 0,-2 14-29 0,2-14 15 16,0 14-15-16,-2-14-14 0,3 12 14 0,-1-12 2 15,1 0-23-15,-1 18 45 0,0-18-20 0,0 12-2 16,-2-12-5-16,2 0 0 0,-2 14 0 0,0-14 13 16,-1 0-3-16,0 0 23 0,-3 11 16 0,2-11 12 15,0 0-1-15,-2 18-39 0,0-18 21 16,0 17-1-16,0-17 4 0,-4 18-18 0,0-4-7 16,-2-2-48-16,2-12 30 0,-2 18-15 0,0-4 28 15,-3-14-15-15,2 17 6 0,0-5 18 0,1-12-14 16,1 15 14-16,0-15-15 0,-1 0-34 0,2 12-8 15,1-12-28-15,-1 0-34 0,4 0 3 0,-3 0-18 16</inkml:trace>
  <inkml:trace contextRef="#ctx0" brushRef="#br0" timeOffset="-5847.14">4944 11238 496 0,'0'0'-21'0,"0"0"-18"0,0 12 20 0,-4-12 0 16,4 17-1-16,-3-2 50 0,0 2 8 0,3 1-20 15,0-3 30-15,0 5-37 0,-3 0-42 0,3 1 24 16,0-1 14-16,0-1-14 0,0 0 19 0,0-3 0 16,5 0 8-16,-4-2-12 0,2-14-22 0,1 18-12 15,-2-18 3-15,-1 14 32 0,2-14-8 0,-3 0 25 16,2 0-33-16,0 14 29 0,-2-14-10 0,2 0-15 15,-2 0 13-15,0 0-20 0,0 0 24 16,0 0 32-16,0 0-16 0,0 0-20 0,0 0-2 16,0 0-29-16,0 0 24 0,-6 0-12 0,2 0 8 15,-1 0 11-15,1 0-24 0,1-20 20 0,-3 3 11 16,2-1-7-16,-2-3-13 0,2 0-16 0,1 2 6 16,0-1 3-16,-1 2-1 0,1 1 38 0,3 3-36 15,-1 2-14-15,1-2 32 0,0 14-30 0,0-15 44 16,0 15-25-16,0-14-15 0,4 14-2 0,0-12 7 15,2 12 33-15,-2-12-27 0,2 12 26 0,0-12-50 16,1 12 3-16,0-11-2 0,1 11 31 0,0 0-12 16,-1-11 23-16,2 11 20 0,-3 0-67 0,0 0 43 15,-1 0-10-15,1 0-18 0,1 0 23 0,-1 0 9 16,-2 0-46-16,-2 0 44 0,2 0 20 0,0 0-19 16,-4 0-7-16,2 0 15 0,-2 0-20 15,1 0-30-15,-1 0 38 0,0 0 10 0,0 0-6 16,0 0 40-16,0 0-9 0,-3 0-57 0,-1 17 1 15,-2-3 11-15,2-2-19 0,-2 3-34 0,-1-1-9 16,4 1-76-16,-3-1 19 0,-1-3 27 16</inkml:trace>
  <inkml:trace contextRef="#ctx0" brushRef="#br0" timeOffset="-5552.46">5142 11227 685 0,'0'0'-26'0,"0"0"12"0,0 0 14 16,0 0-6-16,0 0 18 0,0 0-23 0,0 0-31 16,0 0 32-16,0 0-20 0,-4 11 29 15,4-11 14-15,0 15-7 0,0-1 21 0,0-2-17 0,0 0-4 16,4 2 8-16,0 2-19 0,2 1 9 0,-2 1-3 15,2 2-18-15,-2-1 26 0,2 4 9 16,-2-3 17-16,-2-2-9 0,4 1-18 0,-2-2-37 16,0-3 12-16,0-14-6 0,1 17 34 0,-2-17 40 15,1 14-43-15,-2-14-53 0,0 0-48 0,0 13-32 16,2-13 1-16,-4 0 12 0,0 0 26 0</inkml:trace>
  <inkml:trace contextRef="#ctx0" brushRef="#br0" timeOffset="-4782.3">5038 11372 583 0,'0'0'-15'0,"0"0"-8"360</inkml:trace>
  <inkml:trace contextRef="#ctx0" brushRef="#br0" timeOffset="-3818.77">5014 11311 400 0,'-2'0'41'0,"-2"0"-21"15,2 0 28-15,-2 0-17 0,4 0-2 0,-3 0 16 16,3 0-23-16,-1 0-11 0,1 0-27 0,0 0-3 15,0 0-5-15,0 0 17 0,0 0 0 16,4 0 7-16,-3 0-14 0,2 0 20 0,3 0-6 0,-2 0 9 16,-2 0 3-16,4-14-8 0,-2 14-2 0,3 0-25 15,0 0 24-15,-1-11-3 0,4 11-8 0,-4 0 17 16,1 0-8-16,3 0-4 0,-3 0-17 16,3-10 18-16,-2 10-3 0,0 0-9 0,0-12 38 15,0 12-25-15,-2-11 11 0,4 11 1 0,-3 0 3 16,2-12 9-16,-2 12-34 0,2-10 19 0,1 10 10 15,-2-13-17-15,1 13 4 0,0-14-3 0,1 2-8 16,3 1 13-16,-4 0 36 0,1 11-23 0,-2-15-24 16,0 3-7-16,0 1-9 0,-2 11-17 0,-2-15-32 15,0 15-18-15,-2-10-66 0</inkml:trace>
  <inkml:trace contextRef="#ctx0" brushRef="#br0" timeOffset="-3151.16">5469 11073 449 0,'0'0'1'0,"0"0"-7"0,0 0-13 0,0 0 28 15,0 0-15-15,0 13 12 0,0-13 30 0,0 14-47 16,0 0 12-16,3 0-6 0,1 4-11 0,2-1 35 15,-2 3-13-15,2 3-10 0,0-2 5 0,1 5 0 16,-3 1-7-16,3 1 43 0,-1-1-32 0,0 1-12 16,0 1 56-16,1 0-54 0,-3-2 19 15,3-1 0-15,-2-3-38 0,-2-5 43 0,1-1 14 16,-1 1-29-16,-2-5-14 0,1-13-21 0,-2 13 9 16,2-13 40-16,-2 0-3 0,0 13 13 0,0-13-6 15,0 0 3-15,0 0 12 0,0 0-18 0,0 0-34 16,0 0 5-16,-4 0 10 0,3 0 6 0,-4 0-3 15,1-16-9-15,0-1 7 0,0-2-8 0,-2-3 2 16,0-2-4-16,0-5-18 0,2 0-2 0,-2-1 29 16,0-1 10-16,2 0-9 0,0 1-12 0,1 1 1 15,-2 5-1-15,3-1 2 0,0 4 22 0,2 1-16 16,0 4-17-16,0 0 4 0,4 2 18 0,1 3-4 16,-2-1-7-16,3 12 13 0,-2-12-8 0,2 1-18 15,1 11 11-15,-4-12 21 0,5 12-26 16,-2 0 28-16,0 0 17 0,0-10-29 0,-2 10 4 15,2 0-14-15,-2 0-4 0,2 0 5 0,-2 0 22 16,0 0-2-16,-2 0 9 0,2 0-7 0,-2 0-13 16,-2 0 5-16,2 0-39 0,0 0 47 0,-2 13-17 15,0-2 7-15,0-11 47 0,0 12-63 0,0 2 5 16,-6-5 37-16,2 2-50 0,-2 1 50 0,0-2 10 16,0 3-50-16,2-1-12 0,-2-1-58 0,1-11-26 15,0 12-44-15</inkml:trace>
  <inkml:trace contextRef="#ctx0" brushRef="#br0" timeOffset="-2594.1">5678 11058 530 0,'3'0'24'0,"-3"0"-27"0,0 0 11 16,0 14-9-16,0-14-17 0,0 14 44 0,0-4-28 16,0-10 1-16,0 17 5 0,0-2-20 0,0-1 8 15,3 1 9-15,1 0-27 0,0 5 18 16,2-3 9-16,-2 3 11 0,2 1-17 0,0 0 3 16,2-1-8-16,-2 0 5 0,0 1 19 0,0-1-38 15,2-3 45-15,-2 0-42 0,-2-1 31 0,2-2 22 16,-2-14-49-16,1 15 36 0,-2-15-15 0,1 15-34 15,-2-15 49-15,0 0 5 0,0 11-15 0,-2-11 26 16,3 0-41-16,-3 0-1 0,0 0 12 0,0 0 13 16,0 0-8-16,0 0-1 0,-5 0-16 0,1 0-10 15,0-15 19-15,1-2-22 0,-4-1-6 16,1-3-1-16,2-2 10 0,-2-2-5 0,3 2 41 16,-4 1-5-16,4-3-11 0,-4 4 38 0,5 1-43 15,-2-1 17-15,2 3-17 0,-2 0-33 0,3 3 44 16,1 1-16-16,0-1 15 0,0 3-22 0,0 0 8 15,5 3-3-15,-3 9-8 0,2-14 27 0,0 14-20 16,1-14 16-16,-2 14 1 0,4-9-8 0,-4 9-9 16,3 0-14-16,1-12 18 0,0 12 19 0,-3 0-15 15,2 0 8-15,0 0-2 0,0 0-16 0,-2 0 27 16,2 0-9-16,1 0 4 0,-4 0-4 0,3 0 4 16,-2 0-22-16,0 0 0 0,-2 0 13 0,2 0-12 15,-1 0 48-15,-2 14-41 0,-1-4 28 16,0-10-7-16,0 14-28 0,0 2 6 0,0-2-31 15,-4-1 42-15,0-1 5 0,1 2 8 0,-4-2-22 16,4 3-71-16,-3-1-4 0,-3-3-59 0,3 1 23 16</inkml:trace>
  <inkml:trace contextRef="#ctx0" brushRef="#br0" timeOffset="-2156.72">5944 11108 773 0,'0'0'-26'0,"0"0"12"0,0 0-6 15,0 0-2-15,0 0 4 0,0 0 25 16,0 0-3-16,0 0-14 0,2 0 21 0,1 0-28 0,-2 13 23 15,1 1-4-15,2-1 31 0,0 6-33 16,-2 0-2-16,5 1 33 0,-4 1-47 0,4 0 29 16,-4 2-33-16,3-3 29 0,1 2 4 0,-4-3-18 15,1 1 32-15,0-2-36 0,1-1 26 0,-1-2-10 16,-1-1 12-16,1-14-86 0,-2 12-41 0,0-12 8 16,3 0-42-16,-4 0 69 0,1 0-26 0</inkml:trace>
  <inkml:trace contextRef="#ctx0" brushRef="#br0" timeOffset="-1848.56">6012 11172 472 0,'0'0'18'0,"0"0"25"0,0 0-26 0,0 0 7 15,0 0-6-15,3 0-49 0,0 0 16 0,1 11 10 16,-2-2-22-16,5 5 42 0,-4-2-16 0,1 2 14 15,2 1-4-15,1 0-20 0,-1-4 44 0,0 2-44 16,1 0 29-16,1-1-26 0,1-12 1 0,-2 15 22 16,3-15-7-16,-1 15 27 0,-2-15-42 15,2 0-1-15,-2 0-17 0,-1 0 3 0,2 0 21 0,0 0-15 16,0 0 44-16,-2 0-39 0,0 0 16 0,1 0 13 16,0 0-44-16,-1-15 26 0,0 2-10 15,2-3 25-15,-2 4 3 0,-3-5 4 0,0 2 16 16,1-2-47-16,-2-1 5 0,-2 3 25 0,0-2-29 15,0 1 13-15,0 3 32 0,0-1-29 0,0 2-43 16,-3 2 6-16,-1 10-116 0,-1-10-36 0</inkml:trace>
  <inkml:trace contextRef="#ctx0" brushRef="#br0" timeOffset="-1385.24">6466 11102 765 0,'-4'0'28'0,"2"0"-24"0,1 0-3 0,1 0 43 16,-3 0-48-16,2 0 32 0,1 0-14 0,0 0-24 15,0 0 11-15,0 0-16 0,0 0 36 0,0 0-42 16,0 0 34-16,4 0-30 0,-3 0 32 0,1 19-5 16,2-1-35-16,-1 4 52 0,3 0-38 0,-2 7 26 15,-1-3 19-15,1 0-64 0,1 1-2 0,-1-1 42 16,-1-5-28-16,1-1 53 0,1 3-7 16,-1-6-39-16,0 1-4 0,-1-6 3 0,0-12-18 15,1 18-39-15,-2-18-17 0,-1 13-53 0,-1-13-43 16,3 0 23-16</inkml:trace>
  <inkml:trace contextRef="#ctx0" brushRef="#br0" timeOffset="-1172.18">6391 11357 490 0,'-3'0'16'0,"3"0"2"0,-1 0-6 16,1 0 21-16,0 0-48 0,0 0-11 15,0 0 40-15,4 0-35 0,-1 0 24 0,3 0 35 16,1 0-57-16,0 0 13 0,3 0 17 0,2 0-34 16,1 0 38-16,0 0 0 0,4 0-24 0,-1-16 15 15,1 3 6-15,2 2-43 0,-2 11-21 0,3-14 4 16,-1 4-26-16,0 10-9 0,0-15 7 0</inkml:trace>
  <inkml:trace contextRef="#ctx0" brushRef="#br0" timeOffset="-668.02">6759 11221 709 0,'-6'0'10'15,"0"0"-1"-15,-1 0-19 0,1 0 13 0,-1 0-4 16,-2 0 10-16,2 0 23 0,0 0 0 0,-2 0-19 16,1 12 20-16,-1-12-17 0,3 15-25 0,-1-1 16 15,1-14-1-15,2 11-5 0,-2-11 6 0,2 15-24 16,1-1-11-16,2-14 27 0,-1 13-5 0,2-13 21 15,0 13-34-15,0-13 9 0,6 15-7 0,0-15-5 16,-1 0 40-16,1 15-24 0,0-15 6 0,3 0 36 16,-1 0-28-16,-2 0 1 0,4 0 10 0,-3 0-22 15,2 0-25-15,-2 0 30 0,0 0-2 16,2 0 1-16,0 0 13 0,-1 0 4 0,-2 0-13 16,1-17-8-16,-2 4 23 0,-1-1-27 0,3 2 6 15,-4 1 5-15,1 11-7 0,-2-13-6 0,-1 13 9 16,-1-12 3-16,0 12-20 0,0 0 34 0,0 0-13 15,0 0-29-15,0 0 58 0,0 0-36 0,0 0 43 16,0 0-16-16,0 0-24 0,0 0 16 0,0 0-23 16,0 0 20-16,0 0-19 0,0 0-6 0,0 0-40 15,0 0 61-15,0 0-19 0,0 0 13 16,3 0 38-16,0 0-51 0,1 14 50 0,-1-1-45 16,3 0-9-16,-2 0 23 0,2 0-49 0,0 3 58 15,-2-1-11-15,2 0-16 0,-2 2 33 0,-1 0-25 16,0 2 16-16,-3-2 26 0,1 2-25 0,-1-1 24 15,0-1-11-15,0-2-37 0,0 0 5 0,-5-4-32 16,-1 4 11-16,2-15 28 0,-2 17 27 0,-3-5-2 16,3-12 6-16,-1 20-12 0,0-7-19 0,-2-13 20 15,1 13-19-15,-2-13-16 0,0 0-59 0,2 15-11 16,-2-15-56-16,-3 0-20 0,6 0 11 0,-3 0-23 16,1 0 14-16</inkml:trace>
  <inkml:trace contextRef="#ctx0" brushRef="#br0" timeOffset="-426.62">6917 11229 471 0,'0'0'26'0,"0"0"-17"0,0 0 14 0,-4 0-15 16,1 0-12-16,2 0-1 0,-1 0-21 0,2 0 23 16,-3 0-6-16,3 0 10 0,0-11 15 0,0 11-11 15,0 0-41-15,0-12-11 0,0 12-23 16,0 0-37-16,0-9 12 0</inkml:trace>
  <inkml:trace contextRef="#ctx0" brushRef="#br0" timeOffset="-73.42">6933 11078 643 0,'-3'0'26'15,"2"0"-17"-15,-1 0 6 0,2 0 19 0,-2 0-19 16,2 0 31-16,0 0-25 0,0 0-38 0,0 0 4 15,0 0-11-15,0 0 8 0,4 0 5 0,-3 10 18 16,2 2-26-16,1 0 27 0,-1 1-2 0,2 3-17 16,-1 1 30-16,2 3-18 0,-2 0 18 0,3 0-15 15,-1 0-19-15,1 2 21 0,-1-2 8 0,-2-1-14 16,2-1 20-16,0 3-36 0,1-5 17 0,0 2 1 16,-1-3-2-16,1-1 7 0,0-14-24 0,1 17 23 15,0-17-25-15,-2 13 23 0,1-13 7 16,0 0-32-16,-1 0 63 0,0 0-66 0,0 0 16 0,0 0 15 15,-2 0-41-15,2 0 55 0,-2 0-9 16,2 0 18-16,-2 0 0 0,2 0-27 0,0 0 4 16,2 0-29-16,-2 0-28 0,0 0-24 0,2 0-90 15,-2-13-26-15</inkml:trace>
  <inkml:trace contextRef="#ctx0" brushRef="#br0" timeOffset="676.37">7463 11166 451 0,'-4'0'4'0,"1"0"-33"0,2-11 21 0,-1 11 0 16,2 0-14-16,0 0 47 0,0-12-51 0,0 12 29 15,0 0 3-15,2-10-1 0,2 10 31 0,0 0-46 16,-2-10 7-16,2 10-16 0,0 0-7 15,1-10-7-15,-2 10 9 0,3 0 1 0,2 0 23 16,-4 0 56-16,2 0-35 0,0 0 8 0,0 0 4 16,0 0 0-16,1 0 26 0,-2 0-34 0,1 0 0 15,-4 13-33-15,2 0 14 0,0 0 46 0,-2 3-29 16,-2 2 4-16,0 0-23 0,0 1-14 0,-3 2 6 16,-4-1 14-16,4 1-25 0,-4-3 20 0,1 1 2 15,-3 0-50-15,2-4 67 0,1-1-29 0,-2 0 27 16,0-14 39-16,-2 14-57 0,2-14-9 0,0 13-12 15,0-13-8-15,0 0 40 0,3 0 2 0,-2 0-16 16,1 0-25-16,0 0-1 0,2 0 23 0,2 0-11 16,2 0 45-16,-2 0-32 0,2-13 7 15,0-1-6-15,0 2-18 0,4 12 6 0,-3-16-17 16,4 3 21-16,-1 13-4 0,2-15 14 0,1 15-6 16,-2-11-7-16,3 11-5 0,-2-11 7 0,1 11 37 15,0 0-2-15,-1 0-27 0,2 0 4 0,2 0-22 16,-4 0-2-16,3 0 5 0,-2 0 9 0,2 0-4 15,1 0 14-15,-3 0 51 0,3 0-27 0,-1 0-25 16,-2 0 14-16,3 0-43 0,0 17 29 0,0-3-5 16,0-14-37-16,-2 15-18 0,4-4-45 0,-4-11-34 15,0 13-1-15</inkml:trace>
  <inkml:trace contextRef="#ctx0" brushRef="#br0" timeOffset="1273.65">7763 11258 807 0,'-4'0'-4'0,"2"0"-40"16,0 0 52-16,0 0-32 0,-2 0 14 0,2 0 9 16,1 0-40-16,-2 0 28 0,-1 0 2 0,2 0 22 15,1 13 2-15,-2-13 6 0,1 17-32 0,2-2 24 16,0-1-27-16,0-14 20 0,0 15-12 0,0-1 15 15,5-14 20-15,-2 15-81 0,4-15 51 16,-4 0-27-16,3 11 18 0,2-11 63 0,-2 0-46 16,0 0 4-16,2 0-17 0,0 0-25 0,0 0 37 15,2 0 11-15,-4 0-47 0,3 0 58 0,-2-11-8 16,-1 11-3-16,1-15 40 0,0 3-59 0,-3 12 1 16,1-17 5-16,-2 6-26 0,-1 1 48 0,0 10 6 15,-2-14-38-15,0 14 32 0,0-14-50 0,0 14 34 16,-4-10-12-16,-2 10 3 0,3-13 7 0,-6 13-45 15,1-12 40-15,2 12-9 0,-1 0 33 16,-2-10-7-16,-1 10-11 0,-2 0 0 0,2 0-26 16,0 0 14-16,0 0 13 0,0 0-4 0,0 0 10 15,0 0-24-15,0 0-1 0,2 0-10 0,0 0-6 16,1 0 40-16,0 0-18 0,1 0 22 0,0-14 1 16,2 14-48-16,2 0-9 0,1-13-25 0,-2 13 19 15,1-15 24-15,2 4 29 0,0-1 21 0,0 0-27 16,0 1 5-16,5-2-25 0,-2-1 3 0,1 2 20 15,2 2-7-15,-2-3-1 0,2 2-8 0,0 11-18 16,-2-15 30-16,4 6 1 0,-2 9 9 0,-1-11-11 16,0 11-9-16,1 0 24 0,-2-10-28 0,1 10 33 15,-2 0-19-15,1 0-16 0,0 0 14 16,2 0-35-16,-2 0 37 0,-2 0-2 0,2 0-1 0,-2 0 50 16,0 0-60-16,3 0 10 0,-2 0 33 15,0 14-70-15,0-2 44 0,1 3-8 0,-1 0-28 16,0 0 41-16,1 4-27 0,-1 0 31 0,-2-2-6 15,1 3 8-15,2 0 20 0,-1-2-80 0,-2-1-4 16,1-2-24-16,2-1-77 0</inkml:trace>
  <inkml:trace contextRef="#ctx0" brushRef="#br0" timeOffset="2108.53">7988 11152 813 0,'0'0'19'15,"0"0"-12"-15,0 0 19 0,0 0 20 0,0 0-38 16,0 0 12-16,0 0-51 0,0 0 15 0,0 0 19 16,0 0 11-16,0 0 13 0,0 16-35 0,0-3-16 15,0 3 16-15,1 0-4 0,4 0-6 0,-4 3 38 16,3 0-44-16,1-1 40 0,-2-1 13 0,4-2-29 15,-4 2 19-15,5-2-13 0,-2-1-20 0,0-14-8 16,0 13-11-16,1-13-21 0,-4 0 25 0,4 11 5 16,-4-11-19-16,1 0 26 0,2 0-15 0,-2 0 3 15,-2 0 21-15,1 0-17 0,-2-17-21 0,-1-1 27 16,3 0 12-16,-3-1 0 0,0-3 35 0,0 0-36 16,0 1-11-16,0 0 13 0,-4 3-33 0,1-1 35 15,1 5 33-15,-2 3-27 0,3 11 29 16,-4-15-18-16,4 15-14 0,-2-9 20 0,1 9 5 15,1 0-20-15,-2 0 15 0,3 0 19 0,-1 0-15 16,-2 0 36-16,3 0-62 0,0 0 14 0,0 0-14 16,0 0-13-16,0 0 40 0,0 0-50 0,0 0 21 15,0 0 6-15,3 0-35 0,-2 0 32 0,2 0 1 16,-2 0-4-16,1 0 21 0,2 0-20 0,-2 0-21 16,2 0 4-16,0 0 28 0,2 0-7 0,0 0 34 15,-2 14-29-15,2-14-9 0,0 11 16 0,2-11-28 16,-2 0 22-16,3 13 10 0,-3-13-26 0,-1 0 18 15,1 0-19-15,0 0 2 0,-2 0 13 0,2 0 5 16,-2 0-5-16,1 0-2 0,-1 0-3 16,-1 0-2-16,1 0 9 0,-1 0-11 0,0 0 24 15,1 0-49-15,-1 0 27 0,0 0 9 0,0 0-26 16,0 0 45-16,0-11-24 0,-2 11-23 0,2 0 7 16,-2-12-8-16,-1 12 21 0,2 0 13 0,1 0 13 15,-2 0 4-15,-1 0-16 0,3-10 0 0,-3 10-22 16,1 0 21-16,1 0-3 0,-2 0-26 0,3 0 31 15,-2 0-43-15,-1 0 13 0,3 0 21 16,0 0 2-16,1 0 2 0,-2 0-22 0,5 0-7 0,0 0-2 16,-1 10 47-16,3-10-24 0,-2 14 12 0,0-3-20 15,0 2 5-15,3-2 16 0,-1 0-5 16,-2 3 15-16,-1-14-36 0,3 16-3 0,-2-2 26 16,0-14-4-16,0 14 7 0,-1-14-18 0,1 15-35 15,-1-15-58-15,-3 0-39 0,5 12 25 0,-2-12-26 16</inkml:trace>
  <inkml:trace contextRef="#ctx0" brushRef="#br0" timeOffset="2678.71">8507 11317 262 0,'4'0'-5'15,"1"0"14"-15,-1 11-38 0,0-11 36 0,-1 0 0 16,1 0-7-16,2 0 11 0,-3 0-14 0,3 0 4 16,-2 0-7-16,2 0 19 0,1 0-36 0,0-11 5 15,-1-1 35-15,-3 0-7 0,4-1 25 0,-1 0-6 16,-2-1-29-16,-1 2 12 0,3-2 4 0,-3 3 3 16,-2 1 45-16,-1 10-11 0,0-14-6 0,0 14 9 15,-6 0-52-15,1 0 19 0,0-9-2 0,0 9-22 16,-1 0 34-16,0 0-53 0,0 0 14 15,-1 0 28-15,-3 0-59 0,4 0 59 0,-1 0-16 16,-2 14-14-16,4-2 24 0,-1-12 3 0,0 16-25 16,2-5 11-16,-1-11-18 0,4 14-3 0,-2-14 9 15,3 14-17-15,0-14 1 0,0 14 11 0,4-14-11 16,1 10 33-16,1-10 21 0,-1 14-32 0,1-14 1 16,3 0-5-16,-2 12-25 0,3-12 45 0,0 0-8 15,0 0-43-15,0 0 2 0,3 0-35 16,-1 0 15-16,-1 0 10 0,2 0 21 0,-4 0 9 0,5 0-2 15,-1-11 13-15,-4 1-3 0,1-1-3 0,3 0-3 16,-6 2 5-16,2-1 21 0,-3 10-56 0,-2-14 48 16,2 14-10-16,-2-11-33 0,-2 11 116 15,0 0-20-15,0 0-12 0,-1 0 53 0,-1 0-28 16,0 0-4-16,0 0 20 0,0 0-22 0,0 0-53 16,0 0 11-16,0 0 3 0,0 0 2 0,0 0-18 15,0 0 8-15,0 0-21 0,0 0-1 0,0 0 5 16,0 0-1-16,0 0 0 0,0 0-4 0,0 0 35 15,0 0-52-15,0 0 26 0,0 0-14 0,3 15 12 16,0-15 14-16,1 16-30 0,-1-16 2 0,0 13-32 16,1-13-16-16,1 11-33 0,-1-11-3 15,-1 0-35-15,4 0-42 0</inkml:trace>
  <inkml:trace contextRef="#ctx0" brushRef="#br0" timeOffset="2853.24">8733 11022 1268 0,'-10'0'-8'15,"3"0"8"-15,-2 0-25 0,-1 0 47 0,0 0 8 16,4 0-35-16,1 0-43 0,0 0-245 0,2 0-46 16</inkml:trace>
  <inkml:trace contextRef="#ctx0" brushRef="#br0" timeOffset="12022.48">9080 11192 787 0,'-2'0'5'15,"0"0"15"-15,-1 0 31 0,3 0-3 0,-1 0-2 16,-1 0-22-16,2 0-16 0,-2 0-10 0,2 0 19 15,0 0-10-15,0 0 8 0,0 0-31 0,0 0-19 16,0 0 17-16,0 0-15 0,2 0 20 0,1 0 18 16,0 0-16-16,-1 0-2 0,2 0 27 0,0 0-36 15,2 0 32-15,1 0-2 0,2 0-12 16,-2 0 10-16,3 0-11 0,3 0-24 0,-3 0 46 0,3 0 5 16,0 0-17-16,0 0 8 0,2 0-41 0,-1 0 17 15,2 0 5-15,-2 0 25 0,-1 0 8 16,4 0-26-16,-3 0 4 0,0 0 12 0,0-11-15 15,-1 11-4-15,-3 0-61 0,1-11-51 0,-3 11-7 16,-2 0-60-16,2-12 15 0</inkml:trace>
  <inkml:trace contextRef="#ctx0" brushRef="#br0" timeOffset="12318.46">9304 11073 581 0,'0'0'-2'0,"0"0"-12"16,0 0 19-16,0 0-4 0,0 0 26 0,4 0-28 15,2 0-9-15,-2 0-22 0,4 0 2 0,0 0 48 16,-1 0-10-16,2 0 24 0,3 0-16 0,0 0-24 16,-2 0 2-16,2 0 3 0,2 0 9 0,-2 0-13 15,0 0-12-15,2 0 13 0,0 0-9 0,-4 0 16 16,0 0 41-16,-1 0-22 0,-2 0-20 0,-1 13 47 15,-2-13 4-15,-2 0 42 0,1 14-12 0,-3-14-46 16,0 14-43-16,0 0-31 0,-5 1 58 0,1 3-10 16,-2-1 28-16,-1 3-19 0,-2 0-37 0,1 0 15 15,-1 2-36-15,2-3-1 0,-3-2-78 16,3-2-23-16,0-4-63 0</inkml:trace>
  <inkml:trace contextRef="#ctx0" brushRef="#br0" timeOffset="12734.34">9828 10896 738 0,'-5'-12'-9'0,"0"12"30"16,-1 0-19-16,1 0 31 0,-2 0 10 0,-1 0-11 15,0-12-1-15,2 12-14 0,0 0 17 0,0 0-5 16,-2 0-20-16,2 0 17 0,2 0-13 0,1 0-13 16,-2 0 36-16,1 0-28 0,3 0-26 0,-2 0 8 15,3 0-5-15,0 0-7 0,0 0 32 0,0 0 6 16,4 0-16-16,2 0-2 0,-2 0 6 0,2 13-20 16,4-13 39-16,-1 17-15 0,1-6-11 0,1-11-4 15,1 15 1-15,2-2 4 0,-2-13-20 0,2 14 38 16,-2-1-26-16,-2-13 4 15,3 13 11-15,-2-2-41 0,-1-11 29 0,-4 11 14 0,3-11 17 0,-3 14 4 16,-1-14-10-16,-3 14 0 0,1-14-9 0,-2 13 20 16,-1-13-17-16,0 14 3 0,0-14-2 15,-6 15-12-15,2-1-1 0,-2-3 21 0,-2 2-19 16,2-1-2-16,-4 0 39 0,0-12-41 0,2 13 14 16,0-13-35-16,-2 15-33 0,4-15-45 0,-4 0-28 15,4 0 32-15,0 0-97 0,1 0 8 0,0 0 14 16</inkml:trace>
  <inkml:trace contextRef="#ctx0" brushRef="#br0" timeOffset="13126.32">9988 10977 876 0,'0'0'-14'16,"0"0"13"-16,0 0-15 0,0 0 13 0,0 11-14 15,0-11-13-15,0 0 31 0,0 13-21 0,0-13 32 16,0 15 25-16,0-15-37 0,2 15 22 0,2-5-26 16,0-10-29-16,-2 12 41 0,2-12-15 0,-2 14 23 15,5-14 1-15,-4 11-11 0,5-11 11 0,-2 0-42 16,0 13 21-16,0-13-14 0,2 0-18 0,1 0 47 16,-2 0 10-16,2 0-6 0,-2 0-15 15,-1 0 1-15,2 0-29 0,0 0 27 0,0-12 14 16,-2 12 5-16,0-14 22 0,1 1-43 0,-4 13 18 15,1-14-23-15,1 3-37 0,-4 11 54 0,2 0 6 16,-2 0-16-16,-1 0 53 0,0 0-41 0,0 0 7 16,0 0 28-16,0 0-44 0,0 0 20 0,0 0-21 15,0 0 3-15,0 0 7 0,0 0-15 0,0 0-7 16,0 0 10-16,0 0 1 0,0 0-7 0,0 0 9 16,2 0 10-16,2 0-20 0,0 0 22 0,2 17-11 15,0-3-36-15,0-2 6 0,4 0-64 0,-2-1-4 16,4 3-31-16,-2-4-11 0,3 1 52 15,3-11-68-15</inkml:trace>
  <inkml:trace contextRef="#ctx0" brushRef="#br0" timeOffset="13576.76">10444 10927 794 0,'-6'0'11'0,"-1"0"11"0,-2 0 32 15,2 0-25-15,-2 0 14 0,2 16-23 0,0-4-35 16,1-1 24-16,-1 0-5 0,-2 0 17 0,2-1-3 16,0 2-13-16,1-12-2 0,2 17-25 15,2-3-8-15,1-3 37 0,1-1-8 0,0-10 4 16,0 17 13-16,3-5-6 0,4-12-27 0,-1 11 10 16,0-11 14-16,-1 0-25 0,5 12-1 0,-4-12 21 15,3 0-21-15,-2 0 27 0,3 0 15 0,0 0-41 16,-1 0 28-16,1-16-21 0,0-3 5 0,0-2 40 15,0 1-12-15,-1-2 2 0,-2-2-1 0,-1-2-33 16,-2-3-16-16,-1 5-26 0,-3-4 11 0,0 1 13 16,0 4-3-16,-3 0 41 0,-4 0-6 15,1 2-3-15,0 6-1 0,1 2-15 0,-1 1 10 16,-3 12 34-16,3 0 9 0,2 0 5 0,-2 0-3 0,2 0-11 16,1 0-20-16,0 0-17 0,-1 0 4 0,1 0-19 15,0 0 49-15,3 0-10 0,-1 0 5 16,1 0-16-16,0 0-27 0,0 0 5 0,4 0-14 15,-1 0 17-15,1 0 14 0,1 0 15 0,0 14-6 16,1 0 18-16,3-2-30 0,-2 3-36 0,3 0 27 16,0-1-3-16,0 2 22 0,0-1 54 0,2 0-57 15,-2 0-38-15,3 3-24 0,-2-3-41 0,1 1-22 16,2-2 16-16,-2-2-24 0,2 2-49 16</inkml:trace>
  <inkml:trace contextRef="#ctx0" brushRef="#br0" timeOffset="13973.51">10739 10896 818 0,'-4'0'9'0,"0"0"36"0,-2 0-35 16,0 0 28-16,2 0-30 0,-2 0-16 0,2 0 32 15,-1 0-18-15,0 12 8 0,0 0-9 0,-2-1-33 16,4 0-14-16,0 1 9 0,0-12 0 0,2 15 58 15,-2-2-10-15,3-13 34 0,0 14-33 0,0-14-28 16,0 10 23-16,7-10-38 0,-4 0 37 0,3 0-21 16,1 0 8-16,-1 0 4 0,0 0-30 0,1 0 52 15,0 0-26-15,0 0-10 0,3 0 25 16,-4 0-32-16,0 0 43 0,1 0-23 0,-1-14 25 16,-2 4-4-16,-1 10-41 0,1-10 35 0,1 10-41 15,-4 0 10-15,2-11 30 0,-3 11-27 0,0 0-2 16,2 0 23-16,-2 0-18 0,0 0 16 0,0 0 33 15,0 0-25-15,0 0-35 0,0 0 31 0,1 0-25 16,-1 0-6-16,0 0 32 0,3 0-5 0,-2 0 8 16,2 16-19-16,-1-4 18 0,2 2-7 0,0 0-40 15,2 0 59-15,0-1-41 0,1 1-19 0,0-1 4 16,0-2-57-16,2-11 3 0,1 11 20 0,-3-11-7 16,3 0-7-16,-1 0 10 0,1 0-47 15,-3 0 55-15,2 0-15 0</inkml:trace>
  <inkml:trace contextRef="#ctx0" brushRef="#br0" timeOffset="14342.85">10938 10746 854 0,'-1'0'5'16,"-1"0"32"-16,-2 0-13 0,1 0 8 0,0 0-8 16,0 0-24-16,2 0 0 0,-2 0 13 0,3 0-27 15,-1 16-2-15,1-4 39 0,0 3-52 0,0-1 35 16,4 4 10-16,0 2-53 0,-1 0 54 0,1 0-11 15,-1 1-30-15,3-1 44 0,-2 1-58 16,2-2 51-16,0 0 15 0,-2-3-11 0,2-1 27 16,0-1-46-16,-2-2-14 0,3-12 3 0,-2 14-12 15,0-14 13-15,0 0 21 0,-1 10-10 0,0-10 8 16,-1 0 11-16,2 0-24 0,-1 0 7 0,0 0 14 16,-2 0-25-16,2 0 10 0,-3 0-12 0,4-10-16 15,-4-1 38-15,6 1 13 0,-5-3-6 0,2 3 9 16,-1-1-47-16,1 11 3 0,-1-15-12 0,-1 5 3 15,-1 10 23-15,2-11 0 0,1 11 11 0,-2 0 18 16,-1 0 3-16,-1 0-59 0,3 0 22 0,-3 0-9 16,0 0 15-16,2 0 9 0,0 0 4 0,0 0 4 15,2 14-34-15,-1 0 54 0,1 4-31 16,2-1-1-16,1 2-23 0,-1 0 17 0,0 1-55 16,1 0-32-16,2 1-41 0,-1-2-115 0</inkml:trace>
  <inkml:trace contextRef="#ctx0" brushRef="#br0" timeOffset="15150.87">11411 10992 443 0,'-2'-10'7'0,"2"10"-7"16,-2-10 11-16,0 10 16 0,-1-11-28 16,3 11 8-16,0 0-6 0,0-10-32 0,0 10 41 15,0 0-16-15,0 0 6 0,0 0 11 0,0 0-13 16,0 0 17-16,0 0-4 0,3 0-1 0,1 0-11 15,-2 0 7-15,-1 0 24 0,2 0 15 0,-1 11-15 16,0 0 16-16,3 2-29 0,-2-1 3 0,1 2-14 16,0 1 0-16,2 2-29 0,0-3 13 0,2 1 21 15,0-1-20-15,0-1 28 0,0-13-27 16,0 12 15-16,0-12-4 0,-3 0 9 0,2 0-10 0,-1 0 7 16,0 0-12-16,2 0 5 0,-2 0 24 0,0 0-35 15,-2-19 37-15,2 3-26 0,-2-5-11 16,-2 0 23-16,2-2-23 0,-1 0 15 0,0 2-23 15,-1 1 13-15,0 0-2 0,-2 5 6 0,2 1 2 16,-1 14 25-16,-1-12-23 0,0 12 2 0,0 0 32 16,0 0-16-16,0 0 7 0,0 0 11 0,0 0-28 15,0 0-27-15,0 0 16 0,0 0-18 0,0 0 37 16,0 0-31-16,3 0 25 0,1 12-6 0,-2 2-31 16,1-1 51-16,0 3-43 0,1 3 15 0,2-2 9 15,0 2-7-15,1 1-3 0,0-2-1 16,1-1-11-16,1-1 18 0,0-2 26 0,-1 0-39 15,2-3 7-15,-2-11-77 0,2 10-18 0,-2-10-5 0,2 0-29 16,-2 0 9-16,2 0-33 0</inkml:trace>
  <inkml:trace contextRef="#ctx0" brushRef="#br0" timeOffset="15603.17">11770 10963 768 0,'0'0'11'0,"0"0"-13"0,0 0-7 15,0 0 17-15,0 14-22 0,0-2 13 0,0 2-4 16,0 0 8-16,0 4-1 0,3 3 8 16,1 1 29-16,2 2-55 0,1 2 43 0,0 4 22 0,-1-2-53 15,2 4 67-15,-2-2-28 0,0 2-34 16,0-1 8-16,0-1-38 0,1-1 15 0,-4-1-5 16,1-8 56-16,0 1 1 0,-2-7-1 0,0 0-33 15,-2-14-3-15,0 0-3 0,0 0 9 0,0 0 6 16,0 0-7-16,0 0-4 0,-5 0-35 0,-2-25 51 15,1 1-23-15,-1-5-6 0,-2-3 4 16,2-3-4-16,-2-1-3 0,-1 0 1 0,0 2-10 0,4 1 7 16,0 7 10-16,1 0 3 0,0 3 27 15,1 6-23-15,2-1 6 0,2 3-7 0,-2 4-1 0,2-1-22 16,0 3-15-16,0 9 22 0,0-10 12 0,4 10 15 16,0-13 9-16,-2 13-9 0,4-11-11 0,-2 11 1 15,2 0 9-15,-2-11-5 0,4 11-26 16,-2 0 9-16,0 0-15 0,0-12 26 0,0 12 6 15,-2 0 13-15,2 0-9 0,-2 0-14 0,2 0 1 16,-2 0-2-16,0 0 7 0,-2 0 3 0,-2 0 9 16,3 13 4-16,-3 1 1 0,0-2-37 0,0 2 19 15,0-1-12-15,-5 4-18 0,0-2 34 0,0 0-1 16,0-1 16-16,0 1 16 0,-1-3-33 16,2 0-48-16,-2-1-46 0,2-11-36 0,0 12 49 0,2-12-26 15,-2 10-26-15,2-10 12 0</inkml:trace>
  <inkml:trace contextRef="#ctx0" brushRef="#br0" timeOffset="16664.23">11999 10835 782 0,'0'0'-23'0,"0"0"-35"15,0 0 34-15,0 0-9 0,0 12 35 0,0-12 30 16,0 11-45-16,0-11 1 0,0 18-5 0,0-3 18 16,4 0 39-16,0 1-1 0,2 3-14 0,0 1-7 15,-2 1-31-15,2 3 13 0,-2 1 6 0,2-3 7 16,0 4-19-16,0 0 0 0,-2-3-8 0,5 4 3 15,-4-4 25-15,0 2-4 0,0-1 12 16,0-3-13-16,-2-2-3 0,1-4-48 0,0 2-62 16,1-3-34-16,-4-4-61 0</inkml:trace>
  <inkml:trace contextRef="#ctx0" brushRef="#br0" timeOffset="16989.45">12143 11106 959 0,'0'0'-18'0,"0"0"26"0,0 0-9 16,0 0 32-16,-3 0-16 0,-1 0-26 0,-1 0 5 16,4 11-16-16,-2 0 31 0,-1 0 14 0,4 1-22 15,-2 0-17-15,2 3 16 0,0-1-25 0,0-3 6 16,0 1 27-16,6-12-31 0,-2 12 47 0,2-12-1 15,-2 14-15-15,2-14-4 0,0 0-1 0,0 0 3 16,1 0 7-16,-1 0 6 0,-1 0-23 0,1 0 12 16,0 0-3-16,0 0-6 0,-2-12 13 0,-1 1-23 15,-2 0-4-15,1-1 11 0,-2 0-18 0,0-1 43 16,0 3-20-16,-6-2 13 0,2 12 4 16,1-13-10-16,-1 13-3 0,-1-10-7 0,1 10-42 15,2 0-28-15,0 0 10 0,0 0-45 0,-2 0 16 16,2 0-29-16,2 0-78 0</inkml:trace>
  <inkml:trace contextRef="#ctx0" brushRef="#br0" timeOffset="17604.17">12453 11003 753 0,'-6'0'33'0,"0"0"-1"0,0 0 16 16,-4 0-4-16,2 0-8 0,-4 0-36 0,1 0-9 16,-2 9 22-16,4 3-15 0,-4-1 26 15,3 1-34-15,3-12 9 0,-2 14-1 0,5-2-16 16,-2-3 34-16,2-9-39 0,2 16 1 0,2-6 19 16,0-10 9-16,0 15 24 0,0-15-33 0,5 12 13 15,2-12-17-15,0 11-10 0,0-11 10 0,-1 0 10 16,4 0-3-16,3 0-18 0,-4 0 68 0,5 0-25 15,-4 0-32-15,2 0 25 0,-2 0-39 0,0 0-10 16,-1-15 46-16,-2 0 8 0,1 1-31 0,-2-1 27 16,-1-2-44-16,-1 0 1 0,0 2 27 0,-4-1-9 15,0 1 50-15,0 0-33 0,0 5 0 16,0 10 8-16,0-13-42 0,-3 13 3 0,-1-12 6 16,1 12-16-16,0 0 39 0,2 0 18 0,-2 0-24 15,3 0 30-15,-2 0-29 0,2 0-35 0,0 0 33 16,0-9-5-16,0 9-2 0,0 0 44 0,0-12-37 15,0 12-47-15,2-14 49 0,2 3-26 16,-1 11 15-16,0-15 10 0,1 1-8 0,-1 1 27 0,0 2-14 16,0 11 9-16,-2-15-22 0,1 4-19 0,2 11 23 15,-4 0 22-15,3-12-12 0,-2 12 8 0,-1 0-24 16,0 0-13-16,0 0 30 0,0 0-19 16,0 0 5-16,0 0 15 0,0 0-27 0,0 0 16 0,0 0 15 15,-4 0-44-15,3 0 24 0,-2 0 15 16,1 0-19-16,1 0 45 0,-2 0-11 0,3 12-48 15,0-12 24-15,0 11-13 0,0-11 15 0,0 12 5 16,0-12-9-16,0 12 6 0,0-12-19 0,0 0-5 16,0 11 40-16,0-11-24 0,0 0-3 0,0 13 21 15,3-13-21-15,-2 0-4 0,1 11 9 0,1-11-4 16,-2 0-34-16,3 11 3 0,-2-11-39 0,-2 0 35 16,4 13-30-16,-1-13 6 0,-1 10 17 0,-1-10-61 15,2 12 25-15,-2-3-54 0</inkml:trace>
  <inkml:trace contextRef="#ctx0" brushRef="#br0" timeOffset="18300.57">12555 11043 289 0,'4'0'26'16,"1"9"2"-16,-4-9-25 0,4 0 29 0,-1 10-43 15,-3-10 21-15,2 0 52 0,0 10-21 0,1-10 33 16,-2 10-14-16,1-10-46 0,1 11-12 0,-3-11-14 15,1 15-12-15,2-2 22 0,-4-3 4 0,3 2-21 16,-3 0 11-16,2 0-2 0,-1 2 40 16,-1-3-17-16,4 1-21 0,-4-1-44 0,3-1-124 15,-1-10 33-15</inkml:trace>
  <inkml:trace contextRef="#ctx0" brushRef="#br0" timeOffset="18823.26">12797 10931 656 0,'3'0'15'0,"-3"-11"22"0,0 11 34 15,0 0 21-15,0 0-41 0,0 0 3 16,-3 0-41-16,-2 0-14 0,0 0 39 0,-1 0-27 15,1 0 9-15,-4 0-18 0,3 0-7 0,-1 0 2 16,-2 0-10-16,4 0 6 0,-4 0-8 0,3 0 6 16,0 14 11-16,-1-14-5 0,3 14-13 0,0-5-15 15,2-9 34-15,-1 16-23 0,2-6 60 0,1-10-17 16,0 14-27-16,0-3 17 0,4-11-26 16,2 0 19-16,-2 13-1 0,2-13-3 0,0 0-2 0,1 0-13 15,0 0 10-15,0 0 20 0,2 0-9 0,-2 0 11 16,3 0-9-16,-1 0-21 0,-2-13-20 15,-1-3 41-15,1 1-10 0,-4-5 14 0,4 0 21 16,-5 1-40-16,2-3 5 0,-3-1-2 0,-1 1 7 16,0 0-1-16,0 1 7 0,0-1 3 0,-7 1-29 15,4 1 9-15,-2-1-1 0,0 2 1 0,1 3-6 16,1 2 26-16,0 14-23 0,0-17 21 0,0 17-5 16,2 0-16-16,-2 0 37 0,3 0 6 0,-1 0 15 15,1 0-20-15,0 0 3 0,0 0-47 0,0 0-22 16,0 0 52-16,0 0-47 0,0 0 41 0,5 0 25 15,0 0-63-15,1 15 37 0,-1 3-14 0,4 3 19 16,1 3 39-16,0 3-26 0,0 3 2 0,0 0-22 16,-1 0-3-16,5 0 1 0,-1 0 4 0,-1-1 13 15,2-2-30-15,-1 0-64 0,0-2-88 16,0-3-81-16,0-3-87 0</inkml:trace>
  <inkml:trace contextRef="#ctx0" brushRef="#br0" timeOffset="20768.98">13322 10936 1048 0,'-4'0'-20'0,"2"0"-2"0,-1 0-9 0,0 0 12 16,1 0 36-16,0 0-8 0,-1 0 16 15,0 0-24-15,1 0-13 0,2 0-3 0,-2 0-19 16,2 0 21-16,0 0 15 0,0 0-12 0,0 0 27 16,7 0-17-16,0 0-26 0,1-16 22 0,2 16 4 15,1-16 21-15,4 16-1 0,-1-13 3 0,3 13-14 16,-1 0-42-16,1-13 34 0,-2 13 0 0,-1 0-10 15,1 0 36-15,-1 0-42 0,0 0 23 0,-4 0-27 16,-1 0 10-16,1 0 27 0,2 0-33 16,-5 0 46-16,-1 15-26 0,-2 0-11 0,-2-1-6 0,0 1 6 15,-2 1 6-15,0 0-2 0,0 3 32 16,-8 0-17-16,-1 0 3 0,0 0-17 0,-1-2-34 16,0 3 31-16,0-4 8 0,0-1 8 0,0-2 36 15,0-13-45-15,-2 16-16 0,2-16 33 0,2 0-39 16,-2 13 35-16,2-13-30 0,1 0-2 0,2 0 43 15,0 0-44-15,4 0 12 0,-1 0-1 0,1 0-32 16,-2 0 21-16,3 0 7 0,0 0 33 0,0 0-16 16,0 0-5-16,0 0 36 0,4 0-48 0,-1-12 4 15,2 12 26-15,-1 0-32 0,0 0-8 0,0 0 47 16,2-12-33-16,-2 12 8 0,4 0 20 0,-2 0-26 16,-1 0-26-16,2 0 43 0,-1 0-36 15,0 0 18-15,1 0 16 0,2 0-15 0,-1 0 24 16,2 0-31-16,-1 0 20 0,4 0-41 0,0 0-6 15,0 0-38-15,1 0-38 0,0 0-6 0,0 0-48 16,2 0-5-16</inkml:trace>
  <inkml:trace contextRef="#ctx0" brushRef="#br0" timeOffset="22538.24">13826 10918 581 0,'-4'0'1'0,"0"0"15"0,-2 0 7 0,2 0 5 0,0 0 32 16,-4 0-33-16,2 0-4 0,0 0 18 15,-2 0-70-15,0 16 47 0,3-2-13 0,-4-1-13 16,3-1 25-16,-1 3-43 0,0 0 23 0,3-1 23 16,-2 2 5-16,4-2-9 0,-2 1-7 0,4-4-65 15,0-11 30-15,0 15 21 0,0-15-10 0,4 0 35 16,-2 14-33-16,4-14-2 0,-2 0 28 0,3 0-49 15,2 0 33-15,-1 0 5 0,0 0-2 16,0 0 52-16,2 0-55 0,0 0 36 0,0 0-33 0,1-14-25 16,-1 3 64-16,1-1-97 0,-1 12 38 0,-2-18 38 15,0 3-17-15,2 0 44 0,-2 1-32 16,-1 14-14-16,-2-15-23 0,0 1 5 0,-2 14 23 16,1-13 23-16,-1 13-10 0,-2-13 22 0,1 13 9 15,-2 0-47-15,0 0 18 0,0 0-7 0,0 0-30 16,0 0 1-16,-6 0 14 0,2 0 26 0,-2 0-13 15,2 0 18-15,-2 0-26 0,2 0-14 0,-2 0 27 16,0 0 9-16,4 0 3 0,-2 0-13 0,-2 0-23 16,2 0 16-16,0 0-11 0,2 0 4 0,-2 0-22 15,3 0 34-15,-4 0-19 0,1 0 19 16,2 0 14-16,-2 0-65 0,3 0 47 0,-2 0-46 0,1 0 38 16,-2 0 28-16,0 0-31 0,0 0 33 15,0 0-28-15,0 0-23 0,-2 0 17 0,2 0 1 16,-2 0 7-16,1 0 6 0,0 0-6 0,1 0-13 15,-2 0 0-15,2 0 8 0,0 0 5 0,1 0-14 16,-2 0-2-16,1 0 14 0,1 0-2 0,0 0 14 16,2 0-2-16,-2 0-35 0,3 0 21 0,-2 0-20 15,2 0 13-15,0 0 25 0,0 0-25 0,0 0 35 16,0 0-17-16,0 0-2 0,0 0-14 0,0 0 8 16,0 0 1-16,0 0-21 0,0 0 43 0,0 0-21 15,0 0-3-15,0 0-18 0,0 0-10 0,0 0-12 16,0 0 29-16,0 0 25 0,0 0 1 0,0 0 7 15,0 0-9-15,0 0 0 0,0 0-1 0,0 0-17 16,0 0-11-16,0 0 18 0,2 0-18 16,2 0 15-16,-4 0-17 0,0 0 7 0,0 0 14 15,2 0-5-15,-1 0 30 0,-1 0-35 0,0 0-4 16,0 0 7-16,0 0-24 0,0 0 45 0,0 0 10 16,0 0-12-16,0 0-20 0,0 0-11 0,0 0-24 15,0 0 42-15,0 0 21 0,0 0-10 0,0 0 11 16,0 0-32-16,0 0 4 0,0 0-13 0,0 0 11 15,0 0 28-15,0 0-29 0,0 0 39 16,0 0-11-16,0 0-40 0,0 0 25 0,0 0-22 0,0 0-7 16,0 0 32-16,0 0-25 0,0 0-10 0,0 0 22 15,0 0-8-15,0 0 42 0,0 0 9 16,0 0-24-16,0 0 0 0,0 0-15 0,0 0-27 16,0 0 16-16,0 0-1 0,0 0 10 0,0 0 12 15,0 0-14-15,0 0 0 0,0 0-1 0,0 0 30 16,0 0-3-16,0 0-19 0,0 0 1 0,0 0-27 15,0 0-6-15,0 0 31 0,0 0 5 0,0 0-24 16,0 0 36-16,0 0-22 0,0 0-19 0,0 0 42 16,0 0-20-16,0 0 29 0,0 0 11 0,0 0-39 15,0 0-28-15,0 0-3 0,0 0 4 0,0 0 40 16,0 0 17-16,-3 0-33 0,2 0 22 0,-2 0-27 16,1 0-2-16,0 0 36 0,0 0-38 0,-2 0-10 15,2 0 29-15,2 0-29 0,-4 0 5 16,3 0 51-16,-2 0-34 0,1 0-32 0,-2 0 47 15,1 0-49-15,2 0 23 0,-5 0 43 0,4 0-8 16,-2 0-11-16,3 0 3 0,-2 0-23 0,1 0-15 16,-2 0 2-16,1 0-15 0,0 0 49 0,1-14-14 15,0 14 29-15,0 0-7 0,-2 0-43 0,4 0-1 16,-1 0-7-16,-2 0 28 0,3 0 14 0,-2 0-7 16,2-12 20-16,0 12-58 0,0 0 16 0,0 0 18 15,0 0-11-15,0-14 34 0,0 14-14 0,0 0-1 16,0-12-3-16,0 12-34 0,0 0 38 0,0-15-2 15,0 15-44-15,0 0 85 0,0-14-54 0,0 14-12 16,0 0 44-16,0-14-52 0,0 14 12 16,0 0 25-16,0-15-14 0,0 15 21 0,0 0-24 15,0 0-20-15,0 0 8 0,0-12 6 0,0 12 27 16,0 0-21-16,0 0 18 0,0 0-6 0,0 0-20 16,0-14 40-16,0 14-38 0,0 0-6 0,0 0 31 15,0 0-47-15,0-14 15 0,0 14 2 16,-4 0-20-16,4-12 62 0,0 12-16 0,0 0-2 0,0 0 25 15,0 0-42-15,-4-13 25 0,2 13-5 0,0 0-48 16,0 0 30-16,2 0-23 0,-3 0 2 0,3 0 55 16,-1-14-67-16,-1 14 77 0,2 0-16 15,-2 0-26-15,2 0 43 0,0 0-88 0,-2 0 44 0,2 0-5 16,0 0-17-16,0-13 37 0,0 13-14 16,0 0 19-16,0 0 3 0,0 0 15 0,0 0-56 15,0-16 23-15,0 16-23 0,0 0 6 0,0 0 35 16,0-14-25-16,0 14 23 0,0 0-33 0,0 0 4 15,0 0-24-15,-2 0 59 0,2 0-19 0,0 0 4 16,0-15 10-16,0 15-40 0,0 0 36 0,0 0-19 16,0-14 0-16,0 14-8 0,0 0 15 0,0 0-9 15,4-14 35-15,-2 14-48 0,1 0 8 0,-3 0-15 16,3-15 5-16,-1 15 61 0,0 0-67 16,0 0 48-16,1 0-15 0,-2 0-17 0,3 0 47 0,-2-15-21 15,-2 15-12-15,4 0 6 0,-2 0-29 16,0 0 23-16,0 0-6 0,2-14-4 0,-1 14 4 15,0 0 2-15,-1 0-21 0,0 0 4 0,0 0 43 16,2 0-45-16,-4 0 36 0,2-14-16 0,0 14-5 16,0 0 9-16,-2 0 12 0,4 0 6 0,-4 0-18 15,2 0 6-15,-1 0-22 0,-1 0 33 0,3 0-42 16,-3 0 8-16,0 0-15 0,0 0-26 0,0 0 78 16,0 0 8-16,0 0-23 0,0 0 11 0,0 0-34 15,0 0 14-15,0 0 29 0,0 0-4 0,0 0-21 16,0 0 16-16,0 0-31 0,0 0-9 0,0 0 34 15,0 0-52-15,0 0 46 0,0 0-3 16,0 0-13-16,0 0 27 0,0 0-23 0,0 0 17 16,0 0-24-16,-4 0 19 0,2 0-5 0,-2 0 4 15,4 0 13-15,-2 0-56 0,2 0 41 0,-4 0 5 16,4 0-9-16,-1 0 52 0,-2 0-77 0,3 0 12 16,-2 0 37-16,2 0-40 0,0 0 44 0,0 0-28 15,0 0-16-15,0 0 27 0,0 0 4 0,0 0 18 16,-2 0-20-16,2 0-62 0,0 0 17 0,0 0 8 15,0 0-6-15,0 0 39 0,0 0-6 0,0 0-103 16,0 0 28-16,0 0-26 0,0 0-39 0,0 0 33 16,0 0-57-16</inkml:trace>
  <inkml:trace contextRef="#ctx0" brushRef="#br0" timeOffset="23548.66">13812 10698 718 0,'-2'0'-7'0,"-2"0"-6"0,-2 0 8 15,2 0-30-15,-2 0 25 0,0 0 32 0,1 0-7 16,-1 0 22-16,-1 0-13 0,1 0 5 0,0 0-27 16,0 0 4-16,-1 0 39 0,3 0-51 0,-3 0 13 15,1 0 10-15,2 0-24 0,-2 0 38 0,2 15-8 16,-1-15 26-16,-2 15-40 0,3-15-16 0,1 18 31 15,-2-18-55-15,3 17 8 0,0-3 11 16,-1-14-12-16,2 20 48 0,-1-5-8 0,2-15-13 0,0 14 11 16,0-14-22-16,0 17 4 0,3-17 26 0,2 15-44 15,-1-15 31-15,-1 15-14 0,0-15-13 16,-1 14 36-16,4-14-47 0,-4 0 35 0,-1 0-14 16,2 0 9-16,1 0 31 0,-2 0-30 0,1 0 4 15,-2 0 4-15,3 0-50 0,-2 0 38 0,1 0 8 16,0 0-17-16,1 0 9 0,0 0 10 0,-1 0-11 15,4 0 9-15,-2 0-6 0,0-14 17 0,0 14-22 16,-2-12-13-16,1 12 26 0,0-14-6 0,1 14-22 16,-2-15 30-16,-1 15-18 0,0-14-21 15,2 14 40-15,-4 0 1 0,0-16 6 0,0 16 15 0,0-13-18 16,0 13-2-16,0 0 13 0,0 0-17 0,0-16-1 16,-4 16-28-16,2 0 19 0,-2 0-37 15,4 0 60-15,-1-12-8 0,-2 12-12 0,3 0 19 16,-2 0-50-16,2 0 29 0,0 0-7 0,0 0 24 15,0 0 4-15,0 0-15 0,0 0 13 0,0 0-43 16,0 0 5-16,0 0 14 0,0 0-16 0,0 0 42 16,0 0-29-16,0 0 3 0,0 0-12 0,2 0 21 15,1 0 22-15,-2 0-5 0,3 13-9 0,2-13-41 16,-2 17 7-16,-2-2-16 0,4-1 40 0,-2 1-11 16,0-3 25-16,2 2 4 0,-2 1-2 0,1-3-9 15,0 2-14-15,0 1 9 0,-2-1-15 16,1 0 47-16,0 2-18 0,-2 1 16 0,2 1-14 0,-2-2 3 15,0 5 16-15,0-1-31 0,2 0 18 16,-4 0-7-16,2-2 3 0,-2-1-6 0,0-2 14 16,0 0-25-16,0-1-3 0,0-14 3 0,0 20-4 15,0-6 11-15,-3-14-13 0,0 17 26 0,-1-17 5 16,2 15-21-16,-2-15 21 0,0 15-25 0,1-15-10 16,-2 15 7-16,-1-15-13 0,2 14 5 0,-2-14-1 15,1 0 16-15,-2 15 0 0,1-15 20 0,0 0-28 16,-4 0-5-16,4 0 3 0,-1 14-8 0,-2-14 13 15,-1 0-9-15,4 0 4 0,-4 0-4 0,4 0 4 16,1 0-20-16,0 0-29 0,0 0-74 0,0 0-22 16,3 0-11-16,0 0-4 0,2 0 5 0,0 0-46 15</inkml:trace>
  <inkml:trace contextRef="#ctx0" brushRef="#br0" timeOffset="24259.34">14126 11078 825 0,'0'0'5'0,"-2"0"-4"0,2 0 26 16,0 0-21-16,0 0 9 0,0 0 26 0,0 0-47 15,0 0 18-15,0 0-18 0,0 0-12 0,0 0 19 16,0 0 5-16,0 0 13 0,2 0-31 0,1 0 20 16,-2 0-8-16,4 0-14 0,-1 0 2 0,2 0 2 15,-1 0 20-15,1 0 3 0,4 0 1 0,-1 0-20 16,0 0-21-16,1 0 22 0,0-13 27 0,3 13-8 16,-2 0 7-16,1 0-35 0,-2 0 28 0,3-13-36 15,-3 13 7-15,1 0 19 0,-3 0-24 0,2 0 57 16,0 0-7-16,0 0-12 0,0-14-84 15,-4 14-71-15,2 0-60 0,-2 0-45 0</inkml:trace>
  <inkml:trace contextRef="#ctx0" brushRef="#br0" timeOffset="25049.47">14508 10803 445 0,'0'0'22'0,"0"-12"-8"16,0 12-16-16,4 0 19 0,1 0-10 0,0-14 19 0,4 14 4 15,-2 0-34-15,3-14-24 0,0 14 12 16,2 0 6-16,-2-15 16 0,4 15 23 0,-4 0-37 15,-1 0 12-15,1-15-32 0,-1 15 14 0,0 0 11 16,-4 0 2-16,-2 0 28 0,0 0-16 0,0 0 14 16,-2 0-21-16,-1 0 3 0,0 0 8 0,-5 18-33 15,0-4 11-15,0-2 12 0,-1 5-4 0,-3-2 6 16,2 2-10-16,-2-5 11 0,3 3-41 0,-2-1 34 16,1-14 17-16,-2 17-20 0,3-17 31 0,0 14-38 15,2-14 5-15,0 0-9 0,4 0 25 0,0 0-24 16,0 0 18-16,0 0-2 0,4 0-40 0,2 0 82 15,-2 0-55-15,2 0 28 0,3 0-22 16,-2 0-56-16,1 0 35 0,1 0-3 0,1 0 53 16,-1 0 0-16,1 0-7 0,0 0-27 0,0 0-6 15,-1 0 41-15,1 15-56 0,-3-15 48 0,3 0-19 16,-1 15-27-16,-2-15 51 0,0 13-13 0,-1-13 25 16,-3 13 8-16,1-13 31 0,-1 15-21 0,-3-15-24 15,0 14-16-15,0-1-12 0,0-13-24 0,-4 16 20 16,-1-1-8-16,1-15 15 0,-2 18 25 0,-1-5-35 15,0 1 35-15,1-14-46 0,0 15 15 0,-1-15 27 16,0 15-33-16,-3-15 14 0,4 0-58 0,-1 12-4 16,1-12-47-16,-1 0-17 0,6 0-4 15,-4 0-43-15</inkml:trace>
  <inkml:trace contextRef="#ctx0" brushRef="#br0" timeOffset="25394.2">14812 10835 867 0,'-6'0'-22'0,"2"0"-25"16,3 0 11-16,-4 0-9 0,2 16 54 0,-1 0 19 15,-2 0-9-15,3 3 2 0,-1-1-31 16,1 1 26-16,0-1-15 0,3 2-7 0,-1-1 33 15,1-6-37-15,0 1 14 0,0-14 7 0,4 15-32 16,-1-15-4-16,1 13 28 0,2-13 6 0,1 0-29 16,1 0 70-16,2 0-68 0,-2 0 13 0,1 0 40 15,1 0-40-15,0 0 17 0,3 0-8 0,-3 0-17 16,0 0 9-16,0-18 32 0,-1 2-4 0,0 2-24 16,-4-3 11-16,1 0-21 0,1 0-1 0,-4-1 58 15,-3 3-40-15,0 0-22 0,0 15 11 0,0-16 8 16,-5 16 2-16,-1-16 27 0,-3 16-24 15,2 0-78-15,-3-11-28 0,0 11-5 0,0 0-43 0,0 0-39 16</inkml:trace>
  <inkml:trace contextRef="#ctx0" brushRef="#br0" timeOffset="27155.43">15067 10881 849 0,'-4'0'12'0,"-2"0"24"0,2 0-10 16,-1 0 12-16,1 0 1 0,1 12-40 0,0-12 16 16,2 0 0-16,-2 0-16 0,3 0 30 0,0 0-32 15,0 0-2-15,4 0 12 0,2 0-39 0,-2 14 53 16,5-14-25-16,-2 0-28 0,6 0 51 0,-1 15-16 16,2-15-11-16,-1 0 27 0,4 12-26 0,-4-12-6 15,3 0 29-15,0 14-20 0,-1-14-6 0,0 0 25 16,0 0-21-16,-1 0 16 0,-2 0 19 0,2 0-38 15,-4 0 0-15,0 0-33 0,0 0-61 16,0 0-35-16,-2 0 5 0,0 0-40 0,-2 0-3 16</inkml:trace>
  <inkml:trace contextRef="#ctx0" brushRef="#br0" timeOffset="27478.15">15223 10816 624 0,'0'0'-2'0,"0"0"-4"16,0 0-25-16,0 0 16 0,0 0 9 15,0 0-13-15,0 0 19 0,0 0 14 0,4 0-27 16,0 0 28-16,2 0 6 0,2 0-29 0,2 0 28 16,0 0-27-16,0 0 8 0,1 0-30 0,2 0 18 15,-1 0 22-15,-1 0-15 0,-1 0 30 0,3 0-23 16,-3 0-23-16,0 0 18 0,-1 0 24 0,-2 0 34 15,1 0 32-15,-3 0-10 0,-2 14-9 0,1-14-33 16,-2 13 1-16,-2-13-5 0,0 15-43 0,0-1 14 16,-6-14-15-16,2 19 12 0,-2-2 30 15,-2 2-25-15,0 2-22 0,2-3 18 0,-4 2-13 16,2 0 26-16,-2-2 2 0,2 1-11 0,-2-4 16 16,3 3-40-16,2-6 8 0,-1-12-41 0,1 17-46 15,5-17-22-15,0 11-53 0,0-11-34 0</inkml:trace>
  <inkml:trace contextRef="#ctx0" brushRef="#br0" timeOffset="27782.43">15631 10719 969 0,'0'0'29'0,"0"0"-15"15,0 0 10-15,0 0 38 0,-2 0-33 16,1 0 19-16,-4 0 6 0,3 0-42 0,0 0 22 16,-1 0-16-16,0 0-10 0,1 0 4 0,0 0-47 15,2 0 30-15,0 17-13 0,0 0 0 0,0 1 25 16,0 2-5-16,4 1-1 0,-1-1-6 0,0 3 24 16,1 0-29-16,1 1 35 0,-2 0 0 0,-1-2-41 15,3 3 24-15,-4-1-9 0,3 0-5 0,-4-3 23 16,2-1 0-16,-2 0-45 0,0 0 8 0,0-5 30 15,0 3 1-15,0-7 1 0,-4-11-23 0,2 16-99 16,-2-16-55-16,2 0-32 0,0 12-40 0,0-12 10 16</inkml:trace>
  <inkml:trace contextRef="#ctx0" brushRef="#br0" timeOffset="28029.29">15459 10738 838 0,'-3'0'4'0,"0"0"-11"15,1 0-5-15,0 0 25 0,2 0-21 0,0 0 1 16,0 0 13-16,4 0-33 0,2 0 27 0,0 0 4 16,0 0 3-16,2 0-23 0,0-16 21 15,2 16-15-15,0 0 15 0,1 0-11 0,2 0-20 16,0 0 51-16,0 0-39 0,5 0 38 0,-3 0-8 15,4 0-33-15,0 0 23 0,-2 0-74 0,2 0-4 16,-5 0-40-16,5 0-74 0,-3 0 56 0</inkml:trace>
  <inkml:trace contextRef="#ctx0" brushRef="#br0" timeOffset="28233.74">15844 10823 736 0,'0'0'-23'0,"-5"0"35"0,5 15 14 0,-4-15-22 16,3 15 26-16,-2-3-55 0,-1-12 8 16,2 17 22-16,1-3 5 0,-4-2 3 0,5 2-17 15,-2 1-16-15,0 1 14 0,2-1-4 0,-2-1 15 16,2 0 15-16,0-1-37 0,0 1 45 0,0-2-31 16,4-12 26-16,0 12-7 0,0-12-70 0,2 11-20 15,0-11-120-15,-2 0-1 0</inkml:trace>
  <inkml:trace contextRef="#ctx0" brushRef="#br0" timeOffset="28387.84">15809 10733 592 0,'-4'0'-13'16,"2"0"-8"-16,2 0-23 0,-2 0 16 0,2 0-26 15,0 0-4-15,0 0-46 0</inkml:trace>
  <inkml:trace contextRef="#ctx0" brushRef="#br0" timeOffset="28893.58">16047 10808 673 0,'-6'15'7'16,"0"-15"32"-16,-2 0-1 0,2 13 13 0,-1-13-18 16,-3 15-26-16,1-15 35 0,-1 16-36 0,3-2 20 15,-2-2-4-15,-1 2-19 0,2 1 7 0,0-1-21 16,2 1 16-16,1 0-14 0,0-3 11 0,0 2-6 16,2 1-32-16,-1-15 22 0,4 16 16 0,0-4 7 15,0-12 9-15,7 12-12 0,-2-12-14 0,1 0-16 16,0 0 40-16,3 11-30 0,-4-11 33 0,5 0 16 15,-4 0-48-15,4 0 19 0,-2 0-30 16,0 0 24-16,1 0 0 0,1-17 3 0,-3-1-16 16,-1-2 0-16,2-5 17 0,0 2-26 0,0-4 25 15,-2 1 5-15,0-3-5 0,0 0 19 0,-2 2-17 16,0-1-27-16,-2 1 44 0,1-2-21 0,-3 4 9 16,0 0 0-16,0 3-48 0,0 1 39 0,0 3-39 15,-5 2 59-15,1 16-12 0,2 0-6 0,0-15 59 16,0 15-68-16,1 0 21 0,-2 0-6 0,1 0-37 15,0 0 57-15,0 0-16 0,2 0-1 0,-1 0 26 16,-2 0-64-16,1 0 19 0,2 0 14 0,0 0-9 16,0 0 6-16,0 18-6 0,0 0-12 15,0 1-5-15,0 4 10 0,5 1-21 0,-2 2 29 16,-1 1-14-16,3 0-8 0,-4-2 62 0,3 3-51 16,-2-3 18-16,2 0 42 0,-2-2-51 0,2 0 8 15,-2 3 11-15,2-5-20 0,0-1-29 0,0-1 36 16,1 0 10-16,1-2-65 0,-2-3-1 0,2-1-67 15,-1-13-29-15,1 11 40 0,3-11 2 0,-2 0-18 16</inkml:trace>
  <inkml:trace contextRef="#ctx0" brushRef="#br0" timeOffset="29265.54">16237 10922 1032 0,'0'0'26'0,"0"0"-12"0,-4 0 14 15,0 0-28-15,1 0-11 0,-2 0 32 0,1 0-28 16,0 0 23-16,-2 0-11 0,2 0-17 0,-2 0 3 16,2 0-4-16,-2 15 13 0,0-1-13 0,0-3-4 15,2 2 34-15,3 1-53 0,-4-2 40 0,1-12 13 16,2 16-11-16,2-2 32 0,0-14-56 0,0 12-4 16,0-12 7-16,0 0-12 0,2 13 37 0,2-13 10 15,1 0-22-15,0 0 14 0,0 0 4 0,2 0-16 16,-1 0 3-16,1 0 7 0,0 0-35 0,-1 0 19 15,2 0-1-15,-2 0 3 0,0-18 37 16,0 4-11-16,2 0-34 0,-3 2 13 0,-2 1-11 0,1 11 11 16,0-14 12-16,-2 14-14 0,1 0-6 15,-2 0-4-15,-1 0 18 0,0 0-8 0,0 0-4 16,0 0 0-16,0 0 17 0,0 0-18 0,0 0 4 16,4 0-12-16,-4 0 1 0,2 0 4 0,1 14-9 15,1-14 33-15,-1 16 0 0,1-7-33 0,2-9 1 16,0 15-56-16,2-15-27 0,1 0-19 0,-2 11 4 15,-1-11 4-15,3 0 27 0,-2 0 36 0,1 0-66 16</inkml:trace>
  <inkml:trace contextRef="#ctx0" brushRef="#br0" timeOffset="29687.38">16425 10795 1120 0,'0'0'0'16,"0"0"8"-16,0 0-2 0,0 0-3 0,0 0-18 15,-3 0-1-15,0 0-1 0,1 0 1 0,2 0 10 16,-1 17 5-16,-2-1 14 0,2 2-1 0,-2 3 24 16,1 0-15-16,2 2-44 0,-4 0 25 0,4 0-29 15,-1-2 15-15,1 2 30 0,0-2-8 0,-3-2-6 16,3-2-9-16,0-2 1 0,0-2-15 0,0-13 15 16,0 12 20-16,0-12-18 0,0 0-5 0,4 0 32 15,2 0-64-15,-2 0 42 0,-1 0 10 0,0 0-28 16,1 0 52-16,1 0-57 0,0 0 16 15,0 0-21-15,0 0-4 0,0-12 37 0,0-1-15 16,1 1 15-16,-1-2 25 0,0 5-20 0,0-5 14 16,0 2-35-16,0 1 2 0,-1 11 16 0,-1-15-20 15,3 15 43-15,-2-15-37 0,-1 15-9 0,-2 0 22 16,1-14-38-16,1 14 1 0,-3 0 43 0,0 0-25 16,0 0 33-16,0 0-8 0,0 0-25 0,0 0 4 15,-5 0 3-15,5 0-10 0,-4 0 22 0,3 16-16 16,1-3 19-16,-3-2-8 0,3 1 5 0,0 1-18 15,0-2-17-15,0 3 41 0,0-3-31 16,4 2 28-16,0-2 10 0,-2 3-16 0,2-14-3 16,0 16 15-16,2-3-26 0,0-13-7 0,0 14-11 15,2-14-88-15,3 13-43 0,-3-13-49 0,5 0-48 16</inkml:trace>
  <inkml:trace contextRef="#ctx0" brushRef="#br0" timeOffset="30119.19">16860 10731 833 0,'-4'0'-6'0,"2"0"1"16,-2 15-1-16,0 0-3 0,4-2 9 0,-2 4 17 0,2 1-2 16,0 2 3-16,0 2-12 0,3 0 7 0,1 3 0 15,-1-1 1-15,0 2 9 0,1-1-43 0,1-1 3 16,-1 2 36-16,-2-2-18 0,2 0 23 0,0-2 5 16,-2-1-40-16,-1 0 13 0,3-4 2 0,-1 1 7 15,-1-5-21-15,2 0 6 0,-3-13-60 0,-1 0-57 16,3 11-31-16,-1-11-78 0</inkml:trace>
  <inkml:trace contextRef="#ctx0" brushRef="#br0" timeOffset="30291.78">16799 11051 671 0,'-4'0'0'0,"3"0"-10"0,-1 0 8 16,-1 0-21-16,3 0 25 0,0 0-4 0,0 0-11 15,0 0 38-15,3 0-21 0,3 0-13 0,1 0 23 16,-1 0-20-16,4 0 20 0,0 0-38 0,0 0-33 16,5 0-90-16,-1 0-42 0</inkml:trace>
  <inkml:trace contextRef="#ctx0" brushRef="#br0" timeOffset="30634.61">17032 11116 720 0,'2'12'3'0,"0"-12"-21"16,-1 0-26-16,-1 0 37 0,3 0-25 0,-1 0 37 16,-1 0 29-16,3 0-38 0,-1 0 11 0,-1 0-22 15,2 0-4-15,0 0 8 0,-1 0 3 0,2 0 34 16,-1 0 4-16,0 0-22 0,-1 0 13 0,1 0-21 16,-1 0-26-16,0-14 20 0,2 5 17 15,-3 9 4-15,0-14 22 0,-1 14 7 0,-1-12-42 16,0 12 35-16,0 0-6 0,0-12-9 0,0 12 16 15,-5 0-34-15,0 0 0 0,2 0-22 0,0 0 22 16,-1 0-20-16,-2 0 12 0,3 0 17 0,-1 0-11 16,0 0 11-16,-1 0-26 0,1 15-2 0,3 0 10 15,-1-1-3-15,2-2 50 0,0-12-37 0,0 16 1 16,0-3 26-16,0-13-49 0,3 15 34 0,4-15-44 16,-4 14 23-16,6-14 3 0,-2 14-25 0,0-14 69 15,3 0-55-15,-2 11 8 0,3-11 8 0,-1 0-30 16,0 0-20-16,0 0-38 0,3 0 12 0,-3 0-51 15,-1 0-43-15,0 0 23 0</inkml:trace>
  <inkml:trace contextRef="#ctx0" brushRef="#br0" timeOffset="30945.61">17222 11003 897 0,'-2'0'8'0,"-1"0"-25"0,-1 0 10 0,3 0-15 16,-1 0 12-16,-1 0 31 0,0 0-10 0,1 0 15 15,0 13-28-15,2-13-2 0,-3 15 5 0,3-2-2 16,0 1 10-16,0-1 1 0,0-2-11 0,5 5 34 16,0-1-15-16,-2 0 1 0,0 0 12 0,1-1-41 15,1-1 18-15,-1-2-8 0,-2-11 1 16,0 15-1-16,1-15-12 0,0 11 28 0,-1-11-12 16,0 0 2-16,0 0-10 0,-1 0-13 0,-1 0-6 15,0 0 5-15,3 0 35 0,-3 0-26 0,0 0 14 16,0 0 19-16,0 0-36 0,0 0 35 0,0 0-15 15,-4-15 3-15,2 1-3 0,-2-2-23 0,1 0 16 16,2-2-24-16,-1 2 22 0,2 0-5 0,0 2 2 16,0 2-3-16,0 12 21 0,0-14-29 0,6 2-32 15,-2 12 6-15,2-12-51 0,0 12-19 0,-2-10 42 16,2 10-60-16,1 0-43 0</inkml:trace>
  <inkml:trace contextRef="#ctx0" brushRef="#br0" timeOffset="31215.27">17416 10812 970 0,'-2'0'5'16,"0"0"17"-16,0 0 13 0,-2 0 0 0,0 0 11 15,0 0-12-15,2 0-1 0,-1 0-23 0,0 0-18 16,3 0-12-16,-2 0-6 0,2 17 34 0,0-3-8 15,0 1-8-15,0 5 11 0,4-2-29 0,0 2 34 16,0 1 13-16,-1-1-25 0,4 4 31 16,-1-2-18-16,0-1-22 0,1 0 22 0,0 1-19 15,1-2 12-15,0 0-4 0,-2-2-13 0,4-2-18 16,0-2-44-16,-2-2 12 0,2-12-72 0,0 14 7 16,0-14-21-16,-2 0-26 0,0 0 36 0</inkml:trace>
  <inkml:trace contextRef="#ctx0" brushRef="#br0" timeOffset="32086.67">17634 11027 1012 0,'-4'0'35'0,"-1"0"-3"0,2 0 7 0,-1 0-13 0,-2 0-33 16,0 0 9-16,-1 0-18 0,0 0 31 15,1 0 0-15,0 0-6 0,1 0-15 0,0 15-7 16,-2-1 7-16,4-2 12 0,-1 2 8 0,1-3-16 15,3 2-4-15,-1-2-9 0,1-11 20 0,0 15 30 16,0-15-8-16,0 14-21 0,0-14-1 0,0 0-33 16,0 12 2-16,4-12 14 0,3 0 1 0,0 0 15 15,1 0-1-15,0 0 5 0,0 0-10 0,2 0-5 16,0 0-22-16,-2 0 28 0,2 0 21 16,-2-16-4-16,2 2-9 0,-2-1-21 0,0 2 13 0,-1 0 0 15,-2-1 2-15,1 14 12 0,-3-12-20 16,2 12 1-16,-3-14 17 0,1 14 14 0,-3 0-31 15,3 0 23-15,-3 0-10 0,0 0 2 0,0 0 4 16,0 0-39-16,0 0 36 0,0 0-15 0,0 0 9 16,0 0 4-16,0 0-25 0,0 0 6 0,0 14-13 15,0-14 8-15,4 16 12 0,1-5-15 0,-2-11 35 16,1 17 4-16,3-6-9 0,0-11-44 0,1 12-25 16,0-12-34-16,-2 0 6 0,4 0 41 0,-1 0-29 15,1 0 16-15,-3 0 1 0,2 0 21 0,-4 0 12 16,3-14 25-16,0 2-4 0,0-3-17 15,-1-1 29-15,-2-2-12 0,1 3 10 0,0-1-10 16,0 1 10-16,-2 0-17 0,2 4 9 0,-2 11 31 16,-2-12 3-16,0 12 55 0,-2 0 14 0,0 0-27 15,0 0-20-15,0-12 5 0,0 12-50 0,0 0 26 16,0 0-3-16,-4 0-19 0,0 0-1 0,2 0-17 16,2 0 1-16,-2 0-36 0,0 15 47 0,2 0 5 15,0-1-13-15,0 2 28 0,0 5-42 0,0-1-1 16,0 1 45-16,4 2-14 0,2 1 6 0,-2-2 10 15,-2 4-24-15,2-2 6 0,-2-1 25 0,0 0-37 16,2-1-5-16,-2-1-11 0,3 0 3 0,-4-1 13 16,1-2 10-16,0-1 6 0,0-2-13 0,-2 0-21 15,3-15 26-15,-2 14-10 0,-1-14-7 16,2 0 40-16,-2 0 2 0,0 0-41 0,0 0 19 16,0 0-23-16,0 0-26 0,0 0 32 0,0 0-7 15,-3 0 15-15,0 0 1 0,-1 0 23 0,1-15-20 16,-4-5 6-16,3 0-25 0,-1-4 9 0,0 1 24 15,1-2-56-15,-2-2 36 0,4 1-38 0,0 3 21 16,2 0 30-16,0 0-26 0,0 0 36 0,0 4-32 16,6 1 6-16,-2 2 12 0,2-1-38 0,0 4 24 15,0-1-10-15,1-1 22 0,0 1 25 0,1 1-56 16,0-1 28-16,0 3-21 0,2-3 4 16,-2 5 36-16,0 9 2 0,2-14-12 0,-2 14 0 15,0-12-35-15,-2 12-17 0,3 0 24 0,-4 0-5 0,1 0 35 16,-2 0-9-16,-2 0-17 0,2 0 2 15,-4 0 6-15,2 0 17 0,-2 0-16 0,0 0 6 16,0 15-21-16,-3 1 1 0,-2 0 14 0,1 1 20 16,-2 0-7-16,1 2-26 0,-4-3 27 0,2 2-65 15,-2-1-6-15,3-3-12 0,-4 1-47 0,0-3 32 16,4-12 30-16,-2 14-3 0,2-14-12 0,0 0-65 16,0 9-31-16,2-9-13 0</inkml:trace>
  <inkml:trace contextRef="#ctx0" brushRef="#br0" timeOffset="32457.2">18098 11052 1276 0,'0'0'-2'0,"0"0"-16"0,0-10 17 0,0 10 13 16,-4 0 5-16,-2 0 35 0,0 0-23 0,2 0-21 15,-2 0 18-15,2 0-38 0,-2 0 31 0,0 0 0 16,2 0-43-16,-2 0 6 0,2 11 8 0,1-11-20 16,0 14 16-16,1-14 38 0,2 15-35 15,0-4 28-15,0-11 6 0,2 15-37 0,4-2 15 16,2-13-5-16,-2 14-1 0,4-14 4 0,0 11-8 0,0-11 27 16,2 0-2-16,-2 0 8 0,3 0-12 15,-2 0-39-15,1 0-5 0,-2 0 22 0,0 0-3 16,-1-13 8-16,-2 1 28 0,2-3-47 0,-4 0 39 15,0 1-6-15,-4-1-10 0,1 0-2 0,0 6-12 16,-2 9 20-16,0-15-16 0,-5 15 26 16,0-14-14-16,0 14-17 0,-4 0-35 0,3 0-20 0,0 0-29 15,-2 0 29-15,2 0 6 0,0 0-26 0,0 0 16 16,2 0-48-16,0 13 15 0,2-2 29 16,0-11-51-16,2 14-1 0</inkml:trace>
  <inkml:trace contextRef="#ctx0" brushRef="#br0" timeOffset="32787.84">18274 11022 772 0,'0'0'12'0,"0"0"-15"0,0 0 35 15,0 0-13-15,0 0-19 0,4 0 26 0,0 0-29 16,-2 16-18-16,2 2 35 0,2-3-3 0,-2 1-4 15,2-3 27-15,-2 1-44 0,2 0 3 16,0 1-24-16,-2-15 21 0,2 15-2 0,-2-3 26 16,1-12 2-16,-4 0-19 0,2 11 53 0,-2-11-81 15,-1 0 54-15,0 0 51 0,0 0-37 0,0 0 72 16,0 0-70-16,0 0-31 0,0 0 6 0,-4 0-44 16,0 0 19-16,1 0 10 0,-2 0-18 0,4 0 22 15,-3-11 12-15,1 11-25 0,1-13-9 0,-2-1 14 16,4 14-17-16,0-15 17 0,0 3 21 0,0 12-23 15,6-14 34-15,1 3-43 0,0 11 31 0,-1-15-8 16,4 4-8-16,4 11-2 0,-2-13-114 0,4 2-41 16,4 11-126-16</inkml:trace>
  <inkml:trace contextRef="#ctx0" brushRef="#br0" timeOffset="56759.92">10817 9169 575 0,'-6'0'-11'16,"-1"0"33"-16,1 0-32 0,2 0 19 15,-2 0 21-15,2 0-19 0,1 0 55 0,0 0-30 16,2 0-11-16,-4 0 14 0,4 0-48 0,-2 0 10 16,2 0 1-16,-1 0-39 0,2 0 28 0,-3 0 4 15,3 18-8-15,0-2 7 0,0-2 25 0,0 5-20 16,0 1 9-16,0 3 34 0,0 5-50 0,0 2 32 15,0 5 3-15,3 2-22 0,-3 3 37 0,3 1-18 16,-3 3-8-16,0 5 1 0,0 0 9 0,0 4-8 16,0 0 4-16,0 2-6 0,0 2-9 0,0 5 1 15,0-2-15-15,-3 2-3 0,0-2-10 0,-1-2 30 16,1-2 3-16,-4-1-4 0,4-2-6 0,0-2-30 16,-3-5 33-16,2-5 18 0,3-6 5 0,-4-3-7 15,4-5-3-15,-2-4-19 0,3-6 2 16,-1-17-31-16,1 14-48 0,0-14 15 0,0 0-57 15,0 0-2-15,0 0-18 0,0 0-77 0</inkml:trace>
  <inkml:trace contextRef="#ctx0" brushRef="#br0" timeOffset="57830.84">10448 9102 640 0,'0'0'3'0,"0"0"-15"0,6 0 6 16,4 0-16-16,0 0 15 0,3 0 0 0,0 0 1 15,3 0 17-15,1 0-42 0,-1 0 52 16,4 0-35-16,-1-13 20 0,5 13 18 0,-2-11-55 16,3 11 45-16,-1 0-12 0,5-14 16 0,1 14-8 15,0 0 3-15,2 0 3 0,3-10-16 0,1 10 17 16,1 0 12-16,-1 0 16 0,3 0-8 0,3 0 25 15,-2 0-45-15,4 0 4 0,2 0 23 0,1 0-33 16,4 0 12-16,3 0-8 0,-2 0-2 0,4 0-13 16,2 0 24-16,0 0 3 0,-2 15-34 0,2-15 39 15,1 14-38-15,-3-14-3 0,-3 12 27 0,-1-12 2 16,0 18 26-16,0-18-20 0,0 12-4 0,-2-12-1 16,1 14-4-16,0-14-15 0,-3 15 13 15,4-15-6-15,0 0-6 0,-2 0 6 0,2 0-11 16,-1 0-7-16,-1 0 20 0,-1 0 9 0,0 0 3 15,-3 0-15-15,-1-15-27 0,1 0 21 0,-3-1-15 16,-1 3 13-16,0-1 35 0,-5-3-27 0,2 2 8 16,0 3-21-16,-3-2-12 0,3 3 7 0,-6 11-15 15,3-18 33-15,3 6-25 0,-3 12 11 0,0-17 12 16,2 2-14-16,-4 3 39 0,2 12-11 0,0-16-25 16,0 3 23-16,-4 13-20 0,4-17-8 0,-3 3 30 15,3 14-2-15,-1-15-45 0,-1 15 0 16,2-15 10-16,-2 15-11 0,0 0 45 0,2-14 26 0,-4 14-33 15,4 0 15-15,-2 0-27 0,2 0-22 16,-4 0 37-16,4 0-17 0,-1 20 9 0,-2-5-4 16,2-2 2-16,-2 1 8 0,1 1 6 0,-2-2-28 15,-2 2-11-15,-2 0-5 0,2-1 17 0,-1-14 36 16,-2 15-20-16,-1-15-15 0,-1 15 8 0,-1-15-15 16,-5 0 46-16,5 0-2 0,-3 0-18 0,-4 0 3 15,3 0-20-15,-4 0 33 0,4 0-33 0,-4 0 6 16,3 0-32-16,-4 0 4 0,-3 0 41 0,-2 0-2 15,3 0 7-15,-6-15-13 0,2 15-27 0,-3 0 32 16,-1 0-8-16,-3 0-5 0,2 0-2 16,2 0-14-16,-2 0 29 0,-1 0 0 0,3 0-2 15,0 0-5-15,1-13-21 0,2 13 14 0,2 0 30 16,2 0-14-16,0 0 3 0,3 0-15 0,1-11-7 16,-1 11 3-16,4 0 34 0,-2 0-17 0,3 0-27 15,-1 0 31-15,1 0-24 0,-1 0-24 0,0 0 41 16,2 0-15-16,-4 0-12 0,1 0 40 0,1 0-32 15,-1 0-2-15,-3 0 4 0,0 0-12 0,0 0 24 16,-2 0-8-16,0 0-11 0,-1 0 27 0,-3 0-11 16,0 0 2-16,-1 0 0 0,-2 0-27 0,2 14 43 15,-3-14-2-15,0 13 11 0,-1-13-10 0,2 17-19 16,-4 1-33-16,3-4 55 0,1 3 33 16,-4 0-20-16,0 5 38 0,1 0-54 0,-1 4-8 15,0 3 3-15,-3 1 5 0,2 1 10 0,-2 4-18 16,0 6-7-16,0-1 1 0,0 4 8 0,0 2 5 15,0 4-24-15,0 2-9 0,0 3-7 0,0 4 1 16,0 1 27-16,0 2 0 0,0 3-9 16,4-1 21-16,0 3-26 0,-1-2-5 0,2 1 28 0,-1 1-11 15,4-2 17-15,-2 1-2 0,0-2-82 0,1-5-11 16,0-3-132-16,1-2-78 0,0-6-66 0</inkml:trace>
  <inkml:trace contextRef="#ctx0" brushRef="#br0" timeOffset="59622.37">10758 10664 556 0,'0'0'7'0,"-1"0"-23"0,-1 0 43 16,2 0-22-16,0 0-9 0,0 0 15 0,0 0-29 15,0 0 2-15,0 0 50 0,0 0 12 0,0 0-17 16,0 0 50-16,0 0-48 0,0 0 12 0,0 14-8 16,0-14-34-16,0 0 37 0,0 0-1 0,0 0-9 15,0 0 9-15,0 0-73 0,0 0 11 16,0 0 26-16,0 0-9 0,0 0 28 0,0 0-15 16,0 0-30-16,3 0 8 0,-3 0 24 0,3 0-7 15,-2 0 26-15,2 0 1 0,0 0-34 0,1 0 17 16,1 0-16-16,1 0 14 0,-1 0-7 0,4 0-28 15,-2 0 32-15,6 0-7 0,-1 0 10 0,-1 0-4 16,4 0-9-16,-1 0 1 0,3 15 5 0,-1-15 20 16,3 0 3-16,-2 0-19 0,6 15 17 0,-3-15 20 15,2 0-31-15,1 14 20 0,2-14-14 0,-1 0-9 16,2 11 18-16,0-11 2 0,1 0 1 0,4 15-7 16,-1-15-31-16,0 0 18 0,3 15 5 15,0-15-40-15,1 0 63 0,2 0-63 0,2 14 38 16,0-14 26-16,2 0-28 0,-1 12 27 0,2-12-54 15,2 0 15-15,0 13-13 0,-3-13 19 0,2 0 21 16,0 12-34-16,0-12 10 0,2 0 27 0,-2 0-31 16,-2 0 19-16,2 12 7 0,0-12-46 0,0 0 30 15,3 0-10-15,-2 0 29 0,6 0 10 0,-3 12 6 16,0-12 8-16,3 0-44 0,0 14-4 0,3-14-29 16,-3 0 43-16,1 15-10 0,-2-15 1 0,1 11 23 15,-1-11-38-15,-1 0 16 0,-1 10 12 0,0-10-10 16,-1 0 0-16,1 0 5 0,0 0-32 15,-2 0 10-15,0 0 4 0,2 0 12 0,0 0-8 0,-1 0-2 16,1 0 5-16,-1 0 0 0,-2 0 17 16,2 0-6-16,-1 0-8 0,-2 0-15 0,0 0-9 15,-2 0 19-15,1-10-3 0,-2 10 2 0,-1 0 24 16,0-11-22-16,0 11-18 0,-2 0 12 0,0 0 1 16,-2-14 8-16,2 14 7 0,-4 0 6 0,2 0-33 15,-2 0 19-15,0 0 17 0,-2 0-44 0,2 0 32 16,2 0-32-16,-2 0-2 0,-2 0 29 0,2-10 6 15,0 10 13-15,2 0-2 0,-2-13-6 0,3 13-17 16,-4-12 0-16,0 12-2 0,0-10 4 0,1 10 8 16,-3-13-5-16,0 13 0 0,0-13-3 0,-2 13-4 15,2-14 8-15,-2 14-9 0,-1-15-4 16,3 15 13-16,-6-15-25 0,3 15 45 0,-1-14-16 16,-1 14-20-16,-1 0 22 0,-3-13-41 0,3 13 43 15,-1 0-2-15,-2 0-1 0,2-13-4 0,-2 13-10 16,2 0 2-16,-2-15 4 0,1 15 16 0,0-12-15 15,-1 12 9-15,-2-14-23 0,1 14 9 0,0-14-7 16,-2 14 10-16,0-15 12 0,-1 15-21 16,-3-15 26-16,0 15-13 0,-1-12-3 0,-2 12 16 0,-3 0-20 15,3 0-10-15,-3-13-1 0,-4 13 10 0,2 0 58 16,-3 0 27-16,-2 0 0 0,0 0 3 0,0 0-48 16,0 0-28-16,-4 0 7 0,1 0-15 15,0 0-14-15,-4 0 25 0,4 0-7 0,-1 0 6 0,0 0-4 16,-1 0-8-16,4 0 11 0,-1 0-9 15,-2 0-3-15,1 0-2 0,3 0 0 0,-1 0-5 16,-1 0 13-16,2 0 6 0,-2 0-15 0,2 0 18 16,0 0 2-16,0 0-28 0,0 0 27 0,0 0-36 15,0 0 7-15,0 0 20 0,0 0-17 0,0 0 19 16,0 0-16-16,0-21 4 0,0-4 2 0,0-6 7 16,-5-11 12-16,4-8-13 0,-1-7-3 0,2-10 0 15,0-5-31-15,0-7-20 0,0 0-53 0,3-2-55 16,2 0-75-16,0 4-157 0,5-2-37 0</inkml:trace>
  <inkml:trace contextRef="#ctx0" brushRef="#br0" timeOffset="64453.23">13686 9972 501 0,'-7'0'-12'15,"2"0"21"-15,-1-11 10 0,0 11 23 0,-1 0 12 16,-2 0 30-16,3 0-36 0,-2-12 13 0,0 12 1 15,-2 0-45-15,0 0 66 0,0 0-66 0,0-14 14 16,0 14 3-16,-4 0-26 0,2 0 34 0,-1 0 15 16,2 0-17-16,-4-14 26 0,2 14 4 0,-3 0-51 15,0 0 35-15,-2-13-69 0,-2 13 3 0,0 0 41 16,-4-14-36-16,0 14 19 0,-4-13 5 0,1 13-33 16,-2-15 41-16,-1 15-6 0,0-13-22 15,-2 13 19-15,-2-15-28 0,0 15 30 0,1 0 9 16,-3-14-8-16,0 14-1 0,-1 0-11 0,-1 0 3 15,-1 0-2-15,-1 0-7 0,1 0 12 0,-3 0-31 16,-1 0 21-16,-3 0-5 0,4 0 1 0,-4 15 27 16,3-15-19-16,-3 20 12 0,-1-2-26 0,3-2-5 15,-1-1 12-15,2 3-15 0,0-1 4 0,1 3 12 16,1 0-21-16,4 1 22 0,-2 2 2 0,3 1-17 16,0-1 26-16,4 3-4 0,1 1-9 0,0 1-4 15,1 1-5-15,3-1 4 0,-2-1-14 0,7 1 31 16,-2 0-5-16,4-5-17 0,1 4 16 0,2-2-28 15,3-2 16-15,2-2 1 0,2 2 16 0,2-3-10 16,2 0-14-16,2 1 13 0,4-4 4 16,0 1 17-16,4 2-10 0,2 3-14 0,4-2-11 15,5 5-12-15,1 1 28 0,1 1-8 0,7 1-1 16,2-3 17-16,2 4-18 0,2-2 6 0,5-3 6 16,-2-4 16-16,7-2-35 0,0-2 29 15,2-2-6-15,4-15-31 0,2 14 35 0,4-14-34 0,4 0 33 16,2 0 2-16,1 0 7 0,3 0 4 0,-3 0-21 15,3 0 11-15,-2-19-5 0,-2 3 11 0,1-4-24 16,-3-1 1-16,-4-2-9 0,-3 1 7 16,0-3 15-16,-3-3 8 0,-2-1-22 0,0-1 12 15,-2-3-11-15,-2-1-1 0,2-6 11 0,-3 3-19 16,0-4 20-16,-6-1-21 0,2-1 32 0,-3-3-23 0,-2 2-2 16,-4-2 5-16,-2 5 5 0,-2-2 21 15,-4 2-7-15,-2 3 3 0,-4 3 0 0,-2 4-26 16,0 3 12-16,-6 3 4 0,-4 2-7 0,0 2 4 15,-7 2-21-15,-2 2 24 0,-1-1-31 0,-7 1 17 16,0-1 23-16,-5 1-18 0,-6-1 20 0,-3 3-9 16,-2-1-33-16,-6 16 13 0,0-13-6 0,-5 13-15 15,-2 0 1-15,-1 0-64 0,-2 0-3 16,0 26-25-16,0 5-28 0,0 2-15 0,0 10-79 16,0 4-45-16</inkml:trace>
  <inkml:trace contextRef="#ctx0" brushRef="#br0" timeOffset="72016.68">17592 9200 473 0,'-3'0'12'0,"2"-15"3"0,-1 15-4 16,-2 0-14-16,0 0 1 0,1-13 9 0,-2 13 28 15,1 0-13-15,0-13 1 0,-2 13-11 0,3 0-14 16,2 0 39-16,-1-11-20 0,-2 11 1 0,0 0 3 15,-1 0-14-15,0-14 32 0,-1 14-13 0,-3 0-37 16,0-11 16-16,1 11-12 0,-1 0 34 0,-1-12 4 16,1 12 28-16,-3 0-21 0,4 0-33 0,-2-13 25 15,0 13-21-15,-3 0 24 0,4-14 8 16,-1 14 9-16,-2 0-46 0,0 0-7 0,2 0 17 16,-2 0-22-16,2 0 54 0,0-11-29 0,-3 11-13 0,3 0-22 15,1 0 12-15,-3 0-15 0,1 0 11 16,1 0 27-16,-1 0-38 0,-1 0 44 0,-1 0-23 15,3 0-14-15,-1-13 35 0,-1 13-23 0,-1 0 0 16,2 0 50-16,1 0-44 0,-5 0 8 0,5 0 5 16,-1 0-43-16,0 0 41 0,-2 0 6 0,3 0-23 15,0 0 5-15,-3 0-12 0,2 0-7 0,-1 0 8 16,2 0 50-16,-3 0-26 0,0 0-38 0,0 0 26 16,2 0-19-16,-4 0 10 0,2 0 4 0,0 0 29 15,-2 13-32-15,3-13-14 0,-2 0 53 0,-1 0-39 16,2 16 9-16,0-16 16 0,0 0-34 0,-1 15 38 15,2-15-6-15,-2 0-15 0,-1 13 1 0,1-13-20 16,1 0 3-16,-3 13-14 0,-1-13 24 16,4 0 0-16,-3 14-8 0,0-14 54 0,-1 0-45 15,0 0 24-15,2 15-36 0,-1-15-13 0,0 0 41 16,1 0-66-16,0 13 67 0,1-13-18 0,1 0-6 16,0 0 25-16,-3 13-14 0,4-13 2 0,-2 0 24 15,1 15-27-15,-4-15 12 0,4 0-4 0,-3 16-28 16,-1-16 30-16,1 13-11 0,0-13-7 0,3 0 4 15,-1 15 17-15,-5-15-20 0,7 15 20 0,-2-15 2 16,-2 14-12-16,4-14 0 0,1 15-17 16,-2-15-4-16,1 14 5 0,2-14 13 0,-1 0 13 0,-2 17 6 15,3-17-34-15,0 13-15 0,0-13 17 0,-2 0 1 16,2 17 37-16,0-17 8 0,3 0-17 0,-3 14-15 16,-1-14-25-16,1 0-4 0,2 18 12 15,-2-18-3-15,2 0 45 0,-2 15-10 0,0-15-24 16,0 0 21-16,0 0-39 0,-1 16-4 0,0-16 29 15,1 0-11-15,0 0 21 0,-1 17 8 0,-2-17-12 16,3 0 3-16,-2 15-27 0,-2-15 24 0,2 0-15 16,1 18 14-16,-2-18 12 0,0 16-11 0,0-16 2 15,1 15-15-15,-2-15 26 0,2 17-15 0,-2-17 19 16,4 18-13-16,-4-18-2 0,2 20-37 16,2-20-27-16,-2 18 19 0,1-18-6 0,-2 18 55 0,4-18-6 15,-2 0 24-15,1 19-18 0,0-19-23 16,2 16 24-16,-2-16-14 0,2 0-15 0,0 20 39 15,1-20-7-15,4 18-28 0,-3-18 9 0,2 17-4 16,0-17-14-16,2 19 44 0,-2-19-17 0,1 19-4 16,0-4 17-16,3-15-31 0,0 16 11 0,0 3 17 15,0-3-43-15,0-2 9 0,0 2 44 0,0 0-49 16,3 2 39-16,2-1 10 0,-3 1-36 0,3-1 8 16,-4 1-17-16,-1 2 21 0,4-3-10 0,-2 3 16 15,1-1 11-15,-2 1-28 0,1 0 28 0,-1 0-51 16,2 1 30-16,1-2-28 0,-1 0-19 15,0-2 69-15,3 2 6 0,-2-1-3 0,0-1-7 16,1 1-16-16,-1-1-14 0,3-2-2 0,-1 2 14 16,0-1 10-16,0 0-21 0,2-1 21 0,0-1 1 15,0 3-2-15,2-2-35 0,-2 0 12 0,4 0 12 16,-2 2-12-16,0-1 20 0,1 0 29 0,0 0-39 16,4 0-18-16,-4 1 35 0,3 0-28 0,-2 1 19 15,2-1 4-15,-2-3-9 0,4-14-32 0,-2 21 45 16,-2-6 7-16,4-15-6 0,-2 20-11 15,0-6 8-15,2-14-10 0,-1 18 28 0,1-6 9 0,-1-12-46 16,-3 20 3-16,2-3-5 0,2-17 29 16,-4 15-31-16,4-15 21 0,-2 21-18 0,0-21-6 15,1 17 60-15,-2-17-46 0,1 16 0 0,1-16 3 16,-2 18-20-16,1-18 9 0,-2 12 29 0,2-12-35 16,0 0 26-16,1 18 7 0,-2-18-29 0,3 0 24 15,-2 0-29-15,2 12 9 0,0-12 15 0,1 0-6 16,0 0-1-16,-1 14 21 0,3-14 1 0,-2 0-8 15,-1 0-1-15,0 14-14 0,0-14-34 0,3 0 56 16,-4 0-31-16,1 0-3 0,0 15 26 0,4-15-55 16,-4 0 51-16,4 12 1 0,-4-12-22 0,3 0 62 15,-2 14-37-15,2-14-26 0,-2 0 23 0,-1 0-41 16,0 14 11-16,1-14 33 0,-4 0 7 0,3 0-14 16,0 15 10-16,1-15-13 0,-1 0-23 15,1 12 8-15,-1-12 5 0,0 0 5 0,3 0 29 16,-2 14-20-16,3-14 5 0,-1 0-11 0,1 15-23 15,-1-15 30-15,4 14-36 0,-3-14 9 0,2 0 9 16,0 15 2-16,-1-15 16 0,-1 0 12 0,3 12-12 16,0-12-7-16,0 0 2 0,1 0-23 0,-3 14 21 15,4-14 4-15,-1 0 4 0,-1 0 20 0,3 0-46 16,1 0 29-16,-1 0-17 0,2 0-6 0,-2 0 45 16,0 0-55-16,0 0 30 0,2 0 3 15,0 0-11-15,-2 0 10 0,2-14-21 0,0 14-5 0,2 0 10 16,0 0 10-16,-2-10 15 0,-1 10 3 15,2 0-19-15,0 0-16 0,-2 0-10 0,-1 0 18 16,-1 0 11-16,0 0 13 0,-1 0-1 0,0 0-15 16,1-13-12-16,-4 13 7 0,1 0-8 0,0 0-1 15,0 0 13-15,0 0-6 0,-2 0-2 0,2 0 10 16,-2 0-17-16,2 0 25 0,-2 0 9 0,4-12-34 16,-3 12 34-16,2 0-31 0,0 0 4 0,0 0 27 15,1 0-16-15,1 0-15 0,-2 0 4 0,3 0 2 16,-2 0-16-16,2 0 51 0,0 0-26 0,-4 0-5 15,4 0 13-15,-2 0-49 0,1 0 40 0,-4 0-1 16,4 0-5-16,-2 0 30 0,1 0-27 0,2-12 3 16,0 12-5-16,-1 0 3 0,-2 0 0 0,1 0-6 15,-2 0-2-15,3 0 7 0,-4 0 9 16,4 0 4-16,-4 0-1 0,4-12-36 0,-4 12 1 16,4 0 21-16,-2 0-7 0,2 0 6 0,-4-12 7 15,2 12-16-15,3 0 12 0,-3-11 23 0,0 11-26 16,0 0 4-16,3-14 4 0,-3 14 4 0,3 0 7 15,-3-15-38-15,2 15 21 0,-1-14-1 0,2 14 5 16,-3-10 11-16,3 10-6 0,-1-14-11 0,-1 14-2 16,2 0 12-16,-3-15-11 0,3 15 4 0,-3-13-18 15,0 13 30-15,0 0-26 0,-1-13 0 16,-2 13 46-16,2 0-42 0,1-15 37 0,-2 15-7 0,-1 0-42 16,2-14 19-16,-2 14 7 0,2 0 3 15,-2-13 4-15,0 13 11 0,0 0-16 0,1 0 5 16,-4-13-24-16,2 13-3 0,-2 0 7 0,-1-14 8 15,2 14 32-15,-2 0-21 0,-1 0-8 0,1 0-9 16,-3-12-9-16,1 12 29 0,0 0-12 0,-2 0-10 16,2 0-5-16,-4 0 12 0,2 0-1 0,-2 0 10 15,0 0 9-15,0-15-30 0,2 15 3 0,-4 0 12 16,2 0 6-16,-2-16 6 0,0 16 5 16,2 0-19-16,-2-14-1 0,0 14 0 0,-2 0 3 15,4-15-10-15,-4 15-2 0,4 0 23 0,-1-15-2 0,-2 15 2 16,1-15 19-16,0 15-37 0,0 0 4 15,2-15-8-15,-2 15-2 0,0-17 4 0,2 4-3 16,0 13 17-16,-2-22-36 0,2 3 13 0,0-1 11 16,0-2 7-16,0-1-7 0,0-1 26 0,0 1-17 15,2-2 4-15,-2-1 14 0,3 2-30 0,-2-2 1 16,-1-3-4-16,2 2 10 0,1-1 1 0,-2 1 6 16,1-1-21-16,1 1 22 0,-1-1-4 0,-1 2-5 15,3 0 17-15,-2 0-7 0,1-1-6 0,-1 1-10 16,-1 0 18-16,-1-1-4 0,0 1-17 0,-1-2 24 15,1 1-7-15,-3-2-10 0,2 2 0 0,-2 0 11 16,3-1 0-16,0 3-14 0,-1 1 24 0,-2-1-11 16,2 4-5-16,-4-1-13 0,1 2 17 15,-1-2-15-15,0 2 7 0,-3 3 15 0,1-2-39 16,-3 0 36-16,0 4-29 0,0-2 27 0,-6-1 7 16,0 5-18-16,-1 0 1 0,0-2 4 0,-2 1 11 15,3 2-20-15,-1 12 22 0,-2-19 0 0,1 4-12 16,1 3-5-16,-2 0 3 0,3 12-14 15,0-17 10-15,1 3 22 0,-4 14-27 0,3-17 15 16,-1 4-3-16,-2 13-28 0,-1-16 27 0,0 3 0 0,0 13-10 16,0-14 25-16,0 14-21 0,-2-17-13 0,2 6 23 15,0 11-6-15,-1-15 9 0,-2 2 0 0,1 13-5 16,2-17-13-16,-1 3 29 0,-4 3-1 0,4 11-30 16,-4-14 22-16,-1 2-27 0,2 12 1 0,2-13 19 15,-3 13 25-15,0-15-31 0,4 15 26 16,-5-14-9-16,1 14-21 0,1-13 8 0,-2 13-6 15,2-13 8-15,1 13-9 0,-6-14 23 0,5 14-29 16,1 0 30-16,-3-12-10 0,-3 12-1 0,3 0 7 16,0-14-42-16,0 14 0 0,-2 0 27 0,0-14-10 15,0 14 22-15,-2-12 16 0,2 12-40 16,-2 0 18-16,3-14 10 0,-4 14-15 0,1-15 5 0,0 15-9 16,0-12 1-16,0 12-8 0,-2-12 15 15,-1 12 1-15,0-14-11 0,1 14-8 0,-5-14 7 0,4 14 3 16,-3 0-3-16,0-13 17 0,3 13-12 0,-3 0 12 15,3 0-11-15,-1 0 14 0,-1-11-18 0,2 11 3 16,-1 0 26-16,-1 0-12 0,2 0-10 16,-3 0-25-16,2 0 23 0,-1 0-13 0,2 0 26 15,1 0 10-15,-5 0-51 0,6 0 36 0,-3 0-25 16,0 0 4-16,-1 0 9 0,2 0-6 0,-3 0 28 16,2 0-7-16,-1 0 10 0,0 0-34 0,0 0-2 15,-1 0 9-15,0 0 0 0,0 0 13 0,0 0-7 16,0 0-5-16,-1 0-4 0,-2 0 5 0,0 0 4 15,0 0 13-15,-1 0-9 0,-2 0 1 0,-2 0-2 16,2 0-4-16,2 0-4 0,-2 0 3 0,0 0 14 16,2 0-38-16,-2 0 12 0,-2 0 20 15,5 0-20-15,-4 0 25 0,1 0 2 0,2 12-13 16,1-12 0-16,-4 0-18 0,5 0 9 0,0 15-14 16,0-15 16-16,-2 0 32 0,4 14-7 0,-4-14 1 15,4 0-8-15,-2 0 1 0,2 0-34 0,-2 0-6 16,0 0 29-16,-2 0-11 0,4 0 39 0,-4 0-6 15,2 0-27-15,2 0-10 0,-4 0-5 0,0 0 13 16,3 0 5-16,-6 0-4 0,4 0 19 0,-2 0-6 16,0 0-19-16,0-14 22 0,1 14-24 0,-2 0-7 15,2-12 10-15,2 12 4 0,-3 0-10 0,4 0 25 16,-1-15 3-16,-2 15-19 0,1 0 16 0,2 0 0 16,-2 0-12-16,3 0 20 0,0 0-25 0,0 0 14 15,0 0-14-15,1 0-63 0,1 0 1 0,-3 0-57 16,1 15-29-16,0 1-20 0,0 5-14 15,3 0-6-15,-3 2-19 0,2 7 10 0</inkml:trace>
  <inkml:trace contextRef="#ctx0" brushRef="#br0" timeOffset="116894.69">4061 12365 392 0,'-2'0'32'0,"1"0"-17"15,-2 0 16-15,2 0 1 0,-2 0-39 0,1 0 7 16,-2 0 0-16,2 0 18 0,-2 0 27 0,0 0 3 16,1 0 21-16,-1 0-52 0,-1 0 3 0,1 0 6 15,0 0-36-15,2 0 41 0,-4 0-28 0,2 0 22 16,-2 0 9-16,1 0 14 0,-4 0-6 0,3 0-16 16,-1 0 12-16,0 0-13 0,0 0 29 0,-2 0 3 15,-1 0-47-15,0-10-16 0,2 10 24 16,-2 0-10-16,-1 0 49 0,-2-13 5 0,3 13-43 15,-2-10 8-15,-2 10-26 0,1 0-23 0,-2-11 7 16,1 11 38-16,-2 0-37 0,2-10 46 0,-2 10-27 16,2 0-44-16,-2 0 34 0,0 0-20 0,3-10 37 15,-4 10-15-15,1 0 21 0,0 0 0 0,0 0-19 16,-1 0 7-16,-2 0-14 0,-1 0 3 0,0 0-2 16,0 0 12-16,-2 0 13 0,0 0-9 0,2 0 7 15,-6 0 4-15,2 0-46 0,-1 0 19 0,2 0-1 16,-1 0 0-16,0 0 25 0,0 0 3 15,0 0-10-15,0 0 0 0,-3 0-27 0,4 0-4 0,-3 10 20 16,2-10-15-16,-2 0 27 0,1 11-18 16,2-11 2-16,-1 0 21 0,-1 0-23 0,4 14 35 15,-1-14-6-15,0 0-32 0,-1 0 21 0,3 0-26 16,1 11 9-16,-1-11 3 0,-3 0 7 0,6 10 6 16,-5-10-3-16,4 0 24 0,-3 14-3 0,4-14 0 15,-3 11-5-15,0-11-15 0,2 15-4 16,-2-15 1-16,0 15-21 0,0 0 21 0,0-1 1 0,-2-3 9 15,3-11 15-15,2 19-22 0,-3-5 11 16,1-1-19-16,-1 1 9 0,1 1-22 0,0-2-16 16,2 2 18-16,1-2-3 0,-4 5 17 0,4-3 3 0,-3 2-24 15,4 0-3-15,-1 0 2 0,0-2 14 16,0 0 12-16,3 0-1 0,0 1-4 0,0-1 14 16,2 0-24-16,1 3 12 0,-1-5-1 0,3 3-6 15,1 1-12-15,1-3 20 0,0 3-2 0,3 1-23 16,-1-1 43-16,1 1-22 0,-4 2 1 0,5 0-7 15,1 1 9-15,-2 3-20 0,3-1 16 0,0 5 7 16,0-2-7-16,0 3-5 0,4 0 19 0,2 1-14 16,-2 1-3-16,1 1 32 0,-1 1-38 0,2 1 31 15,-2-1 4-15,2 0-32 0,1-3 23 0,-1 3 7 16,7-2-30-16,-3 1 16 0,0 0-8 0,0-1-22 16,3 3 14-16,0-3-12 0,-1 3 3 15,2 1 20-15,-1-3-13 0,1 3 19 0,2-2-17 16,0-2-8-16,0 0 3 0,4-3 1 0,-4 0 24 15,4-1-8-15,-1-2 10 0,1-2-10 0,2 0-13 16,-2 1 9-16,2-3-9 0,-1-2 21 0,4 0-10 16,-4-2-2-16,5 1 10 0,-1-1-19 0,-1-1 11 15,4-2-5-15,-2 1 0 0,2-2-11 0,0-2 28 16,-1 1-13-16,2-12-4 0,1 16 5 0,0-16-15 16,-1 16 16-16,4-16 0 0,-1 15 9 0,4-15-9 15,-3 13 2-15,2-13 3 0,1 12-18 16,4-12 5-16,-2 12 3 0,2-12-22 0,0 11 27 0,2-11 5 15,3 0-18-15,-2 14 32 0,-1-14-2 0,2 0-18 16,-2 0 15-16,0 0-28 0,0 0-5 16,-2 0-18-16,1 0 14 0,-4 0 24 0,1 0 1 15,2-11 16-15,0 11-24 0,1-15 2 0,-1 1-10 16,3 5 9-16,-1 9 14 0,4-16-8 0,0 6-8 16,0 10 0-16,2-15 15 0,2 1-19 0,2 5 26 15,-4 9-7-15,5-14-30 0,-4 2 14 0,0 0-3 16,-3 12-14-16,2-13 29 0,-2 1 3 15,0 1-19-15,-3 11 28 0,2-14-32 0,-2 0 8 16,2 0 10-16,-2 3-11 0,2 2 19 0,1 9-8 0,0-15-14 16,0 4 12-16,0 0-14 0,5 11-9 0,-2-13 21 15,1 2 1-15,2 11 15 0,-2-11-10 16,0 0-5-16,0 11-2 0,-2-12-23 0,0 12 3 16,0-10 17-16,-2 10-11 0,-4-13 7 0,0 4 30 15,1 9-38-15,-4-13 20 0,0 2 18 0,-2 0-25 16,-1 0 32-16,-1 2-27 0,1-4-8 0,-3 2 6 15,3-3-18-15,-4-1 21 0,1 0-7 0,0 0-6 16,-3-5 29-16,1 0-14 0,-1-1-4 0,-3 0 11 16,-1-4-16-16,3 0 7 0,-6-1-3 0,3-1 1 15,-3 1-6-15,-1 1-12 0,-2-1 19 0,0 1-19 16,-4 2 9-16,1-3 18 0,-1 3-17 16,-3 2 4-16,3-4 4 0,-4 4-14 0,-1-3 9 15,-1-1 12-15,0 5-23 0,-4-1 5 0,3-2 2 16,-1 2-6-16,-2-1 14 0,0-2-6 0,-2 1 3 15,3 0-2-15,-2-1 1 0,-1-2 0 0,0-2 16 16,-1 2-7-16,2-4 3 0,-3 1-11 0,1 0 12 16,-3-3 7-16,3 1-22 0,-3-2 26 0,0 1-34 15,0-3-7-15,0 0 28 0,0 1-16 0,0-1 4 16,-4 0 18-16,0-2-19 0,-1 3 11 16,-1 1 3-16,2 1-19 0,-2 0 18 0,-4 4 0 0,3 0-9 15,1 2 15-15,-4 0 1 0,0 3 20 0,0 2-5 16,0 2 1-16,1 1-7 0,-1 1-23 0,0 2-1 15,-3 1 4-15,3 2 1 0,-3 0-5 16,2 1 19-16,-1-1-7 0,-1 3-8 0,0 2 4 16,-1-2-5-16,-1 0-8 0,-1 0 18 0,-1 2-6 15,1-1 2-15,-7 2-6 0,3-3-20 0,-3 0 2 16,-2 1 7-16,-1-1 11 0,-1 0 6 0,-2 2 3 16,-2-2-14-16,0 9 17 0,1-9-15 0,-2 2 6 15,1 7-5-15,2-8-32 0,0 8 33 0,3-8 0 16,-3 8 7-16,3 0 3 0,2-7-23 0,-2 7-8 15,0-7-1-15,0 7 12 0,0-8 9 0,0 8 13 16,-1 0 0-16,-2-7-11 0,-3 7-10 16,0 0-7-16,-4 0 5 0,0 0 9 0,-8 0 12 0,0 0-4 15,-6 0-18-15,-2 0 8 0,-4 0-11 16,-6 0 3-16,-2 0 18 0,-2 0-10 0,-3 10-3 16,0 2 9-16,-3 0-16 0,0 0 17 0,1 3-5 15,-2 1-12-15,-4 2 6 0,1-1-14 0,-3 7 15 16,-2 2-28-16,-3 3-6 0,1 5-35 0,-1 2-53 15,2 4-26-15,1 4-93 0,3 2-92 0,2 7-43 16</inkml:trace>
  <inkml:trace contextRef="#ctx0" brushRef="#br0" timeOffset="183608.56">9638 12641 749 0,'-14'0'-15'0,"1"0"39"0,-2 0 9 16,1 0-12-16,2 0 33 0,-2 0-39 0,2 0 27 16,2 0-28-16,-4-12 38 0,2 12-29 0,2 0-11 15,-4-12 45-15,4 12-31 0,0 0 71 0,-2-13-59 16,1 13 8-16,-1 0-32 0,3 0-25 0,-1-12 11 15,0 12 14-15,0 0-14 0,-1-12-13 0,-1 12 69 16,1-12-29-16,-4 12 14 0,2-13 14 16,-3 13-43-16,-2-13-18 0,0 13 14 0,-4 0-5 0,1-14-4 15,0 14 22-15,-4-11-2 0,2 11-15 0,-3-15 2 16,0 15 8-16,-3-12 7 0,2 0 13 16,-2 12-9-16,0-13-12 0,1 0-23 0,-3 13 17 15,2-9-10-15,1 9 16 0,-3 0 17 0,4-13-44 16,-3 13 26-16,-1 0-6 0,4 0-5 0,-3 0 15 15,0 0-26-15,2 0 20 0,-5 0-6 0,4 0 25 16,-1 0 7-16,1 0-19 0,0 0 11 0,0 16-17 16,2-4-3-16,1-12 10 0,2 14-10 0,-1-14-13 15,2 15 12-15,-2-1-39 0,4-2 21 16,-4-12-2-16,4 18 18 0,-1-1 4 0,-1 0-7 16,3 1 11-16,3 0-28 0,-2 2 14 0,3 0-7 15,0 4-9-15,2-1 24 0,2 2-5 0,-2 2-2 16,2-1 9-16,2 4-31 0,3-1 6 0,-2 2 4 15,1 0 5-15,2 3 31 0,0-3 18 0,0 4-39 16,2 0 14-16,-2 3-13 0,2-2-27 0,0 0 43 16,2 2-11-16,1-1-18 0,-2 2 7 0,1 0 18 15,2 2-26-15,0-2 17 0,0-2 26 0,0 3-44 16,6-1 13-16,-2 1-14 0,2 0-7 0,3-2-3 16,-2 0 12-16,3 0 6 0,0 2 8 0,2-1 7 15,1-2-24-15,0 0 24 0,1-2-21 0,2 0 12 16,0-2 4-16,0 1-4 0,4-3 0 0,-1-1 11 15,1-1-5-15,1 1-11 0,1-4 12 16,4 3-15-16,0-4 16 0,0 1 0 0,4-5 0 16,0 3 2-16,2-4-2 0,0 0-3 0,4-2-17 15,3-2 7-15,1-1-11 0,2-4 11 0,1-11 28 16,3 12-28-16,1-12 20 0,0 0-17 0,4 0-14 16,-1 0 29-16,3 0-10 0,-1 0 4 0,7 0-28 15,-3-13 10-15,2 0 10 0,4 2-15 0,-3 1 28 16,2-1-18-16,-1-3 1 0,-1 3 19 0,0 1-14 15,-3-2 0-15,-2 1-4 0,-2 0-17 16,-2 2 11-16,-2-2 7 0,1 4-13 0,-3-2 27 16,-3 1-17-16,2 8-13 0,-2-11 34 0,-1 2-21 0,2 1-5 15,0 8 30-15,2-12-33 0,0 4 10 0,3-1 13 16,0 0-13-16,1 0 8 0,2 1-13 16,0 0 2-16,0-2-4 0,0 1 13 0,3 0-6 15,-3 1 6-15,-2-1 2 0,2 0-21 0,-4 1 18 16,-1 1-14-16,2-4 6 0,-3 5-1 0,2-3 3 15,-1 0 17-15,2-2-20 0,-3 2 6 0,-1-3-15 16,1-2 4-16,0 3 11 0,1-3-1 16,-1-2 24-16,0 0-19 0,-2 0 6 0,0-1 8 15,0 1-25-15,-2-3-2 0,-2 4 6 0,2-1-7 0,-6 1 15 16,4-3 8-16,-4 5-27 0,2-2 15 16,-2 2 4-16,0-1 1 0,-1 3 15 0,1 1-22 15,0-1-8-15,-3 2 12 0,3-1-7 0,0 0 5 16,0 1 16-16,0 3-11 0,0-3-1 0,0 1-9 15,-4-1-2-15,4 9-7 0,-2-10 23 0,-2 0 1 16,-2 1-19-16,1 9 9 0,-4-11-10 0,-1 0 14 16,3 11 5-16,-6-12-15 0,4 2 6 0,-4 0-9 15,-3 0-3-15,1 3 30 0,-4-2-33 0,0-2 28 16,-1-2-6-16,-3 2-29 0,0-4 23 0,-3 1-11 16,-3-5-6-16,-1-1 20 0,-2-1-19 0,-1-4 5 15,-3 1 1-15,0-2 0 0,0-3 18 0,-7 1-3 16,1-4 16-16,-4 0-3 0,0 3 11 0,0 0 2 15,-1 1-6-15,-4 0 9 0,4 1-11 16,-4 2-23-16,-1 0 23 0,0 1-26 0,-1 0 13 16,-3 2-1-16,-3-1-3 0,1-2 8 0,-2 0-6 15,1-1 4-15,-3 0-11 0,0 1 6 0,-3-3-20 16,-1 0 4-16,1-1 1 0,-4 0 9 0,5 3 15 16,-6-1-8-16,2 1 7 0,-1 2-9 0,0 2-17 15,-3 1 21-15,0-2-19 0,0 3-2 0,-2 2 21 16,-2 0-19-16,-2 2 5 0,0 2 6 0,-2 1-12 15,-2 4 26-15,-2 9-12 0,-4-8 6 0,-1 8-12 16,-4 0-4-16,-6 0 9 0,0 0-17 0,-5 0 21 16,0 11-22-16,-4 4 6 0,-3 0-8 0,0 1-18 15,-4-1 12-15,-2 3-23 0,-4-1 13 16,-4 0-1-16,-6 0-7 0,-5-1-15 0,-8 1 18 16,-4-2-12-16,-2 0 0 0,-4 0-19 0,-6 1-58 15,0 2-27-15,-4 3-87 0,2 0-16 0,2 4-82 16</inkml:trace>
  <inkml:trace contextRef="#ctx0" brushRef="#br0" timeOffset="189014.24">7909 12067 549 0,'-2'0'3'0,"2"0"23"16,-1 0-4-16,-2 0 16 0,3 0-1 0,0 0 6 16,0 0-15-16,-2 0-8 0,2 0 0 0,0 0-15 15,0 0 14-15,0 0 19 0,-2 0-9 0,2 0-22 16,0 0 3-16,0 0-4 0,0 0 5 0,0 0-23 15,0 0 33-15,0 0-27 0,0 0-32 0,0 0 78 16,0 0-38-16,0 0 0 0,0 0 40 0,0 0-31 16,0 0 16-16,0 0-12 0,0 0 6 15,0 0-13-15,0 0-1 0,0 0 15 0,0 0-8 0,0 0 9 16,0 0-8-16,0 11 26 0,-2-11-17 16,2 14 11-16,0 0 5 0,0 1-46 0,0 2 35 0,0 2-10 15,0 3-15-15,0 2 21 0,4 1-9 16,-2 3-18-16,1 1 30 0,-2 2-41 0,-1-1 20 15,2-2-7-15,-2 0-49 0,3-3 59 0,-2-2-19 16,-1-6 21-16,3 3-1 0,-2-6 3 0,-1-14-5 16,0 16-42-16,0-16 40 0,2 0-8 0,-2 0-22 15,0 0 47-15,0 0-9 0,0 0-24 0,3 0 10 16,-3 0 1-16,1 0-23 0,-1 0 26 0,2 0-3 16,0 0-2-16,-2 0 13 0,2 0 0 0,1 0-4 15,-2 0-21-15,3 0 17 0,-2 0 1 0,2 0-10 16,-2 0 10-16,2 0 7 0,0 0-30 0,1 0 29 15,-2 0-12-15,1 0-14 0,-1 0-5 16,0 0 15-16,1 0 15 0,-1 0-13 0,0-12-2 16,1 12 0-16,0 0-22 0,-2 0 19 0,2 0 42 15,-2 0-35-15,2 0 14 0,0-12-27 0,-2 12 2 16,2 0 25-16,-1 0-15 0,0 0 2 0,0 0-2 16,-2-13-8-16,5 13 7 0,-2 0 20 0,-2 0-37 15,2 0-4-15,-1-13-34 0,-2 13-22 0,1 0-11 16,1 0-25-16,-2 0 22 0,-1 0-18 0,3 0 9 15,-2 0 10-15,-1 0 10 0,2 0-65 16</inkml:trace>
  <inkml:trace contextRef="#ctx0" brushRef="#br0" timeOffset="189740.72">8233 11927 696 0,'0'0'21'0,"-3"0"-9"0,-1 0 11 16,-2 0-8-16,3 0-5 0,-3 0 13 0,2 0 23 15,0 0-7-15,-2 0 8 0,3 0-19 0,-4 0-19 16,4 14 6-16,0-14 12 0,-1 15 15 0,1-3-30 16,-1 1 12-16,-1 2-34 0,4 0 14 0,-2 2-22 15,0-2 10-15,0 4 16 0,3 0-40 0,-1 1 43 16,1-3-12-16,0 3 6 0,0-2 8 0,0 1-6 16,0-3-27-16,0 4-39 0,1-1-31 15,3-2-23-15,-2 2-1 0,1-4-14 0,-2 2 25 0,1-2-48 16</inkml:trace>
  <inkml:trace contextRef="#ctx0" brushRef="#br0" timeOffset="190390.05">8299 11967 506 0,'0'0'11'0,"0"0"-8"0,0 0 14 16,0 0 4-16,0 0 5 0,0 0 23 0,0 0-1 15,0 0 4-15,0 12-20 0,0 0-12 0,0-1-1 16,0 2 31-16,0 0-4 0,0 2-1 0,0 0-6 16,0-1-26-16,2 6 10 0,1-3-1 0,-2 1-20 15,-1 2-5-15,4-1-5 0,-4 1 8 0,2 0 21 16,-2 0-18-16,3 0 6 0,-2-1-25 0,-1-3 6 15,3 3 5-15,-3-3-5 0,0-4 17 16,0 0-26-16,0-12 20 0,0 0-4 0,0 13-2 16,0-13 5-16,0 0-48 0,0 0-33 0,0 0-14 0,0 0 19 15,0 0 33-15,0 0 25 0,0 0 23 0,-4-20 16 16,1 5-17-16,1-2-14 0,-2-3 14 16,3 2-28-16,-2-4 23 0,1-2 14 0,1 3-14 15,-2 0-23-15,3-2 12 0,0 3 11 0,0 1-17 16,6 3 45-16,-2 0-41 0,0 2 17 0,2 4-10 15,-2-1-20-15,2 0 29 0,0 11-14 0,0-9 43 16,-2 9-32-16,2 0 9 0,-2 0 1 0,-1 0-28 16,0 0 62-16,0 0-46 0,-2 0-15 0,-1 0 64 15,3 0-37-15,-3 0 37 0,2 0 32 0,-1 0-38 16,2 0 3-16,-2 0-3 0,-1 0-1 0,0 15-29 16,0-4 6-16,0 4-4 0,0-4-27 15,0 3 7-15,-4-1 1 0,3-2-10 0,-1 0 14 16,-1 0-1-16,-1-11 15 0,4 12 3 0,-1-12-19 15,-1 11 18-15,-1-11-15 0,2 0-7 0,-2 0 16 16,1 0-16-16,1 0-9 0,1 0 20 0,-3 0-18 16,3 0 12-16,0 0 0 0,0 0-24 0,0 0 22 15,0 0-25-15,3 0 25 0,0 0 50 0,4 0-36 16,-4 14 7-16,4-14-5 0,0 0-28 16,3 13 20-16,1-2 25 0,-1-11-39 0,1 12 10 0,4-12 9 15,-4 10-25-15,4-10 12 0,0 11 20 16,0-11-1-16,-1 0-16 0,2 0 12 0,-3 11-78 15,3-11-24-15,1 0-60 0,-4 13-28 0,3-13 2 16</inkml:trace>
  <inkml:trace contextRef="#ctx0" brushRef="#br0" timeOffset="191661.56">8794 11982 849 0,'1'11'20'16,"3"2"-9"-16,-1-2-15 0,0 7 20 0,0-2-33 15,0 3 22-15,1 1 20 0,2 1-7 0,1 0 13 16,-4-1-32-16,2 1 20 0,0-3-63 0,-2 2 40 16,0-3-2-16,1-3-1 0,1 0 30 0,-4-3-62 15,2 0 39-15,-2-11-23 0,2 14 33 0,-3-14 34 16,2 0-19-16,-1 12-18 0,2-12-14 16,-3 0-26-16,0 0 26 0,0 0-4 0,0 0-13 0,0 0 11 15,0 0-7-15,0 0-3 0,0 0 23 16,0 0 4-16,0 0-5 0,0-11-19 0,0 3 14 15,-4-2-15-15,4-2-5 0,-5-1 34 0,4-2 7 16,-2 0-4-16,0-2-15 0,0 2 6 16,3 0-25-16,0-1 0 0,0 1 33 0,0 3-10 0,0 0 2 15,0 0-2-15,3 3-4 0,0-1 20 0,0 1-5 16,1 9 17-16,2-11-36 0,-2 11-7 0,-1-9 3 16,0 9 7-16,0 0-20 0,0 0 18 0,1-8 1 15,-1 8 18-15,0 0 18 0,-1 0-31 0,0 0 3 16,-2 0-46-16,3 0 46 0,-3 0 26 0,3 0 2 15,-3 0 25-15,2 0-28 0,0 11-17 16,-2-2 20-16,0-9-25 0,0 15 1 0,3-3 5 16,-3-2-33-16,0 1 17 0,0 1 17 0,0-1-7 15,0-1-4-15,-5 1 20 0,3-2-20 0,-1-9-13 16,0 15 16-16,1-15-33 0,0 11 19 0,-1-11 16 16,3 0-23-16,0 0-23 0,0 0 33 0,0 0-28 15,0 0-9-15,0 0 50 0,3 0-52 0,1 0 25 16,-1 0 37-16,4 0-6 0,-1 0 1 0,0 0-6 15,0 0 11-15,2 0-24 0,-2 0 28 16,1 0-11-16,2 0-11 0,1 0 9 0,-3 0-29 16,-1 0 23-16,3 0-17 0,-1 0 6 0,-2 0-1 15,1 0 0-15,-2 0 33 0,-1 0-16 0,0 0 10 16,-1 0-8-16,0 0-6 0,-3 0 54 0,2 0 10 16,0 0 9-16,-2 14-14 0,0-14-31 0,0 12-22 15,0 3-2-15,0-2-17 0,-7 2-2 0,4 0 7 16,-1 2 5-16,-2-2 0 0,2 2 17 0,-2-1-27 15,0 0-10-15,-1-2-41 0,4-2-9 0,-4-12 8 16,4 14-4-16,-3-14 20 0,2 0-51 0,1 0 2 16,0 0-77-16</inkml:trace>
  <inkml:trace contextRef="#ctx0" brushRef="#br0" timeOffset="191918.39">9138 12214 408 0,'4'0'30'16,"-2"0"-31"-16,-1 0 26 0,2-11-3 0,0 11-82 16,0-7-33-16,1 7-34 0</inkml:trace>
  <inkml:trace contextRef="#ctx0" brushRef="#br0" timeOffset="192492.64">9418 12150 557 0,'-8'11'2'0,"1"-1"31"15,0 4-39-15,1-2 10 0,2 2 8 0,-2-2-55 16,2 3 64-16,0-1 8 0,2 1-38 0,-1 2 37 16,2-1-34-16,1-3-21 0,0 2 30 0,0-1-26 15,0 0 39-15,4-14 4 0,0 15-3 0,-2-15-14 16,2 12-26-16,-2-12 32 0,0 0-36 0,0 0 70 16,2 11-8-16,-1-11-61 0,4 0 41 0,-1 0-26 15,0 0-1-15,2 0 50 0,-2 0-18 16,-3 0-19-16,4 0 7 0,-1 0-36 0,0 0 15 15,0 0 14-15,-2 0-3 0,2 0 3 0,-2 0-2 16,2 0-16-16,-2-11 16 0,0 11 24 0,-2-12-17 16,4 12 16-16,-5-12-38 0,4 12 10 0,-3-11 10 15,0 11-6-15,-1-11 24 0,2 1-45 0,-3 10-7 16,0-14 28-16,2 5-30 0,-2-2 71 16,0 11 6-16,0-12-35 0,0 3-13 0,0 9-34 0,0-9-1 15,-5 9-7-15,4-11 13 0,-1 11-8 0,2 0-14 16,-2-10-6-16,0 2-49 0</inkml:trace>
  <inkml:trace contextRef="#ctx0" brushRef="#br0" timeOffset="193198.8">9618 12150 814 0,'0'0'-24'16,"-2"0"29"-16,2 0 4 0,0 0-26 0,-2 0 46 15,2 0-24-15,0 0-19 0,0 12 54 0,0 1-51 16,0-2 6-16,0 4 6 0,4 1 2 0,2-1 45 16,-2 2-49-16,0 0 43 0,1 1-54 0,-2 0-1 15,1 0 24-15,0-1-4 0,-2-1 4 0,0-2-20 16,0 0-1-16,2-1-8 0,-2-13 10 15,-2 17 3-15,3-5 29 0,-2-12-32 0,-1 14 7 16,0-14 25-16,0 10-14 0,0-10-7 0,0 0 18 16,0 0-10-16,0 0-15 0,0 0 18 0,0 0 0 15,0 0-33-15,0 0 14 0,0 0 10 0,0 0-49 16,0 0 26-16,0 0 26 0,0 0-19 0,0-15 28 16,0 3-3-16,-4-2-20 0,2-1 12 0,2-1 2 15,0 0 9-15,0-1-12 0,0 0 9 0,0-1-20 16,0 4-18-16,0-1 7 0,2 3 3 0,2-2 4 15,0 3-1-15,-2 2 20 0,2 9-38 0,0-12 19 16,-2 3 15-16,2 9-29 0,-2-9 47 0,2 9 4 16,0 0 1-16,-2 0 5 0,2-11-63 0,-2 11 41 15,0 0-10-15,0 0-21 0,-2 0 60 16,3 0-58-16,-2 0 6 0,-1 0 24 0,0 0-15 16,0 0 31-16,0 0 10 0,0 0 2 0,0 0-2 15,0 0-4-15,0 0-21 0,0 0 3 0,0 0-12 16,0 0-28-16,0 0 11 0,-4 12-12 0,2-12 5 15,-2 14 30-15,0-3 15 0,2-1-4 0,-2-10 7 16,0 14-33-16,2-1-7 0,-2-3 16 0,-2-10-47 16,2 12 10-16,2-12-32 0,-3 11-46 0,2-11 33 15,1 9-39-15,2-9 12 0,-1 0 29 0,1 0-21 16,0 0 50-16,3 0-65 0</inkml:trace>
  <inkml:trace contextRef="#ctx0" brushRef="#br0" timeOffset="193564.79">9922 12077 990 0,'0'0'11'0,"0"0"27"0,0 0-16 0,-6 0 0 16,2 0 7-16,0 0-39 0,1 0 27 0,-2 13 21 15,1-2-33-15,-2 0 27 0,2-2-43 16,0 1 6-16,2 0-18 0,-2-10-6 0,4 11 27 16,0-11-23-16,0 12 36 0,0-12-2 0,0 0 15 15,4 12-3-15,2-12-8 0,0 10 7 0,2-10-39 16,-2 0 25-16,4 0-5 0,-1 0-24 0,0 0 36 16,-1 0-15-16,2 0-21 0,0 0 41 0,0 0-5 15,-2 0-37-15,2 0 29 0,-2 0-32 0,-2 0 12 16,3 0 33-16,-3 0-2 0,1 0 14 0,-1 0-9 15,1 0-37-15,-4 0 10 0,4 0-5 0,-4 13 21 16,1-13 8-16,0 12 14 0,-2-12 8 0,-2 12-49 16,0 0 42-16,0 3-15 0,0 1-33 15,-2 2 17-15,-2 3-114 0,-2 6-46 0,0 1-39 16,-2 3-116-16</inkml:trace>
  <inkml:trace contextRef="#ctx0" brushRef="#br0" timeOffset="195405.66">10220 12575 641 0,'-1'0'-39'0,"-2"0"65"16,3 0-26-16,0 0 22 0,-1 0 65 0,1 0-74 15,-3 0 47-15,3 0-21 0,-2 0-25 0,2 0 15 16,-4 0-6-16,3 0-36 0,-2 0 44 16,1 0-19-16,1 0 20 0,-4 0 4 0,4 0-39 0,-2 0 15 15,2 0-39-15,-2 0 30 0,3 17-2 0,0 3 5 16,0 0-10-16,0 9-24 0,8 0 28 0,-2 7-4 15,3 4-1-15,-2 6 10 0,2 3-6 16,-2 1-11-16,6 6-6 0,-2-1 52 0,-1 5-41 16,2 2 45-16,1-1 12 0,-3 1-29 0,2 1 1 15,-2 1-48-15,1-1 20 0,-2-1-21 0,-2-1 8 16,-1-5 35-16,-2-1-51 0,2-2 50 0,-3-6-23 16,-2-3-14-16,1-4 52 0,-2-3-34 0,0-7 23 15,0-1-9-15,0-9 15 0,0 1-11 0,0-7-8 16,0 1-4-16,0-5-23 0,0-10-8 0,0 0-40 15,0 0-5-15,0 0-40 0,7 0 21 16,-6 0 25-16,1 0-24 0,2 0-12 0,-1 0-54 16</inkml:trace>
  <inkml:trace contextRef="#ctx0" brushRef="#br0" timeOffset="196193.52">10252 12688 342 0,'20'-15'15'0,"2"3"14"0,2-4-12 15,1-2 4-15,-2 2-11 0,3-3 24 0,4 4-15 16,-1-5 30-16,0 5-10 0,4-1-67 0,-1 0 49 15,1-1-62-15,1 2 30 0,1-2 35 0,-2 2-9 16,3-1 28-16,0-2-21 0,0 3-1 0,3-1-20 16,-1-3-17-16,-1 8-17 0,2-4 21 0,1 0 9 15,2 1 2-15,0 5 27 0,0-2-25 0,2 2-23 16,1 9 22-16,-2-8-2 0,1 8-18 0,0 0 19 16,0 0-1-16,-3 0 7 0,2 0-3 0,-1 0 8 15,-3 0-9-15,0 0-13 0,-3 0 58 0,2 0-34 16,0 0 10-16,-4 0-11 0,0 11-24 15,-2-11 21-15,-2 11-6 0,2-11 8 0,-6 9-2 0,4-9-25 16,-4 10 10-16,0-10 9 0,-2 0-13 16,-2 10 36-16,0-10 0 0,-2 9-16 0,0-9 5 15,-4 0-3-15,0 10-35 0,2-10 14 0,-6 8 7 16,1-8-23-16,-4 0 16 0,1 0 5 0,-2 9-2 16,-2-9 25-16,-2 0 38 0,1 0 18 0,-2 0-4 15,-3 0-1-15,3 10-8 0,-2-10-39 0,-1 0-3 16,0 0 28-16,0 10-33 0,3-10 8 0,0 13-14 15,0-2-4-15,-2 0 11 0,5 4-22 0,-2 1 52 16,2 2-48-16,3 3-8 0,-2 4 14 16,3 1-17-16,0 2 8 0,3 1 21 0,-2 2-9 15,4 4-13-15,-2 1-13 0,1 3 5 0,5-4 30 16,-3 6-14-16,0-1 31 0,1 4-29 0,-1 0 3 16,4 2-6-16,-4 3-3 0,3 1 36 0,-2 2-48 15,2 2 34-15,1-1-25 0,-3 0 10 0,3-2 22 16,-1 0-27-16,-2 0 15 0,-1-4-41 0,0 2 27 15,-1-3-8-15,-1-2-10 0,-3 0 2 0,-2-3 4 16,1 3 3-16,-1-4 18 0,0 2 6 0,-4-3-15 16,1 2-5-16,-2-1-21 0,-1 0-46 0,-1-1-20 15,-2 1 3-15,0 0-39 0,0-1 18 0,-6-2-21 16,0 2-67-16</inkml:trace>
  <inkml:trace contextRef="#ctx0" brushRef="#br0" timeOffset="196828.87">10474 14404 481 0,'26'-12'-8'0,"4"0"-9"16,5-3 26-16,-2 1 31 0,3-2-12 0,3 1 7 15,0-3 1-15,1 3-66 0,5-2 50 0,1-1-17 16,0 2-25-16,3 0 38 0,2-3-44 0,3 4 23 16,1 0 25-16,4 1-22 0,3-1 24 0,0 4-31 15,4 1-29-15,-1-1 15 0,4 2 21 16,-2-1 15-16,-4 0-4 0,3 1 5 0,-2-2-52 16,-2 0 22-16,-3 0 25 0,-4-2-4 0,-1 2 36 15,-2-2-15-15,-1-1-21 0,-4 1 12 0,-1 0-43 16,-4-2 3-16,0 4 20 0,-2 2-5 0,-2-3 14 15,-5 3-3-15,-4 1-8 0,1 2 13 0,-5-1-21 16,-1 7 17-16,-2-7 10 0,-1 7-26 0,-5-7 18 16,0 7 8-16,0-5-35 0,-3 5 20 0,-2 0 1 15,-1 0-17-15,-1-6 35 0,-3 6-26 0,-2 0 34 16,2 0-6-16,-3 0-55 0,1 0-25 0,-1 0-97 16</inkml:trace>
  <inkml:trace contextRef="#ctx0" brushRef="#br0" timeOffset="-171277.11">8661 11593 379 0,'-1'0'-11'0,"-1"0"-15"0,-1 0 32 16,2 0-16-16,-2 0 42 0,0 0 31 0,0 0-48 15,-1 0 24-15,2 0-24 0,1 0 12 0,-3 0 2 16,2 0-7-16,-1 0 28 0,-1 0-50 0,1-12 33 16,-1 12-5-16,0 0-59 0,-1 0 45 15,4 0-21-15,-4 0 42 0,1 0-4 0,3 0-25 16,-1 0 8-16,-1 0-39 0,2 0 20 0,-2 0 16 15,3 0 2-15,0 0 9 0,-1 0 4 0,-1 0-23 16,2 0 6-16,-3 0-14 0,3 0 7 16,-4 0 29-16,2 0 7 0,1 0-26 0,-3 0 22 0,-1 0-20 15,1 0-22-15,1 0 48 0,-4 0-11 0,4 0-13 16,-4 0-12-16,0 0-10 0,-2 0 11 16,3 0 2-16,-4 0 24 0,0 0 13 0,3 0-30 15,-3 0 29-15,0 0-18 0,-2 0-19 0,2 0-16 16,-3 0-26-16,0 0 49 0,0-15-22 0,2 15-1 15,-1 0 15-15,-1 0-16 0,2 0 16 0,-1 0 14 0,-1 0 17 16,0 0-40-16,0 0 18 0,-1-14-9 16,-2 14-21-16,3 0-2 0,-3 0 30 0,2 0 30 15,-1-11-26-15,1 11 34 0,1 0-25 0,-2 0-16 16,4 0 1-16,-2 0 9 0,0 0-5 0,0 0-32 16,0 0 63-16,0 0-46 0,3 0-4 0,0 0 35 15,0 0-23-15,-2 0 23 0,2 0-5 0,0 0 15 16,0 0-5-16,3 0-23 0,-3 0 9 15,1 0-23-15,-1 0-2 0,0 11 15 0,0-11-10 0,0 15-12 16,0-15 11-16,1 18 0 0,-4-5 4 16,1 0 11-16,1 2-18 0,-2-1 11 0,1 1-24 15,-2 1 21-15,2-1-12 0,1 2-5 0,-4 1 14 16,3-2-22-16,-1 0 9 0,-2 0 14 0,4 2-20 16,-2-3 22-16,1 0 7 0,1 1-11 0,0-4 25 15,1 0-19-15,2 1-7 0,0-13 0 0,0 16-26 16,2-5 26-16,0-1-18 0,1-10 11 0,0 14 0 15,1-3 9-15,0-11-6 0,1 15 1 0,0-4 19 16,-1-11-17-16,2 15 7 0,2-1-15 0,-1-1 6 16,1-2 5-16,0 3-6 0,0-2 18 0,0 3-15 15,0 0 1-15,3 3-2 0,1 0-11 16,0 1 28-16,-2 1-22 0,2 2 31 0,0 1-2 16,-2 1-32-16,4-3 13 0,-2 3 3 0,0-2 12 0,2 2 7 15,-2-1 2-15,5 3-22 0,-6-6-18 16,5 4-8-16,-2-1 2 0,0 0 29 0,0-3 10 15,-2 1-4-15,5-1-5 0,-4-1-31 0,1 0-20 16,0-2 50-16,0 3-4 0,2-2 2 0,-2-1 12 16,3 3-45-16,-2-2 13 0,-1-1 6 0,2 1 2 15,0-1 13-15,2 3 2 0,0-5-5 0,0 3-5 16,3-2 9-16,-2 0-15 0,1-2-7 0,2 2 17 16,-2-2-16-16,2-14 11 0,2 16-10 0,-1-3-1 15,0-13 14-15,1 16-15 0,0-16 21 0,3 15-13 16,-2-15 2-16,2 14-11 0,-2-14-5 15,-1 11 13-15,4-11-1 0,-4 0 18 0,4 12 1 0,-1-12-5 16,0 0-10-16,1 12-9 0,3-12 2 16,-1 0 8-16,-1 15-2 0,1-15-12 0,1 12 13 15,0-12-20-15,1 0 14 0,1 14 5 0,-2-14 9 16,2 0-11-16,0 15 22 0,0-15-10 0,-2 0-2 16,2 15 12-16,-1-15-28 0,-1 0 4 0,3 11 14 15,-3-11-3-15,0 0-10 0,3 14 21 0,-3-14-41 16,0 0 23-16,0 15-2 0,3-15 19 0,-3 0-13 15,2 14-6-15,-1-14 12 0,2 0-37 16,0 0 57-16,-3 11-33 0,3-11 14 0,0 0 12 0,3 0-37 16,-2 0 26-16,2 0-4 0,1 0 10 15,-1 0-11-15,0 0 2 0,1 0-24 0,2 0 13 16,0 0 9-16,-2 0-2 0,3 0 7 0,-2 0-3 16,3 0 3-16,-2 0-11 0,2 0 10 0,-4 0-12 15,2 0-13-15,0 0 18 0,2 0 11 0,-6 0 0 16,4 0-11-16,-2 0 5 0,0 0-14 0,0 0-8 15,1-14 45-15,-4 14-37 0,3-11-5 0,-2 11 3 16,-2-11 9-16,0 11 16 0,-2-13 0 0,2 13 1 16,-2-14-35-16,1 14 9 0,-3-12 19 0,1 12-8 15,-3-14 5-15,4 14 7 0,-4-12-29 16,2 12 19-16,0-14-3 0,1 14 6 0,-3-15-11 0,2 6-6 16,-1 9 14-16,1-14-28 0,-2 14 42 15,3-14-4-15,-4 2-9 0,1 12 13 0,-1-15-34 16,-2 5 27-16,-1-1-3 0,0-3-30 0,1 14 30 15,-4-15-9-15,1 1-7 0,-2 2 34 0,2-2-9 16,-4 4-34-16,2-2 34 0,-2-1-6 0,0-1-14 16,-1 2 22-16,-2-2-13 0,-1-2-1 0,-2-1 10 15,0-2 2-15,2 0-26 0,-3-2 9 0,-3-2 0 16,0 1-7-16,0-3 8 0,0 3-30 0,-4-4 26 16,-2 1 0-16,-1-2 10 0,1 2 14 15,0-2-28-15,-1 0 12 0,-2 2-1 0,-1-4-18 0,0 2 20 16,0-1-24-16,-1 2-4 0,-1 0 43 15,-1-1-27-15,3 3 21 0,-3 1-10 0,0-2-8 16,2 1 0-16,-1 2 2 0,-1 0 11 0,0 2-25 16,0-2 27-16,0-2-8 0,-4 4-6 0,4 0 8 15,-2 1-16-15,1-1 9 0,-2-1-8 0,2 1 26 16,-2 1-6-16,0-2 0 0,2 1-12 0,-4 0-10 16,4 2 8-16,-2-1 0 0,-1 0 31 0,2 1-2 15,-3-2-8-15,5 3-5 0,-3 1-23 0,0-2 4 16,-1 3-8-16,1 3 14 0,-4 12 20 15,4-17-12-15,-2 17 5 0,0-15 1 0,0 15-16 16,-3 0 11-16,1-14 5 0,-3 14-17 0,1 0 21 0,-1 0-17 16,-2 0-12-16,-1 0-3 0,0 0-8 15,-2 0 11-15,0 0 25 0,2 0 2 0,-4 0-31 16,0 0 44-16,2 0-41 0,-2 0 14 0,-2 0 30 16,4 0-37-16,-4-17 18 0,2 17-24 0,-2 0 7 15,0 0-9-15,-1 0-3 0,0 0 46 0,-1-11-23 16,0 11-13-16,-2 0 14 0,-2 0-34 0,0 0 15 15,0 0 36-15,0 0-10 0,0 0 10 0,-2 0-13 16,-1 0-16-16,1 0 15 0,-2 0-29 0,-1 0 31 16,-2 0-13-16,2 0-4 0,-3 14 2 0,-3 0-10 15,4 0 21-15,-1 0-18 0,0 4 0 16,0 0-10-16,0 6-29 0,1 1-45 0,3 4 1 0,0 3-74 16,2 3-58-16,0 9-70 0,4 1-35 15</inkml:trace>
  <inkml:trace contextRef="#ctx0" brushRef="#br0" timeOffset="-142037.17">14739 11851 599 0,'-9'0'-18'0,"3"0"5"15,-1 0 64-15,1 0-23 0,-2 0 19 0,-1 0 32 16,3 0-45-16,0 0 28 0,1 0 8 16,-4 0-45-16,6 0 3 0,-4 0 17 0,1 0-6 15,0 0 1-15,2 0 3 0,-2 0-25 0,-1 0 0 0,1 0 30 16,-1 0-36-16,1 0-9 0,0 0 13 16,-2 0 5-16,2 0-2 0,-1 0 20 0,-2 0 7 15,3-15-40-15,-4 15 22 0,3 0-22 0,-3 0-10 16,1 0 6-16,-1 0 10 0,0-14-8 0,0 14-4 15,0 0 0-15,-1-9 13 0,0 9 20 0,0 0-1 16,-4-14 6-16,0 14-21 0,-1-12 15 0,-3 12-13 16,3 0 16-16,-4-14-17 0,4 14-8 0,-4 0 0 15,0-12 5-15,2 12 7 0,-2 0-1 0,0 0-15 16,0-14-14-16,0 14-9 0,-2 0 16 0,1 0 0 16,-4 0 20-16,3 0 24 0,-2 0-32 0,2 0 16 15,-2 0-8-15,1 0-22 0,-2 0 17 16,1 0-28-16,-2 0-2 0,4 0 14 0,-4 0 1 15,2 0 27-15,1 0-18 0,-2 0 3 0,1 0 1 16,1 0-6-16,-2 0-11 0,3 0 8 0,-2 0-17 16,0 0 22-16,0 0 8 0,0 0-31 0,-2 0 10 15,2 14-8-15,0-14 13 0,0 0 21 0,-2 12-15 16,4-12-18-16,-4 15-4 0,2-15 1 0,0 14 19 16,0-14 12-16,0 15-20 0,-2-4-5 0,4-11-9 15,0 17 7-15,0-1 19 0,0-5 12 0,-1 4-5 16,4-1 2-16,-1 1-25 0,2 0-6 0,-3-1 5 15,5 1 14-15,-1-2 15 0,1 2-11 0,0-1-13 16,2 0-10-16,0-2 2 0,2 2 1 0,-1-14 7 16,3 16-8-16,1-4 4 0,-1-12-3 15,3 16 26-15,0-16-8 0,-2 15-4 0,6-15-8 16,-4 17-5-16,4-5 11 0,-1-12 1 0,0 15 12 16,-1-3-28-16,4-12-1 0,-1 16 23 0,-2-2-18 15,1-2 28-15,0 0-5 0,0-12-18 0,3 20 19 16,-1-4-17-16,-2 0 21 0,3-1-18 0,0 0 17 15,0 3-1-15,0-1-31 0,0 1 11 0,4-2-8 16,2 4 22-16,-3 0-14 0,1 0 28 0,-1-1-25 16,0 1-30-16,0 0 23 0,1 0-27 0,2 1 45 15,-2-1 5-15,2 1 2 0,-1-1 1 0,0 4-51 16,1 1 42-16,-2-2-6 0,2 2-1 16,-3-3 22-16,3 3-31 0,-2 0-7 0,-1-2 13 0,4 0 0 15,-4 0-6-15,1 0-10 0,1-2 8 16,-1 1 15-16,0-2-20 0,-1 1 36 0,0-3-24 15,0 3-21-15,0-1 36 0,1 3-31 0,-2-3 14 16,-1 0 2-16,4 1 10 0,-3-1 2 16,1 0-13-16,0 1 25 0,1-1-22 0,-1 0 13 0,0 1 16 15,0 2-40-15,0-3 12 0,1 0 15 0,-1 0-24 16,0 1 41-16,1-1-17 0,-2 4-17 0,-1-4 20 16,2 4-16-16,1-2-2 0,-1-1 6 0,0 2-30 15,-1-2-12-15,-1 4 23 0,3-5-17 16,-1 0 23-16,-3 3 33 0,3-2-38 0,0 0 22 15,-3-1 3-15,4 1-35 0,-4-2 24 0,3 0-2 16,-3 1-13-16,3-2 18 0,-1-1-18 0,0 1-6 16,1-2 28-16,0 1-25 0,0 1 30 0,0-1-15 15,1-2 11-15,-2 3 5 0,2-2-32 0,0 3 21 16,-1-2-36-16,0 3 14 0,0-5 26 0,1 4-5 16,-1 0 16-16,0-2-9 0,0 3 1 0,1-2-14 15,-1-1-10-15,0 1 25 0,-1-1-27 0,0 3 22 16,1-2 6-16,0-1-8 0,-1 1 21 0,-1-1-22 15,2 1-18-15,1-1-11 0,-2 0 8 0,-1-1 25 16,2 0 5-16,1-2 4 0,-1 1 2 16,0-15-36-16,3 17 23 0,-2-3 2 0,-2-14-25 15,-1 19 21-15,4-4-14 0,-3-15 5 0,1 15 9 16,0-15-6-16,-1 16 7 0,0-16 14 0,1 17-6 16,4-17-6-16,-3 15-1 0,4-15-32 0,-1 17 13 15,2-5-4-15,-1-12 12 0,4 20 11 0,2-6-6 16,-2 1-9-16,4-2-10 0,1 0 3 0,0 1 7 15,-1-4 20-15,2-10-23 0,0 20-3 0,0-7-11 16,0-13 8-16,2 16 46 0,-2-4-12 0,2-12-17 16,0 14 12-16,0-1-36 0,2-13-6 0,0 13 49 15,2-13-20-15,-4 14-12 0,5-14 23 0,-4 13-13 16,5-13 8-16,-4 12 15 0,2-12-17 0,2 14-14 16,-4-14-3-16,4 11 9 0,-2-11 20 15,1 15-18-15,-4-15 6 0,5 14 0 0,-4-14-10 16,2 12 9-16,0 0 10 0,0-12-17 0,1 14 5 15,0-14-12-15,-1 14 9 0,0-1-4 0,1-13-1 16,0 13 37-16,0-1-38 0,-2-12 1 0,3 12 22 16,0-1-20-16,0-11 10 0,3 12 22 0,-6-12-26 15,3 11-8-15,1-11 8 0,-4 10-10 16,3-10-4-16,-4 0 18 0,5 14-9 0,-4-14 2 16,3 10 6-16,0-10-1 0,0 0-7 0,0 0 14 0,-1 11-22 15,0-11-6-15,-3 0 14 0,4 0 8 16,-1 0 20-16,-4 10-9 0,2-10 3 0,-1 0-30 15,-1 0 2-15,0 0 22 0,-1 0-23 0,1 0 2 16,-2 0 16-16,1 0-21 0,-1 0 21 0,1 0-1 16,3 0-7-16,-1 0 20 0,0 0-19 0,-1 0-4 15,4 0 14-15,-1 0-41 0,2 0 20 0,0 0 27 16,0 0-28-16,1 0 19 0,4 0 9 0,-3 0-25 16,4 0 17-16,-2 0 6 0,-1 0-9 0,4 0-8 15,-1 0-7-15,0 0 12 0,-2 10 13 0,3-10 9 16,-2 0 3-16,-1 10-28 0,0-10-23 0,0 0 25 15,0 0-7-15,-2 0-2 0,2 0 12 16,-4 0-14-16,4 0 11 0,-4 0 8 0,2 0 5 0,0 0-9 16,-2 0-9-16,0 0 4 0,-1 0 2 15,1 0-13-15,0 0 14 0,-3 0 5 0,6-10-14 16,-6 10 16-16,3-9-14 0,-2 9-9 0,5 0 27 16,-2-9-14-16,-1 9 12 0,4 0 0 0,-2-9-24 15,2 9-8-15,2 0 26 0,-2-10-7 0,2 10 9 16,-2-9 16-16,2 9-16 0,1-10-8 0,-4 1-7 15,1 9 16-15,0-10-31 0,-1 0 36 0,0-1 6 16,-3 2-24-16,4 0 21 0,-4-2-14 0,0 1-13 16,0 0 16-16,0 0-8 0,-1 0 15 0,0 1-9 15,-3-1-5-15,1-1-7 0,-1 2 2 0,-1-2-1 16,1 11 10-16,1-11-5 0,-3 1-5 16,0 1 34-16,-1 9-28 0,1-10 15 0,3 10-7 15,-4-10-20-15,1 10 13 0,1-11-18 0,-1 11 23 16,-2-11-1-16,1 11 19 0,1-12 8 0,-1 12-45 15,1-12 14-15,-2 3-2 0,0 9-3 0,0-14 30 16,0 3-14-16,2 11-19 0,-4-10 18 0,4-1-18 16,-2 11-3-16,2-14 3 0,-4 5-2 0,0-3 4 15,2 12 14-15,-2-14 8 0,0 5 3 0,0 9 3 16,-2-12-29-16,4 1 14 0,-2 11-20 16,1-12 11-16,-3 12 22 0,3-11-33 0,-2 11 25 0,-1-10-1 15,3 10-16-15,-5 0 16 0,4-14-26 16,-2 14 13-16,1-11-1 0,-4 11 7 0,4-15 7 15,-4 6-21-15,1-2 29 0,2 11-23 0,-2-15-6 16,1 6 19-16,-2-3-13 0,-1 2 2 0,0-3 15 16,0 1-24-16,0-1-1 0,2-2 4 0,-3 3-3 15,1-4-8-15,-3 0 27 0,3-1 5 0,0-1-7 16,-1-1 14-16,1-1-35 0,-3-2-6 0,3 1 16 16,-1 0 7-16,-2-3 0 0,2 0 9 0,-4 1-7 15,5-2-20-15,-2 2 28 0,0-3-20 16,-2-2 22-16,3 3-5 0,-2-1-10 0,-1 0 31 15,2-1-44-15,-2-1 26 0,0 0-3 0,3-3 2 16,-5 6 11-16,-1-5-26 0,3 4 7 0,1-4-2 16,-2 2-10-16,1 1 19 0,-1 1-5 0,0 0-3 15,0 0 13-15,0 0-3 0,0 1-11 0,1-1-13 16,-2 2 0-16,-1 0 0 0,1 1 16 0,0 0-15 16,-2-3 14-16,2 3-8 0,0-2-19 0,-2 4 35 15,1-4-14-15,-2-1 0 0,4 1 21 0,-5 1-16 16,1-5-7-16,-1 3 11 0,3 0-26 0,-3-3 11 15,0 4 14-15,0-5-5 0,0 4 8 0,0-1-12 16,0 1 13-16,0 3-8 0,0 0 12 0,0 2 5 16,0-2-27-16,0 7 11 0,0-2 5 0,0 1-19 15,0 1 15-15,0 2 14 0,0 0-15 0,-4-1 14 16,4 0-17-16,0-1-10 0,-3 0 15 16,1 2-11-16,2-1 22 0,0-4 1 0,-1 3-10 15,-2 2 7-15,3-1-8 0,-2 0-14 0,0 1 9 16,0-2 12-16,1 4-9 0,-2-2 3 0,1-2-10 15,2-1-9-15,-1 2-8 0,-2-1 12 0,2 1 11 16,1 0-1-16,-3-1 12 0,1 2 1 0,1 0-17 16,-2-2 3-16,2 1-10 0,-2 0-1 0,1 1 4 15,-2 2-1-15,2-2 8 0,0 1-4 0,-1 0-7 16,0 2 13-16,0-2 8 0,-1-1-1 0,-1-1 2 16,4 3-15-16,-4-2-2 0,1 2 4 0,0-2 8 15,0 0-3-15,1 4 2 0,-2-1-22 0,1 0 13 16,3 2 12-16,-4-2-4 0,-1 2 18 15,2-1-32-15,-2 2 8 0,2-3 4 0,-2 2-12 0,0 0 24 16,1 0-8-16,-2-3-1 0,1 5-16 16,0-3 19-16,0-1-25 0,0 4 10 0,1 7 32 15,-2-13-43-15,1 3 28 0,0 1-20 0,0 9 19 16,0-14 5-16,-2 5-13 0,1 9 16 0,1-7-38 16,-3 7 17-16,3-10 10 0,-2 10-2 0,1 0-2 15,-2-11 7-15,-1 11-11 0,3 0 0 0,-2 0 11 16,3-9-20-16,-4 9 16 0,4 0-15 0,-4 0-1 15,4 0 25-15,-4 0-24 0,2 0 8 16,1-9-5-16,-4 9 7 0,1 0 6 0,0 0-4 16,-1-9 7-16,-2 9 0 0,1 0 3 0,1-11-9 0,-4 11-7 15,-1 0-12-15,1-10-3 0,-2 10 33 16,-1 0-22-16,-2-10 14 0,1 10 9 0,0 0-23 16,1 0 39-16,0 0-34 0,-4 0 4 0,1 0 0 15,0 0-30-15,-1 0 46 0,0 0-30 0,2 0 13 16,-4 0 4-16,2 0-19 0,-2 0 28 0,4 0-4 15,-4 0 16-15,4 0-15 0,0 0-13 0,1 0 0 16,-1 0-3-16,1 0 11 0,-1 0-2 16,4 0-10-16,-2 0 3 0,0 0-4 0,1 0-2 0,1 0 13 15,-1 0 11-15,3 0-31 0,-4-13 12 0,2 13 9 16,2-8-19-16,-2 8 31 0,0 0 7 0,2-12-16 16,-2 12 7-16,2 0-9 0,-2 0-1 15,0 0 4-15,1-12-11 0,0 12 5 0,-1 0-13 0,1 0 5 16,-1-11 0-16,-1 11 9 0,3 0 3 15,-2-10-5-15,0 10 16 0,0 0-23 0,-1-13 2 16,1 13-10-16,0 0 16 0,-1-11 1 0,2 11-4 16,-2 0 16-16,0-10-29 0,4 10 2 0,-2 0 18 15,-2 0-7-15,4-11-18 0,-1 11 31 0,-2 0-6 16,0 0-1-16,5 0 25 0,-5 0-41 0,1 0 10 16,1 0-12-16,1-12-7 0,-2 12 39 15,1 0-38-15,-2 0 17 0,0 0 19 0,0-12-34 16,-2 12 31-16,2 0-21 0,-1 0-7 0,1-11 15 0,0 11 6 15,-3 0-4-15,3 0 18 0,0 0-20 16,1 0-8-16,-4 0 25 0,3 0-30 0,0 0 3 16,0-10 20-16,0 10-14 0,2 0 13 0,-2 0 7 15,2 0-21-15,1 0-11 0,-2 0-12 0,1 0 15 16,0 0 19-16,1 0-1 0,-2 0 32 0,1-13-15 16,1 13-23-16,-2 0 14 0,1 0-39 0,0 0 36 15,1 0-8-15,-2 0-3 0,1 0 13 0,1 0-29 16,-2 0 13-16,1 0-17 0,0 0 19 0,-2 0-5 15,0 0 7-15,4 0 12 0,-4 0-11 16,2 0 1-16,-2 0-10 0,0 0 23 0,2 0-21 0,-2 0-2 16,0 0-7-16,2 0 11 0,-2 0 16 15,-1 0 10-15,2 0-13 0,-3 0-5 0,2 0-18 16,0-15 4-16,-2 15 20 0,3 0-25 0,-2 0 29 16,-1 0-4-16,2 0-31 0,0-11 22 0,-1 11-16 15,1 0 13-15,-1 0 20 0,1 0-3 0,0-14-12 16,0 14-5-16,-2 0-3 0,-2 0 9 0,2 0 4 15,0 0 5-15,0 0 3 0,0 0-14 0,0 0 12 16,4 0-25-16,0 0 12 0,-4 0-3 0,5 0-28 16,0 0 27-16,-1 0 3 0,2 0 1 0,-1 0 20 15,2 0-23-15,-1 0-24 0,-1 0 18 16,3 0-2-16,-1 0-2 0,-1 0 24 0,3 0-26 16,-1 0 8-16,3 0 7 0,-6 0-3 0,6 0 14 15,-2 0 1-15,-1 0-17 0,3 0 20 0,-3 0-29 16,0 0 20-16,0 0 16 0,0 0-29 0,0 0 10 15,0 0-8-15,-1 0 4 0,0 0-26 0,-1 0 38 16,-1 0-29-16,3 0-3 0,-3 0 52 0,0 0-34 16,0 0 16-16,0 0 1 0,-1 0-36 0,-2 0 11 15,5 0-14-15,-4 0 14 0,2 0 22 0,-1 0-17 16,2 0 4-16,-5 0 7 0,5 0-17 0,-2 0 7 16,3 12 6-16,-4-12-24 0,5 0-1 0,-2 0 21 15,2 13 25-15,0-13 2 0,0 0-11 16,4 0-14-16,-1 0-24 0,0 12 14 0,1-12 21 15,2 0-8-15,1 0 5 0,0 0-2 0,-1 0-7 16,2 0 23-16,1 0-2 0,-2 0-33 0,2 0 15 16,-1 0-32-16,2 0-11 0,-3 0-5 0,3 0-27 15,-1 0 12-15,-2 0-57 0,3 0 17 0,-1 0-66 16,1 0-35-16,0 0-35 0,0 0-86 0</inkml:trace>
  <inkml:trace contextRef="#ctx0" brushRef="#br0" timeOffset="-71316.83">8239 15521 272 0,'-2'0'10'0,"-3"0"-9"0,0 0 14 0,-1-16 24 15,2 16-41-15,-2 0 49 0,1 0-22 16,-4-15-40-16,3 15 53 0,0 0-18 0,1 0-20 0,-4-18 38 15,3 18-11-15,-4-17 7 0,3 17 14 16,-2 0-13-16,-1-15 2 0,3 15-47 0,-6 0 48 16,6 0-23-16,-3-20-29 0,0 20 43 0,-3 0-46 15,1-14 15-15,1 14 24 0,-2 0 6 0,-3-19 11 16,4 19-23-16,-4-18 31 0,-2 2-68 0,2 16 30 16,0-17 1-16,-4 17-38 0,2-20 85 0,-2 5-83 15,0 15 60-15,-2-15 6 0,2 15-41 0,-4-17 59 16,1 17-57-16,-2-18 6 0,-1 18-16 0,0-17 20 15,0 17 45-15,-2-17-55 0,0 17 24 16,2-15-26-16,-4 15-19 0,0 0 57 0,2 0-6 0,-2 0 4 16,0-15-25-16,2 15-2 0,-2 0-1 0,-3 0 3 15,2 0 19-15,-3 0-49 0,1 0 25 16,0 0 7-16,-1 0-1 0,0 0 28 0,-2 0-55 16,2 0 18-16,-1 0-19 0,2 0-31 0,1 0 89 15,-2 0-86-15,-1 0 50 0,6 0 20 0,-5 18-89 16,-1-18 76-16,2 18-32 0,1-18 40 0,-2 17 12 15,-1-17-32-15,-1 20-16 0,3-20 25 0,-3 21-3 16,0-21-16-16,-3 23 34 0,3-6-33 0,1-17-6 16,-1 24-2-16,0-7 22 0,-3-17-3 15,3 23-8-15,0-2 72 0,0-3-49 0,0-2-10 0,0 4 0 16,3 0-57-16,-2 1 6 0,5 2 37 16,-2-2-3-16,2 4 51 0,4-4 11 0,-1 3-73 15,2-4 64-15,-1 0-53 0,0 3-15 0,5-2 25 16,-2-4-23-16,5 1 36 0,-2-1-8 0,3 0 20 15,0 0-33-15,1-2 6 0,3-15-7 0,0 21-15 16,1-3 15-16,2-18 2 0,0 20 14 0,4-3 4 16,-2-17 25-16,2 20-16 0,0 0 6 0,2-5-3 15,0 3-43-15,1-2 17 0,0 3-38 16,1-2 26-16,2 6 15 0,0-2-37 0,0 2 42 0,0-1-28 16,0 2 27-16,0 0 11 0,0 2-19 15,0 0-11-15,0 2-20 0,5-1 39 0,-4-1-26 0,-1 3 40 16,2-3 0-16,0 3-37 0,-2-3 56 0,2 3-29 15,1-4 12-15,-2 0-7 0,1 1-16 16,2-1 15-16,0 3 5 0,-2-3 8 0,4 0-48 16,1 2-8-16,0 2 5 0,-1-4-10 0,4 0 59 15,0 3-10-15,3-2 19 0,-2-1-37 0,5-3 9 16,-4 4-4-16,4-3-14 0,1-2 10 0,-1 2-13 16,0-2 35-16,1 1-26 0,-1 0 44 0,4-2-46 15,-4-1-22-15,4-1 6 0,0 0 22 0,-1-1 5 16,0 1 29-16,1-2-16 0,4-1-15 0,-4-15 29 15,2 24-43-15,0-4 11 0,2-5-7 0,-2-15 1 16,2 22-12-16,1-4 18 0,1-18-24 16,-3 21 24-16,3-21 24 0,1 20-33 0,-1-2 49 15,1-18-33-15,1 17 19 0,-2-17 8 0,4 19-33 16,-4-19-11-16,4 0-16 0,1 0 21 0,-1 18 3 16,0-18 9-16,-1 0-22 0,0 18 44 0,-2-18-18 15,2 18 13-15,-3-18 18 0,1 19-48 0,-1-19 15 16,0 18-4-16,0-18 8 0,0 19-15 0,0-19-27 15,-1 0 49-15,1 19-41 0,-1-19 2 0,4 16 76 16,0-16-80-16,0 16 57 0,1-16-7 0,2 14-38 16,0-14 20-16,2 0-21 0,2 17 24 0,0-17-34 15,2 0 37-15,0 0 26 0,0 15-49 0,0-15 13 16,0 0-7-16,0 0-18 0,1 0 40 16,-2 0 34-16,-1 0-38 0,-1 0 2 0,-2 0 12 15,1 0-57-15,-2 0 35 0,-2 0-23 0,2 0 3 16,-2 0 27-16,-2 0-38 0,2 0 25 0,0 0 2 15,-2 0 4-15,1 0 25 0,-2 0-38 0,2 0 18 16,0 0-49-16,-1 0 17 0,0 0 44 16,2 0-52-16,0 0 47 0,1 0 14 0,0 0-19 0,1 0 21 15,-2 0-19-15,2 0-13 0,-2 0-8 0,2 0 12 16,-2 0 10-16,2 0-12 0,1 0-20 0,-4 0 5 16,1-15 13-16,2 15-7 0,1 0 37 0,-4 0-12 15,4-17-3-15,-4 17-26 0,1 0-34 0,3-14 24 16,-5 14-29-16,2 0 62 0,0-15-2 0,-2 15-19 15,-1 0 46-15,3-15-22 0,-4 15 10 16,3 0-28-16,-2-16-16 0,2 16-22 0,-3 0 36 16,0-21 16-16,4 21-35 0,-4-18 34 0,2 18 12 15,-1-15-18-15,2 15 21 0,-2-20-14 0,4 20-31 16,-3-16 32-16,0 1 6 0,-1 15-10 0,0-19 2 16,-1 3 1-16,0 1-20 0,0 15 20 0,-1-20-16 15,-2 3-9-15,1-1 29 0,0 4-22 0,0-2 13 16,-4 0-21-16,4-3 6 0,-6 0 17 15,2-1-6-15,-1 3 27 0,-2-5-21 0,-1 1-14 16,0-4 28-16,2 4-47 0,-6-2 9 0,2-2 25 16,-2 1-26-16,2-3 22 0,-2 1 16 0,-2-3-34 15,0 1-4-15,0-4 45 0,-1 2-42 0,-2-4 12 16,-1 3 37-16,2-4-39 0,-2 0-9 0,0 0 13 16,0 0-23-16,-2-1 9 0,0 2 28 0,1 3-37 15,-2-3 34-15,-1 3-19 0,0-1 16 0,-2 0 21 16,3 0-39-16,-3 0 25 0,0 1-8 0,0 2-9 15,0 3 0-15,0 0 20 0,0 2-30 0,-5 4 9 16,1 3 10-16,3-1-35 0,-2 3 44 0,-1 0-15 16,1 1 6-16,0 2-12 0,0 12-14 0,-2-19 21 15,1 4-20-15,-2 1 25 0,2 14-7 0,0-17 16 16,-2 4-10-16,2-1 0 0,-2 0-9 16,0 1-4-16,0-2 16 0,-4-1-12 0,2-2 40 15,-2 3-47-15,-2-5-11 0,0 0 39 0,-2 0-32 16,-2-1 44-16,-2-1-7 0,0-2-3 0,-3 0 15 15,0-1 9-15,-5 1 4 0,2-1-25 0,-5 2 2 16,2 2-25-16,-5 0-11 0,2 0 28 0,-3 1 21 16,-2 4-18-16,-1 16 35 0,0-20-46 0,-3 20-16 15,3-19 29-15,-3 19-13 0,-1-16 20 0,0 16-28 16,-1-15 2-16,0 15-20 0,-1 0 13 0,-2-18-7 16,1 18 13-16,-3-20 15 0,1 20-27 0,-1-15 2 15,-4 15-13-15,-5-14 20 0,2 14 13 16,-4 0 21-16,-3-16-20 0,-2 16-28 0,0 0 6 15,-1 0 3-15,-2 0-8 0,3 0-15 0,-2 0-14 16,4 0-18-16,-2 0-26 0,4 30-23 0,0 3-71 16,1 3-57-16,-2 6 15 0,3 5-37 0,-2 5 36 15</inkml:trace>
  <inkml:trace contextRef="#ctx0" brushRef="#br0" timeOffset="-61526.89">7255 16706 497 0,'-5'0'-46'0,"2"0"0"0,-1-13 45 0,0 13-17 0,-2 0 58 16,4 0-23-16,-5 0-28 0,4 0 39 15,-1 0-15-15,1 0 54 0,0-14-48 0,1 14-7 16,0 0-4-16,0 0 0 0,2 0 49 0,-2 0-16 16,0 0 0-16,2 0-31 0,-3 0 11 0,2 0-16 15,1 0 23-15,0 0-14 0,0 0-23 0,0 0 23 16,0 0-29-16,0 0 19 0,0 0 26 0,0 0-56 16,0 0 51-16,0 0-30 0,0 0-52 0,0 0 87 15,0 0-72-15,0 0 48 0,4 0 25 0,0 0-65 16,-2 21 74-16,0 0-64 0,0-1 1 15,1 4 49-15,2 1-12 0,-3 1 35 0,0 0-25 16,2 3 1-16,0 0-54 0,-2-1-2 0,-2-1 28 0,1-3-30 16,2-3 24-16,-3-1 2 0,2 0-26 15,0-5 46-15,-2-15-19 0,0 18-3 0,0-18 17 16,2 0-30-16,-2 0 51 0,0 15 10 0,0-15-17 16,0 0-9-16,0 0-32 0,0 0 0 0,0 0 31 15,0 0-16-15,0 0 11 0,0 0-6 0,0 0-6 16,2 0 25-16,0 0-18 0,1 0-11 0,0-19 9 15,-1 5-18-15,0 14-6 0,1-15 17 0,2 15 22 16,-1-15-42-16,4 15 34 0,-4-14-4 16,1 14-19-16,2 0 48 0,-1 0-27 0,-2 0 15 15,2-13-41-15,0 13 54 0,0 0-25 0,-2 0-5 0,0 0 53 16,-2 0-78-16,2 0 52 0,0 0-30 16,-2 0-85-16,2 0 5 0,-1 0-74 0,4 0-3 15,-1 0 4-15</inkml:trace>
  <inkml:trace contextRef="#ctx0" brushRef="#br0" timeOffset="-61202.72">7339 16910 179 0,'0'0'-16'0,"0"0"32"0,0 0-17 0,0 0 11 15,0 0 6-15,0 0-35 0,6 0 12 0,-3 0-6 16,4 0 1-16,-1 0 37 0,3 0-47 0,-2 0 32 16,-1 0 4-16,4 0-50 0,-2 0 75 0,2 0-57 15,-4 0-14-15,0 0 36 0,0 0-35 0,0 0 37 16,-2 0 28-16,0 0-11 0,0 0-5 0,0 0-18 16,-2 0 58-16,0 0-4 0,-2 0 24 0,1 0 10 15,2 14-67-15,-3-14-21 0,0 12 36 0,0-12-29 16,0 18-17-16,0-18-9 0,0 16-4 0,0 3-1 15,0-5 46-15,0 1 9 0,-4 1-52 0,2-1 40 16,0 1-48-16,2-1 42 0,0 0 15 16,0 0-24-16,0-15-75 0,0 20-65 0,0-20-2 15</inkml:trace>
  <inkml:trace contextRef="#ctx0" brushRef="#br0" timeOffset="-60369.69">7661 16671 552 0,'-2'0'-4'15,"2"0"36"-15,-2 0-38 0,2 0 13 0,-2 0 5 16,2 0-48-16,0 0 55 0,0 0-16 0,0 0-3 16,0 0-7-16,0 0-22 0,4 22 36 0,-2-4-15 15,2 4 22-15,2 1 6 0,-2 5-50 0,2-1 55 16,-2 5 0-16,2-1 0 0,-2-1-25 15,2 1-16-15,-4-1-33 0,2-2 42 0,0-1 25 16,2-1-19-16,-3-3 28 0,-2 3-48 0,1-8 11 16,-2-2-11-16,3-16 63 0,-3 19 20 0,0-19 8 15,0 0-7-15,0 0-20 0,-5 0-44 0,5 0 14 16,-4 0 36-16,0 0-39 0,-2 0-4 0,2 0-40 16,-2 0 10-16,0-27-9 0,0 4 56 0,-2-6 7 15,2 0-53-15,-1 0 58 0,2-3-64 0,0 2 31 16,0 1 6-16,1 2-49 0,2 0 88 0,0 6-45 15,2 1 16-15,0 0 12 0,0 5-57 0,0-1 47 16,4 2-1-16,0 14-54 0,-2-19 27 0,2 4-21 16,0 15 8-16,2-15 61 0,0 15-40 15,-2-16 17-15,2 16-24 0,0 0-2 0,0 0 0 16,-2 0-15-16,2 0 16 0,-2 0 3 0,2 0 26 16,1 0 8-16,-4 0-12 0,1 0-43 0,0 0 31 15,-2 0-11-15,2 19-4 0,-2-3 36 0,0 4-9 16,0 2-45-16,1 2 65 0,-2 0-62 0,-1 1-10 15,0-1 45-15,0 0-44 0,0-2 85 0,0-1-52 16,0-2 23-16,-4-4 0 0,0 0-66 0,4-15 52 16,0 15-35-16,-2-15 5 0,2 0 38 15,0 0-46-15,0 0 18 0,0 0 32 0,0 0-2 0,0 0 28 16,2 0-8-16,2 0-82 0,0 0 20 16,-2 0 9-16,2 0-5 0,2 0 72 0,0 0-47 15,-2 0-30-15,2 0 33 0,1 0-61 0,-1 0 49 16,-1 0 30-16,1 0-44 0,0 0 55 0,0 0-45 15,-2 0-18-15,2 0 39 0,-2 0-17 0,0 0 12 16,1 0 22-16,-4 0-21 0,1 0-5 0,2 0-2 16,-4 16-24-16,3-16 24 0,-3 18-18 0,0-3 16 15,0 1 20-15,0 0-17 0,0 1 14 0,-7 1-28 16,4 0 28-16,-2-2-16 0,1 4-6 0,0-5 15 16,-2-15-35-16,2 20 7 0,2-20 6 0,-2 15-7 15,-2-15 16-15,2 0-9 0,2 0-15 0,2 0-35 16,-4 0-50-16,4 0-3 0,0 0-26 15,0 0 5-15</inkml:trace>
  <inkml:trace contextRef="#ctx0" brushRef="#br0" timeOffset="-60136.94">7913 16976 344 0,'3'0'1'0,"-2"0"28"0,1 14-5 0,2-14-46 15,0 20 18-15,-2-4-1 0,2-2-10 0,2 1 24 16,-2-15 6-16,-2 19-31 0,2-3 13 0,2-16 46 16,-2 20-63-16,2-20-67 0,-2 18-4 0</inkml:trace>
  <inkml:trace contextRef="#ctx0" brushRef="#br0" timeOffset="-59549.48">8149 16897 493 0,'-5'0'24'0,"-1"0"-41"0,-1 0 10 16,1 0-19-16,0 16-11 0,-4-16 48 0,4 19 5 15,0-3 7-15,1-1-3 0,0-2-14 16,0 4 4-16,0 0-7 0,1-1-27 0,3 2 43 16,-4-2-40-16,5 3 16 0,0-3 30 0,0-1-49 15,0 0 21-15,6-15 3 0,-2 20-7 0,1-20 2 16,0 14 3-16,1-14 22 0,0 0-41 0,0 0 59 16,4 15-33-16,-3-15-12 0,0 0 38 0,-1 0-55 15,0 0 55-15,2 0-37 0,-2 0 13 0,0 0-2 16,-2-18-11-16,2 5-6 0,-2-5-1 0,-2-3 20 15,2 3-14-15,-1-4 48 0,0-2-58 0,-3 4-13 16,3 0 33-16,-2 2-6 0,-1 0 59 0,0 2-26 16,0 3-43-16,0 13 8 0,0-15 3 0,0 15 46 15,-4 0 27-15,1 0 22 0,0-12-34 0,3 12-17 16,-1 0 19-16,-2 0-44 0,3 0-11 16,-2 0 0-16,2 0-26 0,-1 0 17 0,-2 0 7 15,3 0 4-15,0 0-4 0,0 0-33 0,0 16 29 16,0-16 17-16,4 17-26 0,1-3 30 0,-1-14-44 15,-1 19 23-15,4-4-10 0,-4-15 14 0,6 14-1 16,-4-14-1-16,4 17-5 0,-2-17-28 0,2 0 18 16,-2 14-53-16,6-14-28 0,-6 0 12 0,3 0 4 15,-1 0 6-15,1 0 22 0,-1 0-14 0,-1 0 6 16,1 0-14-16,-3 0-7 0</inkml:trace>
  <inkml:trace contextRef="#ctx0" brushRef="#br0" timeOffset="-59160.69">8344 16939 547 0,'0'0'11'0,"0"0"12"0,0 0 19 0,0 0 15 16,0 0-24-16,0 0-20 0,-4 0-21 0,4 0-2 16,0 0 12-16,0 0 0 0,0 0 1 0,0 0-9 15,0 0-6-15,0 0 20 0,0 0-19 0,4 0 9 16,-3 0 12-16,1 0-12 0,2 17 16 0,-1-3 5 16,0-14-9-16,1 19 15 0,-1-8-19 0,3-11-34 15,-3 16 12-15,5-16-23 0,-2 0 33 0,3 15 5 16,-2-15-4-16,3 0-2 0,-1 0-27 0,1 0-4 15,-3 0-31-15,3 0 43 0,-1 0-8 16,-2 0-19-16,3 0 0 0,-4-17 24 0,3-1 23 16,-4 1-17-16,1-1 52 0,0-2-64 0,1 3-24 15,-1-1 56-15,-2 1-6 0,-1 3-5 0,1 3 58 16,-1 11-30-16,-1-14-4 0,-1 14 27 0,-1 0 2 16,3 0 30-16,-3 0-12 0,0 0-1 0,1 0-56 15,-1 0 14-15,0 0-15 0,0 0 4 0,0 0 4 16,0 0 8-16,0 0 6 0,0 0-26 0,0 0 19 15,0 16-34-15,0-2 5 0,-4 1 40 0,3 0-18 16,-1 1 22-16,2 3-22 0,-3 0-16 16,2 1 6-16,-2 1 14 0,0 3 2 0,3 0-10 15,-3-2 9-15,-1 4-45 0,4 2 36 0,-1-3-21 16,-1 1 16-16,2-3 9 0,0 0-37 0,0-3-68 16,0-2-43-16,0-18-12 0</inkml:trace>
  <inkml:trace contextRef="#ctx0" brushRef="#br0" timeOffset="-58798.66">8736 16793 955 0,'-6'0'-2'0,"-1"0"-3"16,4 0-8-16,-4 0-1 0,1 21 27 0,-1-4 0 15,-2 3-37-15,2 2 32 0,-1 0-14 0,2 2-3 16,0 1 43-16,0-1-8 0,-1-1-48 0,1 2 23 16,0-6 13-16,5 1-34 0,-2-6 4 0,2-14 9 15,1 15-38-15,0-15 54 0,0 0 24 0,4 0-56 16,2 0 25-16,0 0-33 0,-1 0-2 0,4 0 36 16,-2 0 10-16,-1-15-11 0,3-1 8 0,1 1 4 15,-2-3-23-15,0-2 38 0,0-1-18 0,-2 1 3 16,4 0 16-16,-3 1-59 0,-1 0 14 0,3 3-8 15,-4 2 2-15,1 0 11 0,0 14-2 0,3-17 29 16,-4 17-12-16,0 0-1 0,-1 0 13 16,0 0-4-16,-1 0-3 0,0 0 8 0,0 0 11 15,1 0-61-15,-1 0 38 0,0 0-14 0,1 0-68 16,1 20-20-16,-4 0-70 0,2-5-57 0</inkml:trace>
  <inkml:trace contextRef="#ctx0" brushRef="#br0" timeOffset="-58060.63">7185 17098 298 0,'0'0'13'0,"0"0"-9"0,-4 0-28 16,4 0 34-16,0 22 7 0,0 3-34 0,0 0 68 15,0-1-31-15,0 6-52 0,4 1 64 0,-1 0-35 16,0 4 15-16,-1 0 21 0,2-1-15 0,-3 2-22 15,2-1-6-15,1 3 3 0,-2-6 31 0,2 2-26 16,-1-6-9-16,0-1 18 0,1-6-36 16,-2 0 50-16,-1-7-1 0,4-14-29 0,-3 17 10 0,-2-17-11 15,2 0 1-15,-2 0 26 0,4 12-2 16,-2-12-8-16,0 0-19 0,0 0 35 0,2 0-44 16,-1 0 46-16,2 0-9 0,-1 0-49 0,2 0 75 15,-2 0-73-15,4 0 50 0,-2 0 13 0,2 0-55 16,0 0 19-16,-2 0-21 0,1 0 17 0,2-12-11 15,-1 12 13-15,-2 0 15 0,0 0-49 0,1 0 57 16,0 0 4-16,1-14 4 0,0 14 27 0,2 0-59 16,0 0 1-16,-2 0-24 0,4 0 4 0,-4 0 15 15,2 0-40-15,0 0 18 0,2 0-82 0</inkml:trace>
  <inkml:trace contextRef="#ctx0" brushRef="#br0" timeOffset="-57753.37">7459 17514 387 0,'0'0'-26'16,"0"0"7"-16,0-15 45 0,0 15-49 0,4 0 53 16,-2 0-36-16,1 0-30 0,0 0 41 0,1 0-52 15,0 0 70-15,-1 0-36 0,4 0 16 0,-1 0 19 16,0 0-34-16,2 0 10 0,-2 0-6 15,0 0 0-15,3 0 6 0,-4 0 2 0,3 0-21 16,-1 0 11-16,-4 0 24 0,1 0 3 0,0 0 7 16,-2 0 12-16,2 0-26 0,-4 0-19 0,2 0 30 15,0 0-3-15,-2 0-5 0,2 0 9 0,-2 17-5 16,3 0-18-16,-3 1-1 0,1 2-4 0,-1 2 14 16,0-1-8-16,0 0 5 0,0 3 7 0,0-4-20 15,0 3 9-15,0-3-21 0,0-2 33 16,0-1-27-16,0-3-53 0,0 0-32 0</inkml:trace>
  <inkml:trace contextRef="#ctx0" brushRef="#br0" timeOffset="-57250.94">7903 17229 416 0,'0'0'36'0,"-2"0"7"0,0 0 10 15,0 0-33-15,-2 0-2 0,4 0-23 0,-3 0-7 0,0 0 38 16,2 0-37-16,-2 20 35 0,3-1-44 16,-2-6 8-16,1 5 1 0,-2-1-1 0,3 3 68 15,-2 3-47-15,0-2 40 0,2 5-40 0,-2 2-39 16,2 2 67-16,-1 0-74 0,-2-1 34 0,3-1 14 16,-2 0-52-16,0-2 54 0,2-1-8 15,0-2 10-15,-2-2 13 0,2-5-29 0,0-1-13 16,-1-15-60-16,-2 15-48 0,3-15-36 0,0 0 8 15</inkml:trace>
  <inkml:trace contextRef="#ctx0" brushRef="#br0" timeOffset="-56974.66">7897 17376 572 0,'4'21'-14'0,"2"0"17"15,-1 2 1-15,-1 2 2 0,-1 3 17 0,1-3-12 16,0 6 0-16,1-2-14 0,-2-2-8 0,1 2 0 16,-1-2 0-16,-2-2-6 0,-1-1 51 0,2-1-50 15,-2-3 32-15,0-5 14 0,0 1-46 16,0-16 60-16,0 16-37 0,0-16-3 0,0 0-10 15,0 0-25-15,-2 0-62 0,2 0-31 0,-4 0 15 16,0 0-34-16</inkml:trace>
  <inkml:trace contextRef="#ctx0" brushRef="#br0" timeOffset="-56253.7">8079 17321 410 0,'0'0'27'0,"0"0"8"0,0 0-43 16,-2 0 4-16,2 0-19 0,0 0 32 0,0 0 35 16,0 0-54-16,0 0 11 0,0 0-8 0,5 18 34 15,-1 2 27-15,-3-3-8 0,4 4-53 0,-2 2-22 16,1 1 41-16,0 1-3 0,-2 2 2 0,2 0 27 15,2-1-13-15,-2 0-20 0,-1-1 17 0,0 3-19 16,1-3-47-16,-2-3 68 0,2 0-34 0,0-5 0 16,-2 1 41-16,1-4-55 0,-2 0 46 15,-1-14 6-15,3 15-22 0,-2-15-15 0,-1 0 13 16,0 0-19-16,0 14 12 0,0-14 6 0,0 0-4 16,0 0-6-16,0 0 21 0,0 0-5 0,0 0-15 15,0 0-17-15,0 0 32 0,-4 0-20 0,0-16 3 16,2 3 28-16,2 2-44 0,-4-2 31 0,4 13 6 15,-1-18 10-15,1-1-9 0,0 3-33 0,0-2 10 16,0 3-31-16,4 0 33 0,-1 0 27 0,1-1-12 16,0 1 19-16,-2 1-40 0,5 14 25 0,-1-17-11 15,-3 2-38-15,4 15 59 0,-4-18-70 0,4 18 16 16,-4-12 75-16,1 12-45 0,1 0 29 0,-1 0 2 16,-1-14-29-16,1 14 6 0,-1 0 15 0,-2 0-28 15,-1 0-5-15,0 0-15 0,0 0 42 0,0 0-19 16,0 0-11-16,0 0 37 0,0 0-55 15,0 0 67-15,0 0-23 0,0 17-31 0,0-2 53 16,0-15-49-16,0 18 11 0,0-4 17 0,-4-14-18 16,4 16-18-16,0-16 18 0,-1 16-32 0,1-16 50 15,0 14-8-15,0-14-6 0,0 0 24 0,0 0-52 16,4 14 57-16,-1-14-19 0,1 0 18 0,-1 0-39 16,3 0-32-16,-2 12 56 0,3-12-32 0,-1 0 56 15,0 0-13-15,2 0-5 0,0 0-55 0,0 0-45 16,1 0-12-16,-2 0-100 0</inkml:trace>
  <inkml:trace contextRef="#ctx0" brushRef="#br0" timeOffset="-56035.75">8360 17468 517 0,'0'0'12'0,"0"0"8"0,0 0 31 0,0 0-12 16,0 0-7-16,0 0-12 0,0 0-36 0,0 0 10 16,0 0 30-16,0 0-9 0,0 0-33 0,0 0 34 15,0 0-52-15,0 0 4 0,0 0-11 0,0 0-71 16,0 0-33-16,0 0-7 0</inkml:trace>
  <inkml:trace contextRef="#ctx0" brushRef="#br0" timeOffset="-55760.45">8305 17327 305 0,'0'0'-18'16,"0"0"15"-16,0 0 6 0,0 0 3 0,0 0 38 15,4 0-42-15,1 0 26 0,0 17-2 0,1-17-40 16,0 15-3-16,3-15-89 0</inkml:trace>
  <inkml:trace contextRef="#ctx0" brushRef="#br0" timeOffset="-55503.12">8449 17524 340 0,'6'16'26'0,"-2"2"-20"0,1-1 48 16,0 1-7-16,1-2-11 0,-2-1-6 0,2 2-32 16,-1 1-3-16,0-1-3 0,0-3 19 0,-1-14-16 15,2 18 30-15,0-18-38 0,-1 15 24 16,-2-15-5-16,0 0-39 0,1 0 42 0,1 13-17 16,-1-13-11-16,-1 0 44 0,1 0-28 0,-1 0-21 15,0 0 33-15,1 0-17 0,1 0 16 0,-4 0 25 16,2-13-13-16,1 0-20 0,-2-2 13 0,-1-1 10 15,-1-3 12-15,3 0 0 0,-3-1-5 0,0-1-29 16,1 4 13-16,1-1-41 0,-2 2 1 0,3 3 33 16,-2 13-36-16,-1-17 75 0,3 17-49 0,-1-16-56 15,-1 16 0-15,2 0-70 0,1 0 13 0,-2-13 0 16</inkml:trace>
  <inkml:trace contextRef="#ctx0" brushRef="#br0" timeOffset="-55126">8684 17400 812 0,'-3'0'-11'0,"-1"0"-1"16,1 0-18-16,-1 0 26 0,-2 0 14 0,2 0 24 15,-1 0-16-15,0 0-6 0,-1 0-24 0,1 0-35 16,1 0 92-16,1 0-61 0,-1 20 48 0,1-5-8 15,0 5-78-15,0-2 86 0,3-1-42 16,-1 3 15-16,1 1 19 0,0-2-42 0,0 0 0 16,0 1 11-16,0-4 21 0,4 0-34 0,-1-2 39 15,1-14 13-15,-1 15-45 0,0-15 30 0,1 0-53 16,2 15 13-16,0-15 33 0,-2 0-1 0,2 0 37 16,1 0-75-16,-1 0 26 0,1 0-19 0,-1 0 9 15,1 0 20-15,-1 0-33 0,0 0 46 0,0-16 8 16,-1 2 13-16,0-1-15 0,-1-1-30 0,0 1-19 15,2-3 8-15,-4 1-3 0,0 3 36 16,1-3-53-16,0 4 39 0,-1 13 22 0,-1-16-31 16,2 16 41-16,-2-14-61 0,-1 14 14 0,3 0 10 15,-3 0 7-15,0 0 7 0,0 0 14 0,0 0-18 16,0 0-29-16,2 0 38 0,-1 0-25 0,-1 0-23 16,3 0 71-16,1 15-51 0,2 0 6 0,0-1 17 15,1 2-82-15,3 2 57 0,-1-1 12 0,-2-3-31 16,6 1-13-16,-3-15-88 0,0 15-96 0</inkml:trace>
  <inkml:trace contextRef="#ctx0" brushRef="#br0" timeOffset="-54363.97">9086 17259 744 0,'-6'0'8'0,"2"0"14"0,0 0 18 15,0 0 4-15,-1 0-3 0,4 0-4 0,-1 0-14 16,0 0 4-16,0 0-61 0,2 0 39 0,0 0-17 15,0 0-7-15,0 0 42 0,0 0-42 0,0 0 17 16,0 0 15-16,4 0-30 0,-2 0 41 0,2 0-11 16,0 16-38-16,-1 1 63 0,4 5-38 0,-1 3-29 15,2 6 56-15,0-2-28 0,-1 1-6 16,-1 5 37-16,1-5-57 0,-4-1 24 0,4-2-20 16,-4-2 16-16,2-5 30 0,-3 3-7 0,0-6 22 15,-1 1-17-15,2-6-34 0,-1-12-28 0,-1 14-5 16,-1-14-45-16,0 0 10 0,0 0-30 0,0 0-42 15,0 0 7-15,0 0-11 0</inkml:trace>
  <inkml:trace contextRef="#ctx0" brushRef="#br0" timeOffset="-54197.42">9135 17450 163 0,'15'0'-24'0,"-1"-15"8"0,2 15-9 0,1-11 21 16,0 11 13-16,1-15-34 0</inkml:trace>
  <inkml:trace contextRef="#ctx0" brushRef="#br0" timeOffset="-53752.05">9356 17314 647 0,'-6'0'5'0,"0"0"-3"0,0 0 7 0,-1 0 0 16,2 0 2-16,-1 0-17 0,0 0 1 0,0 0 2 15,2 14 1-15,-2-14 14 0,2 17-25 0,0 0 23 16,-1-1-14-16,2 0 8 0,2-1 22 0,-2 2-13 16,1-2 3-16,2-1-16 0,0 4-19 0,0-2 14 15,0 0-5-15,2-2 27 0,4 0-6 0,-2-14-19 16,2 17 24-16,-2-17-30 0,0 16 42 0,2-16-43 15,0 0-26-15,0 0 26 0,0 13 17 0,-1-13 8 16,2 0 12-16,-1 0-11 0,0 0-9 16,1 0 8-16,-2 0-14 0,-1 0 8 0,0 0-48 15,0 0 55-15,1 0-3 0,-4-20 0 0,3 6 19 16,-2-1-35-16,-2 0-12 0,0-1 20 0,2 1-8 16,-2-3-15-16,0 2 54 0,0 1-38 0,0 15-13 15,0-17 47-15,0 17-28 0,0-18 11 0,-4 18 19 16,4 0-23-16,0-14 31 0,0 14-21 0,0 0 22 15,0 0-26-15,0 0 3 0,0 0-33 0,0 0-3 16,0 0 22-16,0 0-12 0,0 0 32 0,0 0-15 16,0 0 9-16,0 0-54 0,0 0 32 0,0 0-4 15,0 0 0-15,0 0 5 0,0 0-6 16,0 0 18-16,2 0 22 0,2 0-7 0,2 0 14 16,1 0-20-16,2 0-36 0,-1 19 28 0,1-19-52 15,3 15-3-15,-1-15-33 0,-1 15-70 0,-2-15 61 16,0 0-74-16,2 0 27 0</inkml:trace>
  <inkml:trace contextRef="#ctx0" brushRef="#br0" timeOffset="-53274.72">9470 17299 626 0,'0'0'5'15,"0"0"-6"-15,0 0-11 0,0 0-3 0,0 0-44 0,0 0 71 16,4 0-19-16,0 0 20 0,0 0 36 15,1 16-42-15,2-16 9 0,-1 20-14 0,2 1 10 16,2-3-41-16,-2 3 43 0,2 2-13 0,0 0-9 16,2 2 53-16,-2-1-20 0,2 5-24 0,-2-5 41 15,-2-1-45-15,2-3-19 0,-2-1 32 0,-2-3-25 16,0-2 23-16,0-14 13 0,-2 15 16 0,-2-15-6 16,0 0 2-16,-2 0 34 0,0 15 6 0,0-15 1 15,0 0-10-15,0 0-22 0,0 0-25 0,-5 0-4 16,0 0-12-16,-2 0-11 0,0 0 37 0,1-21-10 15,-4 1-8-15,2 0-2 0,-1-5-32 0,-4-3 24 16,1-4 3-16,2 3-25 0,0-1 15 16,0-1-8-16,2 2 11 0,2 5 37 0,0 2-19 0,2 2-2 15,2 1-34-15,-2 3 12 0,4 16-8 16,0-18 27-16,0 18 25 0,0-17-43 0,4 17-2 16,-2-12-20-16,0 12-7 0,3 0 59 0,-2-14-26 15,1 14 24-15,-2 0-3 0,2 0-40 0,0 0 58 16,0-13-59-16,-2 13 25 0,2 0 25 0,-2 0-38 15,0 0 30-15,-2 0-13 0,2 0-37 0,-2 0 19 16,0 0 20-16,0 0 25 0,0 0-36 0,0 0 15 16,3 0-17-16,-3 0-18 0,0 0 60 0,0 19-32 15,0-2-27-15,1-17 42 0,-1 20-27 0,2-2 9 16,0-4 47-16,-2-14-83 0,2 21-15 16,2-6-43-16,-2-15-96 0,2 20 12 0,2-9-6 15,0-11 0-15</inkml:trace>
  <inkml:trace contextRef="#ctx0" brushRef="#br0" timeOffset="-53056.79">9686 17307 773 0,'0'0'28'0,"0"0"-46"0,0 0 23 15,0 0-14-15,0 0-36 0,0 0 85 0,0 0-32 16,0 0 15-16,0 0 6 0,0 0-16 15,0 0-2-15,0 17-20 0,4-17 44 0,0 15-74 16,1-15 15-16,-2 20 27 0,1-20-50 0,4 17 54 16,-2-17-52-16,0 16-62 0,0-16-72 0,0 0-18 15</inkml:trace>
  <inkml:trace contextRef="#ctx0" brushRef="#br0" timeOffset="-52730.86">9657 17074 744 0,'-9'0'0'0,"3"0"7"0,1 0-3 15,0 0-22-15,1 0 37 0,0 0-60 0,4 0 48 16,0 0-4-16,0 0-74 0,8 0 47 0,-2 0-172 16</inkml:trace>
  <inkml:trace contextRef="#ctx0" brushRef="#br0" timeOffset="-52448.57">9792 16940 1044 0,'-1'0'8'0,"-2"0"7"0,3 0 16 0,-2 0 23 15,0 0-9-15,2 0 9 0,-2 0-8 0,2 0-38 16,-1 0 16-16,1 0-20 0,-3 0-43 0,3 0 49 15,0 0-30-15,0 0 21 0,0 0 28 16,0 0-31-16,0 0-9 0,6 19 21 0,-2-3-3 16,0 2 3-16,2 0 17 0,0 5-58 0,2-2 24 15,-2 4-16-15,0-4-3 0,3-1 59 0,-2 2-72 16,-1-6 35-16,2 5 38 0,-2-7-49 0,3 4 50 16,-4-1-41-16,1-17-1 0,3 17-50 0,-3-17-44 15,-1 20-21-15,0-20-107 0,-2 14 60 0,1-14 36 16,-1 0-53-16</inkml:trace>
  <inkml:trace contextRef="#ctx0" brushRef="#br0" timeOffset="-52255.08">9768 17118 611 0,'0'0'-1'0,"-2"0"12"0,2 0-1 16,0 0-6-16,0 0-4 0,0 0-3 0,0 0 6 15,0 0 7-15,2 0-21 0,2 0 4 0,0 0-18 16,2-17 3-16,0 17 33 0,0-11 10 0,4 11-5 16,0-15-12-16,0 15-4 0,0-15 1 0,2 4-6 15,1 11 26-15,-2-18 2 0,-1 7-81 16,0 11 19-16,0-17-53 0,0 4-54 0,-2-1 28 16</inkml:trace>
  <inkml:trace contextRef="#ctx0" brushRef="#br0" timeOffset="-52078.57">9921 16921 584 0,'-3'0'37'0,"1"15"-2"15,-2-15-22-15,2 13 2 0,0-13-39 0,2 14 1 16,-2-14 31-16,2 13-6 0,0-13 5 0,0 15-9 16,0-15-16-16,4 14 13 0,1-14 7 0,-2 15 9 15,1-15-33-15,2 15 34 0,2-15-4 0,-2 16-33 16,0-2 79-16,0-14-41 0,2 18-10 0,0-2 28 15,2-5-30-15,-2-11-25 0,1 19 35 16,-2-19-27-16,-1 16 22 0,3-16-36 0,-2 18-54 16,1-18 4-16,-2 0-109 0</inkml:trace>
  <inkml:trace contextRef="#ctx0" brushRef="#br0" timeOffset="-51803.52">9938 16860 630 0,'-2'0'9'15,"-2"0"0"-15,0 0-16 0,2 0-10 0,2 0 7 16,0 0-14-16,0 0 30 0,0 0 17 0,0 0-18 16,5 0 28-16,2 0-110 0,-1 0-15 0,2 0-69 15</inkml:trace>
  <inkml:trace contextRef="#ctx0" brushRef="#br0" timeOffset="-51331.72">10066 16748 575 0,'-7'0'11'0,"0"13"-10"15,1-13 26-15,0 14 35 0,0-14-10 0,-2 15 25 16,2-15-57-16,0 17-24 0,2-4 2 0,0-13 10 15,1 16 26-15,0-16-33 0,1 15 1 0,1-15-33 16,1 18 24-16,0-7 9 0,0-11 1 0,0 17 11 16,3-17-38-16,1 18 15 0,2-3 8 0,0-15 5 15,2 17 24-15,-2-17 3 0,0 17-33 0,0-17 9 16,1 12-20-16,-1-12-15 0,-1 0 44 0,1 0-25 16,0 0-9-16,-2 0 20 0,-2 0 6 0,2 0 4 15,-1 0 6-15,-2 0 17 0,1 0-70 0,2 0 17 16,-1 0 27-16,-2-13-32 0,-1-2 29 15,0-3 36-15,0 0-38 0,0-2-13 0,0-6 35 16,0 2-60-16,-4-4 29 0,-2-1 17 0,2 0-9 16,0-1 27-16,-2 4-3 0,2-3-6 0,-2 3-29 15,0 0-6-15,0 1 0 0,0-1 2 0,1 2 7 16,0 0-12-16,0 8 22 0,0-3-4 0,1 4 49 16,0 15-29-16,2-16-29 0,-2 16 72 0,4 0-51 15,-2 0 21-15,0 0 15 0,2 0-48 0,0 0 6 16,0 0 24-16,0 0-18 0,0 0-38 0,0 0 15 15,0 0-2-15,0 0-1 0,0 0 28 16,0 0-5-16,0 0-38 0,0 0 16 0,4 0 27 0,-1 0-29 16,-2 0 29-16,4 0-4 0,0 20-32 0,1-3 14 15,-2 3 36-15,2-2-28 0,0-1 13 16,0 3 6-16,1-1-39 0,0 1 28 0,-1-2-15 16,3 2 20-16,-2 0-15 0,1 1 6 0,-2 0 8 15,4 0-24-15,-1-1 6 0,-2 2-7 0,2-2-20 16,-2-1 37-16,3-1-3 0,0 0 20 0,-1-2 11 15,-2 0-45-15,3-2 10 0,0-14-63 0,0 15-34 16,0-15-11-16,-1 11-16 0,-2-11 33 0,5 0 2 16,-4 0-5-16,1 0-59 0</inkml:trace>
  <inkml:trace contextRef="#ctx0" brushRef="#br0" timeOffset="-50407.36">10294 16684 845 0,'-2'0'16'0,"-2"0"12"16,-2 0 7-16,1 0 8 0,-1 0-22 0,0 0-11 16,-1 0 43-16,1 0-51 0,0 0 15 0,-2 0 12 15,2 0-16-15,0 0-22 0,0 0 4 0,-2 14-12 16,5-14-9-16,-4 16 50 0,4-16-33 0,-3 16 47 16,2-2-63-16,1-14 14 0,1 17 53 0,1-2-82 15,-2-15 58-15,3 18 4 0,0-5-26 0,0-13 0 16,0 16-20-16,4-16 26 0,1 16-31 0,-1-16 54 15,-1 0 0-15,1 15-37 0,2-15 24 16,-2 0-25-16,1 0 23 0,0 0-12 0,0 0 7 16,-1 0 4-16,3 0-26 0,-2 0 24 0,2 0-2 15,-3 0 26-15,2 0-28 0,-2 0 23 0,2 0-3 16,-2 0-35-16,-2 0 15 0,2-18-20 0,0 2 1 16,-2 1 14-16,2 0-9 0,-4 0-15 0,3-2 42 15,-3 0-24-15,0 2 27 0,0 2 5 0,0 0-47 16,0 13 41-16,0-14-2 0,0 14-3 0,0 0 11 15,0 0 14-15,0 0-22 0,0 0 2 16,0 0 6-16,0 0-45 0,0 0 34 0,0 0-16 0,0 0-5 16,0 0 17-16,0 0-17 0,0 0 22 0,0 0-3 15,0 0 2-15,0 0-14 0,1 0 9 16,4 0-11-16,-1 0-22 0,2 0 35 0,0 0-38 16,1 0 43-16,0 0-31 0,3 0 13 0,-3 0 10 15,-1 0-26-15,0 0 31 0,1 0 4 0,0 0 24 16,-1 0-34-16,0 0-1 0,-2 0-10 0,2 0 5 15,-3 0-15-15,-2-26 33 0,2 6-32 0,-3-6-24 16,0-3 33-16,0-1-21 0,-3 1 26 0,-3 0-7 16,1 1 30-16,-1 2-19 0,-3 2-2 0,2 1 9 15,-2 4-17-15,1 6 25 0,2 13-17 0,0-18-15 16,-1 18-7-16,3-12 29 0,-1 12 1 0,1 0 51 16,0 0-16-16,2 0-36 0,1 0-9 15,-2 0-26-15,3 0 28 0,0 0-30 0,0 0 0 16,0 0 46-16,0 0-35 0,0 0 36 0,4 0-20 15,1 0-35-15,0 0 46 0,1 20-7 16,0-1 50-16,3 0-32 0,-2 1-30 0,1 3 6 0,1 1-20 16,-2 0 31-16,2 2 1 0,-3 0-8 0,-2 0-21 15,-1-2 11-15,1 1 4 0,1-2 6 0,-4-5 10 16,3 0-18-16,-2-3-5 0,1-15 21 0,-2 11-9 16,3-11-30-16,-4 0 22 0,2 0-19 0,1 0 46 15,-3 0 21-15,0 0-23 0,0 0 12 16,0 0-37-16,0 0 20 0,0 0-26 0,0 0-7 15,0 0 5-15,4 0-20 0,-1 0 44 0,1-16 9 16,2 3 2-16,-2-3-10 0,2-1-4 0,0-2-9 16,1-1-3-16,0-4 20 0,-1 3-17 0,0-2-2 15,1 2 25-15,0-1-16 0,-1 1 27 0,3 2 5 16,-4 1-27-16,1 18-1 0,0-18-5 0,-2 18-26 16,1-17 38-16,-4 17-4 0,2 0-2 0,-2 0 25 15,-1 0-59-15,0 0 51 0,0 0-32 0,0 0-27 16,0 0 50-16,-5 0-62 0,0 0 58 0,1 17 5 15,1-17-17-15,0 18 12 0,-3 0-48 0,2-2 2 16,1-1 20-16,-1 0-7 0,1-15 41 0,0 17 3 16,0-17-25-16,3 18-7 0,0-18-24 0,0 0 18 15,0 15 7-15,5-15 9 0,0 0 9 16,4 0-4-16,-2 0 3 0,3 0 1 0,2 0-92 16,5 0-85-16,-1-25-106 0,1-3-65 0</inkml:trace>
  <inkml:trace contextRef="#ctx0" brushRef="#br0" timeOffset="-48845.9">9714 17708 622 0,'0'0'-3'16,"0"0"1"-16,0 0 0 0,5 0 15 0,-5 0-27 15,1 0-2-15,-1 0 11 0,2 0-17 0,0 0 18 16,0 0 28-16,-2 0 10 0,2 0-27 0,0-13 33 15,0 13-29-15,1-16-22 0,-2 2 37 16,1 14-3-16,0-15 1 0,-2 4-4 0,2 11-11 16,-2 0-16-16,3-15 40 0,-2 15 5 0,-1 0-16 15,0 0 10-15,0 0-18 0,0 0-18 0,0 0 30 16,0 0 14-16,0 0-34 0,0 0 1 0,2 0 15 16,0 0-39-16,-2 0-7 0,2 0 44 0,2 0-44 15,1 0-10-15,0 14 53 0,1-14-21 0,0 18-3 16,0-4 45-16,2 1-50 0,2-1 29 0,-4 1-9 15,0-1-2-15,3 1 28 0,-4 0-26 0,1 1 31 16,-2-1 14-16,2 2-20 0,-2 1-15 0,1-2 30 16,-4 0-30-16,1 2-15 0,-2-2 9 15,0-1-37-15,0 5 5 0,0-5 20 0,-2 0 22 16,-2-1-4-16,-2 1-7 0,2-15 5 0,-2 17 0 16,2-17-15-16,-2 14 16 0,2-14-4 0,1 0-22 15,-2 0 30-15,1 0-43 0,0 0 9 0,0 0 21 16,-2 0-53-16,4 0 13 0,-2 0-35 0,0 0-69 15,1-16 1-15,-2-2-12 0,3-3-25 0,0-1 22 16,1-2-29-16</inkml:trace>
  <inkml:trace contextRef="#ctx0" brushRef="#br0" timeOffset="-47982.68">9838 17725 744 0,'2'0'5'0,"4"0"17"0,-2 0 5 0,0 14-1 15,2-3-30-15,-2-11-3 0,2 16-7 0,0-2 11 16,0-14 22-16,2 19-8 0,-2-6-10 0,0-13 7 16,0 12-9-16,1-12-11 0,-1 12 35 0,-1-12-14 15,3 0 13-15,-1 0-14 0,-2 0-25 16,1 0 18-16,-1 0-13 0,0 0 15 0,1 0 8 15,-2 0-27-15,2 0 25 0,0 0-4 0,-2 0-19 16,-2 0 46-16,2 0-43 0,0-16 11 0,-2 0 21 16,1 1-47-16,-2 0 22 0,-1-1-2 0,0-2-14 15,0 3 38-15,0 1-5 0,0 0 27 0,0 14 5 16,0-13-44-16,0 13 60 0,0 0-3 0,0 0-11 16,-4 0 16-16,4 0-31 0,0 0-50 0,0 0 4 15,0 0 19-15,0 0-40 0,0 0 35 0,0 0 7 16,0 0-28-16,0 0 30 0,0 0-2 15,0 0-5-15,4 0-13 0,0 0 33 0,1 0-12 16,-2 11-21-16,5-11 14 0,0 16-18 0,0-16-3 16,-2 17 33-16,3-17 38 0,-2 15-71 0,3-15 61 15,0 0-31-15,-4 0-54 0,4 0 40 0,-4 0-37 16,4 0 12-16,-2 0 14 0,-2 0 10 0,0 0-21 16,0-23 12-16,-2 6-16 0,0-1 29 0,2 2-14 15,-3 0-4-15,-2-2 43 0,1 4-19 0,-2 14 19 16,0-16 12-16,0 4-38 0,0 12 13 0,0 0-24 15,0-14-51-15,-6 14 39 0,0 0-7 0,2 0 34 16,0 0 60-16,2 0-13 0,-4 0 7 0,2 0 5 16,0 0-22-16,2 0 10 0,-2 0-57 0,0 0-11 15,1 0 50-15,-4 0-66 0,5 0 37 0,-2 0 12 16,2 0-28-16,1 0 60 0,-2 16-11 16,-1-2-16-16,4-2-15 0,-2 2-19 0,2 0 8 15,0-1-13-15,0 1-14 0,0-14 38 0,0 18-6 16,2-4-18-16,2-14 41 0,0 14-65 0,1-14 46 15,-2 0-6-15,5 0 2 0,-3 12 35 0,0-12-43 16,0 0 25-16,0 0-38 0,1 0 1 0,-1 0-21 16,0 0 15-16,1 0 48 0,0 0-23 0,-2 0 49 15,0-14 8-15,1 2-65 0,-4 12 30 0,1-18-52 16,2 2 6-16,-4 2 36 0,3 14-8 0,-3-16 33 16,1 2-34-16,-1 14 1 0,0 0-13 0,0-11 3 15,0 11-7-15,0 0-6 0,0 0 14 0,-4 0-15 16,0 0 37-16,4 0 2 0,0 0-21 0,0 0 11 15,0 0 11-15,0 0-28 0,0 0 9 16,0 0 25-16,0 0-34 0,0 0 8 0,4 0 4 16,-1 0-11-16,0 16-5 0,1-3 17 0,5-1 20 15,-3 2-21-15,1-1-6 0,1-1 11 0,-2-12-27 16,4 19 10-16,0-8 31 0,-1-11-20 0,-2 11 15 16,3-11-16-16,-1 0-5 0,2 0-55 0,-2 0 36 15,-2 0-22-15,3 0-40 0,-1 0 8 16,-2 0-63-16,2 0 32 0,-6-21 13 0,4-3 13 15,-6-1-5-15,1-1-17 0,-2-3-28 0,0 0-14 0</inkml:trace>
  <inkml:trace contextRef="#ctx0" brushRef="#br0" timeOffset="-47690.84">10246 17299 835 0,'-5'0'27'0,"0"0"-3"0,1 0-10 15,1 0 4-15,-1 0-26 0,-1 0 14 0,4 0 3 16,-2 0-4-16,3 0 8 0,-1 0-42 0,1 0 51 15,0 0-31-15,0 0-6 0,0 17 37 0,5-17-49 16,0 19 29-16,-1-19-5 0,3 21 19 0,-1-3-10 16,3-2 29-16,-2 0-1 0,3 3-46 0,3-1 28 15,-2 0-32-15,1 0 21 0,1-1 28 0,-2 1-34 16,4-1-18-16,-4-3 12 0,1 1-1 16,1 0-23-16,-2-4-39 0,1-11-107 0,2 14-82 0</inkml:trace>
  <inkml:trace contextRef="#ctx0" brushRef="#br0" timeOffset="-47187.67">10484 17039 791 0,'-6'0'38'16,"1"0"9"-16,-1 0 2 0,0 0 13 0,-1 0-67 16,5 0 13-16,-2 0 28 0,0 0-53 0,4 0 31 15,-2 0-10-15,2 0-39 0,0 0 23 0,0 0 33 16,0 0-30-16,5 0 23 0,-1 0-22 0,-1 14-19 15,4-1 36-15,3 5-27 0,-3 2 52 0,3 5 10 16,2 1-58-16,1 2 19 0,-3-2 3 0,0 2-16 16,-1-4 15-16,4 1-3 0,-3-2-35 0,-3-2 38 15,3-2-6-15,-1-3 4 0,-2-2 42 0,2-1-58 16,-4-13 46-16,1 17-22 0,-1-17-63 16,-1 11 50-16,0-11-17 0,-1 0 5 0,1 0 37 15,1 0-48-15,-4 0 36 0,3 0-16 0,-2 0 5 16,2 0 16-16,1 0-41 0,-1 0 17 0,0 0 21 15,-1 0 0-15,4 0-8 0,-4 0 39 0,6 0-58 16,-2 0 9-16,0-15-6 0,0 0-3 0,2 15 43 16,1-20-58-16,0 1-36 0,-2 3-46 0,2-3-30 15,-2-1-40-15,4 2 79 0,-2-1-77 0</inkml:trace>
  <inkml:trace contextRef="#ctx0" brushRef="#br0" timeOffset="-46740.82">10829 17119 862 0,'-5'0'-8'0,"-2"0"13"0,-2 0 22 16,2 0 28-16,0 0 11 0,0 0-23 0,-2 0 0 15,-1 0 1-15,4 0-19 0,-1 0 12 0,-1 0-21 16,0 0-23-16,1 0 9 0,0 0-6 0,1 0 5 16,-1 0 8-16,1 15-14 0,3-15-15 0,0 0 39 15,-1 11-48-15,3-11 28 0,-1 0 22 0,2 14-31 16,0-14 16-16,0 17 28 0,0-17-38 0,6 18-22 15,-2-4 55-15,2-14-85 0,1 17 87 0,-1-2 6 16,3-15-70-16,-1 15 48 0,-2-15-38 0,1 0-8 16,2 15 44-16,-2-15-22 0,0 0 32 15,-1 0-36-15,1 0-12 0,-1 0 55 0,1 0-54 16,-4 0 27-16,4 0 25 0,-4 0-23 0,2 0-3 16,-1 0 12-16,0 0 5 0,-1 0-12 0,1 0 1 15,-1-15 27-15,0 0-49 0,0 1 9 0,-1 0 12 16,0 0-25-16,-2-1 28 0,0 1 5 0,0-1-16 15,0 15-7-15,0-18-17 0,0 18 24 0,0-15 4 16,0 15 0-16,0 0 12 0,0 0-54 16,0 0 23-16,0 0 14 0,0 0 2 0,2 0 27 0,-2 0-23 15,1 0 1-15,-1 0-24 0,3 0 19 16,-3 0-11-16,3 0 9 0,0 0 17 0,1 0-16 16,2 0 10-16,0 0 13 0,0 0-19 0,2 0-20 15,-1 0 2-15,2 18-30 0,3-18-28 0,-2 16-19 16,0-16 1-16,-2 15-14 0,4-15-3 0,-5 0 3 15,3 0-32-15,-3 0-44 0</inkml:trace>
  <inkml:trace contextRef="#ctx0" brushRef="#br0" timeOffset="-46208.77">10971 17005 766 0,'-4'0'9'0,"0"0"-4"0,-1 0 18 16,1 0 20-16,1 0-20 0,-1 0 1 0,0 0 0 15,-1 0-50-15,2 0 25 0,0 0 21 16,-1 0-24-16,1 0 45 0,-1 0-58 0,1 15 35 16,0-15-14-16,0 18 8 0,2-3 0 0,-1-2-28 15,2-13 0-15,-4 20-37 0,4-2 75 0,0-4-35 16,0-14 2-16,0 18 37 0,0-18-54 0,7 18 46 16,-4-18-3-16,0 15-21 0,4-15 27 0,-4 0-46 15,4 0 19-15,-4 0 13 0,4 0-20 0,1 0 26 16,-3 0-17-16,1 0 34 0,1 0-24 0,-1 0-43 15,1 0 50-15,-2 0-32 0,0 0 47 0,1-16 14 16,-3-1-36-16,1 2-15 0,-1 2-25 0,-3-2 30 16,3 1 7-16,-3 0-16 0,0 2 26 15,0 12 0-15,0-13 0 0,0 13 20 0,0 0-49 16,0 0 55-16,0 0-10 0,-3 0-16 0,3 0 50 16,0 0-96-16,0 0 16 0,0 0 18 0,0 0-7 15,0 0 8-15,0 0-12 0,0 0 5 0,0 0-5 16,0 0 17-16,3 0 16 0,1 0-29 0,2 0 6 15,0 0-1-15,0 0-10 0,2 15 35 0,1-1-29 16,0 1-5-16,1-15-8 0,0 20-21 0,0-5 66 16,-3-1-10-16,2-2 14 0,-1 2 10 15,-2-14-46-15,1 21 32 0,-1-1-14 0,1-2-7 0,-1-1 41 16,-2 1-40-16,-2-2 30 0,-1-1 11 16,2 0-40-16,-3-1 43 0,0-14-43 0,0 21 8 15,-4-5-16-15,0-1-8 0,-1 0 24 0,0 0-26 16,0-1 28-16,-2 1-9 0,1-15-17 0,0 17 32 15,-1-3-21-15,0-14-7 0,1 0 13 0,-1 15-43 16,1-15-76-16,1 0-64 0,-1 0-37 0,0 0-27 16,2 0-11-16</inkml:trace>
  <inkml:trace contextRef="#ctx0" brushRef="#br0" timeOffset="-45993.83">11049 17040 853 0,'-4'0'-19'16,"4"0"8"-16,0 0 27 0,0 0-29 0,0 0 23 15,0 0 32-15,0 0-72 0,0 0 55 0,0 0-7 16,0 0-55-16,0 0 63 0,4 0-19 0,-1 0-12 16,1 0 3-16,2 0 8 0,1 0 18 0,1 0-14 15,0 15 39-15,2-15-41 0,0 0-99 0,0 14-14 16,-1-14-148-16</inkml:trace>
  <inkml:trace contextRef="#ctx0" brushRef="#br0" timeOffset="-45791.74">10990 16685 1160 0,'-7'0'-6'0,"-2"0"19"0,-1 0-29 15,4 0 1-15,1 0 10 0,0 0-21 0,2 0 32 16,1 0-49-16,0 0-99 0,2 0-33 0,0 0-105 16</inkml:trace>
  <inkml:trace contextRef="#ctx0" brushRef="#br0" timeOffset="-43916.25">7845 17125 698 0,'0'0'39'0,"0"0"-31"0,0 0-11 15,0 0 23-15,0 0-45 0,0 0 48 0,0 0 0 16,-4 0 3-16,2 0-9 0,0 20-19 0,2-1-18 16,-2 2-34-16,2 0 51 0,-1 4-21 0,-2 2 10 15,3 3 46-15,0 3-39 0,0 5 21 0,0 2 8 16,0 4-16-16,0 2-4 0,0 5-21 15,0-2 29-15,0 1-5 0,0-2-10 0,0-3 43 0,0-2-19 16,0-3-49-16,4-1 33 0,-2-8 13 16,-2-2-18-16,4-3 27 0,-4-2-23 0,4-7-21 15,-2-3 10-15,1-14 3 0,-2 15 26 0,3-15-32 16,-2 0-32-16,2 0-10 0,0 0-92 0,-2 0 0 16,2 0-10-16</inkml:trace>
  <inkml:trace contextRef="#ctx0" brushRef="#br0" timeOffset="-43164.62">8249 17198 368 0,'33'0'19'0,"0"-18"-2"0,-1 18-33 0,1-12 26 16,-1 12-11-16,-2-14-33 0,-1 14 68 0,1-13-48 15,-4 13 6-15,0-13 56 0,-3 13-41 16,-1 0 6-16,-2-13-5 0,-4 13-42 0,0 0 46 15,-2 0 19-15,-4 0 3 0,0 0-18 0,0 0-54 0,-4 0 14 16,-2 0-32-16,2 0 61 0,-4 0 26 16,-1 0-22-16,3 0 14 0,-4 0-19 0,3 0-12 15,-1 0-18-15,-1 0 30 0,2 0 3 0,-3-16 3 16,1 16 39-16,2 0-24 0,-3 0-63 0,2 0 36 16,-2 0-2-16,0 0 12 0,0 0 22 0,0 0-37 15,0 0-14-15,0 0-28 0,1 0 56 0,-1 0 11 16,0 0-11-16,3 0 13 0,-3 0-26 0,2 0-13 15,0 0 41-15,1 0 19 0,0 0-47 0,0 0 17 16,1 0-23-16,2 0-8 0,1 0 32 0,1 0-8 16,0 0-9-16,2 0 10 0,-3 17 20 0,2-17 22 15,1 18-5-15,0-4-5 0,-2-14 10 16,0 20-11-16,-1-3-4 0,2-2-16 0,-2 3-26 0,2-1-8 16,-3 2 18-16,-1 2 11 0,1 6-6 15,1 1 8-15,-1 2 15 0,1 4-19 0,-1 1 28 16,1 0-13-16,-1 4-36 0,0-2 24 0,0 1-6 15,-1-2 13-15,4 3 22 0,-3-4-30 0,2 0-20 16,-2-1 5-16,1-2-50 0,-1-1 19 0,4-1 42 16,-3-1-17-16,-1-5 45 0,0-2-19 0,0-1-6 15,-2-4-6-15,2-5 15 0,-2-12-20 0,0 15-20 16,-1-15-39-16,0 0-34 0,0 0 9 0,0 0-49 16,-3 0-49-16</inkml:trace>
  <inkml:trace contextRef="#ctx0" brushRef="#br0" timeOffset="-42660.11">7961 18182 245 0,'4'0'12'0,"0"0"-10"0,-2-13-7 15,6 13-18-15,1 0-9 0,-2-20 49 0,5 9-48 16,2 11 28-16,2-18 14 0,0 3-46 0,7 0 96 16,-4-1-2-16,8 1-78 0,0-1 32 0,4-2-23 15,0 1-28-15,0-1 70 0,2 1-35 0,1-1-41 16,2 1 86-16,0-1-65 0,-1 3 12 16,1 1 49-16,0 2-67 0,-3-2 53 0,3 14 23 15,-1-15-52-15,-2 5-7 0,0 10 11 0,0-12-36 16,-2 12 45-16,0 0 25 0,1-13-19 0,-3 13-3 15,-2 0-11-15,2 0-5 0,-6 0-3 0,3 0 25 16,-3 0-26-16,0 0 2 0,-4 0 36 0,1 0-17 16,-3 0 22-16,-1 0-36 0,0 0-9 0,-3 0 1 15,-1 0-10-15,-2 0 23 0,-2 0-16 0,-2 0 20 16,0 0 5-16,-2 0 23 0,-1 0-9 0,-3 0-31 16,3 0 5-16,-3 0-114 0</inkml:trace>
  <inkml:trace contextRef="#ctx0" brushRef="#br0" timeOffset="-36258.23">11335 15338 580 0,'-8'0'-15'0,"0"0"-3"0,0 0 25 0,0 0 16 16,2 0-3-16,0 0-1 0,0 0-2 0,-1 0-12 15,2 0 20-15,0 0 9 0,0 0-59 0,-1 0 29 16,0 0 5-16,0 0-40 0,2 0 82 0,0 0-35 16,-1 0-40-16,2 18 42 0,-1-18-30 0,1 20 10 15,3-5 6-15,-1 4 17 0,-1 2-11 0,2 3 8 16,0 7 14-16,0 4-36 0,0 4 17 0,0 6-26 16,3 3 24-16,0 4 17 0,3-1-21 0,-2 8 13 15,0 0-31-15,-1 3 6 0,0 1-28 0,1 2 15 16,-2-3 12-16,2-2 14 0,-2 4-3 15,-1-5 19-15,2 1-26 0,-3-4-11 0,0 2 41 16,0-2-22-16,0-5 25 0,0 4-24 0,0-2 1 16,0-5-41-16,-4-4 47 0,4-3-16 0,0-1-17 15,-2-5 68-15,-2-5-65 0,4-1 7 0,0-5 39 16,0-8-63-16,0 4 35 0,0-7 2 0,0-13-23 16,0 15 25-16,0-15-10 0,0 0 35 0,6 16-85 15,-2-16-31-15,0 0-13 0,-2 0-72 0,2 14 59 16,-2-14-22-16</inkml:trace>
  <inkml:trace contextRef="#ctx0" brushRef="#br0" timeOffset="-35401.21">10931 15391 497 0,'1'0'-6'15,"2"0"-11"-15,0 0-7 0,2 0 30 0,0 0 35 16,5-18-25-16,0 18 8 0,3-19-38 0,0 4-38 16,2 1 58-16,1 0 12 0,2-2 8 0,1 2-12 15,1-2 13-15,5-1-36 0,1 0-8 0,0 0 4 16,4-1-20-16,3 3 23 0,2-5 16 0,2 4 26 16,6-2-27-16,3 2 16 0,-1-3-14 15,4 3-3-15,3 0 2 0,3-1-44 0,-2 1 34 16,3 0 3-16,0 1 12 0,2 4 18 0,0 0-26 15,4 11 9-15,0-15 2 0,4 15-12 0,5-15 13 16,1 15-10-16,1-12-19 0,1 12 8 0,6-12 3 16,-3 12-23-16,1-14 4 0,-2 14 23 0,-2-11-10 15,-4 11 6-15,-1-13 21 0,-4 13-16 0,0-11-8 16,-4 11 15-16,-1 0 14 0,-1-10-5 0,-2 10-6 16,-1 0-2-16,1 0-28 0,-5 0 27 0,3 0 8 15,-5 0 7-15,-2 0-44 0,-2 0 10 0,0 0-15 16,-6 0 9-16,1 0 50 0,-5 0-25 0,-3 0-1 15,-3 0-31-15,-2 0 10 0,-2 10-13 0,-4-10 41 16,-4 0 19-16,-2 14-4 0,-2-14-2 16,-4 0-41-16,0 0 4 0,-4 0-3 0,0 11 61 0,-3-11 0 15,-2 0 21-15,1 0-9 0,-2 0-33 16,0 0 24-16,0 0-31 0,0 0-2 0,0 0-15 16,0 0-29-16,2 0 6 0,-2 0 14 0,2 0 7 15,-2 0 9-15,4 0-6 0,-2 0-2 0,2 10 4 16,0-10-9-16,2 0 8 0,0 0-24 0,0 11 18 15,1-11-16-15,-1 0 19 0,1 9 11 0,-1-9-24 16,2 13 9-16,1-13-9 0,-2 13 1 0,-1-4 7 16,2-9 8-16,0 20-7 0,0-5 17 0,1 5-22 15,-2-2 40-15,2 3-22 0,-2 1-20 0,3 2 32 16,-1 5-47-16,1 2 31 0,0 4-6 16,-1 0-18-16,4 9 39 0,-2 1-28 0,3 5 5 15,2 4-4-15,0 3-1 0,0 6 20 0,4 2-2 16,-4 4 12-16,4 3-28 0,-4 2-28 0,3 6 42 15,-2 1-4-15,2 2 15 0,-2 0-17 0,-1 2-4 16,-2 1 13-16,1-1-18 0,-4-6 41 0,0 1-66 16,-4-6-21-16,3-3 39 0,-2-6 0 0,1-5 53 15,-3-4-4-15,0-7-7 0,-1 0-14 16,0-9-10-16,-1-5 21 0,-1-5-33 0,1-9 24 0,-4-2-29 16,3-4-39-16,-3-15-50 0,0 0-99 0,0 0-80 15</inkml:trace>
  <inkml:trace contextRef="#ctx0" brushRef="#br0" timeOffset="-34671.8">11167 17150 578 0,'46'0'-31'0,"4"-14"13"16,4 14 6-16,2-15 11 0,6 15 90 0,2-11 2 15,2 11-28-15,3 0-3 0,6-12-56 0,-3 12-3 16,6 0 6-16,0 0-15 0,8 0-23 15,2 0 35-15,3 0 5 0,4 0 4 0,2 0-11 16,2 0-13-16,2 0 7 0,-1 0-21 0,-2 0 72 16,-2 0-47-16,-1 15-7 0,-2-3 31 0,-3 2-39 15,2-3 0-15,-4-11 33 0,-1 18-17 0,-4-6 9 16,-5-12 1-16,-4 14-18 0,-8-14-9 0,-4 0-17 16,-6 14 23-16,-6-14 36 0,-6 0-19 0,-4 0 20 15,-4 0-13-15,-6 0-37 0,1 0 33 0,-5 0-14 16,-3-14 21-16,0 14-13 0,-6-14 0 15,2 14 0-15,-3-12-53 0,-3 12 59 0,1 0-6 16,-4 0-2-16,0 0 27 0,0 0-41 0,-4 0 27 0,4 0-3 16,-4 0-21-16,0 0 18 0,2 0 8 0,-2 12-12 15,3-12 8-15,-2 14-23 0,2 0 13 16,-4-14-85-16,1 12-31 0,0-12-102 0</inkml:trace>
  <inkml:trace contextRef="#ctx0" brushRef="#br0" timeOffset="-34476.32">14321 17360 1029 0,'-6'0'-59'15,"0"0"-130"-15,-1 0-68 0</inkml:trace>
  <inkml:trace contextRef="#ctx0" brushRef="#br0" timeOffset="39067.43">15984 15214 563 0,'0'0'-1'0,"0"0"3"15,0 0 18-15,0 0 4 0,-5 0 22 0,5 0 11 16,-4 0-35-16,4 0-8 0,-2 0-2 0,2-13-3 15,-2 13 36-15,0 0 2 0,2 0 8 16,0 0 3-16,0 0-3 0,0 0-27 0,0 0-33 0,0 0 21 16,-1 0-37-16,1 0 56 0,0 0-16 15,0 0-31-15,0 0-3 0,0 0-19 0,0 0 33 16,0 19-15-16,0 1 36 0,0 3 6 0,0 0-29 16,0 7 20-16,0 4-17 0,0 1-25 0,0 6 29 15,0 4-36-15,0 0 30 0,0 8 14 0,0-2-5 16,0 7 33-16,-5 0-45 0,1 2 13 0,3 3-4 15,-2 0-14-15,1 0 26 0,-2 2 2 0,0 1-6 16,1-2 4-16,-2 1-6 0,0-1 17 16,0 0-7-16,0-1-3 0,-2 1-14 0,3-3-46 15,0 2 23-15,0-1-2 0,0 0 19 0,1-5 9 16,0 2 7-16,1-3-18 0,-2-6 5 0,3 5 24 16,-2-7-57-16,1 0 39 0,1-5 14 0,-2-2-35 15,3-6 48-15,-2-3-16 0,2-5-48 0,0-1 17 16,0-6 2-16,0-3 3 0,0-1 41 0,0-16-13 15,0 17-5-15,0-17-3 0,2 14-30 0,-2-14 10 16,4 0 7-16,-4 0 7 0,0 0 9 0,0 0-7 16,0 0-14-16,0 0 5 0,0 0-28 0,2 0-74 15,1 0-50-15,-3 0-42 0,1 0-64 0,-1-15 70 16</inkml:trace>
  <inkml:trace contextRef="#ctx0" brushRef="#br0" timeOffset="40644.85">16010 15236 400 0,'10'-11'17'0,"1"11"-10"16,4-14-15-16,-4 14-14 0,5-10 20 0,-2 10 17 15,4-11-20-15,0 11 57 0,3-14-63 0,-4 14-3 16,7-12 32-16,-3 12-52 0,4-14 50 0,-1 14-16 16,4 0 6-16,3-9 0 0,2 9-30 0,1 0 12 15,2 0 11-15,0 0 7 0,2 0 6 0,2 0 12 16,-2 0-35-16,5 0 20 0,-4 0-14 0,1 0-5 16,-1 0 10-16,0 0 1 0,0 0 24 0,-3 0-67 15,0 0 55-15,0 0-22 0,-3 0-3 0,3 0 60 16,-4 0-31-16,1 0-9 0,0 0-21 15,2 9 17-15,-3-9-16 0,2 0-23 0,-1 0 47 16,4 0-9-16,-1 0-41 0,2 14 69 0,1-14-54 16,4 0 13-16,-3 12 63 0,1-12-57 0,2 0 29 15,1 13-18-15,0-13-15 0,-2 0 10 0,0 0 17 16,-2 0-27-16,0 0-7 0,-2 0-3 0,-2 0 6 16,0 0 13-16,-1 0 6 0,-4 0 34 0,1 0-22 15,0 0-17-15,-2 0 11 0,0 0 7 0,1 0-47 16,-4 0 41-16,2 0-18 0,0 0-16 15,-1 12 39-15,0-12-16 0,2 13-5 0,0-13 4 0,1 11 14 16,0-11-16-16,1 0-8 0,-2 15 17 0,2-15-17 16,3 0-3-16,-2 11 41 0,0-11-52 15,0 0 22-15,2 0 19 0,-4 13-58 0,1-13 74 16,0 0-60-16,-2 0 38 0,3 0 24 0,-5 0-38 16,-1 0 35-16,-1 0-43 0,0 0-8 0,1 0 20 15,-4 0-5-15,2 0 1 0,-1 0 25 0,-1 0-57 16,3 0 20-16,-1 0 11 0,-1 15-6 0,-1-15 17 15,2 0 12-15,-1 0-6 0,0 0-6 0,-3 0 1 16,5 0-20-16,-3 0 2 0,0 0-16 0,0 0 18 16,0 0 12-16,0 0-12 0,0 0 19 0,0 0-6 15,-1 0-9-15,-2 0-5 0,3 0 17 0,-2 0 9 16,-1 0-30-16,-2 0 29 0,-2 0-8 16,2 0-30-16,-1 0 33 0,-3 0-49 0,-1 0 14 15,0 0 21-15,0 0-2 0,1 0 49 0,-2-13-34 16,2 13 0-16,-2 0-5 0,-2 0-23 0,0 0 29 15,0 0 8-15,-4 0-33 0,1 0 20 0,0 0 2 16,-2 0-12-16,-4 0 46 0,-1 0 28 0,0 0-15 16,0 0 1-16,0 0 1 0,0 0-41 0,-6 0 13 15,-1 0-18-15,0 0-46 0,0 0-80 0,-5 0-80 16,1 0-54-16</inkml:trace>
  <inkml:trace contextRef="#ctx0" brushRef="#br0" timeOffset="42798.73">15978 15100 524 0,'-3'0'13'0,"1"0"-4"16,-2 0 49-16,3 0 19 0,-2 0 11 0,1 0 21 15,-2 0-30-15,4 0-6 0,-4 0-36 0,4 0 25 16,-2 0-28-16,2 0 13 0,-2 0 21 0,2 0-60 16,0 0 4-16,0 0-3 0,0 0-1 0,0 0 5 15,0 0-8-15,0 0-24 0,0 0 7 0,0 0 26 16,0 0-20-16,0 0 3 0,2 0 3 0,0 0-17 16,1 0 24-16,-2 0 2 0,3 0-14 15,-2 0 2-15,2 0 35 0,0 0-12 0,2 0-31 16,0 0 28-16,3 0-39 0,-2 0 33 0,7 0 33 15,-4 0-12-15,5 0 0 0,-2 0-19 0,5 0-22 16,-2 0 3-16,2 0 27 0,0 0-23 0,4 0 6 16,-2 0 2-16,0 0-8 0,1 12-11 0,0-12 33 15,1 0-22-15,-2 0 23 0,4 0 35 0,1 0-31 16,-2 0 16-16,2 0-37 0,1 0 14 0,1 0 3 16,-1 0-29-16,3 0 12 0,1 0 1 0,-3 0-14 15,4 0 18-15,0 0-5 0,-2 0-20 0,0 0 22 16,4 0 16-16,-4 0-23 0,1 0 18 15,1 0-16-15,-6 0-22 0,4 0 32 0,-1 0-24 16,-2 0 16-16,0 0 11 0,0 0-22 0,-1 0 23 16,0 0-10-16,-2 0 4 0,2 0 0 0,-1 0-21 15,-1 0-1-15,2 0 4 0,1 0-5 0,-5 0 22 16,4 0 4-16,-1 0-7 0,-1 0 26 0,3 0-28 16,-1 0 1-16,1 0-26 0,0 0 13 0,0 0 3 15,-1 0-16-15,4 0 37 0,-3 0-28 0,2 12 26 16,0-12 12-16,0 0-24 0,0 0 14 0,0 0-17 15,-1 0 2-15,2 11 10 0,-1-11-13 0,0 0-8 16,0 0 13-16,0 0-7 0,0 0 11 16,1 0-5-16,-5 0 3 0,5 0-3 0,-3 0-12 15,0 0 18-15,3 0-19 0,-3 0 5 0,-1 0 12 16,1 0-9-16,0 0 11 0,-2 0 1 0,0 0-17 16,2 0 34-16,-2 0-18 0,1 0-21 0,-2 0 18 15,1 0-12-15,2 0 17 0,-4 0 28 0,4 0-28 16,-2 0-7-16,2 0-3 0,-4 0-25 0,4 0 26 15,0 0-28-15,-2 0 15 0,2 0 20 0,-1 0 3 16,-2 0-4-16,1 0-1 0,1 0-3 0,-3 0-5 16,2 0 18-16,-5 0-21 0,5 0 16 0,-3 11-24 15,0-11 23-15,2 0 2 0,-1 0-21 16,-1 0 35-16,1 0-36 0,-2 0 5 0,2 0-2 16,-2 10 7-16,0-10 6 0,0 0-22 0,2 0 35 15,-3 0-27-15,-2 0 12 0,3 0 19 0,-4 0-32 16,4 0 19-16,-4 0-16 0,0 0-1 0,3 0 0 15,-3 0-7-15,-1 0 24 0,1 0-9 0,-1 0 15 16,2 0-10-16,-3 0 1 0,2 0-19 0,0 0 9 16,1 0 19-16,-4 0-21 0,3 0 6 0,0 0 12 15,-1 12-21-15,3-12-5 0,-5 0 27 0,3 0-36 16,1 0 19-16,-1 0 18 0,2 0-7 0,-3 0 2 16,4 0-14-16,-2 0 6 0,2 0 9 15,-1 0-2-15,0 0-10 0,2 0-3 0,2 0-3 16,-2 0 9-16,0 0-3 0,0 12 18 0,-1-12-28 0,-2 0 7 15,2 10 15-15,-2-10-31 0,-1 0 21 16,0 12 18-16,0-12-23 0,3 12 5 0,-5-12-5 16,3 0-13-16,-1 12 35 0,2-12-9 0,-2 0-15 15,2 0 14-15,-2 0-20 0,-2 0 9 0,4 0 16 16,-4 0-4-16,2 11-2 0,0-11-2 0,-2 0-12 16,1 0 12-16,0 0-12 0,-3 0 9 0,0 0 14 15,2 0-23-15,-4 0 7 0,2 0 8 0,0 0 3 16,0 0-29-16,-2 0 37 0,0 0-41 0,0 0 17 15,0 0 16-15,0 0-25 0,1 0 23 16,-4 0-23-16,1 0 14 0,2 0 9 0,-4 0 5 16,2 0 1-16,0 0-6 0,-2 0-24 0,3 0 7 15,-2 0 10-15,-1 0 0 0,1 12 9 0,-2-12-10 16,1 0 14-16,0 0-13 0,3 0-8 0,-4 0-2 16,1 11 0-16,0-11-12 0,3 0 30 0,-4 0 4 15,1 0-22-15,0 0 3 0,3 0 3 0,-2 0-2 16,1 0-5-16,-2 0 29 0,0 0-2 0,3 0 2 15,-2 0-19-15,1 17-12 0,0-17 6 0,0 0-11 16,-2 0 47-16,4 0-15 0,-1 9-26 0,-2-9 18 16,2 0-15-16,-2 0-2 0,2 0 6 0,-2 0-1 15,0 0 8-15,-1 0 10 0,-1 0 1 0,1 14 1 16,-1-14-33-16,0 0 35 0,0 0-28 16,0 11-12-16,-3-11 23 0,4 0-21 0,-2 14 35 15,0-14-4-15,-2 0 12 0,2 13-8 0,-1-13 4 16,-2 0-14-16,1 15-7 0,2-15 3 0,-1 12-14 15,-2-12 18-15,1 17 4 0,2-5-1 0,1 0-27 16,-4 2 5-16,2 1 10 0,-2 2-14 0,4 2 17 16,-4 2 6-16,2 3-24 0,-2 1 10 0,1-1 3 15,2 5 4-15,-1-3 15 0,0 3-1 0,0 0-14 16,-2 1-5-16,4 2 11 0,-1-1-6 0,-3 3 16 16,1 0 8-16,2-1-47 0,-1 2 25 15,-2 0 3-15,1 0-6 0,2 1 21 0,-1 1 2 0,0-2-9 16,1 3 4-16,1-1-6 0,-4-2-16 15,5 0 13-15,1-1-30 0,-1-2 31 0,0-2-16 16,-1 1 0-16,1-2 24 0,0-3-13 0,-2 2 1 16,2-3-3-16,0 4 0 0,-2-3 0 0,0 0-7 15,1-2 9-15,-1 1 2 0,-1-4-19 0,0 3 29 16,-2-4-13-16,4 4 2 0,-4-3 8 0,-1 0-23 16,3-1 7-16,-2 1 12 0,-1-1-10 0,2-2 10 15,1 2 9-15,-3 0-36 0,0-2 28 0,0-1-6 16,0 4-7-16,0-2 17 0,0-3-36 0,0 3 11 15,0 0 22-15,0-2-7 0,1 3 20 16,-1-2-12-16,3-1-15 0,-2 1-12 0,-1-1 2 16,0 0 34-16,0 0-28 0,0-3 28 0,0 2-3 15,0-2-25-15,0 3 17 0,0-4 5 0,0 0-17 16,0 2-2-16,0-3 8 0,0 2-14 0,0 1 32 16,0-3-27-16,0 2 30 0,0-2-31 0,0 2-6 15,0 0 31-15,0 1-38 0,-5-3 42 0,2 0-14 16,0-1-6-16,0 1-19 0,0 1 8 0,-1-1 14 15,-1-12-13-15,1 14 39 0,0-4-33 0,-2 3 6 16,2-6 10-16,-2 4-21 0,0-1 22 0,0-10-34 16,1 14 15-16,-4-1 20 0,3-3-12 0,-1-10 24 15,-3 12-32-15,1-1-3 0,-1-11 5 0,0 12-9 16,-1-12 24-16,0 11-22 0,0-11-8 16,-2 11 13-16,-3-11 1 0,2 0 10 0,-2 9 10 15,-1-9 2-15,-2 0-17 0,2 0-10 0,-4 0 19 16,0 0-21-16,1 0 18 0,-2 0 9 0,-3 10-19 15,1-10 10-15,1 0-2 0,-3 0-19 0,-1 0 19 16,-1 0-14-16,1 0 8 0,-2 0 15 0,-1 0-21 16,-2 0 21-16,0 0-17 0,-1 0 8 0,0-10-12 15,-3 10 3-15,3-13 9 0,-3 1 7 0,0 12 1 16,0-11-27-16,0-1 9 0,0 0-6 0,-2 3 22 16,2 9 9-16,-1-15-2 0,1 2-15 15,-2 1-8-15,4 3 3 0,-2 9-3 0,0-15 6 0,0 15 3 16,0-17 6-16,1 8-9 0,0 9 15 15,1-14-14-15,-1 14-10 0,2-14 25 0,-1 14-20 16,-2-14 5-16,-1 14 1 0,1-15-35 0,0 15 24 16,0-13 4-16,0 13 6 0,0 0 18 0,-1-11-26 15,-2 11 4-15,3 0 3 0,-2 0 3 0,2 0 0 16,-4 0 3-16,3-14-2 0,-1 14-17 0,-1 0 6 16,2-12 1-16,-2 12 13 0,0-11-9 0,0 11 16 15,1-12-19-15,1 12-17 0,-2-15 26 16,3 15-1-16,0-11-1 0,0 11 20 0,0-15-16 15,-2 15-19-15,2-14 5 0,0 14-5 0,-2-12 4 0,0 12 19 16,0-13-8-16,-2 13 0 0,0 0 4 16,-2 0-6-16,3 0 29 0,0 0 1 0,2 0-7 15,-2 0 14-15,1 0-21 0,0 0-16 0,0 0 16 16,2 0-21-16,2 14 12 0,-2-14 3 0,0 14 2 16,2-14-16-16,1 17 12 0,1-17-20 0,1 15 5 15,0-15 25-15,1 0-20 0,-1 11 21 0,0-11-16 16,2 0-9-16,-4 0-14 0,3 0 9 0,-2 0-2 15,1 0 16-15,-4 0 5 0,3 0-14 0,1 0 16 16,-5 0-9-16,-1 0 7 0,1 0-1 0,0 0-13 16,2-12-11-16,-4 12 2 0,2-14 16 0,0 14 10 15,0 0-10-15,-1-12-4 0,2 12 16 16,-1 0-16-16,0 0 10 0,4 0 12 0,-2 0-29 0,2 0 6 16,2 0 13-16,2 0-17 0,-2 17 16 15,3-4-6-15,1-13-17 0,-3 17 17 0,3 0-11 16,4-1-4-16,-4-3 26 0,5 1 2 0,-2-1-3 15,5 0 7-15,0 1-23 0,2-14-2 0,2 15 4 16,2-15-36-16,2 10-43 0,3-10-111 0,0 0-69 16,4 0-6-16,0 0-52 0,3 0-3 0</inkml:trace>
  <inkml:trace contextRef="#ctx0" brushRef="#br0" timeOffset="75731.73">20369 16013 1074 0,'-6'0'-26'0,"1"0"13"0,-4 0-10 16,5 0 10-16,2 0 21 0,1 0-20 0,1 0-3 15,0 0-19-15,0 0 35 0,0 0 4 0,0 0 4 16,3 0 19-16,0 0-55 0,-2 0 17 0,3 0 24 16,1 0-8-16,-1 0 25 0,-1 0-34 0,3 0 20 15,1 0-53-15,-1 0 39 0,1 0-2 0,1 0-19 16,3 0 67-16,-4 0-51 0,3 0 40 15,0 0-19-15,4 0-22 0,1 0 46 0,1 0-32 16,1 0-4-16,2 0 19 0,2 0-48 0,-1 0 16 16,1 0 20-16,0 0-39 0,1 0 53 0,-2 0-19 15,5 0-32-15,-4 0 40 0,4 0-46 0,-5 0 20 16,1 0 34-16,0 0-27 0,-6 0 11 0,4-12 26 16,-3 12-69-16,-3 0-41 0,0-9-33 0,-6 9-83 15,2 0 35-15,-3-8-52 0</inkml:trace>
  <inkml:trace contextRef="#ctx0" brushRef="#br0" timeOffset="76911.68">20647 15806 988 0,'-5'0'-17'0,"-1"0"23"0,1 0-9 16,1 0 22-16,3 0 2 0,-2-10-28 0,3 10-12 15,0 0 3-15,0 0 35 0,0 0-21 0,4 0 37 16,0 0-29-16,1 0-65 0,1 0 28 0,-1 0 10 16,1 0 0-16,4 0 25 0,0 0 39 0,2-10-53 15,2 10-3-15,1 0 40 0,1 0-38 0,-1 0 16 16,4 0 12-16,-3 0 8 0,1 0 0 16,-1 0 36-16,-1 0 26 0,0 14-24 0,0-4 1 15,-1 1-38-15,-5 0-44 0,4 1 5 0,-6 0 12 16,3 2 13-16,-4 4 9 0,-2-1 1 0,1 1-15 15,-4 1-1-15,2 3 13 0,-3 0-3 0,0 2-25 16,-9-1 25-16,3 0-17 0,-1 2 1 0,0-1 9 16,-3 1-6-16,0-4-23 0,3 1-5 0,-2 0-85 15,3-7-19-15,-1 5-31 0,1-9-68 0,-1-11-5 16</inkml:trace>
  <inkml:trace contextRef="#ctx0" brushRef="#br0" timeOffset="77114.59">21032 15710 1093 0,'0'0'2'0,"0"0"-21"0,0 0 48 0,0 0-15 16,0-9 16-16,0 9 53 0,0 0-48 15,0 0 16-15,0 0-17 0,0 0-33 0,0 0-17 16,0 0 11-16,0 0-1 0,0 0 9 0,2 0-1 0,-1 0-23 16,-1 0-3-16,4 0-1 0,-1 0 26 15,-1 13-3-15,-1-2 21 0,4 4-10 0,-1-1-4 16,0 1 5-16,-1 2-23 0,1 2 3 0,-1 0 21 16,0 1 6-16,0 1 7 0,-2-1-8 0,-1-1-19 15,3-1-15-15,-3-1 3 0,0 0-7 0,0-2 20 16,0-2 8-16,0-2-13 0,0-11 22 0,0 14-10 15,2-3-31-15,-1-11 2 0,-1 10-73 0,3-10-89 16,-1 0 12-16,-1 0-120 0</inkml:trace>
  <inkml:trace contextRef="#ctx0" brushRef="#br0" timeOffset="77310.94">20741 15867 1183 0,'0'0'20'0,"0"0"9"0,-1 0 7 0,-1 0 14 16,-1 0-46-16,3 0 0 0,0 0-2 0,0 0 14 16,0 0 29-16,0 0-23 0,0 0-5 0,0 0-26 15,0 0-4-15,0 0 20 0,5 0-17 0,-4 0 9 16,3 0-8-16,2 0 7 0,0 0 9 16,3 0 6-16,-1 12-9 0,1-1-12 0,4 3 12 0,-2-2-14 15,1 2 23-15,2-1-1 0,2 1-14 16,-1 0 14-16,0 0 4 0,1 1 17 0,-3-2-2 15,3 0-15-15,-3 1 9 0,2 0-34 0,-1-3 38 16,0 0-18-16,-2-2-21 0,-1-9 37 0,-1 16-42 16,1-6 16-16,-3-10 16 0,-1 14-30 0,-1-14 24 15,-1 10 4-15,-1-10-21 0,0 0 12 0,-2 0 15 16,-1 0 37-16,2 0 54 0,-3 10 18 0,0-10 6 16,0 0-19-16,0 0-68 0,0 0-8 0,-6 0-28 15,-1 0-25-15,1 10 33 0,0-10-16 0,1 0-7 16,-5 11 1-16,-1-2-20 0,0-9 26 0,-2 15-1 15,1-4-4-15,-2 4 8 0,3-1-3 0,0-3-11 16,0 8 17-16,-2-5 10 0,4 1-29 16,1-2 21-16,2 1-9 0,0-4-36 0,-1-10-33 15,5 14-54-15,2-14-43 0,0 0-9 0,0 0-2 16,2 0 1-16,7 0-21 0,-4 12-8 0,4-12-20 16,-2 0-45-16,6 0 36 0</inkml:trace>
  <inkml:trace contextRef="#ctx0" brushRef="#br0" timeOffset="77693.2">20944 15796 776 0,'-3'0'11'0,"3"0"-3"0,-4 0-3 16,4 0 20-16,-1 0 27 0,-4 0-6 0,5 0 10 16,-1-10-26-16,-2 10-32 0,2-10 20 0,1 10-11 15,-2-11 46-15,-1 11-23 0,3-14-1 0,-1 14 2 16,-2-11-28-16,3 11 36 0,-2-11-10 15,2 11 3-15,-1 0-35 0,-2 0 5 0,3 0 26 16,0 0-47-16,-1 0 31 0,1 0-66 0,-2 0-77 16,2 0-4-16,0 0-29 0,0 0 27 0,0 0 28 15,0 0 13-15,0 0-53 0</inkml:trace>
  <inkml:trace contextRef="#ctx0" brushRef="#br0" timeOffset="78641.72">21184 15560 1038 0,'-6'0'2'16,"1"0"42"-16,1 0 43 0,1 10-8 0,0-10-5 15,3 0-37-15,-1 0-16 0,-2 0 7 16,3 11-6-16,0-11-9 0,0 13-32 0,0-2 3 15,0 2 22-15,0 1 43 0,0 7 18 0,0 1 5 0,0 4-7 16,4 3-46-16,-1 1-3 0,0 1 5 16,0 4 4-16,-2 4 11 0,2-4-9 0,0-1-11 15,0 1-1-15,-1 0-20 0,0-3-1 0,-2 2 15 16,2-1-9-16,-1-5 17 0,-1 1-3 0,3-5-15 16,-1-2-15-16,-1-3 13 0,-1-3 12 0,3-4-9 15,-2-12 14-15,-1 12-12 0,3-12-6 0,-3 0 4 16,0 0-8-16,0 0-3 0,0 0-2 0,0 0 13 15,0 0-21-15,0 0 23 0,2 0 5 0,-1 0-16 16,-1 0 24-16,5-15-16 0,-5 1-4 16,2-2 4-16,1-3-3 0,2-1-2 0,-4-1-5 15,3-1-8-15,2 0 23 0,-2 2-7 0,2-1 3 16,1 1 15-16,1-2-19 0,-3 1 6 0,4 1 0 16,-2-1-9-16,6 1 14 0,-3 0-6 0,0 0-8 15,0 3 5-15,3-1-17 0,-2 3 25 0,-1 0 19 16,-2 2-13-16,4 1 5 0,-4 1-3 0,0 1-28 15,-3 10 21-15,1-9-8 0,-1 9-16 0,-3 0 14 16,0 0-21-16,-1 0 23 0,-1 0-11 0,0 0-49 16,0 0-29-16,0 0-36 0,-5 0 7 0,0 0 64 15,-1 15-1-15,1-1 55 0,-3 1-12 0,1 0-13 16,-3 1 37-16,1-1-45 0,-1 4 46 16,0-3-13-16,-3-2 2 0,3 1-3 0,0-2-4 15,3 0 15-15,-2-4 6 0,4-9 30 0,-1 14-49 16,2-14 26-16,-1 0 14 0,4 12-32 0,-1-12 27 15,2 0-49-15,0 0-15 0,0 0 20 0,0 0-9 16,0 0 33-16,3 0-16 0,2 0-14 0,-3 0 46 16,1 0-45-16,4 0 34 0,-4 0 16 15,3 0-74-15,1 0 73 0,1 9-9 0,0-9-54 0,-1 0 43 16,3 11-64-16,-1-11 12 0,-2 0 59 0,3 13-16 16,-1-13 28-16,1 0-17 0,-3 11-16 0,3-11 12 15,-1 0 0-15,-2 11-20 0,3-11 7 16,-1 0 3-16,-2 0-10 0,3 9-46 0,-1-9-48 0,1 0-64 15,-3 0-6-15,3 0 5 0,-1 12-45 16</inkml:trace>
  <inkml:trace contextRef="#ctx0" brushRef="#br0" timeOffset="79365.66">21646 15710 1203 0,'0'0'7'0,"0"0"40"0,-3-11 25 0,3 11 36 16,0 0 18-16,-3 0-18 0,3 0 5 16,0 0-30-16,0 0-19 0,0 0-5 0,0 0-39 15,0 0 16-15,0 0-15 0,0 0-26 0,0 0 16 16,0 0-12-16,0 0-3 0,0 14 15 0,0 2-10 16,0 2-17-16,0 4 36 0,0 4-11 0,0 0-16 15,0 5 13-15,0 1-30 0,0 0 17 0,0-2 26 16,0-1-13-16,0 2 7 0,0-4-17 0,0-1 4 15,0-4-10-15,3-2 6 0,0-5 28 0,-3 0-28 16,2-1 22-16,0-14-3 0,-2 10-29 0,0-10 20 16,0 0-22-16,2 0 2 0,-2 0 7 0,0 0-11 15,0 0 20-15,0 0-22 0,0 0 10 0,0 0 16 16,0-15-21-16,0 1 21 0,0-3-16 16,0-7-7-16,0-2 3 0,0-3 1 0,0-2 0 15,0-4 12-15,0 2 10 0,4 2-9 0,0 1 19 16,0 1-21-16,1 5-13 0,0 2 13 0,0 2-12 15,4 1 9-15,-3 6 8 0,0 0-8 0,-1 2 7 16,2 2 1-16,-4 9 10 0,2-11-1 16,-1 11-10-16,0 0-4 0,-2 0 8 0,-1 0 1 0,-1 0-15 15,0 0 11-15,0 0 1 0,0 0-5 0,0 0 12 16,0 15-18-16,-3 1-3 0,-3-1 6 16,2 5 8-16,-2 0-3 0,-1 1 13 0,2-1-18 0,-3 4-12 15,2-4 31-15,-2 0-26 0,2-1 21 0,0-5 2 16,4-1-10-16,-2-3-15 0,2-10 6 15,0 12-10-15,2-12 10 0,0 0 21 0,0 0-34 16,0 0 27-16,6 0-17 0,-2 0-9 0,-1 0 27 16,4 0-19-16,1 0 6 0,0 0 18 0,0 0-24 15,2-12 17-15,2 2-4 0,0-1-17 0,-2-3 19 16,4 5-16-16,-2-3 6 0,0 3 7 0,0-2-3 16,0 2 13-16,0 1-4 0,-2-1-8 0,0 9-8 15,-2-9 0-15,2 9 0 0,-2-9 20 0,-2 9 4 16,1 0-13-16,-2 0 18 0,0 0 1 0,-4 0 19 15,1 0 32-15,0 0-30 0,-2 0-10 16,0 0 2-16,0 15-23 0,0 0 0 0,-5 4 34 0,-4 1-20 16,1 1 22-16,0 3 9 0,-3 1-37 15,-4 1 5-15,4-2-14 0,-8 1-10 0,3-4 1 16,0 1-2-16,0-2-1 0,-1-3 14 0,0-3-2 16,1-2-7-16,4-3 2 0,-2-9-51 0,1 0-60 15,6 0-64-15,0 11-103 0,2-11-71 0,1 0-74 16,0 0-24-16</inkml:trace>
  <inkml:trace contextRef="#ctx0" brushRef="#br0" timeOffset="117827.27">2725 17945 306 0,'0'0'-7'16,"0"0"-21"-16,0 0-10 0,-3 0 36 15,3 0 0-15,-1 0 9 0,1 0 9 0,-2 0-34 16,2 0 0-16,0 0 53 0,0 0-18 0,-3 0 2 16,3 13 13-16,0-13-39 0,0 0 25 0,0 0-15 15,0 0-14-15,0 0 19 0,0 0 3 0,0 15 31 16,0-15-16-16,0 13 14 0,5 1-21 0,-4-14 2 15,2 19 0-15,1 1-10 0,-2-2 23 0,2 3-27 16,-3-1 9-16,4 1-46 0,-4 0 29 0,4 3 13 16,-1 2 10-16,-3-3 23 0,2-2-57 0,0 5 20 15,0-3 9-15,1 3 9 0,-2 4 30 16,-1-3-83-16,2 4 45 0,1 2-23 0,-2 2 7 0,-1 0 68 16,2 0-72-16,1 3 43 0,-2-2-60 15,-1 0 7-15,2 3 11 0,3-1-7 0,-2 3 63 16,-1-1-35-16,0 3 10 0,1 0-28 0,-1 2-24 15,2 0 19-15,-1 2-13 0,0 0 16 0,-1-1 31 16,0 0-32-16,1-2 10 0,-1 0 0 16,0 1-23-16,1-3 35 0,-1-2-1 0,2 2-38 0,-1-2 31 15,-3 2 15-15,4-3-25 0,-1 0 22 0,0-2-24 16,-1 2-30-16,0-3 39 0,3 4 11 0,-2-1-15 16,-1-2 13-16,1 3-36 0,1 1 34 0,-1 2 4 15,0 0-12-15,-1-1 5 0,2 2-26 16,-3 1 4-16,0-3 13 0,-1 2 18 0,2-4 16 15,-1 0-42-15,-2-5-22 0,0 4 11 0,0-8-21 16,0 2 56-16,0-2 8 0,0-5-21 0,0 0 12 16,-6-2-1-16,6-4-8 0,-2-1-27 0,0 0 12 15,0-4 6-15,2-4-5 0,0 3 64 0,-3-14-56 16,3 15-19-16,0-6 23 0,0-9-33 0,0 12 41 16,0-12-23-16,0 0-21 0,0 0 35 0,0 11-24 15,0-11 35-15,0 0 3 0,0 0-24 16,0 0-18-16,0 0 13 0,0 0 14 0,0 0-2 0,0 12 5 15,-1-12-13-15,1 0-3 0,0 0 31 0,0 0-10 16,0 0-16-16,0 0 6 0,0 0-32 16,-2 0 30-16,2 0-15 0,0 0 5 0,0 0 0 15,0 0-52-15,0 0-15 0,0 0-47 0,0 0-23 16,0 0 37-16,0 0-29 0,0 0-26 0</inkml:trace>
  <inkml:trace contextRef="#ctx0" brushRef="#br0" timeOffset="121197.62">3039 17879 328 0,'22'12'2'0,"-1"-12"24"16,4 0-12-16,-1 14-4 0,-1-14-3 0,0 0-25 16,1 0 5-16,-2 13 4 0,2-13 14 0,-4 0 23 15,4 0-36-15,-4 0-4 0,2 0 24 16,-2 13-66-16,2-13 76 0,1 0 30 0,-2 0-66 0,1 0 52 15,-2 0-33-15,0 0-25 0,2 0 18 16,-2 0 3-16,0 0-7 0,0 0 4 0,1 0 2 16,0 0-18-16,-3 0 44 0,6 0-40 0,-4 0 35 15,2 0-1-15,-2 0-37 0,2 0 56 0,2 0-49 16,-2 0 32-16,2 0-13 0,-2 0-52 0,2 0 49 16,2 0-3-16,0 0-12 0,0 0 52 0,0 0-42 15,0 0-1-15,0 0 37 0,0 0-58 0,0 0 46 16,0 0-52-16,0 0 2 0,0 0 43 0,0 0-29 15,0 0 43-15,-2-13-56 0,2 13 27 0,0 0 1 16,-1-13-14-16,-1 13 52 0,2 0-43 16,0-11-22-16,0 11 34 0,0 0-16 0,1-15-12 15,2 15 40-15,0 0-18 0,0-11-19 0,-2 11 45 16,2 0-8-16,1 0-33 0,-1 0 51 0,0 0-45 16,1 0-25-16,-4 0 31 0,4 0-7 0,-1 0 17 15,0 0 6-15,1 0-19 0,2 0-12 0,-2 0 0 16,-1 0-10-16,4 0 34 0,-1 0-16 0,1 11-15 15,2-11 41-15,-1 0-50 0,2 15 11 0,-2-15 49 16,2 0-35-16,0 11 3 0,0-11 27 0,-2 0-11 16,2 14-10-16,0-14-3 0,0 0-28 0,0 0 5 15,0 13 21-15,-1-13 5 0,-2 0 35 16,-1 0-44-16,-2 14 8 0,2-14 33 0,-2 0-68 16,0 14 64-16,-1-14-60 0,-2 0 26 0,-1 15 3 0,2-15-37 15,0 0 57-15,-2 15-10 0,2-15 20 16,-2 0-11-16,3 0 3 0,-2 14-44 0,-1-14 2 15,3 0 18-15,-3 0-14 0,1 0 20 0,-1 0-24 16,0 0 10-16,0 0 11 0,0 0-1 0,-2 0 33 16,1 0-28-16,-5-14-18 0,-1 14 8 0,4-10-19 15,-3 10 9-15,0-13 27 0,-4 13-20 0,4 0 7 16,-3-12 18-16,2 12-24 0,-3 0 17 0,0-11-18 16,4 11 11-16,-4 0 0 0,0-12-9 0,1 12 15 15,-1 0-24-15,3 0-9 0,-3-12-2 0,-1 12 44 16,1 0-3-16,0 0 12 0,-1 0 12 15,-1 0-51-15,-1 0-21 0,0 0 38 0,1 0-49 16,-2 0 55-16,-2 0 15 0,2 0-32 0,-1 0 14 16,2 0-18-16,-3 0 5 0,2 0 3 0,-1 0 5 15,2 0-10-15,-1 0 6 0,-1 0 14 0,4 0-27 16,-4 0-4-16,2 0-16 0,0 0 10 0,0 0 52 16,-3 14 14-16,3-14-23 0,0 0-14 0,-3 0-24 15,2 0-29-15,-2 0 47 0,1 0 16 0,-2 0-37 16,1 11 50-16,-3-11-50 0,2 0 29 0,1 0 3 15,-3 0-31-15,0 0 25 0,1 0-40 16,0 0 73-16,-2 0-24 0,1 0 4 0,0 0-7 0,-1 0-41 16,0 0 18-16,0 0 16 0,0 0-10 15,2 0 18-15,-1 0-5 0,2 0-15 0,-2 0-4 16,2 0 11-16,-1 0 12 0,1 0-7 0,1 0 30 16,-1 0-40-16,-1 0-33 0,0 0 31 0,3 0-21 15,-2 0 17-15,1 0 63 0,-3 0-49 0,3 0 1 16,3 0-16-16,-1 0-34 0,-2 10 62 0,4-10-23 15,-4 0 43-15,2 0-21 0,-2 0-60 0,4 0 57 16,-4 0-28-16,2 0 25 0,2 0 9 16,-2 11-31-16,2-11 24 0,-1 0 4 0,4 0-5 15,-1 0 18-15,-1 0-36 0,-1 0-10 0,1 0 23 16,-1 13-37-16,0-13 37 0,1 0 1 0,-2 0-1 16,1 11 17-16,-1-11-14 0,2 0-11 0,-1 12-18 15,0-12 16-15,1 0 5 0,-4 0 1 0,1 0 9 16,2 13 9-16,-4-13-24 0,2 0 21 0,-2 0-8 15,-1 0-24-15,-2 10 17 0,3-10-6 0,-2 0-18 16,0 0 4-16,-2 0 24 0,1 0-17 0,-4 14 26 16,4-14 1-16,-4 0-31 0,3 0 23 0,1 0-11 15,-4 0-22-15,1 11 40 0,0-11-2 0,2 0 5 16,-2 0-13-16,1 0 8 0,0 0-18 0,0 0-23 16,0 0 41-16,1 13-23 0,-4-13-27 0,2 0 49 15,0 0 1-15,1 0 11 0,-2 11 17 0,-1-11-38 16,3 0-1-16,-4 0-35 0,3 0 25 15,-2 0 10-15,2 11 10 0,2-11-15 0,-2 0 33 16,-2 0-23-16,2 14-28 0,2-14 57 0,-2 0-66 16,0 13 84-16,2-13-9 0,-1 17 16 0,0-17 16 15,1 18-89-15,0-4 35 0,0 0-26 0,1 4 5 16,-4-3 70-16,3 1-37 0,-2-1-25 0,2 2 25 16,1 1-29-16,-4 0-5 0,1 1 31 0,0 2-29 15,-2 2-26-15,2 1 29 0,-2 1-1 0,0 2 4 16,0 0 34-16,1-1-32 0,-2-1 18 0,-1 1 4 15,2 1-42-15,-2-1 63 0,0-3-55 0,0 0-10 16,0 2 37-16,0 0-40 0,0-3 25 16,0 1-16-16,0-2 16 0,0 3-2 0,0-2-3 15,0 0 13-15,0 0-17 0,0 0 2 0,3-2-19 16,-2 0 18-16,2 0 5 0,-3 1-13 0,1 0 18 16,1 0 8-16,-2-1-16 0,3 1 7 0,-2 0-13 15,2 2-6-15,-2 0-36 0,1 1 34 16,1-2 16-16,-2 2-13 0,1-2 32 0,0-3-32 0,0 4 3 15,1-2-6-15,-2 0 29 0,1-1 8 0,1 1-55 16,-2-3 34-16,3 6 3 0,-2-1-12 16,1-3 38-16,1 3-48 0,-1 3-4 0,1-2-7 15,0 1-4-15,2 0 37 0,-4-3-17 0,5 2 18 16,-4-1-24-16,1 0 4 0,-1-3 26 0,0 4-21 0,1-4 18 16,2 3-1-16,-2-1-19 0,-2 0-5 15,2 1 33-15,0-3-23 0,-2 4 9 0,1-3 9 16,-2 3-40-16,1-3-4 0,2 4 17 0,-4-1-4 15,4 2 22-15,-4 2 28 0,2 0-50 0,1 1 14 16,-2-3 13-16,-1 1-53 0,3 0 52 0,-3-3-11 16,1-3-26-16,-1-7 35 0,0 4-23 0,0-5 21 15,0 2 35-15,0-2-20 0,0-2-5 16,0 4-6-16,-4-1-41 0,0 2 18 0,2-1 7 0,2 0-8 16,-4 0 35-16,2 0-21 0,0-1 17 15,0 0-8-15,-2-2-27 0,2 4 31 0,1-1-58 16,-2-2 20-16,-1-2 19 0,2 4-6 0,-2-4 40 15,3 4-27-15,-4-1 15 0,1-2-29 0,1 2 9 16,0-5 6-16,-1 6-9 0,2-1 7 0,-2-2-24 16,0 0 31-16,2 2-22 0,-2-2 19 0,2-1 23 15,-2 0-17-15,3 3-13 0,-2-4-2 0,0 1-15 16,0 1 4-16,3-3 21 0,-1 2 6 0,-2-1 0 16,1-2-4-16,2 1-14 0,-1 2-4 0,-2-2 22 15,3 0-13-15,-4-9 9 0,4 11-25 0,-2-1 5 16,2-10 3-16,-1 10 17 0,-2 0 9 15,3-10-42-15,0 10 32 0,0-4-30 0,-2-6 39 0,2 13 22 16,-2-2-33-16,2-5 15 0,-2-6-28 0,2 14-28 16,-1-4 15-16,-2-10 45 0,1 10 21 15,-2 0 5-15,0-10-4 0,-2 11-30 0,2-3-27 16,-2-8 21-16,0 10 0 0,0-1 2 0,-2-9 22 16,-2 11-11-16,2-11 18 0,-2 11-15 0,0-11-6 15,0 12 3-15,-4-12-27 0,2 9-9 0,-2-9 12 16,-2 11-10-16,2-11 15 0,-2 0 4 0,-2 9-3 15,0-9 3-15,-2 0-2 0,-2 0 17 0,0 0-24 16,1 9-10-16,-4-9 8 0,1 0-11 0,-2 0 12 16,-2 0 10-16,0 11-18 0,-1-11 10 15,-2 0-6-15,1 0 9 0,-2 0-6 0,1 9-7 16,-4-9 12-16,1 0-4 0,-2 0 24 0,0 0-29 16,2 0 9-16,-4 0-4 0,0 0-17 0,2 0 34 15,-3 0-21-15,3 0 21 0,0 0-34 0,-1 0 18 16,-1 0-8-16,2 0 9 0,-3 0 19 0,0-10-19 15,0 10-1-15,3-10-36 0,-4 10 30 0,-2 0-15 16,3-9-1-16,-4 9 22 0,1 0 6 0,2-11-6 16,-2 11 18-16,0 0 3 0,0-9-27 0,1 9 11 15,0 0 16-15,-1 0-12 0,2 0 5 0,0-10-11 16,1 10-34-16,0 0 29 0,0 0 3 0,3 0-9 16,0 0 20-16,3 0-5 0,0 0-12 0,1 0 17 15,-1 0 22-15,3 0-37 0,-2 0 26 16,2 10 14-16,2-10-30 0,-2 0-4 0,0 11 6 15,4-11-24-15,-2 0 7 0,-2 0 9 0,3 0-8 16,-4 0 9-16,3 0-12 0,-4 0 23 0,2 0-32 16,-2 0 27-16,2 0 3 0,-2 0-10 0,0-11 14 15,-1 0-26-15,2-2-9 0,-3 2 3 0,0-4 8 16,2 4 20-16,0 0-9 0,2-2-3 0,-2 4 7 16,2-2-24-16,0 3 14 0,2-1 17 0,1 0 0 15,1-2 7-15,0 2-20 0,0-1 7 16,3 0-16-16,-3 1-2 0,0-1 27 0,0-1-29 0,-1 2 9 15,1 0 1-15,-1-2-2 0,-1 5 10 0,2-5-18 16,-1 2 10-16,1 0 18 0,0 2-14 16,0 7 16-16,3-13-19 0,-1 5 3 0,-1 8 7 15,2-12-9-15,-2 12-1 0,1-9-6 0,2 9 0 16,1-8 19-16,-1 8 6 0,-1 0-20 0,3-10 11 16,-2 10-19-16,2-9 13 0,0 9 13 0,-2-11-22 15,-2 11 11-15,5-10 1 0,-4 0-14 0,1 10 25 16,1-14-5-16,-2 3-14 0,1 2 9 0,2-3-17 15,-3 3 5-15,0 0 10 0,0 0-9 0,0 9 14 16,1-14-8-16,-1 2-2 0,0 12 8 0,1-11-25 16,1 11 29-16,-2-12-2 0,1 12 4 0,0-11 2 15,1 11-25-15,-2 0 9 0,1-10-1 0,2 10 8 16,-2 0-2-16,2 0 10 0,0 0-16 16,-2 0 3-16,2 0 11 0,0 0-32 0,-2 0 29 15,2 0-15-15,-2 0 15 0,0 0 4 0,0 0-21 16,0 0 18-16,2 0-16 0,-4 0 10 0,4 0 9 15,-2 0 0-15,2 0-4 0,-2 0-15 0,2 0 12 16,0 0-4-16,2 0-14 0,-2 10 4 0,0-10-2 16,0 0 7-16,0 0 3 0,2 0 11 15,-2 0-15-15,2 0 1 0,-3 0-5 0,4 0 5 0,-3 0 2 16,1 0-6-16,2 0 21 0,1 0-4 16,0 0-3-16,0 0-3 0,0 0-22 0,2 0 5 15,-2 0-1-15,2 0 2 0,-1 0 36 0,2 0-25 16,-1 0 18-16,2 0 8 0,2 0-42 0,-3 0 25 0,2 0-11 15,2 0-16-15,-1 0 39 0,3 0-24 16,1 0-3-16,0 12 7 0,2-12-21 0,0 0 9 16,2 0-49-16,-2 0-30 0,4 0-13 0,0 0-31 15,0 0 23-15,0 0-28 0,4 0-38 0,2 0 6 16,4 11-4-16,0-11 16 0</inkml:trace>
  <inkml:trace contextRef="#ctx0" brushRef="#br0" timeOffset="-99846.23">9654 18164 422 0,'0'0'10'0,"0"0"-2"0,-2 0 24 16,-2 0-13-16,3 0-23 0,-2 0 21 0,1 0-15 0,0 0 19 15,0 0 63-15,1 0-30 0,-2 0-4 16,3 0 27-16,-2 0-52 0,-2 0 45 0,4 0-1 16,-4 0-50-16,2 0 2 0,-2 0-66 0,2 0 34 15,-2 0 18-15,0 0 65 0,2 0 17 0,-2 0-66 16,-2 0 36-16,2 0-66 0,-2 0 22 0,0 0 45 15,-2 0-24-15,2 0-25 0,-2 0 33 0,0 0-30 16,-2 0-44-16,-3 0 47 0,4 0-32 0,-3 0 10 16,0 0 39-16,0 0-36 0,-2 0 19 0,-2 0-8 15,2 0-23-15,0 0 30 0,0 0-17 0,-3 0-7 16,4 0 39-16,-3 0-16 0,-2 0-12 0,2 0 22 16,-2 0-18-16,-2 0-8 0,0 0 10 15,0 0 11-15,4 0-1 0,-4 0 14 0,1 0-9 16,2 0-10-16,-2 0 3 0,2 0-40 0,-2 0 26 15,3 0-13-15,-1 14 4 0,-2-14 34 0,2 0-29 16,-2 15 6-16,3-15-21 0,1 16 17 0,-3-16 10 16,2 19 2-16,-2-19 8 0,0 17-14 0,1-3-22 15,-2-14 9-15,2 15 5 0,0-4-26 0,-2-11 30 16,3 20-20-16,0-7 8 0,-1 2 25 0,1-2-23 16,0 2 7-16,-1-1-7 0,1 0-11 0,0 0 26 15,0-1 15-15,1 2-11 0,0-1-5 16,-1-1-2-16,0-2-39 0,2 4 9 0,1-4 29 0,-3 3-24 15,2 0 35-15,-1-2-15 0,1 1-13 16,1-3 13-16,-1 2 2 0,-1-3 27 0,2 2-8 16,0 3-13-16,-1-4-9 0,2 5-9 0,1-1-7 15,-2-2 7-15,4 2 10 0,-1 1-12 0,1-1 11 16,-1 3 5-16,3-2-34 0,0 2 24 0,1-1 4 16,0 0-1-16,2 3 13 0,3-3 0 0,-1 5 5 15,-1-3-11-15,3 2 22 0,0 0-40 0,0 0 6 16,0 1 2-16,0 1-8 0,0 1 37 0,5 1-16 15,-1 2-18-15,-1 0 23 0,1 1-19 0,2 1-14 16,1 1 36-16,-4-3-24 0,4 1 20 0,0 1 3 16,-1 0-26-16,0-1-4 0,4 1-8 0,-4-3-5 15,4 5 28-15,0-4 6 0,0-1-26 16,3 5 23-16,-1-1-19 0,-1 0-6 0,5-1 32 16,-2 2-2-16,2 2 5 0,0 0-13 0,-2 0 12 15,2 0-16-15,0-1-5 0,-3 1 33 0,3-2-37 16,-3 2 1-16,1-1 29 0,1 1-39 0,-1 0 34 15,-1-1 24-15,2-1-37 0,-1 1 24 0,-1 2-17 16,1-2-16-16,2-1 11 0,0-1-6 0,-1 0-7 16,0-3 7-16,1 0-4 0,-1 1 12 0,1-4-12 15,-1 0-11-15,1-2 14 0,0 0 4 0,1-2-6 16,-1 1 12-16,2 1 4 0,0-1-12 0,0 0 26 16,0-2-14-16,2-1-17 0,-1 1 1 15,4-1-8-15,-1 3 17 0,0-2-2 0,2-1 1 16,2 2-6-16,-2 0 2 0,4-2-8 0,-2 1 19 15,1-1-4-15,0 0-8 0,-1 0 4 0,2-2-9 16,-4 0 5-16,2 3 13 0,0-5-1 0,0 6-11 16,-3-5 4-16,4-3-2 0,-3 4 20 0,-3-4-7 15,2 3-11-15,-1-2-19 0,-2 1 11 0,0-2 8 16,0 1 10-16,-2 1 7 0,2 0-17 0,0-2-7 16,-1 2 7-16,-2-2-2 0,3 0 8 0,0 3-3 15,-2-4-4-15,0 1-8 0,3 0 11 0,-4-2-2 16,3 2-1-16,0-1 15 0,0-5-22 15,-2-5-12-15,5 9 26 0,-3-9-2 0,-1 11-1 0,4-11 10 16,-2 9-7-16,1-9-19 0,0 9 14 16,5-9 3-16,-1 0-12 0,0 0 6 0,1 0 5 15,1 0 4-15,5 0-6 0,-3 0 9 0,2 0-7 16,-2 0-5-16,3 0 7 0,3 0-7 0,-1 0-7 16,-2 0 16-16,2 0-3 0,1 0-1 0,-2 0 4 15,-1 0-21-15,-1 0 18 0,1 0 9 0,-1 0-16 16,-2 0 22-16,-1 0-24 0,0 0-4 0,-2 0 9 15,2 0-6-15,-3 0 8 0,1-9 5 16,-1 4-1-16,0 5 4 0,0-6-6 0,-1 6 1 0,2-9 1 16,-1 5-9-16,1-1 1 0,-1 5-12 0,0-5-6 15,3-2 20-15,2 7 0 0,0-8 11 16,2 2 11-16,-1 1-15 0,4 1-1 0,0-1-21 16,0-1 13-16,2 1-2 0,0-1 7 0,0-1 9 15,2 1-11-15,0-3-9 0,-2 2 13 0,-2-2 4 16,0 1-12-16,0-3 8 0,-4 4-17 0,0-3 3 15,1 1 9-15,-2-2 7 0,-3 2 0 0,2 2-10 16,0-1-2-16,-4 0-4 0,4 0 18 0,-2 2 3 16,1-1 0-16,-2 0-9 0,3 1-6 0,-4 1-2 15,2-1 0-15,0-1 11 0,0 1-32 0,1 1 36 16,-3-1-16-16,1-1 6 0,-1 1 25 16,0-1-25-16,0-2 16 0,-2 3-20 0,2-1 16 15,-4 0-10-15,4-2 6 0,-2 0 3 0,1 0-22 16,-2-3 10-16,1 5-6 0,-2-6 11 0,1 5 4 0,-4-4 0 15,1 2-3-15,-1 0-6 0,-2-1 4 16,-1-1 7-16,1 0-11 0,-4 1 2 0,0-2 12 16,-1 2-8-16,-1-4 5 0,2 3 4 0,-3-2-26 15,-2 0 3-15,0-1 15 0,-1 0-12 0,-1-5 26 16,1 5-1-16,-4-5 3 0,2 0-10 0,-1 0-22 16,-3-1 11-16,2-3-27 0,-3-1 27 0,0-1 7 15,0-3-16-15,0 0 28 0,0 1-29 0,0-2-4 16,0-2 24-16,0 0-37 0,0 3 15 0,0 0 12 15,0 3-27-15,0-1 27 0,0 2 17 0,0 1 0 16,6 0-17-16,-5 3 16 0,2 0-30 16,0 1 8-16,0 2 22 0,-1 0 5 0,0 1-18 15,1 0 1-15,0 2-3 0,-3-2-15 0,3 1 24 16,-3 0-16-16,3-2 10 0,-3 1-18 0,0-1 14 16,0 1 13-16,0-3-15 0,0 1 19 0,0-1-4 15,-4 0-16-15,-1-2 2 0,2 1-2 0,-1 0-14 16,-2-4 22-16,2 2-12 0,-2-1 23 0,-1-5 14 15,1 3-35-15,-1-3 24 0,-2 0-42 0,2-1-3 16,-1-1 27-16,0 2-12 0,-2-1 22 16,3 1 9-16,0 3-23 0,-2 1 15 0,2-1-13 0,-2 5-10 15,4 1 26-15,-1 0-24 0,0 1 13 16,-3 3 0-16,2-2-8 0,0 3 8 0,0-1-6 16,-2 0 2-16,2 0 3 0,-6-2-16 0,4 3 9 15,-1-5-4-15,-3 3 4 0,-3-1 27 0,2 0-19 16,-2 1 7-16,-1-3-13 0,-2 2-9 0,-1 1 12 15,1-3 2-15,-4 3 4 0,3-1 0 0,1 4-2 16,-4-1-13-16,3 0-13 0,1 2 25 0,0 0-1 16,-1 4 5-16,3-2 21 0,-3 2-31 0,0-2-2 15,1 2-2-15,-3 1-2 0,5 1 17 0,-3-4-4 16,1 1-8-16,-1 0 10 0,0-1-19 0,-2-2 10 16,2 1 31-16,0-2-28 0,1 0 7 15,-1-1-5-15,-3 0-24 0,5 1 33 0,-3-1-5 16,1 0-17-16,-1 2 39 0,1 0-30 0,0 0 15 15,3 1 14-15,-2 12-34 0,-1-15 4 0,2 4-9 16,0 11 3-16,0-13 2 0,3 13 10 0,-4-13-2 16,5 13-4-16,-4-13-1 0,4 13-19 0,-2-13 13 15,-1 13-4-15,1-12 27 0,-3 1 0 0,2 11-10 16,-2-12 21-16,-3 3-31 0,2 9 4 0,-4-11-9 16,2 11 4-16,-4-12-17 0,2 12 33 0,-2 0 10 15,-2-10-11-15,2 10 19 0,-1 0-22 0,0 0 11 16,-1 0 0-16,-2 0-11 0,1 0 18 15,0 0-26-15,-1 0-9 0,2 0 28 0,0 0-33 16,-2 0 20-16,2 0 26 0,0 0-48 0,2 0 25 16,-2 0-11-16,-1 0-14 0,4 0 39 0,-3 0-21 15,2 0 25-15,0 0-24 0,-3 10 15 0,3-10-19 16,-1 0-1-16,1 0-5 0,0 0 2 0,0 0-1 16,0 0 21-16,-1 0 8 0,4 0-10 0,-3 0 9 15,0 0-16-15,1 0-16 0,-2 0-1 0,3 0 28 16,-2 0-44-16,1 0 34 0,2 0 14 0,-3 0-50 15,3 0 40-15,-3 0 10 0,3 0-21 16,-1 0 22-16,-1 0-14 0,-1 0-34 0,4 0 8 0,-5 0 22 16,0 0-15-16,5 0 44 0,-4 0-24 0,3 0 4 15,-1 0 2-15,-1 0-19 0,2 0 19 16,-2 0-31-16,1 0 16 0,1 0 1 0,-3 0-6 16,-1 0 27-16,1 0-18 0,-2 0-6 0,2 14 4 15,-2-14-6-15,0 15 27 0,1 0-12 0,-4-15-18 16,3 16 18-16,0-2-25 0,-2-14 23 0,0 16 18 15,0-4-38-15,-2-1 16 0,2 1 0 0,-2-12-21 16,2 18 29-16,-2-2 6 0,4-1-19 0,-3 0 3 16,0 1 4-16,-1-3-2 0,1 0 0 0,2 0 5 15,-1 2-6-15,1-4-19 0,2 0-2 0,-1-2 5 16,0-9-9-16,0 15 39 0,2-4 5 0,0-11-1 16,2 12 0-16,-2-12-44 0,0 11 14 15,4-11 4-15,-2 12 6 0,2-12 12 0,-1 0 0 16,2 0-10-16,-1 9-3 0,3-9 8 0,2 0-48 15,1 0-45-15,2 0-23 0,2 12-43 0,-2-12-80 16,4 0-77-16,1 11-14 0</inkml:trace>
  <inkml:trace contextRef="#ctx0" brushRef="#br0" timeOffset="-92742.82">2530 19474 430 0,'0'0'6'0,"0"0"16"0,0 0 23 16,0 0-16-16,0 0-20 0,0 0 6 0,0 0-43 15,0 0 23-15,0 0 17 0,0 0-17 0,0 0 30 16,0 0-32-16,0 0 4 0,0 0-19 0,0 0-5 15,0 0 31-15,0 0-16 0,0 0 30 16,3 0-35-16,0 0 24 0,0 0-16 0,1 0-14 16,-1 0 34-16,3 0-10 0,-2 0 22 0,2 0-2 15,4 20-7-15,-1 0-14 0,-2-2 30 0,3 4-39 16,0-1 10-16,0 6-29 0,0-1 1 0,0 0 47 16,1-1-24-16,0 3 51 0,-2-3-38 0,-1-3-23 15,0-2-10-15,0-1 2 0,-2-4-18 0,1-4 39 16,-2-11 25-16,0 12-47 0,-2-12 64 0,0 0-23 15,1 0 2-15,1 0-11 0,-1 0-45 0,0 0 12 16,-1 0 1-16,4 0 12 0,-1 0 65 0,0 0-4 16,4-23 2-16,-3-2 44 0,3-6-68 0,3-7 3 15,-3-11-2-15,2-7-24 0,2-10 21 16,-2-3-20-16,2-5 12 0,-1-7 7 0,2 0 6 16,-1 2 11-16,0 2-36 0,-1 4-7 0,2 8-18 15,1 5 16-15,-2 11-22 0,2 7-35 0,-2 8-46 16,2 8-50-16,0 8 22 0,0 18 11 0,4 0-1 15</inkml:trace>
  <inkml:trace contextRef="#ctx0" brushRef="#br0" timeOffset="-91365.29">8233 20039 560 0,'-6'0'16'0,"2"0"-26"0,2 0 54 0,1 0-7 16,-2 0-47-16,-1 0 20 0,4 9-29 15,-2-9-14-15,2 0 37 0,0 0 2 0,0 0-43 0,0 0 46 16,0 0-6-16,0 0 15 0,2 0 11 0,-2 0-32 16,4 0-9-16,-1 0 17 0,-2 0-4 15,1 0 18-15,2 0 5 0,-1 0-39 0,0 0-1 16,3 0 4-16,4 15 8 0,-2 0 6 0,0-4-9 16,2 4 13-16,4-1-3 0,-2 3 1 0,2 0 22 15,-1 2-21-15,0 1 7 0,2-3-17 0,-4 3 21 16,3 0-37-16,-2-5 20 0,1 0 39 0,-2 1-51 15,1-3 41-15,1-2-42 0,-3-11-32 0,0 11 60 16,-1-11-42-16,-1 0 37 0,1 0 10 0,-2 10-22 16,-1-10 25-16,3 0-21 0,-2 0-30 0,0 0 20 15,0 0 28-15,2 0-14 0,1-15 51 0,0 0-16 16,2 2-71-16,-1-5 38 0,2-1-16 16,0-6-19-16,0-4 69 0,0-3-26 0,3 1-22 0,1-7 29 15,-1 1-50-15,1-2 40 0,2-5 11 16,1 4-31-16,-1 1 27 0,4 2-42 0,0-2-74 15,3 3-96-15</inkml:trace>
  <inkml:trace contextRef="#ctx0" brushRef="#br0" timeOffset="-80904.45">9135 20531 408 0,'-5'-9'14'0,"3"9"4"15,-1-10 10-15,0 10 7 0,3-8-2 0,-3 8 8 16,2 0-5-16,1 0 7 0,-3 0-30 0,3 0 9 16,0 0 33-16,0 0-26 0,0 0 34 0,0 0 19 15,0 0-59-15,0 0-5 0,3 0 23 0,1 0-63 16,-4 0 17-16,0 0 19 0,2 0-33 0,-1 9 13 16,2 5 31-16,3 1-21 0,-2 1-6 15,0 5 6-15,-1 2-12 0,3 4 12 0,1 2 14 16,1 6-8-16,0 0-20 0,-1 3-2 0,2 3-15 15,-2 1 45-15,0 2-20 0,1 0 10 0,0 0 17 16,-2 2-39-16,1-6 36 0,-2-2-1 0,-1-3-35 16,-3-3 13-16,2-6-29 0,-1-3 39 0,0-6-12 15,-2-7 5-15,0 1 13 0,0-11-30 0,0 0 39 16,0 0-18-16,0 0 15 0,0 0-15 0,0 0-7 16,0 0-1-16,0 0-5 0,0 0 18 0,0 0-18 15,0 0 30-15,0 0-28 0,2 0-29 16,2 0 51-16,-2 0-61 0,-1 0 45 0,4-11 4 0,0 11-24 15,0-9 47-15,-1 9-30 0,2-8 14 0,0 8-10 16,2-9-6-16,-2 9 8 0,4 0-8 16,0-9 8-16,-3 9-7 0,2 0-1 0,1 0 2 15,0 0-1-15,-3 0 15 0,2 0 16 0,1 0 16 16,0 0-36-16,0 0-36 0,2 0-27 0,-1 0-63 16,6 9-25-16,-5-9-40 0,2 11-51 0</inkml:trace>
  <inkml:trace contextRef="#ctx0" brushRef="#br0" timeOffset="-80564.26">9438 21123 507 0,'0'0'11'0,"0"0"14"0,0 0-12 16,0 0 9-16,4 0-33 0,0 0-10 0,1 0 10 15,-1 0-4-15,3 0 10 0,-1 0 10 0,3 0-5 16,-2 0-14-16,5 0 18 0,-2 0 1 0,2 0-7 16,-3 0 15-16,4 0-15 0,-1 0-17 0,-2 0 13 15,0 0 12-15,0 0 11 0,-2 0-3 0,0 0 13 16,-2 0 9-16,1 0 26 0,-2 0 41 16,-3 11 8-16,2-11-9 0,-2 9-18 0,-1-9-10 15,2 11-25-15,-3-11-8 0,0 9 3 0,0-9-68 16,0 11 27-16,0 1 2 0,-4-2-20 0,-2 1 24 15,2 0-38-15,1 4 16 0,-2 0-15 0,0 1 25 16,0-1 17-16,-1 0 10 0,2-1-16 0,0 1-15 16,0-4-34-16,-2 1-87 0,4-4-41 0,-2-1-19 15,4-7-6-15,0 6-11 0</inkml:trace>
  <inkml:trace contextRef="#ctx0" brushRef="#br0" timeOffset="-79845.24">9736 21113 911 0,'0'0'-11'0,"0"0"0"16,0 0 33-16,0 0 14 0,0 0 10 0,0 0-13 15,0 0-36-15,0 0 16 0,0 9-24 0,0-9 38 16,0 15-16-16,6-3-38 0,-2 2 39 0,2 1-12 15,3 5 10-15,-2 0 10 0,1 6-30 0,2-2-10 16,2 2 15-16,-2 2-10 0,0-1 5 0,0 0 10 16,0-1-17-16,0-4-4 0,-2-4 24 0,-2-1-9 15,-2-2 30-15,0-6 9 0,0 0-30 0,-2-9-1 16,1 0-21-16,-2 0 9 0,-1 0 25 16,0 0-5-16,0 0 7 0,0 0-4 0,0-9 5 15,0-2-18-15,-6-3-9 0,2-5 10 0,-2 2 2 16,1-7 18-16,-1 1-3 0,-1-3-6 0,-1 0-33 15,3 2 5-15,0-1 13 0,1 2-2 0,0 3 5 16,2 2 11-16,2 1-34 0,0-1 20 0,0 3-6 16,0 3 5-16,0 0 29 0,2-1-24 0,2 1 33 15,0 1-42-15,1 2-1 0,-2 1 0 16,1 8-7-16,0-8 31 0,0 8-25 0,1 0-4 0,-2 0-9 16,1 0 10-16,0 0 23 0,-2 0 27 15,2 0-3-15,0 0-24 0,2 18-2 0,-2 0-40 16,2 2 17-16,0 3 2 0,0 4 8 0,-2-2 29 15,2 3-26-15,-2-3-1 0,1 1 16 0,-4 0-31 16,3-2 4-16,-4-4 15 0,2-5-10 0,-2-1 15 16,0-3 7-16,0-5-22 0,0-6 17 0,0 9-16 15,0-9 18-15,0 0-5 0,0 0-45 0,0 0 57 16,0 0-37-16,0 0 22 0,0-11 27 0,0 1-54 16,0-2 50-16,0 1-28 0,4 0-12 0,0 2 37 15,-2-2-36-15,2 0 27 0,-2-2 4 16,2 4-10-16,0-2 10 0,-2 3-5 0,2-1-21 0,0 9-19 15,1-9 0-15,-2 9-3 0,1-9 18 16,0 9 48-16,-2 0-9 0,2 0-28 0,0 0 26 16,-2 0-29-16,1 0-9 0,-2 0 34 0,-1 0-13 15,3 0-29-15,-2 14 29 0,-1-1 17 0,0 2-41 16,0 3 31-16,0-3-20 0,0 7-7 0,0-3 29 16,0-1-4-16,-4 2 8 0,0-2-17 0,2-1 1 15,-3-2 16-15,0-1-15 0,-1-5 3 0,2-1-46 16,0-2-71-16,2-6 11 0,-2 0-28 0,3 0 7 15,-2 0 50-15,3 0-36 0,0-12 18 0,0 5-4 16,0-6-38-16</inkml:trace>
  <inkml:trace contextRef="#ctx0" brushRef="#br0" timeOffset="-79647.77">10150 21301 788 0,'8'13'-11'0,"-6"2"3"16,2-1 13-16,-1 1 22 0,0 2-1 0,0-1-8 16,0-3 5-16,1 2-48 0,0-1 30 0,1-1 4 15,0-1 2-15,1-2 11 0,0 1-20 0,0-2 8 16,1 0-8-16,-1-3-29 0,1-6-46 0,-1 6-23 16,2-6-50-16,-2 0-47 0</inkml:trace>
  <inkml:trace contextRef="#ctx0" brushRef="#br0" timeOffset="-79466.75">10158 21213 581 0,'0'11'11'0,"-4"-11"-10"0,4 0 22 15,0 7-15-15,0-7-28 0,4 0 16 0,1 8-38 16,2-8-25-16,-1 9-23 0,4-4-53 0</inkml:trace>
  <inkml:trace contextRef="#ctx0" brushRef="#br0" timeOffset="-79071.63">10380 21229 854 0,'-8'0'-3'16,"2"0"14"-16,-4 9-7 0,0-9 2 0,3 10 10 15,-4-1-12-15,3 0-17 0,-2-1 6 0,4 1 2 16,3 2-1-16,-4 0 12 0,5 1 9 0,1 0-10 16,1 2-9-16,0 0 16 0,0-2-45 0,3 3 14 15,4-3 18-15,-1 2-9 0,1-5 50 16,2 0-24-16,1 0-21 0,0-2 6 0,0-3-27 16,0-4-1-16,-3 0 33 0,3 0-3 0,-1 0-12 15,-2 0 13-15,-1 0 4 0,0 0-5 0,1-9 20 16,-1-2-14-16,-2 0 3 0,-1-2-4 0,1-2 16 15,-4-5 6-15,0 3-26 0,0-6-12 0,0 2 3 16,-4 1 12-16,-2 0-35 0,2 0 45 0,1 5-24 16,0 0 25-16,-1 6 58 0,2 9 10 0,2-11-14 15,-1 11-16-15,-2 0-9 0,3 0-52 0,0 0 20 16,0 0-13-16,0 0-15 0,0 0 15 0,0 0 6 16,0 0-15-16,0 11 1 0,0-2-11 0,0 0 1 15,0 3-11-15,6 2 22 0,1-1 16 16,0 0-22-16,3 5 41 0,2-1-32 0,1 3-13 15,1-2 30-15,-1-1-16 0,3-2-12 0,-2-1-18 16,2 0-52-16,-4-4-31 0,5-4-28 0,-4-6-15 16,0 0 52-16,0 0 6 0,-3 0-1 0,0 0-12 15</inkml:trace>
  <inkml:trace contextRef="#ctx0" brushRef="#br0" timeOffset="-78860.43">10581 21181 844 0,'-3'0'24'0,"3"0"17"0,-2 0-9 16,-2 12 22-16,3-5-36 0,-1-7-30 16,2 9 32-16,0 0-34 0,0-9 9 0,0 9 3 15,7 1 2-15,-1-10 0 0,0 7 12 0,1 5 7 16,3-6-30-16,-3 2-7 0,4-1 7 0,0-1 15 16,2 3-25-16,0-2 61 0,1 0-23 0,1 1-16 15,-1-3 24-15,2-5-29 0,0 9 18 0,-3-9-18 16,1 0-34-16,2 0-20 0,-3 0-76 0,-3 0-9 15,0 0 13-15,-1-9-83 0</inkml:trace>
  <inkml:trace contextRef="#ctx0" brushRef="#br0" timeOffset="-78636.03">10834 21126 853 0,'0'0'-16'0,"0"8"32"0,0-8 14 0,0 13 19 16,3-13 20-16,0 10-18 0,-3 0-2 0,3-3-29 15,-1 3 35-15,2-1-17 0,0 2-15 0,-1 3 1 16,1 1-40-16,2 3 2 0,1 1-2 0,-1 3 31 16,1 0-11-16,3 4 5 0,-1 1 8 0,1-1-35 15,-3 5 28-15,3-1-23 0,-1 1 17 16,1 1 10-16,0-2-12 0,0-1 25 0,-2 1-27 0,0-3 0 16,2-3-9-16,-2-4-35 0,0-3-34 15,-1-5-37-15,-1-6-58 0,1 0-31 0,-1-6-38 16</inkml:trace>
  <inkml:trace contextRef="#ctx0" brushRef="#br0" timeOffset="-78238.52">11101 21283 1035 0,'0'0'-6'0,"-4"0"2"16,-1 0-4-16,1 0 15 0,1 0-18 15,-1 5 23-15,-2 4 15 0,2-1-25 0,0 1 6 0,-1 2-8 16,2-2-9-16,0 4-2 0,-1-2 7 16,3 0 6-16,-1 4-5 0,2-3 15 0,0 2 7 15,0-2-19-15,0-1 2 0,6 0-7 0,-2-1-1 16,2-2 14-16,1-3 10 0,0 0-21 0,2 0 19 16,0-5-54-16,-1 0 33 0,2 0 15 0,-1 0-17 15,1 0 34-15,0 0-51 0,-1-9 28 0,-2-1 14 16,0-1-16-16,1-3 4 0,-3 0-21 0,0-1-13 15,-1 2 21-15,-3-5 22 0,2 1 2 0,-3-1 7 16,0 2-20-16,0 0 5 0,0 2-1 16,-4 1 23-16,2 2 33 0,-2 2-26 0,1 9 23 15,3-6-22-15,-1 6-3 0,-1 0-3 0,2 0-14 16,0 0-14-16,0 0 3 0,-2 0 2 0,2 0-8 0,0 0-2 16,0 0-10-16,0 9 9 0,5-1-7 15,0 1 26-15,0 0-28 0,4 0 14 0,-2 2-33 16,6 2-39-16,-3-2-45 0,3 0-77 0,0-2-35 15,5-1-80-15</inkml:trace>
  <inkml:trace contextRef="#ctx0" brushRef="#br0" timeOffset="-76146.95">11656 21211 855 0,'-9'-13'2'16,"3"3"30"-16,-1 0-2 0,4 4 0 0,-1 6-4 16,2-9 7-16,2 9 13 0,-2 0 18 0,2 0 20 15,0 0-35-15,0 0 13 0,0 0 19 0,0 0-18 16,4 0 1-16,0 0-18 0,2 0-32 0,0 15-16 16,2 0 11-16,2 3-17 0,2 4 8 0,0 2 17 15,2 2-7-15,2 2 3 0,-2-1-23 0,1 2 7 16,-2-3-1-16,0-2 1 0,-2-2 19 0,-1 1-7 15,0-6-20-15,0 1 18 0,-4-4-21 0,0-4 10 16,-2-2 22-16,1 0-18 0,-4-4 10 0,1-4-8 16,0 0 0-16,-2 0-1 0,0 0 8 15,0 0-2-15,-4-7-10 0,-2 0 9 0,2-6-19 16,-3-4 23-16,-2 1-7 0,-1-6-1 0,0-4 14 16,-2 0-28-16,2-3 20 0,-1 0-13 0,-2 3-2 15,4 0 18-15,5 0-31 0,-3 3 26 0,4 4 8 16,-2 3-20-16,5-1 26 0,0 5-24 0,0 0-4 15,0 3 1-15,0 3-7 0,2 6 8 0,2-8 2 16,0 2-8-16,1 6 16 0,-2 0-5 0,1 0-12 16,2 0 14-16,-2 0-11 0,2 0 19 0,0 0-3 15,1 0 20-15,-1 11-14 0,1 7-26 0,1-2 8 16,-2 3-8-16,4 1 6 0,-2 1 11 0,0 4 8 16,-2-4-24-16,0 2 11 0,0-2 14 0,1-1-14 15,-2-2 19-15,-3-2-7 0,2-4-29 16,-2-3 22-16,0 2-14 0,-2-7-26 0,2-1 14 15,-2-3-1-15,0 0-3 0,3 0 35 0,-2 0-12 16,-1 0 12-16,2-7-17 0,2 2 2 0,0-3 12 16,1 1-9-16,0-1 19 0,1 1-2 0,-2-4-17 15,2 2-17-15,-1 3 10 0,0-3-5 0,0 2 28 16,0 1 2-16,0-1-13 0,1 2-13 0,-1 5-3 16,0-6-4-16,0 6 7 0,0-4 18 0,-2 4-3 15,1 0 9-15,0 0-11 0,1 0 3 16,-1 0-1-16,2 0 18 0,-3 6-1 0,1 3-6 0,0 3 1 15,1 0-20-15,-1 5 15 0,-1-1-4 0,0 0-10 16,-2 1 14-16,1-2-9 0,-2 0-2 16,0-2 21-16,0-1-22 0,0-3 20 0,0 0-8 15,-6 1-12-15,4-5-40 0,-2 0-32 0,0-5-49 16,-2 0-2-16,2 0-23 0,-2 0 17 0,0-8 33 16,0-1-25-16,2-3 68 0,-2-2-24 0,0-1 33 15,2-2 2-15,3-1 30 0,-2 1 7 0,3 2-3 16,0-2 21-16,0 0-20 0,0 2 6 0,4 4-5 15,-2-2 17-15,2 2-14 0,-1 2 36 16,0 0-30-16,-1 2 5 0,3 1-1 0,-4 2-39 16,4 4 57-16,-1-5-16 0,-1 5 9 0,0 0 25 15,-2 0 8-15,3 0 8 0,-4 0 5 0,2 0 21 16,-2 0 1-16,4 0-11 0,-2 0 17 0,1 6-30 16,-2 3-40-16,3-2 1 0,1 4-1 0,0 0 22 15,1 0 7-15,0 4-8 0,0-4-43 0,1 1 11 16,0 0-12-16,-1-1 10 0,0 0 24 0,4-2-45 15,-3 0 22-15,0-3-21 0,-1 2 4 0,0-4 17 16,2-4-14-16,-2 0 18 0,3 0-4 0,-4 0-3 16,1 0 11-16,0 0-9 0,0 0-5 0,2 0 1 15,-2-7-2-15,0-2-12 0,-2 1 20 0,1-1-13 16,-1-2 5-16,-3 0 28 0,1-2-20 0,-2-1 2 16,0 3-9-16,0 0-10 0,0-2 5 0,0 5 9 15,-2-1-10-15,-2 4 16 0,0 5 5 16,2-6-11-16,1 6 11 0,-2 0-12 0,2 0 6 15,-2 0 1-15,1 0 2 0,1 0 3 0,-2 0-14 16,3 0 9-16,0 0-27 0,0 0-10 0,0 0 18 16,0 0 0-16,0 0 15 0,0 0 1 0,4 6-27 15,2-1 17-15,-2 1-6 0,2-1 18 16,3 4 2-16,-2-1-11 0,3 1-9 0,3 0-2 0,-4-3 9 16,4 3 6-16,-2-3 9 0,4-1-20 0,-4 2-23 15,2-7-24-15,-1 0 3 0,-2 0-30 0,0 0 6 16,-3 0 46-16,2 0-38 0,-2-7 36 0,-3-4-2 15,0 2-37-15,-4-6 50 0,0 2-10 0,0-5 5 16,-4 1 8-16,-2-1-3 0,-2 1 14 16,2-1 14-16,0 3-5 0,0 4 5 0,1 2 7 15,0 0-10-15,0 9-7 0,0 0 41 0,-1 0 13 16,2 0 28-16,3 0-21 0,-4 0-40 0,4 0-28 16,-2 0-9-16,-1 0 25 0,4 0 1 0,-2 0 1 15,2 0-31-15,-1 0 30 0,1 7-25 0,0 1 4 16,0 1 27-16,3 2-19 0,4 2 1 0,-1-2 14 15,1 5-15-15,2-1-3 0,-2 0 10 0,3-1 4 16,0 1-15-16,0-4 7 0,0 4 8 16,0-6-26-16,0 2 26 0,-1-3 1 0,-2-1-2 15,-1 0-2-15,0-7-4 0,1 4-1 0,-1-4-5 16,-1 0 19-16,-3 0-19 0,2 0 5 0,1 0-8 16,-4 0-6-16,2-6 20 0,-2 1-4 0,1-2 16 15,-2-1-3-15,0 3 6 0,0-3-11 0,0-2-14 16,0-2 13-16,0 3-31 0,-6-2 12 0,6 3-1 15,0-1 13-15,0-2 15 0,0 1-10 0,0 2-15 16,6-1 9-16,-2 3-20 0,0-3 20 0,-2 4 18 16,2-1-18-16,0 6-6 0,-2-6 4 0,1 6-2 15,-2 0 9-15,2 0-4 0,0 0-5 0,0 0-9 16,0 0-7-16,4 0 28 0,-1 0-6 16,1 0 17-16,3 0-29 0,0 11 25 0,3-1-13 0,0 1-8 15,0 0 9-15,-1-2-9 0,2 2-5 0,-4 0-18 16,2-4-49-16,-2 2 6 0,1-4-17 15,-2 0-2-15,-2-5 60 0,-1 0-39 0,-2 0 23 16,1 0 28-16,0-8 7 0,-2-3 25 0,-3 4-2 16,0-4 0-16,0 0-19 0,0 0 3 0,0 1 13 15,-3 0-16-15,-2 1 19 0,0 3-12 0,1-3 2 16,2 3-3-16,-2 1-6 0,3 5 37 0,-4 0 21 16,4-6 40-16,-3 6 6 0,2-7 1 0,-1 7-56 15,-1 0-23-15,2 0 9 0,1 0-49 0,-3 0 22 16,1 0 16-16,1 0-14 0,1 0 10 0,-2 9 3 15,3 0-6-15,-1 0-18 0,1 2-3 0,0-1 3 16,0 0-8-16,4 2 7 0,-1 1 8 0,4-2-7 16,-1 0 6-16,0-2 5 0,2 2-14 15,-1-2 20-15,2-2-16 0,1-2 10 0,-3-5 15 16,3 0-29-16,-1 0 6 0,1 0 9 0,-1 0 11 16,-2-12 5-16,0 0 0 0,-2-2-3 0,-1-2-16 15,-3-2 3-15,-1-3-2 0,0 1-7 0,0 0-1 16,-4-4-1-16,-2 4-3 0,2 0 2 0,1 2 15 15,-1 1 1-15,-1 2-9 0,1 4 11 0,1 5-27 16,3-3 36-16,-3 9-15 0,3 0-21 0,0 0 21 16,0 0-27-16,0 0 6 0,0 0 8 15,0 0 16-15,5 0-26 0,-1 0 28 0,-1 0 6 0,1 11-21 16,2-1 12-16,3 1 8 0,-1 1-16 16,1 2 25-16,4 2 2 0,-2 0-13 0,0 2 19 15,0 1-12-15,-1-1 10 0,0 1-2 0,0-3-3 16,0 5-25-16,-1-3 3 0,-3-2-1 0,-2 3 0 15,-1-3 20-15,1-1 2 0,-4 0-7 0,0 1-8 16,0-3 4-16,0 0-11 0,-4 0-5 0,-2-2 10 16,0 1-1-16,-4-1 5 0,3-5 0 0,-3 3-26 15,1-5-37-15,-5-2-41 0,3-2-13 0,-1 0-23 16,-1 0 4-16,0-6 14 0,0-5-10 0,2-1 9 16,2 2 5-16,0-6 1 0,5 1-48 15</inkml:trace>
  <inkml:trace contextRef="#ctx0" brushRef="#br0" timeOffset="-75777.42">12832 20983 1138 0,'0'0'14'0,"0"0"13"0,0 0 3 15,0 11-6-15,-4-1 4 0,-1 2-9 0,2 1 12 16,0 2-11-16,2 2 0 0,-3 1-2 0,2 2-21 15,2 4 21-15,0 1-33 0,0-1 11 0,6 2 14 16,-2-2-4-16,-1-2-9 0,3 0 4 16,-2-2 2-16,2-5-12 0,-2-2 31 0,2-4-28 15,0 0-10-15,1-9 12 0,-1 0-6 0,0 0 28 16,-1 0 1-16,1 0-9 0,0 0 5 0,1-9-20 16,0 0 8-16,-2 0 16 0,-1-3-16 0,-2-2 7 15,0-1-2-15,0-1-9 0,-1 1 9 0,-1 0-20 16,0-1 5-16,0 2 12 0,0 2-10 0,0 3 18 15,0 0-12-15,0 3-6 0,0 6 2 0,3-5 0 16,-3 5 6-16,0 0 1 0,2 0 7 0,-1 0-9 16,-1 0-4-16,3 0 2 0,-2 0 4 0,2 0-3 15,0 0 10-15,4 7-10 0,3 0 9 16,-1 1 2-16,4 1 6 0,1-3-11 0,2 3-34 16,0 0-61-16,4-2-84 0,-1 2-55 0,1-3-132 15</inkml:trace>
  <inkml:trace contextRef="#ctx0" brushRef="#br0" timeOffset="-73342.2">10344 21646 498 0,'-4'0'-5'0,"3"0"37"0,-1 0-6 15,-1 0 16-15,-1 0-1 0,1 0-24 0,-1 0 44 16,-1 0-8-16,4 0 6 0,-2 0 15 0,-1 0-38 16,2 0 19-16,2 0-6 0,-1 0-28 0,-2 0-4 15,3 0 0-15,0 0 10 0,0 0-13 16,0 0-2-16,0 0-15 0,0 0 4 0,0 0 21 15,4 0-2-15,-2 8-16 0,2 1-7 0,0 2-5 16,1 3 9-16,0 1 19 0,4 6-43 0,0 2 40 16,-1 3-8-16,3 0-17 0,-4 3 57 0,3 3-78 15,0-3 41-15,-1 0-7 0,-2 0-23 0,1-3 57 16,-2 3-43-16,0-5 11 0,1-2 7 0,-1-3-22 16,-3-3 18-16,1-6-11 0,-1 1 1 15,-2-11 1-15,-1 9 8 0,0-9-5 0,0 0-19 0,0 0 14 16,0 0-17-16,0 0-7 0,0 0 60 15,0 0-24-15,0 0-28 0,0 0 21 0,0-9-16 16,0 9 2-16,0-8 26 0,0-1-19 0,5 0-9 0,-4 3 4 16,2-3 15-16,3 0 27 0,-5 2-29 15,4-3-14-15,-1 1 2 0,-1 3 0 0,1 1 14 16,-1 5 14-16,0-9-7 0,1 9-25 0,1-5-2 16,-1 5 13-16,0 0-22 0,-1-7 2 0,3 7 25 15,1 0-28-15,-1 0 31 0,0 0-2 0,1 0-22 16,1 0 52-16,3 0-38 0,-3 0-20 0,1 0 17 15,1 0-70-15,0 7-52 0,0-7-2 0,0 5-62 16,-1-5 1-16,-2 6 2 0</inkml:trace>
  <inkml:trace contextRef="#ctx0" brushRef="#br0" timeOffset="-72956.18">10569 21904 548 0,'0'0'3'15,"0"6"-15"-15,0-6-4 0,0 5 25 0,0-5-22 16,0 0 25-16,0 7-1 0,0-7-21 0,3 0 6 16,3 5-3-16,-2-5 14 0,2 6-29 15,4-6 11-15,-3 5 4 0,0-5 7 0,2 6 22 16,1-6-22-16,-3 0 5 0,5 0-11 0,-2 6 9 15,0-6 13-15,3 0-16 0,-3 0-4 0,2 0-17 16,-1 7 24-16,-1-7-2 0,3 0 9 0,-5 5 46 16,0-5 15-16,2 6 32 0,-3-6 31 0,-1 10-38 15,0-4-8-15,-2 4-57 0,-1-2-28 0,0 3 1 16,-3-1 6-16,0 4 39 0,0 1-13 0,0 1-32 16,-3 0 6-16,0 3-25 0,-2-1-1 0,-1 0 34 15,-3 2-18-15,3-2 16 0,1-1 0 0,-4-3-4 16,3 1-50-16,0-2-96 0,2-3-83 0,-2-4-74 15,5-1 18-15</inkml:trace>
  <inkml:trace contextRef="#ctx0" brushRef="#br0" timeOffset="-66749.52">10961 21756 321 0,'0'0'1'0,"0"0"9"0,-3 0-16 16,3 0 23-16,0 0-3 0,-4 0 9 0,4 0 17 16,0 0-37-16,0 0 9 0,-1 0-6 0,-1 2 20 15,-1 2 18-15,3-2-6 0,-1-2 5 0,1 0-38 16,-2 3 12-16,2-3-10 0,0 0 10 0,0 0 23 16,0 0-24-16,-2 0 14 0,2 0-36 0,0 0 13 15,-2 0 20-15,2 0-26 0,0 0 22 16,0 0-1-16,0 0-37 0,0 0 43 0,0 0-26 0,-3 0-1 15,3 0 30-15,0 0-15 0,0 0 1 0,0 0-7 16,-1 0-26-16,1 0 26 0,0 0 7 16,-2 0-19-16,2 0 13 0,0 0-37 0,0 0 38 15,0 0-17-15,0 0 34 0,0 0-13 0,0 0-27 16,0 0 13-16,0 0-15 0,0 0 2 0,0 0 10 16,0 0 5-16,0 0-5 0,0 0 9 0,0 0-7 15,0 0 36-15,0 0-19 0,0 0 32 0,0 0-8 16,0 0-4-16,0 0-5 0,0 0-21 0,0 0-7 15,0 0-4-15,0 0 26 0,0 0-21 16,0 6-14-16,0-6-10 0,0 6 4 0,0-1 10 0,0-1 19 16,0-2-7-16,0 1-25 0,0 1 21 15,0-4-7-15,0 5 4 0,0-1-2 0,3-4-10 16,-3 2 12-16,3 3-12 0,1-1 30 0,-4-4-21 16,2 3-10-16,-1 2 19 0,-1-5-11 0,3 3 6 15,-1 3-1-15,-1-3 6 0,2 1-19 0,-2-2 21 16,-1 3 38-16,3-1-52 0,-3-4 2 0,2 2-17 15,-1 1-10-15,-1-3 32 0,0 0 2 0,0 0 7 16,0 0-7-16,0 0-7 0,0 0 2 0,0 0 0 16,0 0-10-16,0 0 40 0,0 0-15 0,0 0-11 15,0 0-2-15,0 0-40 0,0 0 33 0,0 0 8 16,0 0-7-16,0 0 37 0,0 0-17 0,0 0-18 16,0 0 33-16,0 0-36 0,0 0 11 0,0 0 9 15,0 0-44-15,0 0 22 0,0 0-24 16,0 0 18-16,0 0 22 0,0 0-14 0,0 0 18 15,0 0-9-15,0 0-1 0,0 0-8 0,0 0 1 16,0 0 2-16,0 0-8 0,0 0 10 0,0 0 0 16,0 0 10-16,0 0-6 0,0 0 3 0,0 0-13 15,0 0-1-15,0 0 18 0,0 0-17 0,0 0 9 16,0 0 2-16,0 0 5 0,0 5 0 0,0-5 14 16,0 4-14-16,3-1-22 0,1 2 22 0,-2-2-22 15,-1 0-6-15,2 4 20 0,-1-2-10 0,0 1 14 16,1 4 7-16,3-1-18 0,1 1-8 15,-4 1 11-15,4 1 11 0,-4 0 1 0,4-1-7 0,-1 4 2 16,-3-3-3-16,4 0 10 0,-4-1 11 0,4 0-35 16,-1-2 7-16,-3 2 0 0,1-4 4 15,1 1 0-15,-1-1 8 0,0 1-1 0,-1-3-28 16,0-1 27-16,-1 1-9 0,0-5-20 0,1 6 49 16,-3-6-13-16,3 7-9 0,-1-7 22 0,-2 0-43 15,0 0 17-15,0 0 0 0,0 0-10 0,0 0 28 16,0 0-16-16,0 0 1 0,0 0 10 0,0 0-8 15,1 0-11-15,-1 0 1 0,0 0-15 0,0 0 6 16,0 0 24-16,0 0 8 0,0 0 11 16,0 0-14-16,0 0-10 0,0 0-11 0,0 0-13 15,0 0 34-15,0 0-23 0,0 0 22 0,0 0-16 16,0 7 2-16,0-7 5 0,0 6-11 0,3-6 17 16,-3 0-15-16,1 0 22 0,-1 7-4 0,0-7-3 15,0 0-11-15,3 0 3 0,-3 0-5 0,0 0 2 16,0 0 16-16,0 0-30 0,0 0 15 0,0 0 4 15,0 0-14-15,0 0 30 0,0 6-40 0,2-6 25 16,-2 0 2-16,0 0-11 0,0 0 13 0,1 0-6 16,-1 0-16-16,0 0 4 0,0 0 19 0,0 0-14 15,0 0 19-15,0 0-26 0,0 0 16 0,0 0-9 16,0 0-21-16,0 0 41 0,0 0-24 0,0 0 9 16,0 0 48-16,3 0-54 0,1 0 5 15,-2 0-14-15,-1 0 7 0,4 0 4 0,-3 0-10 0,1 0 10 16,0 0-34-16,0 0 23 0,1 0 23 15,-1 0 8-15,0 0-1 0,0 0-7 0,-1 0-14 16,0 0-10-16,1 0 19 0,0 0 20 0,-1 0-8 16,0 0-15-16,1 0-6 0,0-6 15 0,-1 6-5 15,-1 0 14-15,4-4-14 0,-3 4-29 0,1 0 17 16,4-5 7-16,-5 5-13 0,-1-4 23 0,4 4-5 16,-1-5 9-16,-3 5-2 0,4-6-5 0,-1 6-18 15,-2 0-36-15,2-4-22 0,0 4-44 0,-2-5-43 16,0 0-25-16,4-1-43 0</inkml:trace>
  <inkml:trace contextRef="#ctx0" brushRef="#br0" timeOffset="-66246.34">11290 21986 511 0,'0'2'-3'0,"0"1"1"0,0-3 0 0,0 0-9 15,0 0 3-15,0 0 3 0,4 0 14 16,-1 0-6-16,1 0 4 0,-1 0-11 0,2 0-25 0,-1 0 27 16,0-5-4-16,2 1 6 0,-2 1 25 15,2 1-17-15,-2-2 3 0,2-1-2 0,0 3-23 16,0-3 18-16,-2 1-43 0,0-1 31 0,-2 0 12 15,-1 2 10-15,2-3 36 0,-3 4-9 0,0-1 36 16,0 2-3-16,0 0-11 0,0 1-1 0,-4 0-41 16,-2-2-11-16,0 2 3 0,0-2-3 0,-1 2 1 15,2 0-28-15,-1 0 22 0,-2 0-10 0,1 0 13 16,2 0 20-16,-3 0-7 0,4 0-38 16,-2 0 6-16,2 0 20 0,2 4-26 0,-2-2 55 15,1 3-19-15,2-1-10 0,-1-4 17 0,2 2-25 16,-2 1-27-16,2-3 2 0,0 5 8 0,0 0 21 15,0-3 12-15,4 3-3 0,0 2-25 0,0 1 1 16,2 0 17-16,0 2-25 0,4-1 17 0,-3 2-6 16,4 0-5-16,-1-2 36 0,0 3-20 0,2-4-8 15,-3-2 14-15,1 3-32 0,2-3 41 0,-3 2-20 16,-1-2-5-16,-1-2 23 0,2-4-21 0,-2 6-8 16,0-6 19-16,1 0-7 0,0 0-2 0,1 0-4 15,-2 0-48-15,0 0-20 0,2 0-20 0,-1-6 1 16,0-2-11-16,-2-2-12 0,-2 1-32 15</inkml:trace>
  <inkml:trace contextRef="#ctx0" brushRef="#br0" timeOffset="-65590.17">11507 21874 625 0,'0'4'-10'16,"0"1"1"-16,0 1 12 0,0-1-3 0,0 2 33 15,0 0 13-15,2 1-24 0,2 0 3 0,0 1-5 16,-2 2 0-16,2-2 6 0,2 2 12 0,0-2-45 16,0 5-1-16,1-2 15 0,0 1-25 15,-1-3 36-15,2 1-7 0,-2-1-2 0,0 1-10 16,2-2-5-16,-2-3-6 0,-3 1 8 0,4 0 29 16,-5-4-16-16,2-3-4 0,0 3-27 0,-2-3 11 15,2 0 7-15,-4 0 2 0,2 0 8 0,-2 0-11 16,0 0-1-16,0 0 16 0,0 0 2 0,0-5-22 15,0 2 21-15,2 0-30 0,-2-3 2 0,0 3 28 16,0 0-16-16,0-5 8 0,0 2-22 0,2-3 13 16,-2 3-16-16,0-3 17 0,0-2 22 0,0 2-18 15,0 1 23-15,0-1-28 0,0 0-2 0,3 0 18 16,-3 3-9-16,0-2-2 0,1 2 19 0,-1 0-33 16,2 2 2-16,-1-1 20 0,-1 2-24 0,3 1 15 15,-1 0 0-15,0 0 9 0,0 2 6 16,-2 0-13-16,3 0 2 0,-2 0-6 0,-1 0 9 15,2 0 13-15,0 0 16 0,0 0 19 0,1 4-14 16,-2 1 13-16,5 1-29 0,-2 1-11 0,2 1 15 16,0-1-20-16,2 0 8 0,-2 2-27 0,2 3 2 15,0-4 24-15,1-2-12 0,-4 3 14 16,0-4-4-16,-2-1-36 0,-2 1 26 0,2-5-16 0,1 0-9 16,-4 0 24-16,2 0-13 0,1 0 15 0,-2 0 1 15,-1 0-26-15,2-5 23 0,2 1 2 0,-4-1-3 16,3 2 18-16,-2-3-28 0,-1 1 11 0,2 0 9 15,0-2-23-15,-2 0 16 0,2 1 5 16,-2-2-48-16,0 2 52 0,3-1-9 0,-2-3-19 16,-1 6 60-16,0-3-49 0,2 2-24 0,-2 1 25 15,3-1-10-15,-2 1 7 0,-1 2 42 0,2 1-28 16,0-1-2-16,-2 2 0 0,2 0-33 0,-2 0 34 16,3 0-27-16,-2 0 45 0,-1 0-7 0,4 0-17 15,-2 0 27-15,1 0-38 0,2 0 26 0,0 5-13 16,1 4-6-16,-1-4 17 0,1 1-2 0,3 0-1 15,-2 1 1-15,3-1-71 0,-1 1-38 0,-2-3-38 16,-1 1-43-16,2-1-3 0,-2-3 0 0</inkml:trace>
  <inkml:trace contextRef="#ctx0" brushRef="#br0" timeOffset="-65130.77">11777 21672 600 0,'0'0'3'16,"0"5"8"-16,0-1-10 0,0-2 5 0,0 4-5 15,0-1 21-15,4 4 6 0,2-3 2 0,-2 5 12 16,5 0-35-16,-3 1 16 0,1 1-4 0,1 2-6 16,0 0 8-16,0 1-17 0,0-1 4 0,0 2 0 15,1-3-24-15,-2-1 15 0,-1 0-5 0,0-4-5 16,1 0 27-16,-4-1-19 0,1-1-6 15,-1-4 28-15,-2 0-22 0,1-1 11 0,1-2 1 16,-2 0-20-16,-1 0 10 0,0 0-11 0,0 0-5 16,2-3 6-16,0-1 4 0,-2 0 12 0,2-2 1 15,-2 0-14-15,3 1 3 0,-2-2-24 0,-1-1 27 16,2-1-15-16,0 0 11 0,-2-2 22 0,2 2-8 16,1 0 7-16,-2-2 0 0,4 4-23 0,-4-1 14 15,3 2 12-15,-2-1-31 0,2 3 31 0,0 0-24 16,-2-1-6-16,2 4 29 0,0 0-22 0,2 1 11 15,-1 0 34-15,0 0-4 0,1 0 26 16,0 7-15-16,0-1-26 0,2 3 9 0,-2-3-29 16,0 5 23-16,2-1-7 0,-2 1-16 0,-1 1 11 15,0-1-16-15,-3 4-10 0,2-1 7 0,0 1 20 16,-2-1 6-16,-2 1 4 0,0-4 2 0,0 2-10 16,0-2-52-16,0-2-49 0,-4-1-2 0,1-3-63 15,-2-1 26-15,1 2 4 0,0-6-18 0,2 0 35 16,1 0-29-16</inkml:trace>
  <inkml:trace contextRef="#ctx0" brushRef="#br0" timeOffset="-64696.98">12101 21797 1037 0,'0'2'8'0,"0"5"-30"16,0-3 25-16,0 3 0 0,0-1-4 0,0-1 33 16,0 4-31-16,0-1-14 0,0 1 4 0,0-1 5 15,0-1 0-15,0 2 24 0,0 0-8 0,0-4-21 16,0 1-10-16,0 0-8 0,4-3 9 16,-2-2 6-16,2 3 22 0,-2-4-7 0,2 0-11 0,0 0 7 15,-2 0-15-15,2 0 22 0,2 0-6 0,-2-4-7 16,2 0 26-16,-2 0-46 0,2 1 21 15,-2-2 6-15,-2 0-6 0,2-4 15 0,0 3 1 16,-2-3-21-16,-2 0-10 0,3 3 25 0,-2-3-13 16,-1 1 19-16,0 0 3 0,0 2-16 0,0 0 6 15,0 2 14-15,0-1-4 0,0 2 1 0,0 3 2 16,0 0-13-16,0 0 15 0,0 0 10 0,0 0-12 16,0 0 9-16,0 0-43 0,0 3 15 0,0-3 1 15,2 5 5-15,0-4 20 0,0 2-20 0,2 0 2 16,-2 3-19-16,2-1 18 0,5 1 4 15,-4 0-17-15,3 0-3 0,0-1-69 0,1 1-12 16,-2 1-39-16,3-2-14 0,-1-2 59 0,-2-3-10 16,2 0 42-16,-2 0 21 0,-1-3-35 0,2-3-24 15</inkml:trace>
  <inkml:trace contextRef="#ctx0" brushRef="#br0" timeOffset="-64230.23">12293 21733 825 0,'0'0'15'0,"0"0"-10"0,0 0 34 0,0 4 1 16,-3 1-2-16,-1-3 2 0,1 5-29 0,1-2-9 16,1 1-12-16,1-1 0 0,0 6 15 0,0-3-3 15,0 2 3-15,6 1 18 0,-2-1-22 16,-1 1 7-16,1 0-8 0,2-2-8 0,-2 0-26 16,2-3 13-16,0 0 3 0,2 1 5 0,-2-5 36 15,0 0-5-15,3-1-15 0,-2-1-5 0,1 0 0 16,1 0-20-16,0-3 33 0,-1-1-7 0,1-3-5 15,-3 1 18-15,0-1-21 0,-1-2-12 0,0-2 9 16,-4 3-5-16,-1-4 22 0,0 4-10 0,0-2-3 16,0 2 3-16,0-1-8 0,-4 2 9 15,2 2-6-15,2 2 15 0,-4-3-6 0,4 6 26 0,0 0 10 16,0-2-12-16,0 2-6 0,0 0-22 0,0 0 20 16,0 0-7-16,0 0-5 0,0 0 13 0,0 0-24 15,0 0 0-15,0 0 11 0,3 2-9 0,0 2 0 16,0-2 14-16,1 1-16 0,-3 1 14 15,4-2-6-15,-1 4-17 0,2 3 17 0,1 0 9 16,2 2-15-16,2 1 27 0,2 2 0 0,0 4 10 16,2-3 9-16,0 1-14 0,-3-1-14 0,2 2-6 15,-2-1 10-15,-2 0 4 0,-1 1 10 0,-2-2-27 16,0 0 7-16,-1-1 2 0,-2 1-15 0,-1-1 14 16,0 0-8-16,-2-2 5 0,-1-3-7 15,0 3 4-15,0-3-43 0,-7 2-32 0,0-2-15 16,1-4-54-16,-4-1-6 0,3-1-58 0,-3-3-2 0,-5 0 23 15,1-7 23-15,2-4 23 0,-2 0 33 16</inkml:trace>
  <inkml:trace contextRef="#ctx0" brushRef="#br0" timeOffset="-63870.21">12601 21777 1156 0,'0'0'12'0,"3"0"-10"16,-3 0 12-16,0 0 2 0,0 5-13 15,0 1 4-15,0-1-7 0,0 4 13 0,0-1-8 16,0 2-1-16,0-2-1 0,0 5-27 0,3-2 18 0,1-2 13 16,-1-1-13-16,0 1 19 0,1-4-25 15,-2 1-3-15,2-1 11 0,-1-1-8 0,0-4 10 16,1 0-1-16,-1 0-15 0,0 0-1 0,1 0-2 15,-1 0 6-15,0-4 5 0,1-1 15 0,1 3 19 16,-1-4 10-16,-1 2-30 0,1-4-7 0,-1 2-1 16,3 0-29-16,-3 1 35 0,1-2 14 0,-1 1-9 15,0 1 6-15,1-1 3 0,-1 3-34 0,0-2-14 16,1 3 15-16,-1 1 2 0,0-2 18 0,3 2 3 16,1-1 2-16,-4 1 1 0,6 1 8 0,-1 0-2 15,0 0-20-15,2 0-39 0,1 0-31 16,2 4-34-16,0-1-23 0,4 0-26 0,-1-3-61 15</inkml:trace>
  <inkml:trace contextRef="#ctx0" brushRef="#br0" timeOffset="-62457.3">13055 21628 699 0,'-1'0'17'0,"1"0"1"0,0 0 5 15,0-2-1-15,0 2-6 0,0-2 15 0,0 2-5 16,0 0 0-16,1 0 6 0,2 0-7 0,-1 0 8 15,-1 4-6-15,3 2-12 0,1 3-1 0,1-1-8 16,2 4 11-16,2-1-18 0,0 7 9 0,0 2 5 16,3 1 2-16,0-1-1 0,0 3-12 15,0-3-13-15,0 1 7 0,-3-4-5 0,3 3-8 16,-5-5 39-16,0-3-26 0,-1-4 4 0,-1 1 0 16,-1-3-33-16,-3-3 25 0,1-3 10 0,0 0-6 15,-3 0 22-15,2 0-46 0,0-3 35 0,-2-3-5 16,2 0-29-16,-1 1 50 0,-1-2-25 0,0 1 17 15,0-5-5-15,0 0-13 0,0 0-3 0,0-3-33 16,0 0 63-16,0-2-1 0,-3 1-10 0,3-3 21 16,-4 3-48-16,1-1 7 0,0 1 14 0,3 0-6 15,-2 4 4-15,2 0-21 0,0 2 7 0,0 0 14 16,0 3-1-16,0 1 20 0,0 1-21 0,0 2-7 16,0-1 7-16,0 3 1 0,0 0 3 0,0 0-7 15,0 0-8-15,0 3-2 0,0-1-11 16,0 3 26-16,0-1 1 0,0 2 3 0,0-1 3 0,0 4-10 15,0-1 6-15,0 1-20 0,4 0 19 16,0 0-14-16,-2 3 1 0,0-3 17 0,1 2-27 16,0-2 25-16,-1-4-2 0,2 1-20 0,-3 1 34 15,4-5-22-15,-1 2-21 0,0-2 30 0,-1-2-30 16,4 3 20-16,-1-3-3 0,2 2-21 0,2-2 33 16,0 0-15-16,2 0 12 0,-3 0 16 0,6 0-42 15,-1 0-6-15,-2-5 1 0,2 4-51 0,-4-1 16 16,2-2-23-16,0-1 18 0,-3 2 12 0,-2 0 3 15,-1 0 30-15,0-2-17 0,-2 1 44 0,-2-1-11 16,0 3 0-16,0-2 4 0,-2 3-3 16,0 0 22-16,0-2 1 0,0 3 18 0,0 0-14 15,0 0-3-15,0 0 20 0,0 0-4 0,0 0-9 16,0 0 20-16,0 4-24 0,0 0-18 0,0-2 12 16,0-1-28-16,0 4 22 0,0-3-14 0,0 2-1 15,2-1 11-15,0 0-26 0,1 0 27 0,0 0-11 16,4-3-11-16,0 5 28 0,-1-4-12 0,4 2-2 15,-2-3 10-15,4 0-30 0,-3 0 13 0,4 0 16 16,-3-5 5-16,3-2 11 0,-3 1-21 16,2 1-2-16,-5-1-7 0,-1-3-5 0,0 2 20 15,1-1-6-15,-6-3 9 0,-1 2-6 0,0 0 5 16,0-2 6-16,0 2 19 0,-4 3 6 0,-2-3 17 16,0 4-7-16,0 2-19 0,1-2 11 0,-4 2-12 15,3 3 0-15,-4 0-14 0,2 0 6 0,0 0-9 16,-2 0 1-16,2 5 13 0,-2 1-13 0,0-1-29 15,2 2 13-15,0 0 6 0,2 1-20 0,0-1 39 16,3 1-11-16,0-1-16 0,3-1 17 0,-4 3-27 16,4-3 3-16,0 3-2 0,6-4 5 0,-2 1 1 15,2 1 0-15,4-2 8 0,0 1 0 0,2-1-2 16,-1 1-18-16,4 0 6 0,-1-1 3 0,3-1 12 16,-2-2 8-16,3 1-35 0,-3-3-20 15,-1 0-12-15,3 0-3 0,-5 0 29 0,2-2-4 16,-2-3 0-16,2 1-14 0,-4-5-5 0,-4 3 0 15,0-3-1-15,0 0 18 0,-2-2-10 0,-2 0 24 16,-2 0 17-16,0-2-20 0,0 2 19 0,-5 0 2 16,2 1 9-16,-1-2 8 0,-2 4 4 0,2 0-20 15,0-1 0-15,1 3 7 0,-2 0-9 0,1 2 30 16,0-1 13-16,2 3 23 0,-2-1 19 0,2 3-17 16,0-1-22-16,0 1 6 0,2 0-17 0,-1 0-5 15,-2 0 11-15,3 0-33 0,-2 0-3 0,2 0 9 16,0 4-27-16,0-4 18 0,0 2-2 0,0 1 0 15,0-1 7-15,0-1 8 0,0 4-7 16,5-1-4-16,-2-1-6 0,1 3-8 0,3 0 4 0,2 2-5 16,-1-2 6-16,2 0-6 0,-1 3 10 15,4-4-2-15,-3 3 2 0,0-4 13 0,0 1-10 16,0-1-3-16,-2-4 4 0,0 3-2 0,0-3-3 16,0 0 24-16,1 0-22 0,-3-5-12 0,-1 0 6 15,1 1-2-15,0-2 21 0,-2-1-8 0,-2 1 7 16,0-3-6-16,0 3-19 0,-2-4 10 0,0 3 6 15,0-1-17-15,0-1 12 0,-2 1-5 0,-2 1 15 16,0 2 18-16,2-1-15 0,2 4 15 16,-2-2-27-16,0 4 4 0,2 0 15 0,0 0-6 15,0 0-13-15,0 0 10 0,0 0-7 0,0 0 1 16,0 0 18-16,0 0-14 0,0 4 6 0,0-2-4 16,0 2-3-16,0-3-13 0,2 0 11 0,0 4-6 15,0-2-5-15,2 1 17 0,2 2-17 0,-2-1-1 16,4 1 4-16,0 3-9 0,-2-3 7 0,4 3-3 15,-1-2-17-15,-2-3-14 0,3 4-22 0,-1-5-29 16,-2 4-10-16,1-5-22 0,2-2 10 0,-2 0 4 16,0 0-66-16</inkml:trace>
  <inkml:trace contextRef="#ctx0" brushRef="#br0" timeOffset="-62028.45">13996 21507 858 0,'0'2'23'0,"-4"3"-21"0,2-2 43 16,-2 0 1-16,0 0-9 0,2 6 11 0,-2-4-33 15,0 2 0-15,2-2-24 0,1 4 22 0,-4 0-17 16,5-3 21-16,-2 4 0 0,0 0-16 0,2-1 3 16,0 0-40-16,0-1 18 0,4 1 10 0,2 1 2 15,-1-2 21-15,0 0-9 0,1-1-28 0,0 0 37 16,3-2-9-16,-4-1-18 0,5 0 28 15,0-2-34-15,-2 0 2 0,2-2 26 0,-2 0-6 0,2-4-10 16,-2-3 12-16,0 4-3 0,0-5 10 16,-1 2-5-16,-4-3 3 0,4 4-21 0,-6-4 12 15,1-1 6-15,-2 3-12 0,0-2 0 0,0 0-17 16,0 3 15-16,0-3 3 0,-2 3 15 0,-3 1-1 16,5 3-9-16,-5 0 11 0,4 0-12 0,-2 2 14 15,1 0 8-15,0 0 13 0,0 0 4 0,2 0-16 16,0 0-7-16,0 0-26 0,0 0 4 15,0 0 10-15,0 0-1 0,0 0-9 0,0 0-3 0,0 0-4 16,0 2 3-16,2-2-2 0,0 4 22 0,0-1-3 16,2-1-8-16,2 3 14 0,0-1-21 0,1 2 4 15,0-1-4-15,2 1-26 0,-2-2-9 16,3 1-23-16,0 1-7 0,-1-1-11 0,-2-1-38 16,3-4-10-16,0 5-23 0,-4-4-38 0</inkml:trace>
  <inkml:trace contextRef="#ctx0" brushRef="#br0" timeOffset="-61450">14182 21488 737 0,'-4'6'-2'0,"2"-3"12"0,-2 1-4 16,3-2 4-16,-2-2 13 0,1 4-15 0,2-4 8 15,-1 2 4-15,1-2 0 0,0 0-3 0,0 0-5 16,0 2 1-16,0-1 1 0,0-1 5 0,0 2 17 16,3-2-24-16,1 3-9 0,0-2 6 0,-2 4-16 15,4-1 10-15,1 1-13 0,-4-1 15 0,4 1 19 16,-1 2-29-16,-1-2 24 0,1 0-26 0,0 4-15 16,4-4 44-16,-4 1-21 0,2 0 1 0,0 1 6 15,0 1-8-15,1-1-10 0,-2 0 34 0,2-1-41 16,-2-1-1-16,-1 2 22 0,1-2-19 0,-1-2 32 15,1 1 16-15,-3 1-38 0,2-2 0 0,0-1 6 16,-2-1-31-16,0-1 41 0,1 0-19 16,-4 0-13-16,1 0 18 0,1-6-3 0,-2 1 22 15,-1 0-7-15,0-2 11 0,0-2-33 0,-6 0-7 16,0-2 28-16,-2-1-25 0,-2 0 32 0,3-2-26 16,-4 2 0-16,1-2 12 0,2 4-8 0,0-1 16 15,-2 1-12-15,5 0-9 0,-1 1-2 0,-1 4 3 16,5 1-4-16,-2-1 8 0,2-1 6 0,2 4 11 15,-1-1-7-15,1 2 14 0,0-2-21 0,0 1-19 16,0-1 31-16,0 0-30 0,3 0 29 0,1 1 10 16,-2 0-21-16,2-3 21 0,0 5-15 15,2-2-3-15,-2-2-6 0,2 4 12 0,0 0-2 16,0 0 4-16,2 0-8 0,1 0 0 0,-2 6 5 0,3-1 0 16,0-1 20-16,2 2-27 0,-2-1 0 15,4 3 18-15,-2 2-16 0,2-2-6 0,-2 1 32 16,2 0-17-16,-4 2-4 0,0-2 15 0,2 0-15 15,-3-3-13-15,-2 3 17 0,2-3-3 0,-2-1-43 16,1-1-25-16,1-2-31 0,-3-2-41 0,0 0 27 16,-1 0-12-16,1-2-46 0</inkml:trace>
  <inkml:trace contextRef="#ctx0" brushRef="#br0" timeOffset="-60969.16">14543 21387 798 0,'0'0'9'0,"-5"0"10"0,5 5-5 0,-4-1 11 16,2 2 11-16,1-4-1 0,-2 4 4 0,-1-1-14 15,4 2-10-15,0-1-2 0,0 3 5 0,0-2-19 16,0-1 8-16,0 3-9 0,4-1-9 0,0 2 29 16,2-4-22-16,0 3-12 0,1-4 21 0,0 5-29 15,-1-5 27-15,0-1 28 0,3-2-18 0,1 1 5 16,-3-1-17-16,3-2-20 0,-1 0-10 0,-1 0 25 15,1-5 5-15,1-1-1 0,-3-3 7 16,0 3-4-16,-1-3-7 0,-2 0-30 0,-2-3 43 16,1-1-12-16,-2 3-8 0,-1-3 54 0,0 1-36 15,0 3-31-15,0-3 21 0,0 7-18 0,-4-1-5 16,2 1 53-16,2 1-6 0,0 3-8 0,-4 0 32 16,4 1-17-16,0 0-19 0,0 0 22 0,0 0-41 15,0 0 8-15,4 0 15 0,-4 0-28 0,2 2 23 16,1 2-12-16,1-2-4 0,-1 3 11 15,4-1-17-15,0 1 11 0,4 4 0 0,-3-3 9 0,4 5 12 16,-1-2 4-16,2 0-12 0,-1 3 6 16,-1-3-15-16,2 2 20 0,-3 1 7 0,-1-1-4 0,1 4 29 15,0-4-34-15,-4 4 4 0,3 0-11 0,-4 1-23 16,1-2 21-16,-2 1-2 0,-1-2 5 16,0 4 3-16,-3-2-16 0,0-1 4 0,0 0-6 15,0 0 11-15,-6-1-2 0,1 1 4 0,-1 0 10 16,0-2-15-16,-3 1 2 0,2-2-48 0,-6 0-28 15,3 2-24-15,-3-2-22 0,0 0-22 0,-4-2-22 16,1-3-29-16,-3-2-64 0</inkml:trace>
  <inkml:trace contextRef="#ctx0" brushRef="#br0" timeOffset="-60262">15018 21097 887 0,'-1'2'18'0,"-1"2"3"15,2 1 1-15,-3-5 16 0,2 6 1 0,-2-1-7 16,3-1-20-16,-1 4-26 0,1-2-4 15,0 4 5-15,0-3 12 0,0 7-6 0,5 1-2 16,1 0 10-16,1 5-3 0,1 1 13 0,0 2-10 16,2 3 3-16,0 0 21 0,2-2-5 0,0 2-3 15,0 1-28-15,0-5-1 0,0 4-6 0,0-3 13 16,-3-2 18-16,4-1-14 0,-1 0 10 0,-1-5-16 16,-1 2-3-16,0-3-1 0,0-1-27 0,-1-4-30 15,-2-1-61-15,2-1-55 0,-3-5-40 16</inkml:trace>
  <inkml:trace contextRef="#ctx0" brushRef="#br0" timeOffset="-58927.31">15345 21204 817 0,'0'0'16'0,"-2"0"9"15,2 0 15-15,-5 0 18 0,5 0-5 16,0 0-18-16,-1 5 9 0,1-1-22 0,-2-1-5 16,2-1 5-16,0 3-39 0,0-1 11 0,0 0-3 15,0 3-11-15,3-1 37 0,4 3-9 0,-4 4-18 16,4 0 15-16,-1 1-33 0,4 1 28 0,0 4 16 16,2 0 1-16,0-1-13 0,0 2-23 0,1 0-10 15,2 3 6-15,-4-3 20 0,2 0-7 0,-1-2 9 16,-4 0-1-16,2-3 2 0,-4 1 15 0,0-4-3 15,-2-2-11-15,-1-2 5 0,0-1-13 0,1-2 4 16,-4-3 7-16,0-2-9 0,0 3 0 0,0-3 3 16,0 0-8-16,0 0 9 0,-4-5 1 0,0-2-12 15,-2 0 18-15,2-6 5 0,-4 2-10 16,-2-4 10-16,0-1-22 0,-1-5-6 0,-2 1-8 16,-1 0-5-16,0-2 12 0,4 2 11 0,0 5 0 15,0-5 16-15,2 7 3 0,0 0-21 0,1-1 17 16,4 4-12-16,-1-1-1 0,0 4 1 0,-1 0 10 15,2 0-2-15,1-1-11 0,0 3 11 0,-1-1-27 16,0 2 9-16,1-1 11 0,2-1-3 0,0 4 26 16,0-1-32-16,0 3 20 0,0-4 2 0,0 4-8 15,0 0 11-15,0 0-18 0,0 0 13 0,0 0-15 16,0 0 7-16,0 4-18 0,0-4 12 0,0 0 11 16,0 5 15-16,0-5 7 0,0 4-33 0,0-2-16 15,0 1 13-15,0-3-1 0,0 2 5 16,0 0 38-16,0-2-28 0,0 0-5 0,0 0 0 15,0 0-14-15,0 0 5 0,0 0 15 0,0 0-7 16,0 0 6-16,0 0-14 0,0 0 6 0,0 0-7 16,0 0 15-16,0 0-4 0,0 0-7 15,0 0 14-15,0 0-23 0,0 0 25 0,0 0 1 0,0 0-15 16,0 0-10-16,0 0 2 0,0 0 4 0,0 0 23 16,0 0 0-16,0 0 2 0,0 0-10 15,0 0-9-15,2 0 1 0,-2 0-9 0,0 0 3 16,3 0 2-16,0 0-10 0,-3 0-9 0,2 0 21 0,0 0 1 15,-2 0 14-15,3 0 15 0,0 0-31 16,-1 0-4-16,0 0 10 0,1 0-35 0,0 0 12 16,-1-2 29-16,-1 0-16 0,2 2 37 0,1-3-8 15,-2 3-24-15,2-1 8 0,0 0-18 0,-2 0-12 16,-1-2 22-16,4 3 12 0,-1-2-24 0,-2-1 38 16,2 3-37-16,0-4-1 0,2 4 14 0,-2 0 3 15,3-2 2-15,2 1-16 0,-2-1 43 0,0 1-39 16,1 0 1-16,0-1 11 0,2 0-17 0,-2 2 8 15,-3-2 21-15,2 2 4 0,-2-2-23 0,-4 2 6 16,1-2-5-16,-1 2 5 0,2 0 13 0,1 0 3 16,-2 0-20-16,2 0-4 0,-2 0-3 0,0 0-4 15,1 4 23-15,0-2 10 0,1 2 6 16,-2-2 15-16,1 3-5 0,0-1-6 0,1 4-4 16,0-2-20-16,-1 2 1 0,0 1 2 0,1-1-13 15,1 2 30-15,-4 1-40 0,-1 0-3 0,2-1 5 16,-2 4-27-16,0-3 45 0,0 2-8 0,0 0 1 15,0 0 16-15,-3 1-15 0,-4-2 3 0,2 2 1 16,0-1-3-16,0-2 5 0,-2-3-17 0,3 1-2 16,-1-4-17-16,0-1-5 0,0-1 6 0,2-1-16 15,1-2-9-15,0 0-45 0,2-6-23 0,-3-2-35 16,3-1-42-16</inkml:trace>
  <inkml:trace contextRef="#ctx0" brushRef="#br0" timeOffset="-55000.29">15750 21363 708 0,'-1'6'20'16,"-1"1"-4"-16,-2-1 14 0,4 1-10 0,0-3-7 15,-2-1 1-15,2-1-15 0,0 2 1 16,0-2-23-16,0-2 22 0,4 0-24 0,0 0 21 16,0 0 12-16,0 0-21 0,1 0 24 0,0-6-9 15,1 4 18-15,0-1-21 0,0-1 10 0,-2-1-23 16,2 1 7-16,-2 0-2 0,0-3-5 0,-2 2 38 15,-2-1-42-15,3 2 29 0,-3-1 21 0,0-1-26 16,0 4 13-16,-5-1 21 0,0-1-29 0,-2 4 8 16,1-2 17-16,-2 2-21 0,-2 0 10 0,2 0-12 15,-2 0-11-15,-2 2 1 0,2 5 19 0,2-2 9 16,0 1 1-16,0 0-23 0,0 3-12 0,1-1 3 16,2 1-14-16,3 2 17 0,-1-2-13 15,3 6-6-15,0-4 12 0,7 3-10 0,-1-4 8 16,3 3 4-16,-2-1-1 0,3-3 22 0,0 4-21 15,0-5-3-15,3 0 2 0,0-4-1 0,1-2-4 16,0 2 14-16,-2-4 5 0,0 0-17 0,4-6 18 16,-3 2-16-16,-2-4-9 0,-1 1 6 0,2-1-2 15,-3-3 9-15,-2 0 1 0,-3-2 6 0,0 0 1 16,-2-2-24-16,1-1-14 0,-3-1 9 0,0 3-14 16,0-1 24-16,-5 2 17 0,0 0-19 0,0-1 25 15,1 4-13-15,-2-1-11 0,2 4 16 0,2 0-15 16,-3 3 19-16,2 1-10 0,1-1 13 0,-2 4 4 15,4 0-6-15,-1 0 25 0,-2 0-20 0,3 0 21 16,0 0-8-16,0 5-19 0,0-1 9 0,0-2-26 16,0 1 11-16,0 1 12 0,0-2-24 15,6 3 34-15,-2 1-37 0,4 2 9 0,0-1 3 16,0 4-24-16,0-2 32 0,0 5-9 0,4-4 7 16,-4 1-5-16,2 0-2 0,-4-2-1 15,2 0 2-15,-1-3 3 0,-2 2 1 0,0-4 1 0,-2-2-7 16,-1 2-9-16,0-2-9 0,1-2 12 0,-3 0 3 15,0 0 6-15,0 0 13 0,0 0-21 16,0-2 12-16,0-2-2 0,0 2 13 0,-5-2-6 0,1-4-3 16,0 2-5-16,-2-3 6 0,2-2 18 0,-2-4-28 15,0 1 9-15,0-1-24 0,1 0 4 16,0 0 20-16,1-1 5 0,0 1-8 0,0 1-2 16,4 2-1-16,0 1-8 0,0-1 18 0,0 2-20 15,7 2 14-15,-2 0 15 0,1-1-11 0,0 1 12 16,3 1-33-16,-2 2-58 0,3-1 6 0,-2 2-2 15,3-1 7-15,-4 2 57 0,1-2-38 0,3 2 6 16,-4-1-8-16,-1-1-6 0,1 3 16 0,-2-2-3 16,-3 0 30-16,2 2-12 0,1-2 28 0,-5 2 3 15,0-1-21-15,0 1 17 0,0-1-10 0,0-1-1 16,-6 2 20-16,1-2-28 0,-3-1 17 16,2 0-16-16,0-1 16 0,1 0 30 0,-6-1 19 0,6 2 13 15,-2 3-17-15,1-2-1 0,0 1-11 16,0 1 7-16,2 1-3 0,2-2-12 0,-2 3-15 15,0 0 5-15,2 0-13 0,2 0 16 0,0 0-21 16,0 0 6-16,0 0-12 0,0 0 15 0,0 0 3 16,0 0-36-16,0 0 35 0,2 4-39 0,2-1 18 15,2 3 39-15,-2-1-26 0,2 4 22 0,3-1-21 16,1 6-36-16,0-4-1 0,1 4 16 0,1 1-9 16,-2 0 34-16,3-1-1 0,-2-2-27 0,-1 4 18 15,-2-3-9-15,2 0 2 0,-2 0 2 16,-2-4 13-16,0 0-4 0,0-4 15 0,-3 0-17 15,-2-2 9-15,3 1-8 0,-4-4-5 0,0 0 3 0,0 0-27 16,0 0 3-16,0 0-3 0,0 0 20 16,0 0 6-16,0-4-4 0,0 2 7 0,0-1 6 15,0-1-3-15,0 0 19 0,0-3-24 0,0 1 2 16,0-3-14-16,0 3 2 0,0-3 21 0,5 1-17 16,-4-2 10-16,3 2 2 0,-2-2-8 0,2 4-5 15,1-3 16-15,-1 5-26 0,-1-2 12 0,3 1 19 16,-2 0-26-16,2 1 26 0,-2-1-9 0,2 3-15 15,-2-2-4-15,2 1-27 0,-2 2 21 0,0 1 7 16,-2 0 28-16,2 0 24 0,1 0-5 0,-1 4 7 16,-1 2-13-16,1-1-11 0,0-1-5 0,-2 4-5 15,4 0-7-15,-4 2 9 0,0-1-16 16,1 2-1-16,-3 1-10 0,0 1-4 0,0 0-5 16,0 1 20-16,0-2 11 0,0-1-2 0,-5-2 15 15,0 0-24-15,2-3-18 0,0-3-4 0,0-1-14 16,2-2-17-16,-2 0 26 0,3 0 6 0,-2 0-6 15,2-5 32-15,0-4-27 0,0 2-20 0,0-3 15 16,5-1-28-16,-1-2 19 0,-1-2 8 0,1 0 5 16,0-1-2-16,2-2 8 0,-1 3 6 15,0-2 11-15,1 0 10 0,0 3-11 0,0-4 17 0,-2 6-14 16,5 0-1-16,-4 1 21 0,-3 2-10 16,2-2-16-16,0 7 22 0,-2-1 7 0,-2 3 4 15,3-2 37-15,-2 4 28 0,-1 0-18 0,0 0 6 16,0 0-18-16,0 0-50 0,0 0 4 0,0 5-6 15,0-1-6-15,0 1 10 0,-4 2-4 0,4-2-18 16,-2 4 17-16,0 0 6 0,2 0 0 0,0-1 3 16,0 1-3-16,0 2-12 0,0 1-6 0,0-3 7 15,4 0-3-15,0 0 0 0,1 2 5 0,-4-2-7 16,5-1 3-16,1-1-27 0,-4 2 20 0,6-2 8 16,-4-3-6-16,1 1 18 0,0 0-36 0,2-4 11 15,0-1 13-15,0 0-5 0,-2 0 25 0,0 0-17 16,3-3-25-16,-2-2 21 0,1-2-6 0,-3 2-7 15,-1-1 31-15,-1 1-14 0,1-1-5 0,-2-3 18 16,1 3-19-16,-3-3 5 0,0 0 7 16,0 3-17-16,0-5 7 0,-5 2-1 0,4 0-11 15,-2 4 12-15,1-1-18 0,-2 1 11 0,4 1 16 16,-1 2 6-16,1 1 14 0,0 1-9 0,0 0 7 16,0 0-3-16,0 0 10 0,0 0 7 0,0 0-1 15,0 0-7-15,0 0-11 0,0 0 0 0,4 0-18 16,-3 0-7-16,1 3 6 0,1 1-12 0,-2-1 11 15,4-1 3-15,0 3-18 0,0-1 14 0,0-2-8 16,5 2 13-16,-4-1-5 0,4-1 0 0,-4 2-13 16,3-3-23-16,-2-1 12 0,2 0-31 15,-4 0 18-15,1-5 10 0,0 0-2 0,-2-1 10 0,1 1 3 16,-4-4-6-16,-1 3 10 0,0-3 15 16,0 0-7-16,0 1-3 0,0 1 1 0,0-4-1 15,-6 5 1-15,2 2 12 0,2-1-12 0,-2 0 3 16,3 4-7-16,-2-2 16 0,3 3-8 0,0 0 14 15,0 0 14-15,0 0-6 0,0 0 27 0,4 0-12 16,-4 0 4-16,4 4-17 0,-4-4-12 0,2 3-7 16,-2-1-9-16,3 4 9 0,-2-1 0 15,-1-1 5-15,5 5 3 0,-4-1-4 0,3 1 8 0,1 0-13 16,0 2 2-16,1 2-9 0,0-3 5 16,3 0 8-16,-2-2-16 0,1 0 13 0,-2-2-12 15,0-2-14-15,-2-1 21 0,1-1-6 0,-1 1-1 16,-3-3 3-16,1 0-11 0,1 0 11 0,-2 0 3 15,-1-8 3-15,3 4-10 0,-2-3-8 0,-1-1-8 16,0 0 6-16,0-4 6 0,0 1-8 0,-4-1-8 16,0 0 3-16,2-1 13 0,-2 1-2 0,3 2 27 15,-2-1-10-15,3 2-8 0,0-2-7 0,0 6 0 16,0-1 1-16,0-1 1 0,4 3 33 0,0 0-17 16,-2 1-8-16,1 1 8 0,-2 2-12 0,3-4 8 15,-2 4 16-15,1 0-15 0,1 0-13 0,-1 0 3 16,1 0 8-16,2 0-1 0,0 6 16 15,1-1-3-15,0-1-14 0,3 2 12 0,2-1-1 0,-2 1-1 16,0-3 13-16,0 3-11 0,0-1-14 16,-4-1-28-16,3-1-15 0,-4-1-10 0,1-2 2 15,-1 0 4-15,-1 0 14 0,-3-6-2 0,2-2 18 16,-1 0 12-16,-2-1-2 0,0-4 7 0,-5 0-8 16,0-3 4-16,0-1 3 0,-1 3 6 0,-1-1-2 15,0 0-5-15,4-1 1 0,-4 5 1 0,4-2-1 16,-1 5 10-16,1-1-1 0,1 4-12 0,1 1 13 15,-2 0 6-15,3-1-14 0,0 5 22 16,0 0-1-16,0 0 4 0,0 0 16 0,0 0-2 0,0 0-27 16,0 0-2-16,4 4 2 0,-2-1-20 15,1-1 17-15,-2 4 4 0,4 3-4 0,-4 0 13 16,6 2 1-16,-1 0-21 0,0 4-11 0,-1 3 9 16,4-1-2-16,-3 1 11 0,1-3 16 0,0 1-4 15,-1-2 0-15,-3-2-8 0,1 1-9 0,1-6-12 16,-4-1-3-16,2-3 12 0,-2 3-12 0,-1-6 7 15,3 0-10-15,-3 0 1 0,3 0 14 0,0 0-23 16,-2-6 29-16,1 4-1 0,2-2-19 16,1-1 25-16,-1 0-14 0,0-1-17 0,-1-1 7 15,1-1 5-15,-1 1-12 0,0 0 28 0,1-2-3 0,1 0-5 16,-1-1 11-16,-2-1-15 0,2 5 1 0,-3-2-11 16,2 2 13-16,-1-3 3 0,-1 7 3 15,-1-1 2-15,3 0-10 0,-2 2 5 0,-1 1 13 16,0 0 9-16,0 0-8 0,0 0 6 0,0 0-30 15,0 4 18-15,0 1-9 0,0-1-14 0,0 1 32 16,0 1-15-16,3-1 0 0,-3 4 7 0,2 1-13 16,-1-1 2-16,4 1 12 0,-4 0 3 0,6 1-3 15,-1-1-21-15,0-2 6 0,2 0-4 0,-2-3 4 16,1-1-2-16,-1-2-6 0,3-2-28 0,-1 0-9 16,0 0 11-16,0-6-8 0,-1-1 12 0,2-1-1 15,-2-2 5-15,3-2 2 0,-4 0 10 16,3-3-4-16,-3 2 16 0,-1-2-12 0,1 1 11 0,-2-1 15 15,-1 0-8-15,3 1 7 0,-4-1-2 16,0 0 4-16,1 4-25 0,0 2 9 0,-3-2 8 16,2 2-6-16,-1 3 11 0,-1-3-5 0,0 4-4 15,0 4 20-15,0-2-1 0,0 1 10 0,0 2-21 16,0 0-5-16,0 0 25 0,-3 0 4 0,-1 4 9 16,0 0-10-16,-1-1-12 0,2 4-23 0,-1-1 13 15,0 1-10-15,-1 0 9 0,1 1 19 0,3 1-1 16,-1 2 19-16,-1-2-33 0,0 2 16 0,3-1-26 15,-3-1-15-15,3 0 18 0,0-2-25 0,0 0 16 16,0-1 5-16,0 0-9 0,5-3-4 0,-1-1 5 16,-1 0 9-16,1 0 13 0,1-2-6 0,0 0-11 15,4 0-11-15,-2-4-3 0,-1 1 14 16,3-3 6-16,-1 1-6 0,-2 1-1 0,1-2 0 16,-2 1-14-16,0-3 25 0,0 1-21 0,-1 0 10 15,-2-1 20-15,0 3-21 0,1-1 22 0,-3 1-11 16,3 1-6-16,-3 2 1 0,0-1-3 0,0 2 0 15,0 1-4-15,0 0 20 0,0 0-3 0,0 0-1 16,0 0 16-16,0 0-19 0,0 0 18 0,0 0-12 16,0 4 3-16,0-2 8 0,0-2-30 0,0 4 19 15,0-1-15-15,4-1-13 0,-1 2 36 0,0 2-19 16,0-2-3-16,4 1 6 0,-4 0-24 0,4-3 14 16,-1 5 4-16,1-3 9 0,-1 0-30 0,3-1-3 15,-1-1-11-15,-2-2-11 0,0 0 25 0,-2-5 6 16,2-1 10-16,-2-3 4 0,-1 3-17 15,0-3 20-15,1-2-6 0,-2 2-9 0,-2-2 19 16,0 0-16-16,0-2 5 0,0 2 16 0,0 2-7 16,0-2-6-16,-6 2 12 0,6 3-13 0,0 1 14 15,0-1-2-15,0 3-13 0,0 1 8 0,0 0-7 16,0 0 17-16,0 2-6 0,0 0 1 0,0 0 15 16,0 0-4-16,0 0 6 0,0 0 9 15,0 0-20-15,0 4-5 0,4-2-3 0,-1 1-10 0,0 3 10 16,-1-1-13-16,2 1 3 0,0 3 13 15,2-1-24-15,0 2 14 0,2 1-4 0,-2 1-2 16,4-2 15-16,-4 0 7 0,1-1 1 0,0-1-12 16,-1 0 1-16,0-4-12 0,0 1 1 0,-2-4 3 15,2 2 4-15,-2-3-1 0,-1 0-6 0,2 0 0 16,-3 0 0-16,4-4 3 0,-2-1 9 0,-1 1-6 16,0-3 4-16,3 0-4 0,-2-1-15 0,-1-1 16 15,0 0-7-15,-1 0 5 0,0-2 6 0,0 5-12 16,-1-3 9-16,-1 2 1 0,3-1 9 0,-1 2-13 15,0 1 5-15,-2 0 7 0,2 1-21 0,-1 2 15 16,2-1 1-16,-1 1-29 0,0 0 27 0,-2 0-5 16,3 2 5-16,0 0 19 0,0 0-9 0,0 0-3 15,1 0-12-15,-1 0-2 0,2 5-1 16,0-1 12-16,4 2-10 0,-2-1 8 0,3 0-12 16,0 3 2-16,3-1 9 0,-3-1-17 0,5 3-22 15,-6-3-7-15,1-1-44 0,-2 4-9 0,2-5-8 16,0-2-1-16,-4-2-123 0</inkml:trace>
  <inkml:trace contextRef="#ctx0" brushRef="#br0" timeOffset="-54435.78">17396 20524 924 0,'-3'0'11'0,"2"0"3"0,-1 5 17 0,0-1 4 0,2 0-4 16,-2-2-4-16,2 3-14 0,0-2-2 15,0 1-16-15,0 3 3 0,4-1-13 0,-1 2 2 16,2-1 11-16,0 2 2 0,2 2 6 0,2-1 7 16,1 2 3-16,0 1-12 0,1-1 11 0,1 0 6 15,3-1-12-15,-6 3 12 0,3-4-22 0,-2 1-12 16,-1-2 11-16,1 0-9 0,-3-3 5 0,-1 0 4 16,-2-3-17-16,-2-1 13 0,0-2 7 0,-2 4-6 15,0-4 11-15,0 0-4 0,0 0-2 0,0-5-2 16,0 1 0-16,0 1-5 0,0 0 7 0,0-3 0 15,0 2 12-15,0-3-13 0,0 0 3 16,0 2-2-16,0-1-18 0,0-3 15 0,2 1-4 16,-2-1-1-16,0-2 16 0,0 2-1 0,3-4-6 15,0 2 6-15,-3 2-10 0,4-2 1 0,-2 2 11 16,-1-2-17-16,2 2 9 0,1-1 15 0,1 0-21 16,-2 3 21-16,1-1-2 0,0 2-21 0,-1 0 17 15,0 1-7-15,-1 0-5 0,0 1 5 0,1 1 4 16,-3 2 11-16,0 0-6 0,3-3-8 0,-3 4 2 15,2 0-14-15,-2 0 4 0,0 0 10 0,0 0-6 16,0 6-21-16,0-3 15 0,0 3-13 16,0-1-5-16,0 1 35 0,0 1-17 0,-6 0 6 0,2 0 6 15,4 1-21-15,-2 1 10 0,2 0-1 16,-3 0 3-16,3 2 14 0,0-1-12 0,0-3 5 16,0 2-7-16,0-3-5 0,0 2 1 0,0-1 0 15,0-4-10-15,0-1 9 0,3 2 14 0,1-2-15 16,-1-1 23-16,4-1-15 0,-1 0 1 0,2 0 8 15,0 0-1-15,2-3-4 0,0-1-6 0,0-1 13 16,0-1-23-16,2 0 14 0,0-3-10 0,-2 3-36 16,0-2 10-16,0-2-36 0,0-1-8 0,0 0 0 15,0 0-36-15,2-1-83 0</inkml:trace>
  <inkml:trace contextRef="#ctx0" brushRef="#br0" timeOffset="-53688.48">17880 20414 901 0,'-6'6'14'16,"2"-1"11"-16,-2-1 16 0,1 1 2 0,-4 4-1 15,5-3-3-15,-2-1-16 0,0 1-1 0,2 1-8 16,-2 2-16-16,2-1 14 0,-2 1-4 0,4 0-10 16,-2-1 17-16,3 1-25 0,-2 1 4 0,3 0 16 15,0-2-29-15,0-1 18 0,0 2 3 0,0-4-7 16,4 1 17-16,0-1 2 0,1-1-4 0,-1-1-18 15,8-1 13-15,-7-2-7 0,3 4-3 0,0-4 10 16,2 0-15-16,2 0 6 0,-2-4 1 16,0-1-7-16,-1 1 15 0,1-3-4 0,-3 0-4 15,2-1 17-15,-4-1-9 0,0 0-12 0,-2 0 10 16,-1-2-11-16,0 4-9 0,-2-1 19 0,0 2 2 16,0 0 3-16,0 1 7 0,0 2-10 0,0-1-10 15,0 2 7-15,0 2 5 0,0 0-2 0,0 0 7 16,0 0-9-16,0 0 1 0,0 0 3 0,0 0 3 15,0 0 7-15,0 0 3 0,0 0-2 16,0 0-24-16,4 4 19 0,-2-2-21 0,1 1 0 0,-2-1 11 16,3 1-25-16,-2 0 26 0,2 0-17 0,2 1 18 15,-2 2-2-15,2-2-12 0,0-1 21 16,2 1-19-16,-2-1 7 0,3-1 0 0,-3 1-10 16,-1-2-8-16,1-1-7 0,0 0-23 0,0 0 18 15,1 0 14-15,-4-4 1 0,1-1 24 0,-2-2-11 16,0-1 2-16,-2 2 10 0,0 0 6 0,0-2-12 15,0 2-9-15,0-3-12 0,0 4 11 16,-4 1 4-16,4 1 10 0,0 0-2 0,0-2-7 0,0 5-1 16,0 0 0-16,0 0 16 0,0 0-10 0,0 0 16 15,0 0-10-15,0 0-5 0,0 0-6 0,4 0-5 16,-2 5 8-16,1-1-5 0,0 2-3 0,1-1 7 16,2 4 2-16,-2-3 1 0,2 3 21 0,2 0-24 15,-2 1 5-15,0 0-1 0,-2-2-3 16,2 1 3-16,-2-4 0 0,1 5-1 0,-2-5-3 15,-1 0 0-15,3-1 3 0,-4 0-6 0,-1-2-7 16,2-2 6-16,-2 0 6 0,0 0-6 0,2 0 7 16,-2 0 4-16,2 0-14 0,-2-2 10 0,3-2-12 15,-2 0-3-15,1-1 4 0,1 0-2 0,-2-1 17 16,3 2-3-16,-2 2-1 0,1-3 7 0,-2 1-12 16,3 1 1-16,-2 0 9 0,2 0-14 0,1 1 15 15,-1-1 0-15,-1 3-24 0,1 0 22 16,0 0-13-16,2 0 4 0,0 0 3 0,3 0 3 15,1 3-10-15,-3-1 7 0,3 4 16 0,0-3-10 16,2 6-5-16,1-4 3 0,-2 2-8 0,1 1-27 16,1-2 2-16,-2 5-23 0,-1-2-25 0,2 2-15 15,-2-1-133-15,0 0-15 0</inkml:trace>
  <inkml:trace contextRef="#ctx0" brushRef="#br0" timeOffset="-51772.88">15338 22138 616 0,'-3'1'-17'15,"3"-1"19"-15,0 0-25 0,-3 0 10 0,3 0 27 16,0 0-14-16,0 0 16 0,0 0-25 16,0 0-13-16,5-3 2 0,1-2 16 0,-4-1 15 0,1-1 17 15,4 2-6-15,-4-1-12 0,4-3-2 0,1 1-18 16,0-1 26-16,2 0-4 0,0-2 25 15,2 2 16-15,2 0-33 0,0-2 15 0,0 0-13 16,0 2-6-16,4-3-13 0,0 0 5 0,0 3 7 16,0-3-15-16,2-2 26 0,4 4 28 0,0-4-26 15,2 1 14-15,3 1-6 0,-2-3-48 0,5 3 9 16,-2-2 0-16,5-1-11 0,-4 1 15 0,1-3 2 16,4 2-12-16,-1-1 7 0,-2-3 11 0,3-1-9 15,0 0 2-15,0 0 16 0,4 0-22 16,1-1 26-16,-4-2 2 0,5 2-19 0,3-2 18 15,-2 2-29-15,1-2 13 0,0 0-10 0,2 0-10 0,-1 0 21 16,-2 0-3-16,3-1 11 0,-1 0-5 16,-4 0 1-16,1-3-12 0,0 1 3 0,-2 0 8 15,-1 1-11-15,-3 0-8 0,-3 0 23 0,-1-1 3 16,3 1-21-16,-4 0 24 0,1 1-35 0,-2 0-4 16,1-1 10-16,0 1-1 0,0-2 11 0,0 4 1 15,1 0 7-15,1 2-25 0,3-2 13 0,0 4-11 16,3-2 7-16,0 1 4 0,1 2 3 0,1 0 4 15,-1 0-11-15,-1 0 15 0,4 2-3 0,0-3 11 16,-2 3-5-16,-1-1-6 0,1 1-8 0,-1-2-18 16,-1-1 21-16,-2 3 1 0,-2-2 1 0,-4 0-1 15,0 0-12-15,-4-1 8 0,-1 3 5 16,0-1 8-16,-4 0-4 0,1 0 6 0,-3 1-13 16,-1 1-12-16,-1 1 27 0,-2-1-16 0,0 2 30 15,-2 3 15-15,2-2-23 0,0 2-3 0,-1 0-23 16,0 3 13-16,0-3 1 0,-2 4-8 0,3-1 9 15,1 0-25-15,-4 1 10 0,1 1 13 0,2-1-17 16,0-1 17-16,-1 3 3 0,-1-3-8 0,-1 4 20 16,1-2-19-16,1 1-6 0,-4 1 12 0,1 0-14 15,1 0 13-15,-3-3 1 0,0 5-10 0,0 0 3 16,0-2-5-16,-3 1-12 0,2 1 12 16,-3-2-2-16,0 2 8 0,-1-1 3 0,0 1-3 15,-1-2-6-15,2 2 5 0,-2 0-3 0,-1-1 1 16,4-1 7-16,-1 2-4 0,1 0 6 0,-1 0-4 15,2 0 6-15,-2 0-12 0,0-4-2 0,0 4 2 16,-2 0-6-16,0 0 11 0,1 0-1 0,-4 0 7 16,2 0 0-16,-3 0 5 0,0 0-3 0,0 0 0 15,0 0 12-15,0 0-5 0,0 4 2 0,0-4-12 16,0 5-7-16,0-2-35 0,-7 0-32 0,7 2-39 16,-6 1-74-16,0 1-38 0,-1 0-62 0,0 1-3 15</inkml:trace>
  <inkml:trace contextRef="#ctx0" brushRef="#br0" timeOffset="-45288.28">19189 20544 578 0,'0'0'18'0,"0"0"6"0,0-11-7 15,-4 11 1-15,2 0-33 0,-1 0 44 0,2-6 25 16,-1 6 9-16,2 0 40 0,-2 0-44 0,2 0-11 15,-2-8 11-15,-1 8-13 0,3 0 1 0,0 0 5 16,0 0-28-16,0 0-4 0,0 0 5 0,0 0-22 16,0 0 17-16,0 0 2 0,0 0-39 0,0 0 27 15,0 0-19-15,0 0-26 0,0 0 32 16,0 0-22-16,5 10 32 0,-3 3 13 0,1 2 9 16,0 2-17-16,0 3-3 0,1 3-40 0,-1 1 10 15,-1 2 0-15,-1 0 2 0,4 0 16 0,-5-1-2 16,0-1 19-16,0 2-3 0,0-6 4 0,0 4 3 15,0-4-39-15,0 0 3 0,-6-5 6 0,1 0-9 16,4 0 60-16,-2-4-53 0,0-11 41 0,0 11-31 16,2-11-30-16,-1 0 44 0,0 0 7 0,-3 0 6 15,4 0 6-15,-1 0-9 0,-1 0-38 0,2 0 13 16,-2 0 3-16,0-17-6 0,0 0 9 16,-1-1-28-16,3-4 19 0,-1-5 4 0,-1 1 10 0,2-4-14 15,-1-1-11-15,2-2 38 0,0 2-41 16,0-4 39-16,0 6 16 0,3-2-48 0,0 1 31 15,0 4 2-15,4-3-41 0,-1 5 37 0,-2 2-24 16,2 0-13-16,0 4 18 0,0-1-39 0,-1 4 37 16,1 1 5-16,3 3-13 0,-3 11 52 0,-1-10-14 15,1 10 25-15,1 0 2 0,1 0-47 0,-4 0 5 16,2 0-19-16,-1 0 3 0,0 0-5 0,1 12-5 16,-4 2 4-16,1 1 13 0,2 5-6 15,-1 0 25-15,-3 1-40 0,2 3 9 0,-3 0 8 0,0-1 3 16,0 0-4-16,0 2-12 0,-6-1 27 15,-1-4-48-15,4 3 45 0,-4-5-1 0,4 0-12 16,-4-3 27-16,4-4-12 0,-3-1 14 0,2-10-16 16,0 10-1-16,-1-10 7 0,4 0-12 0,-2 0-5 15,2 0-2-15,-1 0-18 0,2 0 26 0,-3 0-5 16,3 0 9-16,0 0-19 0,0 0 1 0,0 0 13 16,0 0-6-16,0 0 27 0,0 0-11 0,0 0 16 15,0 0-33-15,0 0 22 0,0-9-27 0,3 9-11 16,0 0 55-16,0-8-46 0,-2 8-1 0,4 0 15 15,-1-9-27-15,0 9 39 0,-1 0 7 0,3 0-33 16,-2 0 15-16,2 0-9 0,1 0 18 0,1 0 5 16,-3 0-10-16,5 0-2 0,-1 0-15 0,-2 0 11 15,3 9-4-15,1 2 4 0,1-5 3 16,1 4 1-16,0 0 1 0,-1-1 5 0,2 0-20 16,-1-1 12-16,2-8-5 0,1 11-24 0,-4-11 1 15,-3 0-13-15,4 0-13 0,-3 0 7 0,0 0 20 16,0 0-8-16,-4 0 17 0,1 0 24 0,0 0-5 15,-1-7-7-15,-3-3 12 0,2 1-12 0,-3 0-1 16,-2-2-5-16,2 3 5 0,-1-1 0 0,-1 0-27 16,0 0 47-16,0 9-22 0,0-11-22 0,0 11 88 15,-3-9-23-15,3 9 31 0,0 0 32 0,-2 0-39 16,2 0-32-16,0 0-6 0,0 0-5 0,0 0-8 16,0 0 44-16,0 0-27 0,0 0-6 15,0 0-8-15,0 0-38 0,0 0 19 0,0 0 14 16,0 0-12-16,0 13 14 0,0 1-5 0,0 3-19 15,0 3 25-15,2 4 0 0,4 2-2 0,-2 5-5 16,2 2 5-16,2 2 7 0,-3 0-14 0,2 2 18 16,-1-2-17-16,0 3-6 0,-2-2 9 0,-1-1 0 15,2 0-2-15,-3-5 7 0,-2 3 3 0,3-5-23 16,-3-1 10-16,3-5-5 0,-3-2-5 0,2-5 5 16,0-4-5-16,-2-11 6 0,0 12 5 0,0-12 15 15,0 0-37-15,0 0 10 0,0 0 0 0,0 0 1 16,0 0 37-16,0-14-17 0,0-4 26 15,-4-3-38-15,-2-4 0 0,-1-4 4 0,3-6-30 16,-3-2 15-16,1-7 10 0,-3 0-5 0,2 0-6 16,-2-2 10-16,2 0-1 0,3 2 2 0,0 3 7 15,2 6 10-15,-1 0-7 0,3 4-3 0,0 2-1 16,5 5-5-16,0 2-15 0,0 2 26 0,3-1-12 16,0 3 5-16,0 4 4 0,-1-1-29 0,0 3 20 15,1-2 9-15,0 5-6 0,2 9 17 0,0-11-26 16,-2 11 17-16,0 0 0 0,4-6-15 0,-2 6 29 15,-3 0-34-15,3 0 26 0,-3 0 12 16,1 0-19-16,0 0 4 0,-2 15-5 0,-2 0-6 16,-1-2 9-16,0 3-13 0,-1 2 4 0,-2 0-11 0,0 3 2 15,0-1 13-15,-6 1-8 0,-3 2-40 16,2-2-2-16,-5-1-62 0,2 0-48 0,-1-2-46 16,-2-5-89-16</inkml:trace>
  <inkml:trace contextRef="#ctx0" brushRef="#br0" timeOffset="-43244.81">20110 20349 628 0,'0'0'-9'0,"0"0"20"16,-5 0 23-16,3 0 13 0,0 0-16 0,1 0-4 15,1 0-16-15,0 0 3 0,0 0 39 16,-3 0-34-16,3 0-1 0,0 0-7 0,0 0-18 15,0 0 33-15,0 0 8 0,0 0-6 0,0 0 17 16,0 0-15-16,0 0 5 0,0 0 15 0,0 0-1 16,0 0 8-16,4 0-41 0,-2 15-27 0,0 5 10 15,3-1-13-15,-2 1 26 0,1 6-4 0,0 1-6 16,1 1 18-16,0 5-16 0,0-2 11 0,0 2-11 16,-3 0-8-16,4-3 10 0,-2-1 4 0,0 2-26 15,1-3 14-15,-1-2-15 0,2-1-62 0,-3-2-8 16,1-2-76-16,2-4-62 0,-2-2-26 0</inkml:trace>
  <inkml:trace contextRef="#ctx0" brushRef="#br0" timeOffset="-43054.79">20339 20684 661 0,'0'0'-1'0,"3"0"-6"0,-3 0 5 0,1 0 2 0,-1 0-15 16,2 0 43-16,1 0-55 0,-2 0-12 15,5 0-50-15,-2 0-97 0,2 0 50 0</inkml:trace>
  <inkml:trace contextRef="#ctx0" brushRef="#br0" timeOffset="-42653.86">20613 20519 890 0,'0'0'-21'16,"-3"0"44"-16,-1 0-15 0,-1 0-3 16,-1 0 29-16,2 0-26 0,-2 0-14 0,1 0 34 0,0 0-5 15,-2 0-15-15,0 0 40 0,1 0-63 0,2 0 16 16,1 12 6-16,-1-1-29 0,-1 1 36 15,1-1-35-15,2 3 30 0,1 1 5 0,-2 5 10 16,3-2 1-16,0 3-13 0,0-1 1 0,0 0-14 16,6 0 31-16,-2-2-27 0,2-1 8 0,3-2 4 15,-2-4-16-15,2-2-21 0,1 0 2 0,-3-9 26 16,1 9 2-16,3-9-5 0,-6 0 20 0,5 0-43 16,-4 0-11-16,3 0 36 0,-2 0-12 0,2 0 32 15,-2 0-32-15,3 0 20 0,-1-10-25 16,-2 0 16-16,1-3 6 0,-3-2-7 0,-1-2 22 15,-1-1-29-15,1-1 36 0,-4 1-52 0,0-1 41 0,0-2-16 16,0 3-4-16,-5 2 27 0,-4 1-43 0,3 2 36 16,0 0-27-16,1 4 8 0,-4 0 5 15,3 9-10-15,-1 0-28 0,0-9-33 0,4 9-25 16,-1 0-69-16,2 0 12 0,-1 0 57 0,3 0 4 16,0 0 21-16,0 0 13 0,6 0-103 0</inkml:trace>
  <inkml:trace contextRef="#ctx0" brushRef="#br0" timeOffset="-41909.63">20891 20524 767 0,'4'-9'56'0,"-1"9"16"0,-1 0 27 16,-2 0 32-16,0 0-50 0,0 0-29 0,0 0-41 15,0 0-32-15,-5 0 3 0,1 0 10 0,1 0 35 16,-4 0-12-16,5 0-10 0,-2 0 26 0,1 0-62 15,-1 13 40-15,0-2 5 0,2 1-28 0,-1 5 13 16,2-2 0-16,1 4 1 0,0 2 13 0,0 0 10 16,0-1-34-16,4 0 10 0,-1-2-36 0,1-1 30 15,2-2 7-15,0-3-11 0,4-4 44 0,-1 1-27 16,-1-9-10-16,1 0-8 0,4 9-9 0,-3-9 14 16,2 0 20-16,-2 0-11 0,1 0-11 0,-1 0-3 15,0 0 2-15,0-13 18 0,0 2-6 16,-1-1 15-16,-2-2-24 0,-1 0 22 0,1-1 7 15,-4-2-30-15,2-1 31 0,-4 1-25 0,3-1 8 16,-4 4 6-16,0-2-10 0,0 2 10 0,0 1-12 16,0 1 14-16,0 5-10 0,-4 7-1 0,1-8-2 15,0 8 2-15,0 0-2 0,0 0-2 0,2 0 11 16,-2 0-23-16,2 0 13 0,-4 0-7 0,4 0-8 16,-2 0 25-16,3 9-32 0,-1 1-22 0,1 0 42 15,0 1-61-15,0 4 14 0,0-2 5 0,5 0-58 16,0 1 41-16,0-2-10 0,1-2-13 0,0-2 27 15,3-8-13-15,-1 0 39 0,-1 0 23 16,2 0 5-16,-2 0 17 0,-1 0 0 0,4 0 16 16,-3 0-45-16,-1-11 41 0,0-1-28 0,0 0-23 15,-1 0 40-15,-2-2-23 0,3-1-26 0,-2 1 51 16,-1 2-38-16,0-2 22 0,-1 3 7 0,-1-2 14 16,-1 4 27-16,3 3-2 0,-2 6 45 0,-1 0-12 15,0-11 31-15,0 11-21 0,0 0-1 0,0 0-31 16,0 0-19-16,0 0-5 0,0 0-31 0,-4 0 1 15,1 0-17-15,-1 14-5 0,0-2 20 0,-1 3-17 16,2 0 7-16,0 3 10 0,-1 2-2 16,4 2 15-16,-1-2 2 0,1 1-15 0,0 0 9 0,0-4-7 15,0 1 4-15,5-1-3 0,-2-6-4 16,3 0-12-16,1-2-3 0,-1-9 13 0,1 9-4 16,0-9 5-16,4 0-4 0,-3 0 11 0,2 0-20 15,-2 0 6-15,2 0 22 0,-5 0-34 0,4 0 32 16,-2 0-11-16,0-14-17 0,1 3 27 0,-4-4-30 15,0 5 24-15,-1-4-7 0,0 0 7 0,-1 0 8 16,-2 0-4-16,0-1-4 0,0 0-2 0,0 2 1 16,-6 1-1-16,1 3 18 0,0-1-16 0,-1 1-5 15,2 9-42-15,-2-7 2 0,0 7-52 0,0 0-7 16,3 0-23-16,-1-7-43 0,3 7-5 16,-1 0-34-16,-1 0 15 0</inkml:trace>
  <inkml:trace contextRef="#ctx0" brushRef="#br0" timeOffset="-41579.97">21552 20664 648 0,'0'0'-11'0,"0"0"9"16,0 0 20-16,0 0-8 0,0 0 8 0,0 0-16 15,0 0-16-15,0 0 11 0,0 0-2 0,0 0 1 16,0 0-22-16,2 0-9 0,-1 0-44 0,4 0-75 16,-1 0 13-16</inkml:trace>
  <inkml:trace contextRef="#ctx0" brushRef="#br0" timeOffset="-41083.11">21856 20509 898 0,'-5'0'-21'15,"-4"0"14"-15,3 0 2 0,-2 0 52 0,0 0 12 16,0 0-11-16,-1 0 24 0,4 0-20 0,-4 0-13 15,0 0 19-15,3 0-30 0,-4 0-33 0,4 0 6 16,-4 0-15-16,3 0 10 0,0 0 13 0,1 0 16 16,-2 0-44-16,2 13 18 0,0-2-23 0,2 0 20 15,0-1 24-15,0 1-31 0,0 1 30 0,4 3-20 16,0-4 3-16,0 5-7 0,0-1-1 0,4 0-13 16,0 3 12-16,1-2 29 0,5 0-29 0,-1-2 5 15,3-3 9-15,0 3-30 0,0-4 30 0,2-1 15 16,1-3-41-16,-4-6 36 0,4 9-20 15,-4-9-26-15,1 0 42 0,1 0-27 0,-3 0-12 0,-1 0 35 16,-1 0-25-16,1 0 12 0,-4 0 30 16,0-9-43-16,-2 0 10 0,1 1 7 0,0-1 14 15,-4-4 12-15,0 2 17 0,0-3-36 0,0-1-19 16,-8-2 7-16,0-1-4 0,3 1-3 0,-4-1 24 16,-1 3-32-16,0-1 9 0,0 1 21 0,0 4-38 15,2-2 39-15,-2 6-14 0,0 7-4 0,3-7 11 16,2 7 12-16,-1 0-8 0,3 0-41 0,-2 0-18 15,3 0-32-15,0 0-5 0,2 0 13 0,0 0-15 16,0 0-17-16,4 0 3 0,2 9-1 0,2 0-33 16,-3 1 11-16</inkml:trace>
  <inkml:trace contextRef="#ctx0" brushRef="#br0" timeOffset="-40369.96">22026 20522 1064 0,'0'0'22'16,"0"0"13"-16,0 0-5 0,0 0-2 0,-4 0 1 15,0 0-27-15,0 0 8 0,1 0 1 0,-2 0-31 16,1 0 33-16,2 11 15 0,-2 0-23 0,-2-1-3 16,4 4-27-16,0 0-14 0,1 1 28 15,1-1 14-15,0 2 7 0,0-2-7 0,0 1-5 16,0-2 11-16,3 0-30 0,5-2 26 0,-2 0 18 15,0-4 5-15,0 1-17 0,2-8-12 0,2 9 10 16,0-9-32-16,0 0 52 0,0 0-10 0,-2 0-36 16,0 0 12-16,2 0-13 0,0 0-10 0,-4 0 27 15,2-10-4-15,-1 0 33 0,0-1-7 0,-3-3-11 16,1 0-19-16,-2-3-14 0,-1-1 35 0,3 3-25 16,-5-2 47-16,0 1-54 0,0 2 5 0,0 1 15 15,0 1-42-15,0 2 57 0,-5 2-19 16,5 8 18-16,-4-7-4 0,3 7-17 0,-2 0 1 0,1 0-3 15,-2 0 11-15,2 0 20 0,-2 0 8 16,3 0-23-16,-2 0 10 0,1 0-17 0,0 8-1 16,0-1-13-16,2 0 11 0,0 3-6 0,0 0-8 15,0 0 16-15,0 1-4 0,4 1 3 0,1-2-10 16,-4 0 20-16,5-4-21 0,0-6 26 0,-2 9 7 16,5-9-20-16,-4 0 3 0,1 0-2 0,-2 0-23 15,2 0-9-15,0 0 19 0,0 0-39 0,-2 0 21 16,0 0 30-16,1-9-4 0,-2 0 3 0,0 2 25 15,-2-2 4-15,2-1-9 0,-2 1 1 0,1 2-39 16,1-1-5-16,-3 1 17 0,0 7 26 0,0-9 5 16,1 9 13-16,-1 0-7 0,0-6-5 15,0 6 18-15,0 0-4 0,0 0-7 0,0 0 11 16,0 0-32-16,0 0 0 0,0 0-6 0,0 0-17 16,0 6 20-16,0 4-13 0,-4 0 3 0,4 1 9 15,0 2-16-15,0 2-8 0,0-2 11 0,0 1-1 16,4 4 4-16,0-3 18 0,2-4-14 0,-2 2-8 15,2-3 15-15,-1-2-14 0,0-8-5 0,1 9 10 16,0-9 6-16,4 0-26 0,-4 0 28 0,1 0-21 16,-1 0-10-16,-1 0 42 0,1 0-27 0,0 0 15 15,3 0-4-15,-4-14-18 0,0 3 8 0,0-4 19 16,-3 4 1-16,2-4-1 0,-4 0 12 0,0-1-18 16,0 2 0-16,0 1-2 0,0-2-10 15,-4 4-28-15,-2 2-22 0,2 0-66 0,-2 3-6 16,-1-1-41-16,-2 7-27 0,3-7 4 0,-2 7-28 15</inkml:trace>
  <inkml:trace contextRef="#ctx0" brushRef="#br0" timeOffset="-39168.4">22531 20574 964 0,'-9'0'13'0,"1"0"-2"15,0 0 2-15,3 0 21 0,-4 9-39 0,5-9 42 0,1 0-12 16,0 0-35-16,-1 5 22 0,2-5-14 0,2 0 3 16,0 0 12-16,0 0-1 0,0 0-13 15,0 0-11-15,0 0 23 0,6 0-59 0,-2 0-78 16,1 0-2-16,-1 0-82 0,2 11-16 0</inkml:trace>
  <inkml:trace contextRef="#ctx0" brushRef="#br0" timeOffset="-38750.84">22759 20425 922 0,'-5'0'29'0,"0"0"-25"15,-4 0 15-15,3 0-11 0,2 0 6 0,-2 0 35 16,5 0-14-16,-4 0 38 0,1 0-53 0,3 0-6 15,-1 0 4-15,-1 9-30 0,-1-9 26 0,2 9-4 16,-2-9-24-16,4 11-14 0,-1-1 13 0,1 1-1 16,0 3 10-16,0-1 10 0,0 4-21 0,1 1 5 15,5 2 17-15,-2 0 14 0,1-3-30 0,0 3 14 16,1-2-9-16,0-3 2 0,3-4 7 0,-4 3-14 16,4-4-10-16,-2-2-8 0,2-8 41 0,-2 0-33 15,3 8 30-15,-1-8 2 0,-2 0-18 16,2 0 27-16,1 0-10 0,-5 0-17 0,6 0 11 15,-6-10-10-15,1 0 19 0,3 1-17 0,-4-2 1 16,0 0 14-16,-1-2-32 0,-1 2 51 0,0-3-39 16,-2 3 28-16,-1-2 16 0,0 2-49 0,0 1 25 15,-5 0-23-15,-1 3-13 0,0-1 54 0,-1 8 7 16,1-6-8-16,0 6 2 0,1 0-34 0,-4 0 0 16,3 0 8-16,0 0-30 0,2 0-29 0,-2 0-21 15,2 0-30-15,2 0-18 0,-2 0-12 0,4 0-23 16,0 0-16-16,0 0 14 0</inkml:trace>
  <inkml:trace contextRef="#ctx0" brushRef="#br0" timeOffset="-38339.81">23034 20355 813 0,'-3'0'-4'16,"-4"0"17"-16,4 0 24 0,-3 13 23 0,-1 2 9 15,1-1-6-15,2 0 2 0,-2 3-34 0,3 0 9 16,0 2 0-16,-1 1-39 0,3 0 22 0,-1 3-34 16,2-2 1-16,0-1 13 0,0 0-16 15,3-1 30-15,1-5-21 0,1-1 0 0,1 1-4 0,-1-4-22 16,4-1 20-16,1-3 3 0,0-6 24 16,0 0-24-16,0 0 3 0,-1 0-3 0,1 0-12 15,3 0 31-15,-3 0-19 0,2-9 10 0,-4-1 1 16,0-3 3-16,2 1 4 0,-5-3-9 0,1 0-4 15,1-2 16-15,-1 0-5 0,-2 0-29 0,-2 0 33 16,-1-1-13-16,-1 3 14 0,0 4 30 0,0-1-37 16,0 1-7-16,-5 1-7 0,-1 3-2 0,1 7-22 15,0 0 45-15,-1-7-3 0,0 7-22 0,0 0 39 16,2 0-52-16,-2 0-4 0,2 0 6 0,0 0-32 16,-5 14 26-16,8-1 7 0,-4 0 2 15,2 3 14-15,0 1-8 0,3 1-18 0,0-1-2 16,0 3 27-16,0-5-30 0,0 2-18 0,5-3 33 15,1-1-44-15,-2-6-5 0,3 3 22 0,0-5-50 16,1-5 10-16,-3 0 28 0,5 0-80 0</inkml:trace>
  <inkml:trace contextRef="#ctx0" brushRef="#br0" timeOffset="-37927.52">23391 20440 889 0,'0'0'26'0,"-4"0"-37"0,-2 0 40 0,2 0 14 15,0 0-12-15,-1 0 72 0,1 0-61 0,1 0-5 16,-1 0 17-16,0 0-38 0,-1 0 11 0,2 9-3 15,-4-9-28-15,4 9-9 0,0-3 28 0,-2 3-11 16,0-2-5-16,2 2 12 0,-1 0-20 0,1 3 6 16,0 0-8-16,3-1 6 0,-3 0-3 0,3-1 4 15,0 2 0-15,0-1 6 0,6-2-21 0,-1-1 17 16,3 1-5-16,-2-1-3 0,0-1 8 16,2-7-11-16,0 5 13 0,2-5-17 0,-2 0 18 15,2 0-9-15,-2 0 8 0,2 0-6 0,-2 0 16 16,2 0 0-16,0-9-7 0,-4-4 9 0,2 0-12 15,0-1-16-15,-1-1 14 0,-2-2 22 0,0-1-26 16,0 3 5-16,-1-2 22 0,0 3-24 0,-2 0-1 16,-1 2 11-16,-1 3-58 0,0 0-48 0,0 9 2 15,-5-6-63-15,-3 6-9 0,0 0-52 0</inkml:trace>
  <inkml:trace contextRef="#ctx0" brushRef="#br0" timeOffset="-37446.18">23762 20602 1027 0,'-7'0'32'0,"2"0"19"0,2 0-19 0,-4 0-22 15,4 0-14-15,2 0-33 0,1 0 25 16,-3 0 7-16,3 0-1 0,0 0-5 0,0 0 8 16,4 0-3-16,-1 0-3 0,2-8 20 0,-3 2-12 15,4 0 27-15,0-2-15 0,2 0-2 0,0-4 19 16,2 2-20-16,0-4-21 0,0-3 11 0,0 2-7 15,0-5 11-15,2 0 17 0,-2 2-27 0,0-2-49 16,-2 4-14-16,-2 0-41 0,-3 1 18 16,2 1 0-16,-3 4-9 0,-2 2 4 0,0 8-41 0,0-8-1 15</inkml:trace>
  <inkml:trace contextRef="#ctx0" brushRef="#br0" timeOffset="-37233.22">23685 20419 766 0,'-2'0'26'0,"2"0"-17"0,-2 6-14 0,2-6 12 16,0 0-20-16,0 9 7 0,4-9 3 0,2 9-2 16,3-9-11-16,0 9 15 0,1-1 17 0,2 1-14 15,0 0 16-15,2-3-8 0,2 3-17 0,0-4 9 16,0 5-25-16,3-5 24 0,-2 1-6 0,3-6 14 16,-2 5-34-16,4-5-50 0,-4 0-71 0,2 0-61 15</inkml:trace>
  <inkml:trace contextRef="#ctx0" brushRef="#br0" timeOffset="-36879.2">24128 20243 1124 0,'0'0'37'15,"0"0"15"-15,0 0-8 0,0 0 2 0,0 0-17 16,0 0-38-16,0 0 3 0,0 0 6 0,0 0-7 15,0 0 19-15,0 0 7 0,1 15-9 0,3-1-15 16,1 2-3-16,1 3-9 0,-3 3 13 0,4 2 9 16,-2-1-11-16,0 0 2 0,0 1-18 0,1 0-1 15,-1-2 22-15,0-2 8 0,0-5 20 0,-2 5-17 16,1-7 1-16,0 0-45 0,1 0-4 0,-4-4-45 16,3-2-26-16,-4-7-51 0,2 6-25 15,1-6 55-15,-3 0 9 0,0 0 82 0,0 0 2 16,0-8-32-16,0-4-33 0</inkml:trace>
  <inkml:trace contextRef="#ctx0" brushRef="#br0" timeOffset="-36414.03">24237 20359 823 0,'0'0'-12'0,"0"0"6"0,0 0-9 15,2 0 18-15,1 0-10 0,-2 0-1 0,2 0 18 16,3 0-35-16,-1 0 26 0,0 0 8 0,2-6 6 15,2 6-1-15,-2-12 13 0,1 1-37 0,3 2 16 16,-4-3 18-16,1 1-39 0,-2 1 42 0,0 0-31 16,0 1 27-16,-3 9 65 0,1-11-3 15,-3 11 12-15,-1-9-20 0,0 9-72 0,0 0 14 16,-8 0 13-16,2 0 4 0,-1 0 20 0,-2 0-12 16,3 0-21-16,-2 0-22 0,-2 0 8 0,2 12-24 15,0-1 16-15,0-2 7 0,3-1-17 0,-4 1 18 16,3 0-22-16,1-9 10 0,0 11 5 0,4 0 1 15,-2-3-6-15,3-8-14 0,0 7-6 0,0 2 8 16,4-9 5-16,1 9 10 0,-1-9 8 16,2 9-15-16,4-1 8 0,-5-8-6 0,6 9-4 15,-4-3 23-15,1-6-7 0,4 11-1 0,-2-4 19 0,0-7-35 16,0 8-6-16,0 0 7 0,-2-8 0 0,0 6 18 16,1 3-13-16,-2-3 11 0,-1-6-8 15,0 9-4-15,-2-3 20 0,0-6-17 0,1 9 9 16,-4-4 3-16,2 1-17 0,-3 3 12 0,0-4 5 15,0 1-11-15,0 0 21 0,0 3-15 0,-4-9-7 16,-1 8-2-16,1-2-9 0,-2-6-6 0,0 9-10 16,1-9 0-16,-1 6-6 0,-3-6-2 0,1 0-30 15,0 0-5-15,-2 0-42 0,2 0-8 0,0 0 7 16,0-9-12-16,1-6 7 0,-2 1-42 0,5-3 15 16</inkml:trace>
  <inkml:trace contextRef="#ctx0" brushRef="#br0" timeOffset="-35592.62">24474 19956 993 0,'0'0'11'0,"0"0"-2"0,0 0 43 0,0 0-8 15,-5 0 12-15,4 0-6 0,-2 0-19 0,2 0-22 16,-4 0-16-16,1 0-4 0,2 12-19 0,-2-5 42 15,3-7-33-15,-4 13 16 0,4-4-4 16,-2-1-5-16,2 1 47 0,1 1-9 0,0-10-18 16,0 10 19-16,0 0-37 0,0-10-7 0,5 10 53 15,0-10-38-15,-2 9-3 0,4-9 32 0,-1 0-37 16,1 0-4-16,1 0 28 0,2 0-12 0,-2 0-12 16,0 0 14-16,2 0-5 0,-2 0-19 0,0 0 31 15,1-9 2-15,-2 0-3 0,-1 1 8 0,0-1-31 16,1 0 16-16,-4 3 2 0,0-2-6 0,-2 8 22 15,2-6-15-15,-2 6-24 0,-1 0 25 0,0-9 5 16,0 9 28-16,0 0 41 0,0 0-14 0,0 0 2 16,0 0-14-16,0 0-2 0,0 0 14 0,0 0-33 15,0 0-9-15,-4 0-19 0,3 0 3 16,-4 0 3-16,1 0-3 0,3 9-5 0,-4-1-18 16,4-1 27-16,-2 3-22 0,1-2 2 0,2 2 11 15,0 0-11-15,0 1 19 0,0 4 5 0,0 1-10 16,0-2-16-16,0 2 24 0,2-2-7 0,2 5-6 15,1-5 11-15,-4 2-28 0,3 0 5 0,1 0 10 16,-4 2 5-16,3-3-2 0,1 1-12 0,-4 0 5 16,4 2-3-16,-1-2 3 0,-1-4 20 0,0 2-4 15,-2 1-22-15,3-3 1 0,-2 1 6 0,1-4 7 16,-2 1 3-16,-1-2 15 0,0 0-20 0,3-8-35 16,-3 6 9-16,1-6-38 0,-1 0-12 15,0 0 23-15,0 0 8 0,0 0 33 0,2 0 2 0,-2 0 3 16,4 0-6-16,1 0-10 0,-4 0 20 15,5 0-5-15,1 0-6 0,-1-6 17 0,1 6-17 16,2-11 14-16,-2 2 4 0,0 3-11 0,-1-1 0 16,0 0 1-16,-1-1 23 0,0 8-14 0,0-9 15 15,-3 9-8-15,1-7-19 0,-2 7 11 0,2 0 4 16,-2 0 10-16,-1 0 1 0,2 0 29 0,-2 0 26 16,0 0-23-16,0 0 40 0,0 0-38 0,0 0-35 15,0 0 16-15,-2 0-30 0,-2 0 3 16,3 7 4-16,1 1-12 0,-3 1-7 0,3 0 20 15,0 2-11-15,-2 2 11 0,2 0-11 0,-1 0-18 16,-2-2 13-16,2 0 4 0,-2-2-12 0,1 0 6 16,2-3 2-16,0 2-10 0,0-8 28 0,0 0-20 15,0 0 11-15,0 0-11 0,5 0-4 0,-1 0 12 16,-1 0 3-16,1 0-11 0,2 0 8 0,3 0 7 16,-2-8-3-16,1 0 8 0,4-1-22 0,-2 0 0 15,-1 0 6-15,-2 1 1 0,2-1 21 0,-2 2 0 16,-3 1-9-16,0 6 12 0,-2 0-30 0,-2 0-24 15,0 0-78-15,0 0-53 0,-7 0-21 0,-2 0-46 16,2 13-7-16,-2 0-47 0</inkml:trace>
  <inkml:trace contextRef="#ctx0" brushRef="#br0" timeOffset="-32035.13">20100 21237 787 0,'-3'0'-14'0,"1"0"33"0,2 0 13 0,0 0-12 16,0 0 23-16,-1 0-35 0,1 0 20 0,0 0 49 16,0 0-41-16,0 0 46 0,0 0-20 0,0 0-89 15,-3 0 58-15,3 0-27 0,0 0-2 0,0 0 37 16,0 16-13-16,0 4-40 0,0-1 10 15,6 3 16-15,-2 2-20 0,0 5 19 0,1 0-8 16,0 3-4-16,-3-1 3 0,2 2-15 0,1-4-15 16,-4-1 19-16,3-1 11 0,-2-2-2 0,1-4 1 15,-3-5-9-15,1-1-26 0,-1-5 50 0,0-1-12 16,0-9 2-16,2 0 18 0,-2 0-40 0,0 0 30 16,2 0-16-16,-2 0 13 0,2 0-10 0,-2 0-6 15,3 0 9-15,-2 0-9 0,3 0 29 0,1 0-34 16,-2-9 29-16,1 0-18 0,2 1-22 0,2 0 37 15,-2-2-39-15,0 0 10 0,3-1 0 0,-2 1 25 16,1-3 3-16,0 5-11 0,0-1 25 0,-2 0-69 16,0 9 51-16,2-9 0 0,-2 9-37 0,0 0 42 15,0-5-107-15,2 5 13 0,-2 0-8 16,0 0-28-16,-2 0 29 0,2 0-17 0,0 0-2 16,0 0-52-16,-2 9 3 0</inkml:trace>
  <inkml:trace contextRef="#ctx0" brushRef="#br0" timeOffset="-31706.12">20313 21619 761 0,'0'0'15'0,"-2"0"-13"0,2 0-7 0,0 0-1 16,0 0 3-16,0 0-6 0,0 0 9 0,0 0-13 16,0 0-4-16,0 0 6 0,0 0-18 0,0 0 26 15,0 0 2-15,5 0-19 0,-2-6 72 16,1 6-60-16,0-9 10 0,2 2 45 0,0-3-71 15,3 5 41-15,1-4-22 0,-3 0-16 0,1 1 25 16,3 1 7-16,-4-1 0 0,3 8-7 0,0-7-29 16,-1 7 3-16,-2 0 17 0,3 0-3 0,0-6 36 15,-1 6-4-15,-4 0-17 0,1 0 14 0,0 0 9 16,0 0 26-16,1 0-10 0,-4 0 49 0,0 0-33 16,-2 0 1-16,2 0-10 0,-2 9-47 0,-1-9 26 15,0 11-47-15,0-1 32 0,0 1-13 16,-4 1-19-16,0 0 37 0,1 3-28 0,-1 3 7 15,-2-1-1-15,1 3-13 0,0 0-30 0,0 0-29 16,0 0-9-16,0-2-52 0,0-1-6 0,0-4 2 16,1-2-75-16,2 0 42 0</inkml:trace>
  <inkml:trace contextRef="#ctx0" brushRef="#br0" timeOffset="-24839.34">20989 21393 500 0,'0'0'-1'0,"-1"0"24"0,-1 0-14 16,-1-6 0-16,2 6 16 0,-1 0-1 15,2 0 12-15,-3-9 12 0,3 9-25 0,0 0 15 16,-1 0-13-16,1 0 21 0,0 0 17 0,0 0-45 16,0 0 21-16,0 0-30 0,0 0-10 0,0 0 12 15,0 0-10-15,0 0 10 0,0 0-1 0,0 0-11 16,0 0 10-16,0 0 5 0,0 0-26 0,0 0 0 15,0 0 32-15,0 0-50 0,0 0 54 0,0 0-15 16,0 0-56-16,0 0 52 0,0 0-12 0,0 0 15 16,0 0 10-16,0 0-14 0,0 0-2 0,0 0 0 15,0 0-3-15,0 0 28 0,0 0-16 16,0 0 7-16,0 0 19 0,0 0-36 0,0 0-2 16,0 0-9-16,0 0 22 0,0 0-10 0,0 0-5 15,0 0 20-15,0 0-25 0,0 0-5 0,0 0 18 16,0 0-1-16,0 0-11 0,0 0 18 0,0 0 3 15,0 0-19-15,0 0 13 0,0 0 36 0,0 0-25 16,0 0 21-16,0 0-5 0,0 0-26 0,0 0-12 16,0 0 15-16,0 0-8 0,0 0-27 0,0 0 22 15,0 0-4-15,0 0 15 0,4 0 13 0,-4 0-9 16,0 0-16-16,2 0-10 0,-1 0 7 0,4 0 15 16,-5 0-18-16,1 0 2 0,3 13 9 0,-1-6-7 15,-1 2 9-15,-1-1 8 0,3 1-11 16,-1 4-4-16,0-2 7 0,1 3-15 0,2 1 5 15,-1 0 14-15,-1 0-6 0,2 1 0 0,-2-1 10 16,0 2-17-16,2-3-2 0,-3 0 11 0,1-4-19 16,1 4 13-16,0-4 0 0,-2-1 10 0,-1-1 0 15,-1 1-6-15,3-9 3 0,-4 9-24 0,3-2 8 16,-1 2 10-16,-1-9-4 0,-1 9 10 0,5-9-5 16,-5 10-16-16,1-10 13 0,-1 7-2 0,0-7 10 15,3 0 5-15,-3 9-4 0,0-9-16 16,0 0 9-16,0 0 4 0,0 0-5 0,0 0 25 0,0 0-34 15,0 0 17-15,0 0-5 0,0 0-3 0,0 0 16 16,0 0-27-16,0 0 6 0,0 0-3 16,0 0 18-16,0 0-17 0,0 0-1 0,0 0 13 15,0 0-12-15,0 0 25 0,0 0 6 0,0 0-11 16,0 0-16-16,0 0 4 0,0 0-5 0,0 0 1 16,0 0 0-16,0 0 11 0,0 0-8 0,0 0-6 15,0 0 9-15,0 0-8 0,0 0 3 0,0 0 15 16,0 0-6-16,0 0-8 0,0 0 16 0,0 0-16 15,0 0 4-15,0 0-12 0,0 0-8 0,0 0 13 16,0 0 10-16,0 0 13 0,0 0-21 0,0 0-2 16,0 0 1-16,0 0 8 0,0 0 8 15,0 0-22-15,0 0 6 0,0 0-1 0,0 0 10 16,0 0 17-16,0 0-20 0,0 0-5 0,0 0-10 0,0 0 11 16,0 0 1-16,0 0-2 0,0 0 21 15,0 0-19-15,0 0 1 0,0 0 3 0,0 0-16 16,0 0-8-16,0 0 24 0,0 0-7 0,0 0 6 15,0 9 16-15,0-9-36 0,0 0 20 0,0 0 6 16,0 0-7-16,0 0-2 0,0 0 3 0,0 0-7 16,0 0 3-16,0 6 19 0,0-6-18 0,0 0-4 15,0 0 9-15,0 0-11 0,0 0 13 0,0 0 0 16,0 0-7-16,0 0 3 0,0 0-9 0,0 8 5 16,0-8 6-16,0 0 5 0,0 0-3 0,0 0-10 15,0 0 5-15,0 0-19 0,0 0 20 16,0 0 1-16,0 0-17 0,0 0 27 0,0 0-12 15,0 0-15-15,0 0-15 0,0 0-40 0,0 0-70 16,0 0-29-16,0 0 8 0,0 0-55 0,0 0 21 16</inkml:trace>
  <inkml:trace contextRef="#ctx0" brushRef="#br0" timeOffset="-24301.61">20967 21328 352 0,'10'0'17'0,"1"0"23"0,-3 0-8 0,-1 0 15 16,2 0-8-16,-2 0-14 0,-1 0 24 0,3 0 15 15,-4 0-16-15,0 10 1 0,-1-2-21 0,-1 0-11 16,0 1 7-16,-2-3 4 0,2 3-10 0,-1 2-4 15,-2-4-14-15,0 1 0 0,0 5 21 0,0-2-31 16,0 0 36-16,0 1-29 0,0 0 5 0,-5-1-21 16,1 1 8-16,3-1 7 0,-1-1-18 0,-1-1 53 15,3-2-38-15,-1-7 7 0,-1 9 22 0,2-9-46 16,0 0 32-16,0 6-18 0,0-6 9 0,0 0 23 16,0 0-17-16,0 0 31 0,0 0-36 0,0 0-12 15,3 0 25-15,2 0-17 0,-4 0 25 16,6 0-21-16,-1 0-23 0,0 0 23 0,-1 9-12 15,4-9 37-15,-2 0-1 0,2 0-26 0,3 0-4 16,-2 6 1-16,1-6 4 0,-1 0 2 0,5 10 20 16,-4-10-13-16,4 8-10 0,-4-1 13 0,2 2-45 15,-1-3-14-15,-1 3-44 0,4 0-43 0,-4 2-37 16,-1 0-25-16</inkml:trace>
  <inkml:trace contextRef="#ctx0" brushRef="#br0" timeOffset="-23808.47">21333 21501 863 0,'0'0'-5'16,"0"0"6"-16,0 0 12 0,0 0-29 0,0 0 15 16,0 0 5-16,0 0 14 0,0 0 50 0,0 0 37 15,5 0-15-15,-1 0-30 0,0 0-22 0,-1 10-37 16,4 2 4-16,1 1 18 0,2 3 15 0,-2 1-10 15,1 1 4-15,1 3-5 0,0 4-23 0,0-4 1 16,1 2 8-16,-1-2-30 0,0 2 39 0,0-2-11 16,-2-2-11-16,2-1 23 0,-4-1-13 0,2 0-3 15,-3-3-7-15,2 0 2 0,-1-3-19 16,-2-2 3-16,-2-1 9 0,-1-8 0 0,2 0 15 16,-3 0-11-16,0 0 13 0,0 0-19 0,0 0-17 15,0 0 38-15,0 0-25 0,0 0 14 0,0 0 0 16,-3 0-14-16,0-15 8 0,1 2 11 0,-3-5-6 15,2-3 0-15,-1 3 1 0,0-4-17 0,0-2 16 16,2 4-8-16,0 0-1 0,2-1-10 0,0 3 11 16,0 2-10-16,0 1 27 0,4 3 6 0,-2 0-19 15,0 1 2-15,-1 5-11 0,2 6 1 0,1-6 8 16,-4 6 21-16,3 0-25 0,0 0 20 0,-1 0-12 16,0 0-15-16,-2 0 40 0,3 0-35 15,-3 0 27-15,3 0 1 0,-3 0-29 0,2 0 37 0,0 0-37 16,0 0 11-16,0 9 9 0,-2 0-31 15,2 0 50-15,-2 2-23 0,2 1 7 0,-2 0-7 16,0 4-33-16,0-1 15 0,0 0 3 0,-4 2 4 16,-2-3-19-16,1-1-47 0,0-2-46 0,0-2-42 15,2-4-27-15,-1-5-22 0,0 6-52 0</inkml:trace>
  <inkml:trace contextRef="#ctx0" brushRef="#br0" timeOffset="-23456.9">21836 21276 917 0,'-4'0'5'0,"4"0"-1"15,-2 0-12-15,-2 0 3 0,4 0 35 0,0 0 5 16,0 0 16-16,0 0 4 0,0 0-42 16,0 0 3-16,0 0 1 0,0 0-3 0,0 0-4 0,0 0-10 15,0 0-8-15,4 0 41 0,-4 0-17 16,2 0 19-16,2 12 17 0,2 3-55 0,0-4 21 16,2 4-17-16,2 5-11 0,1 0 7 0,-1 3 8 15,1 0 3-15,4 1-14 0,-4 3 10 0,1-1-11 16,1-2 1-16,-2-2 22 0,-1 3-7 0,0-5 3 15,0-1-16-15,0-2-17 0,1 1-60 0,-6-4-36 16,3-2-27-16,-1-4-35 0,0-2-5 0,-3-6-5 16,2 0 13-16</inkml:trace>
  <inkml:trace contextRef="#ctx0" brushRef="#br0" timeOffset="-22954.03">22078 21360 911 0,'0'0'-1'0,"0"0"8"16,0 0 7-16,0 0 27 0,0 0-38 0,5 0 8 15,-5 0 25-15,0 0-47 0,1 0 29 0,1 0-6 16,2 0-17-16,0 0-10 0,0 0 22 0,1 0 5 16,1 0-17-16,-3 0 43 0,4 0-29 0,0 0-5 15,-3 0-16-15,2-8-12 0,0 8 23 0,-2-9-8 16,2 0 10-16,-2 9 4 0,0-7-7 0,-2 7-2 15,2-8 14-15,-4 8-4 0,2-11 10 0,-2 11 7 16,0 0 1-16,0-7-20 0,0 7 15 16,-3 0-24-16,-2-9 25 0,1 9 26 0,-2 0-28 15,2 0-7-15,-2 0-24 0,1 0 3 0,-4 0-20 16,2 0 39-16,0 0-9 0,1 0-9 0,0 0 33 16,0 9-22-16,0-9-13 0,2 13 0 0,-2-4 34 15,2 0-32-15,3 0 26 0,1-1 5 0,0-8-54 16,0 9 44-16,0 0-37 0,0-9 33 0,5 9 20 15,1-9-16-15,-2 8-1 0,2-8-7 0,3 9-16 16,-2-9-4-16,2 9 13 0,1-9-16 0,-3 9 36 16,3-9-6-16,0 0-3 0,0 8-9 0,2-8-13 15,-2 0 4-15,-1 0 10 0,1 8 2 16,0-8-23-16,-5 6 28 0,3-6 21 0,-1 6 17 16,-1-6 20-16,-5 9 4 0,3-9-15 0,-2 11-25 15,1-4-14-15,-2 1-15 0,-1-1 7 0,0 0-19 16,0 5 11-16,0-1 1 0,-6 1-19 0,2 2 30 15,3-2-30-15,-5 3-29 0,2-1-5 0,-2-2-12 16,-1-1-39-16,4-4-5 0,-6 2-15 0,5-4-70 16,1-5-31-16,-1 0 5 0</inkml:trace>
  <inkml:trace contextRef="#ctx0" brushRef="#br0" timeOffset="-22578.77">22430 21174 886 0,'0'0'-5'0,"-6"0"36"0,2 0 24 16,-2 13-5-16,2-2 13 0,2 0-17 0,-2 1-13 16,0 0 19-16,2 3-39 0,-2-1-13 0,4 1-28 15,-1 1 7-15,-2-1 45 0,3 4 3 0,0-3 2 16,0 1 9-16,0 0-33 0,7-1-2 0,-4 1 27 15,1-3-37-15,0-1 23 0,2-2 3 0,0 0-23 16,3-3 7-16,1 2 0 0,-3-4-14 0,2-6-7 16,1 5 18-16,-3-5-1 0,3 0 9 15,0 0 3-15,-1 0-5 0,-2 0-9 0,3 0-13 16,-1 0 33-16,-2 0-37 0,1-6-5 0,0-2 47 16,0-1-22-16,-2-2 17 0,0 1 10 0,1-1-36 15,-4-3 10-15,0-1 5 0,-2 3 4 0,-1-3 0 16,0 2 3-16,0 1-25 0,-4 1-8 0,-2 2-9 15,0 0-37-15,1 9 48 0,-4 0-33 0,3 0-3 16,0 0-11-16,-2 0-64 0,2 0 19 0,0 0-27 16,1 0-24-16,2 9-26 0</inkml:trace>
  <inkml:trace contextRef="#ctx0" brushRef="#br0" timeOffset="-22389.95">22733 21404 1084 0,'0'0'-5'0,"1"0"1"15,-1 0 6-15,0 0 5 0,3 0-9 0,-1 0-22 16,-2 0 13-16,1 0 2 0,6 7 11 0,-4-7 30 16,6 8-46-16,-2-3-88 0,2-5-16 0,1 9-33 15,4-3-18-15,-2-6 2 0</inkml:trace>
  <inkml:trace contextRef="#ctx0" brushRef="#br0" timeOffset="-21630.31">23024 21357 1222 0,'0'-8'-3'0,"0"8"20"0,0 0 36 15,-6 0 7-15,0 0 21 0,1 0 11 0,0 0-33 16,0 0 7-16,-3 0-17 0,1 0-21 0,1 0 20 15,-1 0-39-15,-1 0 18 0,0 0-13 0,1 9-41 16,1 0 38-16,1-3-9 0,-4 3-8 16,3 0 10-16,5-2-15 0,-4 2 6 0,1 3 3 15,4-1 10-15,-1-2 5 0,1 0-26 0,0 2 12 16,0-2-12-16,5 0 14 0,1-3-2 0,0 3 4 16,3-4 12-16,1-5-21 0,-2 6-1 0,0-6 5 15,3 6-2-15,-1-6-9 0,0 0 5 0,-1 0-4 16,-2 0 8-16,3 0 14 0,0 0-3 0,-4 0-7 15,3 0 5-15,-4-7-11 0,1-1 13 16,0 2-5-16,1-3-9 0,-4 2 9 0,1-3-15 16,1-1 23-16,-5-1 5 0,1 1-9 0,-1 0 5 0,0-2-4 15,0 2-15-15,-6-4 15 0,2 4 5 16,-2-2-32-16,1 0 37 0,-3 0-12 0,1 2-9 16,1 0 4-16,1 2-30 0,-4 0-36 0,6 9-14 15,-1 0-12-15,-1-9-42 0,1 9 22 0,3 0-26 16,1 0-15-16,0 0 29 0,0 0 18 0,0 0 8 15,0 0 40-15,4 0 5 0,2 0-25 0,-1 0 30 16,1 0-25-16,3 0 19 0,-2 0 10 0,2-8 15 16,1 8 21-16,-3 0-17 0,3-9 30 0,0 9 11 15,0-9 1-15,0 9 7 0,-1-9-19 0,-2 9-30 16,-1-11 75-16,3 11 24 0,-4-9 1 16,1 9 48-16,-1-6-58 0,-1 6-9 0,-3 0 30 15,4-9-8-15,-5 9 19 0,1 0 2 0,-1 0 2 16,0 0-13-16,0 0-14 0,0 0 7 0,0 0-11 15,0 0-7-15,-3 0 26 0,0 0-16 0,0 0 13 16,-1 0 11-16,0 0-42 0,-1 0 0 0,1 0-41 16,-2 0-14-16,2 0 3 0,1 0-14 0,-3 9 1 15,4 4 11-15,-3-3 1 0,2 2-4 16,0 1 6-16,-1 0-16 0,4 0 8 0,0-2-6 0,0 0 3 16,0 2 11-16,0-6-27 0,4 2 34 15,2 0-22-15,1-3 2 0,-1-6 14 0,1 6-19 16,-1-6 31-16,4 0-21 0,-3 0 4 0,1 0-2 0,-3 0-13 15,4 0 13-15,-2 0 6 0,-1 0-8 16,3 0 19-16,-4 0-14 0,1-8-14 0,-1-1 4 16,0 2-2-16,0-1 20 0,0 1 3 0,0-1-6 15,-4 2-5-15,3 6-14 0,-1-8 2 0,-3 8-24 16,2-9-13-16,-1 9-15 0,-1 0-53 0,0 0 16 16,0 0-36-16,0 0-35 0,0 0 19 0,0 0 5 15,0 0 23-15,3 0 19 0,-1 0 3 0,-2 0-29 16,2 0-40-16</inkml:trace>
  <inkml:trace contextRef="#ctx0" brushRef="#br0" timeOffset="-21306.54">23332 21172 1289 0,'3'0'6'0,"-3"0"5"0,0 0 28 0,0 0 1 15,0 0 7-15,-4 0 7 0,2 0-16 0,0 0-5 16,-3 0-23-16,4 0 2 0,-1 0-14 0,0 0-1 15,2 12 5-15,-2 0 5 0,-1 1 6 0,3 2 4 16,0 3 5-16,0 2-9 0,0 1-8 0,5-1-6 16,-1-1 16-16,2 0-20 0,-4-2-7 0,4-2 16 15,-3-4-20-15,4 1 3 0,-4-4 15 0,4-2-2 16,1-6 5-16,-3 0-7 0,1 0 12 0,1 0-17 16,1 0-11-16,-3 0 32 0,1 0-20 15,3-12-4-15,-1 3 25 0,-2-4-25 0,0-3 16 16,0-1 3-16,0-4-18 0,-2-2 34 0,0 1-31 15,-2 1 3-15,0 0 24 0,1 4-31 0,0-1 9 16,-3 5 0-16,0 4-48 0,0 9-23 0,0 0-17 16,0-10-12-16,-6 10-23 0,4 0-22 0,-3 0-7 15,4 0-12-15,-3 0 16 0,2 0-12 0,-2 0-4 16</inkml:trace>
  <inkml:trace contextRef="#ctx0" brushRef="#br0" timeOffset="-21130.88">23603 21288 1178 0,'0'0'11'16,"2"0"-13"-16,-2 0 11 0,0 0-10 0,0 0-9 16,1 0 25-16,2 0-11 0,-1 0-12 0,0 0-21 15,1 0-74-15,4 0-3 0,-4 0-58 0,8 0-22 16,-6 0-20-16</inkml:trace>
  <inkml:trace contextRef="#ctx0" brushRef="#br0" timeOffset="-20706.81">23906 21141 1323 0,'-9'0'-21'0,"3"0"32"15,-1 0-1-15,4-7 42 0,-4 7 11 0,4 0 2 16,-1 0 3-16,0 0-40 0,1 0 7 0,-2 0-37 16,1 0-2-16,1 0 7 0,0 0 1 0,1 0-6 15,-2 0 13-15,2 0-29 0,-1 0 19 0,0 9 13 16,1 2-18-16,-2-2 15 0,3 2 1 0,-2 2-32 16,1 2 20-16,0 1-1 0,0-1-22 15,2 3 49-15,0-1-32 0,0-2 4 0,0 3 2 16,6-2-14-16,-2-1 16 0,0-4-9 0,2 0-1 15,2-1-9-15,-3-1 5 0,4-9 16 0,-1 5-4 16,-2-5-10-16,2 0-4 0,0 0 2 0,1 0 1 16,-2 0 9-16,0 0 12 0,2 0-15 0,-1-9 3 15,-2-2 21-15,2-1-16 0,0-2-5 0,1 1 21 16,-4-3-19-16,0-1 14 0,0-1 7 0,-3 1-7 16,2-1-2-16,-4 3-12 0,2 1 16 0,-2 3-21 15,0 1-3-15,0 1 15 0,-6 9-14 0,0-8-6 16,0 8-13-16,-4 0-44 0,2-9-27 0,-2 9 2 15,0 0 13-15,0 0 21 0,2 0 20 16,-2 0-48-16,0 0-28 0,4 0-19 0,-1 0-11 0,4 0-8 16,2 11-23-16</inkml:trace>
  <inkml:trace contextRef="#ctx0" brushRef="#br0" timeOffset="-20313.99">24123 21036 1160 0,'0'0'10'0,"0"0"0"0,0 0 11 15,0 0 12-15,0 0-30 0,0 0-4 0,-5 0-28 16,0 13 19-16,1-1 19 0,2 0-5 16,-2 1 48-16,3 0-19 0,-2 5 10 0,1-2-3 15,0 0 4-15,0 2-27 0,2-1 0 0,-1 2 20 16,1-4-40-16,0 0 18 0,0 0-12 0,0-1 0 15,0-2 0-15,5-3-24 0,0 0 11 0,-4-9-2 16,5 0 0-16,0 7 13 0,2-7-22 0,-2 0 13 16,0 0 9-16,4 0 5 0,-1 0 12 0,1-16-16 15,-3-1 8-15,3-1-24 0,-1 1 3 0,-4-5 25 16,3 1-27-16,0 0 12 0,-2-3 16 0,3 0-22 16,-6 3 6-16,1 0 12 0,0-3-41 0,1 6-11 15,-4 1-18-15,-1 3 14 0,3 4 19 16,-3 3 5-16,0 0 24 0,0 7-16 0,0 0-1 15,0 0-16-15,-4 0-10 0,-1 0-9 0,1 0-13 16,2 9-14-16,-2 0-6 0,3 2 0 0,-2 2-14 16,1-2 16-16,2 3 16 0,0-4 0 0,0 1-7 15,6-1-20-15,-2-2-28 0</inkml:trace>
  <inkml:trace contextRef="#ctx0" brushRef="#br0" timeOffset="-20022.26">24325 21004 829 0,'2'-6'-4'0,"0"0"56"0,0 6 29 16,-2 0 12-16,0 0 6 0,3 0-6 0,-3 0-26 16,0 0-10-16,0 0 3 0,0 0-41 0,0 0-10 15,0 0 3-15,0 0-14 0,0 12-5 0,0-3 11 16,0 2-4-16,0 1 0 0,0 3 0 0,0-2 13 16,0 5-9-16,0-4 4 0,1-2-15 0,4 3-2 15,-4-4 8-15,3-2 8 0,1-9-14 0,0 11 4 16,0-11 0-16,1 0-14 0,-1 0 16 0,1 0-19 15,0 0 8-15,2 0 15 0,-2 0 8 0,0-14-4 16,3 2-12-16,-4-2 4 0,1-1-15 16,3 0 27-16,-3-2-8 0,-1-1-9 0,1-2 30 15,0 0-31-15,-2 3 23 0,1-1-9 0,-1 5-21 16,-3 0 13-16,1 4-40 0,1 0-18 0,-3 9-8 16,0-5-43-16,0 5-19 0,-6 0-31 0,2 0-43 15,-2 0-44-15</inkml:trace>
  <inkml:trace contextRef="#ctx0" brushRef="#br0" timeOffset="-19672.73">24181 21845 1425 0,'-6'0'-22'0,"2"0"5"16,0 0-7-16,2 0 4 0,2 0 24 0,6-11 4 15,0-3 0-15,2-4-11 0,2 0 12 0,1-5-30 16,2-2 9-16,1-4 9 0,5-1-1 0,-2-4 11 16,2 2 6-16,-2-3 6 0,3-3-22 0,2 2 13 15,-2-1 0-15,4 0-20 0,-3 2 17 0,-1 2 5 16,-1 1-5-16,1 1 5 0,0 2-18 15,-1 5-1-15,-3 4-6 0,-1 5-18 0,-3 4-6 16,2 2 3-16,-4 9 4 0,-1 0 11 0,-6 0 19 0,1 0-39 16,-2 0-28-16,-2 0-20 0,0 14-31 15,0 1-27-15,-6 5-4 0,0 4 11 0,0 1-31 16,1 2 41-16</inkml:trace>
  <inkml:trace contextRef="#ctx0" brushRef="#br0" timeOffset="-19382.5">24366 21842 997 0,'-5'6'18'0,"5"-6"1"16,0 0-15-16,0 0 9 0,9 0-39 0,-2-9 13 16,7-3 26-16,-2-2-15 0,7-3 14 0,-2-3 6 15,3-3-9-15,5-1-5 0,-4-4 15 16,7-2-8-16,1-3 0 0,-2-1-10 0,3-1-1 16,0-2-52-16,2-1-48 0,-2 2-20 0,1-3-121 15,-4 4 8-15</inkml:trace>
  <inkml:trace contextRef="#ctx0" brushRef="#br0" timeOffset="901.73">15831 18694 482 0,'-6'0'-5'0,"5"0"6"0,-6 0 9 16,3 0 16-16,-1 0-14 0,0 0 31 0,0-10-30 16,0 10 12-16,0 0 7 0,-4-6-18 0,5 6 7 15,-2-9 11-15,0 9 22 0,0-9 3 0,-2 9 30 16,2 0-67-16,-4-11-1 0,4 11 1 0,0-6-12 16,-1 6 5-16,4 0 1 0,-3 0 1 0,2-11-16 15,-2 11 28-15,-1 0-4 0,2 0-16 16,-1-9 9-16,0 9 18 0,-1 0-18 0,-2 0 37 15,1-11-20-15,0 11-37 0,-2-9 30 0,-3 9-15 16,2 0 43-16,-1-13 20 0,-1 13-5 0,0-7-12 16,0 7-30-16,0-10 5 0,0 10-9 0,-4-11 8 15,3 11-15-15,-2-9 14 0,-2 9-10 0,0-9-24 16,-2 9 29-16,0-9-37 0,-1 9 11 0,2-11 4 16,1 11-6-16,-2-10 22 0,2 10-11 15,2-10-3-15,-1 10-9 0,1-10-5 0,-1 10 16 0,1 0-7 16,0-10-6-16,-2 10-13 0,0 0 0 15,0-12 16-15,0 12 4 0,0 0 25 0,-3-12-13 0,4 12-1 16,-3 0 3-16,0 0-2 0,0 0-6 16,-2 0-4-16,0 0 7 0,-1 0-19 0,2 0 19 15,-1 0-21-15,-3 0 26 0,4 0-12 0,-4 0 0 16,4 0 8-16,-4 0-16 0,4 0 14 0,-4 0-12 16,3 0 7-16,-2 0 11 0,2 0-13 0,-4 0 1 15,2 0-4-15,-2 0-9 0,3 0 17 0,-2 0-16 16,1 0 5-16,1-10 19 0,-2 10-20 0,4 0 19 15,-4 0 3-15,2 0-29 0,0-10 20 0,0 10 11 16,-2 0-20-16,5 0 8 0,-4 0 8 16,5 0-4-16,-4 0 17 0,3 0-20 0,0 0-6 15,2 0-15-15,-3 0 0 0,1 0 35 0,-1 0-15 16,0 0 8-16,-2 0 12 0,4 0-46 0,-1 0 27 16,-3 0 7-16,5 0-24 0,-2 0 29 0,0 0-26 15,0 0-17-15,4 0 27 0,-4 0-8 0,4 0 9 16,-1 11 12-16,-2-11-18 0,2 9-6 0,-2-9 7 15,2 0-7-15,-2 15 14 0,2-15-18 0,-2 12 20 16,0-12 1-16,2 13-9 0,1-4 16 0,-4-9-11 16,2 14-18-16,0-2 12 0,0-12 7 0,3 14-26 15,-4-4 12-15,3 1-2 0,0 2 17 0,2-3-7 16,0 1 19-16,2-1-6 0,0 4-38 0,2-2 24 16,0 0-2-16,4 1-1 0,-1 0 16 0,0-2-14 15,4 4-18-15,0 0 17 0,1-1-6 0,0 2 10 16,2-1 8-16,0 0-22 0,-2 2 7 15,0 1 9-15,0-1-9 0,1 0 17 0,-4 1 5 16,1 0-9-16,0 2-2 0,2-2-11 0,-2 3 1 16,0 0 5-16,-2 3 10 0,4-3-2 0,-2 4 1 15,0-4-1-15,-2 3-5 0,3 2 10 0,0-1 0 16,-1-1-21-16,1-1 11 0,0 0-29 0,2 3 2 16,-2-2 29-16,3 1-29 0,0-1 25 0,0 1-4 15,0 0-29-15,0 1 19 0,6-1 3 0,-2-3 15 16,0 0-5-16,2 3 24 0,1-2-20 0,2-1-9 15,-2 4 21-15,3-2-25 0,-1 1 9 0,1-1 4 16,0 2-1-16,2-2 2 0,0-2-6 16,-3 4-7-16,8-2 3 0,-5-1 4 0,2 3-5 15,-2-2 16-15,4 1-19 0,-2-2-3 0,-2 1 15 16,2-1-13-16,0 1 9 0,-2-2 4 0,2 1-19 16,0-2 11-16,0 0 5 0,0 2 6 0,1-1 9 15,-4-1-16-15,2 0 4 0,2 0-2 0,-3-1 4 16,0-1 0-16,4-2 6 0,-4-1-17 0,2-2-1 15,0 2 10-15,-2-1-9 0,2-2 8 0,-2 0-10 16,4 0-1-16,-2 2-9 0,0-1 0 0,1-3 14 16,-4 1 7-16,4 0-17 0,-2-1 20 15,1 0-19-15,1 1 6 0,0-2 21 0,0 1-27 16,-2-2 23-16,5-1-19 0,-2 1-2 0,0 0 7 16,0 0 4-16,0-9 1 0,3 11-18 0,-2-3 19 15,-1-8-17-15,4 9 5 0,-1 0 15 0,2-9-7 16,-3 11 12-16,2-2-17 0,3-9 11 0,-1 10-11 15,-1-5 19-15,-1-5-15 0,2 11 1 0,1-11 19 16,-1 9-33-16,-2-9 27 0,1 11-29 0,0-11 0 16,0 10 3-16,-1-10 1 0,1 9 21 0,-1-4-19 15,1-5 22-15,1 11 4 0,1-11-23 0,-1 9 2 16,2-3 9-16,-2-6-28 0,1 9 58 0,0-9-17 16,0 8-39-16,0-8 28 0,-1 0-23 0,-1 7 20 15,1-7 24-15,1 0-17 0,-1 0-24 0,-1 0 3 16,2 0 1-16,-4 0-4 0,4 0 13 15,-1 0 6-15,-1 0-2 0,0 0 3 0,0 0 23 16,2 0-37-16,-1 0 17 0,-1 0-15 0,1 0-3 16,-2 0 30-16,5 0-32 0,-4 0 28 0,4 0-19 15,-3 0-2-15,4 0 4 0,-2 0-1 0,2 0 0 16,-2 0 2-16,4 0 6 0,-2 0 2 0,0 0-6 16,2 0-4-16,-4 0-5 0,4 0-10 0,-2 0 6 15,-3 0 16-15,6 0 0 0,-3 0 11 0,0 0-5 16,-2 0-17-16,0 0 6 0,0 0-12 0,0 0 22 15,-2 0 3-15,0 0-9 0,1 0 8 0,-2 0-17 16,-1 0-8-16,1 0 13 0,-2-7 6 16,3 7-16-16,-4 0 18 0,5 0-7 0,-4 0-6 15,1 0 18-15,0 0-30 0,2 0 7 0,-2 0 17 16,3 0-2-16,-2 0 28 0,1 0-31 0,-2 0-23 16,5 0 18-16,-2 7-19 0,1-2 25 0,1-5 7 15,1 9-14-15,0-9 4 0,1 6 1 0,3-6-1 16,-4 8 13-16,5-8-8 0,-4 0-2 0,3 0-1 15,0 0-4-15,-2 0 7 0,2 0 12 0,-1 6 1 16,-2-6-36-16,2 0 16 0,0 0-15 0,1 0 1 16,-4 0 17-16,5 0-7 0,-6 0 18 15,4 0-8-15,-3 0 14 0,0 0-7 0,2 0-17 16,-2 0 16-16,-1 0-28 0,1 0 23 0,-4-5-4 16,5-1-7-16,-5 2 16 0,1-1-14 0,0 0 8 15,-1-2-1-15,-1 1 8 0,2 1-2 0,-4-2-25 16,4-1 16-16,-3 2-11 0,-1 0 8 0,1-2 19 15,1 2-30-15,0-3 15 0,-1 0-26 0,3 1 15 16,-3-1 17-16,-1 0-6 0,4-2 16 0,-1 2-12 16,-2 0-10-16,0-2 5 0,-4 3 15 0,3-1-5 15,-2-4-6-15,1 2-6 0,0 2-11 0,-4-2 9 16,2-1 9-16,0 0 3 0,2 1-4 16,0-3-1-16,-2-1 2 0,0 4 0 0,1-4-8 0,0 0 8 15,-1 1-1-15,0-2-8 0,0 0-1 16,0 2-4-16,0-4 6 0,-2 2-2 0,4 0 19 15,-4-3-3-15,5 3-11 0,-4-4 3 0,-1 3-14 16,0-1 6-16,4 0-12 0,-4 1 5 0,0-3 16 16,2 3-22-16,-2-1 33 0,1-2-9 0,-2 1-1 15,1-1-1-15,0 0-4 0,-2 0 2 0,2 0 2 16,-2 0 11-16,1-1-20 0,-2 1 12 0,1 0-24 16,-2-4-1-16,0 4 33 0,2 0-19 0,-2 0 10 15,-2-1 10-15,2 0-39 0,-4-2 20 0,4 3 13 16,-4 0-28-16,3 0 29 0,-4-4-9 15,1 4-26-15,0-1 31 0,0-1 0 0,0-2-16 0,-2 4 32 16,2-6-15-16,-2 1-12 0,0-3 16 16,1 3-7-16,-4-1-8 0,3 0 13 0,1-1-16 15,-2 3 12-15,1 0-7 0,0 0-18 0,1 0 7 16,-4 4 5-16,3 0 21 0,-2-1-20 0,2 1 27 16,-1 2-40-16,-2 1 8 0,-1-1 26 0,2 3-23 15,-2-1 22-15,0 1-14 0,0 1 1 0,0-2-11 16,0 2 15-16,0-3-7 0,0 2 9 0,0-2 9 15,-3-1-10-15,-1-1-2 0,-1 1-7 0,1-1-7 16,0-3 1-16,-2 5 24 0,0-4-5 0,0 1 3 16,1 1 2-16,-4 0-20 0,3-1 2 0,-4 0-3 15,0 0 2-15,0 0 11 0,0-1-7 0,0 1 26 16,-3 0-23-16,-2-4 15 0,1 4-5 16,-2 0-2-16,0-1 14 0,0-2-33 0,-4 3 23 15,-1-4-16-15,-4-2 6 0,3 4 0 0,-6-2 0 16,0-2-2-16,-2 2-15 0,0-1 33 0,-3 0-19 15,-2 0 11-15,-1 1 6 0,0 4-9 0,-2-1 13 16,-2 1-12-16,-2 0 3 0,-2 4-24 0,0-2 9 16,-4 6 6-16,0-1 0 0,-2 1 16 0,-2 2-12 15,-2-1-6-15,-2 4-6 0,0-4 12 16,-5 11-16-16,-5-6-4 0,1 6 23 0,-10 0-18 16,-3 0 5-16,-4 0 21 0,-6 0-27 0,-5 0 15 0,-4 0 8 15,-2 0-32-15,-4 12-1 0,-5 2-15 16,0 5-19-16,-6-3-14 0,0 5-19 0,-4 4-46 15,0 4-45-15,0 1-29 0,-2 5-58 0,2 5-40 16,4 4-46-16</inkml:trace>
  <inkml:trace contextRef="#ctx0" brushRef="#br0" timeOffset="4668.82">17305 18565 546 0,'-1'0'4'16,"-1"0"24"-16,-2 0-1 0,1 0-15 0,0 0 12 15,1 0 3-15,0 0-24 0,-1 0 42 0,3 0-10 16,-1 0-17-16,1 0 24 0,-2 0-28 0,2 0-17 16,0 0 0-16,0 0 26 0,0 0-15 0,0 0 38 15,0 0 18-15,0 0-61 0,0 0 27 0,0 0-30 16,0 0-3-16,0 0 27 0,0 0-38 0,2 0 23 16,-1 0-41-16,-1 0 15 0,3 0 20 0,-1 0-23 15,0 0 35-15,1 0-14 0,0 0-25 16,1 0 41-16,2 0-10 0,0 0-15 0,1 0 36 15,3 0-18-15,3-10-42 0,-1 10 39 0,2-11 24 16,4 11-12-16,0-9 18 0,2 9 17 0,0-11-53 16,-1 11-15-16,4-10 29 0,2 10-31 0,-4-10 5 15,5 10 29-15,-4-10 3 0,4 10-31 0,-2-10 47 16,5 10-26-16,-3-12 5 0,3 12 14 0,1-12-27 16,0 12 9-16,-2-9 3 0,2 9-9 15,-4-11-5-15,4 11-7 0,-4-11 5 0,0 1 32 0,0 10 9 16,-1-14-30-16,-2 14-8 0,0-15-7 15,-2 4-13-15,-1 11 50 0,1-15-20 0,-4 15-36 0,3-11 54 16,-4 11-47-16,0-13 13 0,0 13 36 16,-2-14-78-16,1 14 40 0,-4 0 24 0,-1-11-48 15,0 11 47-15,0 0-21 0,-2 0-27 0,0 0 61 16,1 0-29-16,-3 0 0 0,-1 0-29 0,1 0 19 16,-2 0 11-16,2 0 8 0,0 0 18 0,-2 0-61 15,-2 0 22-15,2 0 4 0,0 0-12 0,-2 0 64 16,-2 0-23-16,3 0 3 0,-3 0-3 0,0 0-35 15,0 0 31-15,0 0-3 0,0 0 3 16,0 0-16-16,-5 0-109 0,4 0-67 0,-2 0-38 16,3 0-92-16,-1 0 56 0</inkml:trace>
  <inkml:trace contextRef="#ctx0" brushRef="#br0" timeOffset="5067.83">18144 18045 774 0,'0'0'49'15,"0"0"-19"-15,4 0-32 0,1 0 16 0,-4 0-35 16,5 0 19-16,2 14 34 0,3-14-4 15,-1 12-34-15,1-12 11 0,1 0-25 0,2 9-6 16,0-9 20-16,2 0-7 0,0 11 7 0,0-11 22 16,0 0-6-16,3 0-5 0,-3 12 35 0,-1-12-37 15,3 0-2-15,-4 0 11 0,5 9-36 0,-6-9 41 16,1 0-7-16,2 13 39 0,-6-13 1 0,2 10-9 16,-2-10 23-16,0 12-20 0,-1-12 45 0,-4 14-61 15,1-14-1-15,-2 14-34 0,1 1-19 0,-1 0 36 16,-3-1 6-16,-1 1 7 0,0 2-23 0,0 2 15 15,0 3-16-15,-4 1-14 0,-2 2 15 16,1-1-3-16,-4 2-3 0,3 0 26 0,-4 3-14 16,4-5-18-16,-2 2 14 0,2 0-61 0,0-3-75 15,0-2-33-15,1-1-31 0,0-1-53 0,1-4 52 16</inkml:trace>
  <inkml:trace contextRef="#ctx0" brushRef="#br0" timeOffset="9350.89">18772 17900 852 0,'-1'0'22'0,"-2"-10"11"0,0 10 34 0,0 0-11 15,2 0 5-15,-2 0 28 0,2 0-45 0,-4 0 17 16,4 0 0-16,-2 0-54 0,3 0 24 0,0 0-29 15,0 0-8-15,0 0 1 0,0 0-1 0,0 0 16 16,4 10-29-16,5 4 23 0,-2 3-6 0,-1 1 17 16,4 7-5-16,-1 2 2 0,2 1-36 0,-1 0-1 15,0 0 36-15,-1 2-11 0,-2-5 26 0,3 3 2 16,-4-6-35-16,1 1 7 0,-1-2 0 16,-2-4-22-16,-1-3 13 0,2 1 11 0,-4-15 4 15,3 14 1-15,-4-14-1 0,5 0 2 0,-5 0-19 16,0 0 50-16,0 0-45 0,0 0-10 0,0 0 28 15,0 0-20-15,-6 0 28 0,2 0-1 0,-1 0-21 16,2 0-1-16,-1-20-9 0,-2 4-10 0,-1-3 25 16,1-3-13-16,-1-2 17 0,1 0 2 0,-1-2-13 15,6 1-9-15,-4-2 5 0,5 1 1 0,0 4-5 16,0-2 13-16,0 3-3 0,5-2-25 0,-4 6 19 16,6-2-21-16,-4 5 22 0,3 0 9 0,1 3 9 15,-1 1-19-15,-2 10 8 0,3-11 11 0,-1 11-28 16,-1 0 30-16,0-11-29 0,1 11 19 15,-2 0 11-15,1 0-13 0,-1 0-3 0,-1 0-6 16,1 0 4-16,-1 0 23 0,-1 0 8 0,2 0-18 16,-3 11-7-16,2 3 5 0,0-2-20 0,-3 6 21 15,3-3-6-15,-3 2 1 0,0 1 9 0,0-1-12 16,0-3 7-16,0 1-13 0,-4 2 9 0,2-3 3 16,-1-5-5-16,2-9 19 0,1 15-22 0,-3-15 0 15,3 14-8-15,0-14-12 0,0 0 34 16,0 0-16-16,0 0 0 0,4 0-4 0,1 0-8 15,-1 0 10-15,0 0 15 0,-1 0-15 0,3 0 12 16,-2 0-3-16,2 0-8 0,1 0 5 0,0 0-15 0,-1 0-10 16,4 0 32-16,-4 0-18 0,3 0 17 15,-1 0 18-15,0 0-43 0,0 0 23 0,-1 0-24 16,-1 0 13-16,1 0 24 0,-1 0 3 0,-3 0 0 16,1 0 3-16,1 0-24 0,-1 0-6 0,0 0 12 15,-2 11-5-15,-1-11 2 0,-1 10-5 0,0 4 10 16,0-3-1-16,0 2-25 0,0 0 35 0,-3 0-18 15,-1 3-13-15,-2 0 44 0,2 2-21 0,0-2-7 16,-4-1 2-16,1 0-26 0,0-4 19 0,-2 3-1 16,2-14 14-16,-2 13 13 0,2-13-22 0,0 0-7 15,1 11-32-15,2-11-42 0,3 0-31 0,-4 0 7 16,4 0-13-16,1 0 47 0,0 0 7 16,0 0-46-16,6-13 7 0,-5-1-1 0,6-3-74 15,-4 3 54-15</inkml:trace>
  <inkml:trace contextRef="#ctx0" brushRef="#br0" timeOffset="9560.86">19141 18035 757 0,'3'0'12'0,"0"0"17"0,0 0 4 15,0 10 3-15,1-10 19 0,-1 14-30 0,1 1-15 16,-1 1 7-16,0-1-28 0,2-1 12 0,-3 1 11 15,1 0 2-15,2 4-8 0,-1-5-31 16,0-1 36-16,-1 1-19 0,2-14 13 0,-1 16 28 16,0-2-73-16,0-14-45 0,-1 0-29 0,0 0-31 15,0 10-53-15,1-10 34 0</inkml:trace>
  <inkml:trace contextRef="#ctx0" brushRef="#br0" timeOffset="9888.99">19205 17949 588 0,'0'0'28'15,"0"0"-26"-15,0 0-5 0,0 0-25 0,0 0 9 0,0 0 22 16,0 0 2-16,0 0 12 0,4 0-55 16,0 0-27-16,2 0-61 0,1 0-10 0</inkml:trace>
  <inkml:trace contextRef="#ctx0" brushRef="#br0" timeOffset="10269.96">19423 17920 925 0,'-8'0'5'0,"2"0"23"0,-1 0-15 15,0 0 47-15,-2 0-47 0,2 0 17 0,-3 0 7 16,2 0-34-16,0 15 21 0,2-1-32 0,-2-3 7 0,2 2 4 15,-2 0 3-15,3 3 7 0,-1 1-1 16,3 0-12-16,1 0-12 0,0 0-19 0,-1-2 38 16,3 3-19-16,0-6 33 0,0 2 13 0,7-3-39 15,-4-11-1-15,2 15-25 0,1-15 13 0,4 15 9 16,-5-15-5-16,5 0 44 0,-1 0-18 0,1 0-5 16,0 0 22-16,0 0-30 0,0 0 7 0,-2 0-16 15,0 0 6-15,2 0 6 0,-2 0-34 16,0 0 37-16,-2-15-5 0,0 3-14 0,0 2 49 0,-2-3-4 15,0 2-27-15,0 1 6 0,-1-4-4 16,-3 3-26-16,3 1 24 0,-3-4 29 0,0 3-57 16,0 2 27-16,0 9-1 0,-4-11-17 0,0 11 48 15,-1-11-13-15,2 11 26 0,1 0-30 0,-3-10-38 16,4 10 16-16,-1 0-17 0,-1 0 31 0,3 0 43 16,-1 0-22-16,-1 0-5 0,2 0-3 0,0 0-21 15,0 0-8-15,0 0 3 0,0 0-4 0,0 0-7 16,2 0 10-16,-1 0-3 0,2 0-22 15,0 0 37-15,0 0-14 0,1 0-8 0,2 0 37 16,-2 0-7-16,4 10 10 0,0-10 6 0,2 13-29 0,0-1-6 16,4-12-34-16,-2 12 4 0,-2-12 3 15,4 11-84-15,-4-11-8 0,0 0-16 0,0 12-22 16,1-12 28-16,-2 0-48 0,-1 0 11 0</inkml:trace>
  <inkml:trace contextRef="#ctx0" brushRef="#br0" timeOffset="10511.85">19673 17946 930 0,'-3'0'-16'15,"2"0"53"-15,-1 0-5 0,2 0-2 16,-2 0 20-16,0 0-83 0,2 0 21 0,0 0 21 0,0 0-35 16,0 0 57-16,4 0-17 0,-2 0-13 15,2 0 25-15,0 0-60 0,1 0 19 0,-2 12-4 16,5-3 8-16,-2-9 28 0,1 14-9 0,5-5 10 15,-5 3-17-15,3-12 20 0,0 13-37 0,0-13 25 16,0 13 4-16,2-13-31 0,-2 11-28 0,2-11-64 16,0 0-10-16,-2 0 29 0,2 0 19 0,-2 0-5 15,0 0-73-15</inkml:trace>
  <inkml:trace contextRef="#ctx0" brushRef="#br0" timeOffset="10966.24">19955 17879 1250 0,'0'0'-19'0,"0"0"17"0,-5 0 15 0,0 0 12 16,3 11 31-16,-1-1-4 0,-2 4-17 0,1 0 14 15,1 2-20-15,0 0 2 0,-1 5 7 0,-2 2-32 16,5 2-4-16,-6 1-2 0,4 4-6 0,-2 0 1 16,1 0 24-16,0 3-13 0,2-1-18 0,-2 0 25 15,4-4-29-15,-2-1 29 0,2-4 5 0,0-3-25 16,0-1 13-16,0-5-64 0,5-14-30 0,0 12-30 15,1-12 7-15,0 0 13 0,3 0 25 0,-2 0 32 16,0 0-27-16,5 0 28 0,-5-19-14 0,3 2 2 16,0-3 37-16,0-2-13 0,0-2 36 0,-1-1-31 15,0-3 3-15,1 3 24 0,-2-5-1 0,2 4 17 16,-4 2-16-16,3-1-10 0,-2 5-15 16,-1-1 37-16,-2 5-14 0,2 2-4 0,-2 0 35 15,-2 7 3-15,0 7 59 0,0-10 48 0,-2 10-31 16,0 0 19-16,0 0-6 0,0 0-55 0,0 0 50 15,0 0-54-15,0 0-15 0,0 0 10 0,-2 0-29 16,-2 0-12-16,0 0-10 0,0 0-16 0,1 0-2 16,-3 11-9-16,1-1 1 0,1 1 6 0,0 2-4 15,-2-2 34-15,5-1-13 0,-2 0-1 0,1-10-6 16,2 14-10-16,0-14 1 0,0 10-2 0,0-10 19 16,5 0-10-16,0 0-4 0,1 0 0 15,-2 0-1-15,2 0 5 0,0 0 8 0,3 0 4 16,-6 0-36-16,1 0 36 0,4 0-8 0,-3 0-5 15,-2 0 20-15,1-10-40 0,0 10 10 0,-2 0 9 16,2 0 3-16,-2 0 15 0,0 0-12 0,0 0 4 16,1 0-19-16,-2 0 17 0,4 0-4 0,-4 0-1 15,3 0 36-15,2 0-42 0,-2 0-43 0,2 0-84 16,3 15-51-16,1-3-45 0,1-1-38 0,0 1 45 16,2-12-49-16</inkml:trace>
  <inkml:trace contextRef="#ctx0" brushRef="#br0" timeOffset="12985.23">20715 17935 552 0,'-1'-9'8'0,"-5"1"7"0,0 8-22 0,-1-13 15 15,4 13 25-15,-4-7-36 0,5 7 8 0,-2-9 14 16,3 9-42-16,-4-10 26 0,5 10 5 0,-1-9-13 16,-2 9-3-16,3 0 6 0,0-7-4 0,0 7 3 15,0 0 11-15,0 0-25 0,0-8 8 0,0 8 17 16,4 0-19-16,-1 0 40 0,-3 0-25 0,2 0-24 16,-2 0 12-16,0-10-19 0,0 10 38 15,1 0-9-15,-1 0 23 0,3 0-1 0,-3-9-19 0,0 9-8 16,0 0 8-16,1 0 25 0,-1 0 48 15,0 0 17-15,0-7 7 0,0 7-20 0,0 0-14 0,0 0-7 16,-4 0-25-16,1 0 8 0,0 0-22 16,-1 0 12-16,3 0-12 0,-1 0-2 0,-5 0 26 15,5 0-18-15,-2 0 8 0,0 0-3 0,2 0-28 16,-3 0 0-16,0 0 5 0,1 0-2 0,1 0-22 16,-1 10 16-16,-1-1-8 0,4 2-9 0,-2-2 25 15,2 2-22-15,1 1 13 0,0 0 0 0,0-1-1 16,0 3-2-16,5-4-4 0,-3 1 8 0,5 0-8 15,-4-11 11-15,6 9-8 0,-4-9-15 0,1 14 4 16,4-14 12-16,-4 10-10 0,3-10 15 0,-2 0 9 16,1 0-30-16,1 0 15 0,-2 0-19 15,2 0 9-15,-2 0 29 0,-1 0-12 0,1 0 9 0,-1 0-19 16,1 0-18-16,-3 0 29 0,2 0-1 16,-1 0 22-16,-4-9 6 0,3 9-28 0,1-11 8 15,-4-2-20-15,2 2 2 0,-3 1 10 0,0 0 6 16,0-3 9-16,0 2-11 0,0-1 4 0,-6-2-6 15,-1 3-17-15,4-1 19 0,-4 3-13 0,4 1 14 16,-4 8 12-16,4-11-29 0,-1 11 15 0,2-8-20 16,-1 8-14-16,3 0 11 0,-1 0-26 0,-2 0-17 15,3 0 33-15,0 0-26 0,0 0-11 16,4-10-29-16,2 10-20 0,-2 0-23 0,5 0 13 0,-2 0 45 16,2 0-16-16,1-9 42 0,0 9 15 0,2 0-9 15,-2 0 32-15,1 0 19 0,-1 0-7 16,3 0 14-16,-4 0-12 0,0-7-11 0,-1 7 15 15,-2 0-16-15,1 0 9 0,-2 0-34 0,-1-9 12 16,-3 9 24-16,4 0 15 0,-5 0 71 0,1 0 2 16,-1 0 18-16,0 0-11 0,0 0 4 0,0 0-9 15,0 0 13-15,0 0 4 0,0 0-39 0,0 0 0 16,0 0-22-16,0 0-25 0,0 0 21 16,0 0-38-16,0 0-4 0,0 0 4 0,0 0-22 0,0 0-1 15,3 10 9-15,-2-10 17 0,-1 13-14 16,3-6 35-16,-1-7-18 0,2 15-16 0,-1-5 22 15,1-10-44-15,1 10 11 0,0 1 3 0,1-11 2 16,-2 0 22-16,2 9-15 0,0-9 5 0,-2 0-10 16,2 0-6-16,1 0 28 0,0 0-5 0,-1 0 5 15,-1 0 11-15,0 0-15 0,1 0-12 0,1 0-6 16,-1 0 19-16,0 0-12 0,0-11 28 0,-2 1-10 16,2 1-32-16,-2-1 11 0,0 0 6 0,-1 0 4 15,2-1 10-15,-4 1-29 0,2 1 1 0,-2-2 14 16,2 2 0-16,-1 9 21 0,-2-6-7 0,1 6-15 15,-1 0 24-15,0 0-36 0,3 0 1 16,-3 0 18-16,0 0 12 0,0 0 62 0,0 0-15 0,0 0-6 16,0 0-33-16,0 0-36 0,0 0 29 0,0 0-34 15,0 0 18-15,0 0 15 0,0 6-40 16,0-6 19-16,0 13 6 0,0-6-10 0,4 5 20 16,-1-12 2-16,4 12-10 0,-4-1 2 0,3-2-1 15,-2 2-18-15,2-11-7 0,3 12-34 0,-1-12-36 16,-2 12-2-16,1-12 4 0,-1 9-12 0,3-9-23 15,-1 0 17-15,0 0-8 0,-3 0 30 0,1 0 23 16,1 0-12-16,1 0-22 0,-4 0-3 0,2-18 37 16,-1 4 19-16,-2-2-10 0,0-3 39 0,0 3-3 15,-1-3 21-15,-2 2 18 0,0 2 1 0,0 1-2 16,0-1-7-16,0 4 35 0,0 2-26 0,0 0 54 16,0 9 15-16,0-11 2 0,0 11 9 15,-5 0-8-15,4 0 14 0,1 0-26 0,-2 0-1 0,2 0-31 16,-3 0-29-16,3 0 25 0,0 0-8 15,0 0 2-15,-1 0-22 0,-2 0-23 0,3 0 1 16,0 0-11-16,0 0 6 0,0 11 10 0,0 0-4 16,0 1 8-16,0 0-9 0,0 2 2 0,0 4 2 15,0-3-3-15,4 2-11 0,-1-3 9 0,-1 3 14 16,-1-3-17-16,-1 1 27 0,3-2-28 0,-3-2 8 16,2 0-1-16,-2-2 9 0,0-9 14 0,0 12-25 15,0-12 2-15,0 0-22 0,0 0-10 16,0 9 16-16,0-9 4 0,-5 0 2 0,2 0-1 0,0 0 6 15,2 0-8-15,-3 0 14 0,-1 0 3 16,4 0-22-16,-1 0 13 0,0 0-6 0,-3-9 1 16,5 9 2-16,-1-9-6 0,-1 9 8 0,2-12 2 15,0 12 3-15,0-9-8 0,0 9-5 0,0-11 13 16,6 2-3-16,-2 1 14 0,2-1-11 0,0 0-16 16,0 0 28-16,2-2-14 0,0 3 19 0,0-4-6 15,2 1-24-15,2-1 15 0,-1 0-30 0,2 0-11 16,0-2 7-16,0 4 12 0,0-1 13 0,3 1 10 15,-1 0 11-15,-3-1-31 0,-3 11 1 0,6-12 12 16,-7 3-24-16,2 9 33 0,-2-11 17 0,-3 11-12 16,2 0 3-16,-1-9-14 0,-3 9-10 0,0 0 7 15,-1 0 22-15,-2 0-11 0,0 0 10 16,0 0 0-16,0 0-3 0,-5 0-11 0,2 0 16 16,-1 0 9-16,-2 0-34 0,0 0 46 0,-1 0-34 15,1 14-12-15,-1-5 28 0,1 2-21 0,-1-1 7 16,0 0 23-16,1 0-23 0,0-1-16 0,2 1 24 15,0 0-24-15,2-10 12 0,0 11-10 0,2-11-9 16,0 9 6-16,0-9 4 0,0 0 1 0,4 9-7 16,2-9 9-16,-1 0-5 0,1 0 23 0,3 0-17 15,-1 0 3-15,1 0-11 0,0 0-6 0,-1 0 15 16,2 0 5-16,-1 0-2 0,0 0-4 0,-1 0 13 16,2 0-21-16,-2 0 18 0,0 0-3 15,-2 0-20-15,-2 0 17 0,2 0-2 0,-2 0 6 16,0 0 3-16,-2 0-6 0,0 0-8 0,-2 0 35 15,0 0 12-15,0 0 11 0,0 0 10 0,0 0-49 16,0 0 9-16,0 0-34 0,-4 14 8 0,-2-5 15 16,1 0-21-16,0 3 36 0,-1-1-21 0,0 1-9 15,-3 0 11-15,2-1-12 0,1 1 17 0,-1 2-12 16,2-5-48-16,-3 2-18 0,4-11-63 0,-2 11-23 16,2-11-24-16,2 0-2 0,0 8 37 0,2-8-24 15,0 0 38-15,4 0-58 0</inkml:trace>
  <inkml:trace contextRef="#ctx0" brushRef="#br0" timeOffset="13355.73">21612 17720 1143 0,'0'0'9'0,"-5"0"21"15,2 0 12-15,-4 0-21 0,4 0 12 0,-3 0 5 16,-1 0-2-16,4 0 14 0,-4 10-19 0,4-10-26 15,-1 10-5-15,0-10 1 0,-1 10-1 0,2 0 3 16,-4-1-16-16,6-9 17 0,-1 11-13 0,0 1 6 16,2-3 10-16,0 0-26 0,0 1 19 15,0-1-1-15,5-9-7 0,2 12 5 0,-1-3 0 0,0-9-7 16,1 9 7-16,0-9 12 0,3 0-11 16,-1 9-2-16,-2-9 13 0,1 0-16 0,0 0 14 15,-2 0-3-15,0 0-17 0,0 0 24 0,-1 0-1 16,0-13-2-16,-1 3-1 0,0 0-10 0,0-1-19 15,0 2 34-15,-2-2 3 0,-2 0-7 0,0-2 17 16,0 4-37-16,0-2 6 0,0 5 14 0,-6 6-3 16,2-11 4-16,3 11 2 0,-4-11-29 0,1 11 15 15,1 0 1-15,2 0-25 0,-1 0-4 16,0 0-13-16,0 0-29 0,-1 0-27 0,3 0 20 0,0 0-44 16,-1 0-5-16,1 0 20 0,0 0-38 15,0 11 38-15,0-5-52 0</inkml:trace>
  <inkml:trace contextRef="#ctx0" brushRef="#br0" timeOffset="13917.24">21736 17732 1003 0,'2'0'-2'16,"-2"0"21"-16,2 0 7 0,-1 0 12 0,-1 0-26 15,0 0-6-15,3 0-15 0,-3 0-5 0,2 0 42 16,0 8-19-16,3 2 24 0,-4 0-37 0,3 3-9 15,1-2 47-15,-4 0-16 0,2 0 38 0,2-2-30 16,-1 2-41-16,0-11 10 0,0 10-37 0,1-10 55 16,-4 11 2-16,3-11-23 0,-2 0 31 15,0 0-51-15,-2 0 30 0,0 0 5 0,0 0 14 16,0 0 12-16,0 0-65 0,0 0 30 0,0 0-25 16,0 0 7-16,0 0 62 0,0 0-46 0,0-11 26 15,0 3 12-15,0-1-45 0,0-2 30 0,0-2-16 16,0-2-20-16,4 1 19 0,0 2-6 15,0-3 16-15,2 1-7 0,0-1-18 0,0 2-8 0,0 0 6 16,2-1-5-16,1 4 25 0,-2-1-1 0,3 2-31 16,0 9-16-16,0-12-17 0,0 3-20 15,0 9-9-15,0-10 16 0,0 10 17 0,-1-9 16 16,3 9 30-16,-2 0-6 0,-5 0-19 0,3-7 0 16,-2 7 8-16,1 0 24 0,-6 0 35 0,3 0-10 15,1 0-5-15,-4 0 13 0,1 0-27 0,-2 0 38 16,0 0 9-16,0 0 0 0,0 0 12 0,0 0-19 15,-3 0 14-15,-2 0-12 0,1 0 30 0,0 0-6 16,-2 0-64-16,2 0 32 0,-2 0-51 0,2 0-3 16,1 7 44-16,-4-7-40 0,1 14-9 0,0-4 31 15,2 1-5-15,-2-2 16 0,4 3-1 0,-2-3-11 16,3 2-38-16,1 0 2 0,0-1 25 16,0 2-13-16,0-2 17 0,1-1-1 0,3-9 3 15,2 12 4-15,-3-3 10 0,4-9-11 0,3 9-10 16,-4-9 13-16,4 0-7 0,-2 8-27 0,2-8 35 15,2 0-43-15,-1 0-18 0,-1 0-9 0,-3 0-35 16,5 0-49-16,-2 0 40 0,0 0-10 0,0 0-27 16,-2 0-9-16</inkml:trace>
  <inkml:trace contextRef="#ctx0" brushRef="#br0" timeOffset="14163.59">22158 17690 1119 0,'0'0'21'0,"0"0"8"0,0 0 0 0,0 0-13 16,0 0-17-16,0 0-6 0,0 0 18 0,0 0 8 15,0 0 1-15,0 0-13 0,0 0-19 0,0 0 12 16,0 0-8-16,0 0 14 0,0 0-10 0,0 0 5 16,0 12-5-16,4-12 8 0,-1 9-19 0,0 2-4 15,1-3 22-15,2-8-8 0,-2 10 51 0,2-10-65 16,-2 10-93-16,2-10-43 0,-2 0-86 0,2 0-22 15,-2 0 65-15</inkml:trace>
  <inkml:trace contextRef="#ctx0" brushRef="#br0" timeOffset="14693.01">22145 17178 1389 0,'-5'0'-18'0,"0"0"18"0,0 0-18 0,-1 0 27 16,2 12 5-16,3-12-12 0,-4 13 16 0,5-13-16 16,-2 15 8-16,2 0-5 0,0-2 7 0,0 1-27 15,0 1 5-15,0 0 9 0,7 2-4 16,-6 1 15-16,5 2-9 0,0 0-18 0,-2-2 6 0,2 4 16 15,0 2 2-15,1-3 0 0,-2 4 8 16,1-1-15-16,2 0-2 0,-1-2 11 0,-2 1-16 16,0-2 13-16,1 3 10 0,-2-4-23 0,2-3 16 15,-5-2-3-15,3-1-10 0,1-3 17 0,-4 1 3 16,1-12-16-16,0 0 25 0,-2 9-20 0,0-9-14 16,0 0 12-16,0 0-25 0,0 0 23 0,0 0 0 15,0 0-16-15,0 0 11 0,0 0 20 0,0 0-15 16,0 0 16-16,0-9-6 0,0 9-25 0,0-12 12 15,0 1-11-15,0 1 10 0,0 0 10 16,2 0-6-16,2-1 2 0,-2 1-9 0,1-3 8 16,-2 3-7-16,3 0 12 0,1 0 5 0,-4 0-15 15,3 0-4-15,-2-1-1 0,2 2 4 0,2 9 9 16,-2-12 10-16,1 2-11 0,-1 10 6 0,-1-10-19 16,0 10 1-16,-2 0 1 0,3 0-3 0,-2 0 8 15,-2 0 2-15,3 0 5 0,-2 0-2 0,-1 0-20 16,5 0 19-16,-4 0-10 0,2 10 7 0,3 1 27 15,-5 0-32-15,5 3 14 0,-2-1-40 0,2 1 8 16,-2-2 44-16,2-1-29 0,-2 1 38 0,2-3-34 16,-2 1-81-16,1-10 11 0,-2 10-48 15,1-1-48-15,-1-9 21 0,0 10-48 0,0-10-48 16</inkml:trace>
  <inkml:trace contextRef="#ctx0" brushRef="#br0" timeOffset="15083.48">22496 17464 1067 0,'-1'0'32'0,"-2"0"32"0,2 0-18 0,-2 0-8 16,1 0-3-16,2 0-65 0,-1 0 13 0,1 0 27 15,0 0-15-15,0 0 36 0,0 0 10 0,0 0-24 16,3 0-3-16,1 12-52 0,0-12 13 15,1 14 17-15,-1 1-41 0,-1 3 75 0,6-3-17 0,-4 1-37 16,1 2 36-16,3-1-15 0,-4 1-5 16,0-1 33-16,1 0-10 0,-2-2-6 0,2-2-9 15,-5-3 15-15,5 1-16 0,-2-11-83 0,-1 12-48 16,-1-12-47-16,-1 0-43 0,3 0-5 0</inkml:trace>
  <inkml:trace contextRef="#ctx0" brushRef="#br0" timeOffset="15948.84">22496 17370 1235 0,'-5'0'-6'16,"0"0"16"-16,-1 0-9 0,1 0-27 0,0 0 16 16,4 0-2-16,-2 0 1 0,3 0 3 0,0 0 12 15,0 0-64-15,6 0-17 0,0 0-21 0,2 0-35 16,1 0-6-16,-2 0 31 0,3 0 28 0,0 0 15 15,5 0 52-15,-5 0-47 0,1 0 15 0,-1 0 2 16,1 0 19-16,-1 0 19 0,0 0 28 0,-5 0-19 16,1 0 1-16,0 0 88 0,-2 0-26 0,1 0 37 15,-4 0 3-15,2 0-36 0,-2 0 2 0,1 0-2 16,2 15 8-16,-1-15-4 0,-2 14-15 0,1 0 8 16,2-2-29-16,1-2 7 0,-4 5 2 0,2-1-37 15,-2 3 5-15,1-2-32 0,-2 2 13 0,3-1 17 16,-3-2 4-16,0-3-11 0,1 3-7 15,-1-3-7-15,3-1-20 0,-2-10 23 0,4 9 6 16,-1-9-3-16,-1 0 21 0,1 11-7 0,1-11-12 16,-4 0-6-16,3 0 2 0,1 0-4 0,-1 0 18 15,-1 0 0-15,1 0-7 0,-1 0-5 0,0-14-4 16,1 4 22-16,1-4-11 0,-4 1-1 0,3-2-7 16,-2-3 1-16,1 3-3 0,1-5-10 0,-1 5 24 15,1-1-12-15,1-2 11 0,-1 3 26 0,-1 3-22 16,1 2-19-16,0 10-1 0,-2-14-6 0,1 14 8 15,-2-11 4-15,2 11 12 0,-1 0-10 16,-1 0 7-16,-1 0 9 0,3 0-2 0,-2 0 10 16,-1 0-24-16,0 0 7 0,3 0-3 0,-3 0-5 15,2 16 18-15,-2-2-19 0,1 3-15 0,3 1-8 16,-2-1 16-16,2 3 6 0,0-2 3 0,2 2 16 16,-1-1-20-16,0-3 3 0,1-1 15 0,3-1-27 15,-2-4 17-15,3 0-10 0,-1-10-25 0,1 0 7 16,1 10-22-16,1-10 18 0,-2 0-40 0,3 0 12 15,-2 0 12-15,0-13-37 0,-1-3 86 0,-2-2-16 16,0 1 13-16,2-3 18 0,-5-4-37 0,1 4-3 16,1-1-27-16,-4 1 23 0,2 1 13 0,-4 3 30 15,-1 1 20-15,3 1-27 0,-3 14-1 16,0-15 35-16,0 15-2 0,0-11 21 0,-4 11 9 16,-2 0-41-16,1 0 4 0,1 0 19 0,3 0-3 15,-4 0-4-15,1 0-7 0,1 0-17 0,-4 0-15 16,6 15 0-16,-4-5-7 0,2 1-20 0,0-1 15 15,2 1-6-15,-2-2-3 0,3 4 25 0,0 0-12 16,0 0 8-16,7-2-2 0,1 1-23 0,-3 1 1 16,4 0-17-16,-2-2-4 0,3 1 28 0,0 2 5 15,3-5 17-15,-4 5-3 0,1-3-17 0,0-1-9 16,5 1 17-16,-5-2-11 0,-2 1 12 0,-1-1 15 16,2-9-29-16,-2 7 19 0,-1 2-6 15,-2-9 17-15,1 12 33 0,-1-3 22 0,-2-4-4 16,0 4-26-16,-2-3-13 0,0 3-40 0,0 0 27 15,0-1-19-15,-8 4-2 0,2-1 5 0,-3 1-12 16,-1 2 20-16,0 1-4 0,0-1 0 0,-1 1-13 16,-5 0-5-16,0-4-45 0,-3 4-28 0,3-4-51 15,-4 1-40-15,1-3-18 0,1-1-46 0,0-8-16 16,1 8-35-16</inkml:trace>
  <inkml:trace contextRef="#ctx0" brushRef="#br0" timeOffset="17659.99">23311 17516 577 0,'-2'0'-23'0,"2"0"30"0,0 0 19 16,0 0-11-16,-3 0 30 0,3 0 0 16,-1 0-28-16,-2 0 14 0,3 0 9 0,0 0-8 15,-1 0 17-15,1 9 2 0,-2-9-5 0,-1 0-32 16,3 0-6-16,-1 0 22 0,1 0 10 0,-2 0 19 16,2 0 8-16,-2 0-38 0,2 0-7 0,-2 11 19 15,-1-11 4-15,3 0 4 0,-1 0-8 0,-1 0-29 16,2 0-4-16,-2 9 31 0,2-9-21 0,-2 0 28 15,-1 0 7-15,2 0-22 0,1 6 21 0,-2-6-36 16,2 0 5-16,-3 0-2 0,3 0-1 16,-1 0 25-16,1 9-9 0,-3-9 2 0,3 0-11 15,-1 0-7-15,1 0-4 0,0 0-11 0,0 0 8 16,0 0-1-16,-2 0-24 0,2 0 12 0,0 0-13 16,0 0-8-16,0 0 15 0,3 0 2 0,1 0 11 15,-1 0-5-15,5 0 16 0,2 0-14 0,0-11-15 16,1-2 22-16,6 1-16 0,-1-2 16 0,3-1 16 15,4-5-15-15,-1-2-8 0,4-2-14 0,2 0 4 16,0-2-5-16,4-3 23 0,-2 0 10 0,0-2-9 16,0 0 1-16,2 1-14 0,-2-1 0 0,-1 1-16 15,3 1 13-15,-6 0 6 0,-2 5-5 16,2 3 29-16,-3 2-8 0,-5 3-17 0,0 2 2 0,-5 3 5 16,-1 2-17-16,-2 9 24 0,-6-6 8 15,1 6-28-15,-3 0 20 0,0 0-20 0,-2 0 4 16,0 0-21-16,0 0-31 0,-6 0-13 0,2 0-82 15,1 0-1-15,-6 0-26 0,1 0 4 0,0 8-4 16,-2-8 8-16,0 7-15 0,-3-7-69 0</inkml:trace>
  <inkml:trace contextRef="#ctx0" brushRef="#br0" timeOffset="17997.11">23593 16955 1041 0,'-3'0'19'0,"3"0"5"0,0 0-45 0,0 0 29 15,0 0-23-15,0 0-15 0,0 0 50 0,0 0-42 16,0 0 16-16,5 0 25 0,1 0-31 0,-1 0 8 16,2-11 10-16,3 11-32 0,0-11 39 0,2 11 16 15,2-9-37-15,0 0 1 0,1 9-19 0,0-7-5 16,1 7 24-16,2-9 8 0,-2 9-7 0,2 0 20 15,-3 0-12-15,2 0 51 0,-1 0 42 0,-1 0-20 16,-2 0-12-16,1 11-36 0,-2 3-15 0,-1-2 2 16,1 7 25-16,-2 0-5 0,-3 3 2 15,2 2-19-15,-6 2 8 0,1 2 3 0,-1 2-25 0,-3 2 35 16,0 2-20-16,0-4-12 0,-5 3 21 16,0-2-26-16,-2-2 0 0,1 1 13 0,-2-3-28 15,0-3-39-15,-1 1-42 0,4-4-60 0,-3 3-39 16,2-4-24-16,1-5-87 0</inkml:trace>
  <inkml:trace contextRef="#ctx0" brushRef="#br0" timeOffset="21478.98">24167 16831 895 0,'0'0'13'15,"2"0"-12"-15,-2 0 15 0,0 0-1 0,0 0-24 16,0 0 38-16,0 0-18 0,0 0 0 16,0 0-13-16,0 0-28 0,0 0 38 0,0 0 34 15,0-8 21-15,0 8 12 0,0-9-26 0,2-1-50 16,-2-1 9-16,0 1 14 0,0-4-8 0,3 0 8 15,-2-2 12-15,-1 0-47 0,2 2-10 0,1-2 35 16,-3 2-26-16,1 1 15 0,1 1 27 0,0 1-54 16,-2 2 22-16,2 0 16 0,1 9-7 0,-3-9 31 15,0 9-7-15,0 0-34 0,0 0 11 16,0 0 5-16,0 0-10 0,0 0 49 0,0 0-26 0,0 0 4 16,0 0 3-16,0 0-17 0,0 0 4 15,0 0-11-15,0 0 8 0,0 0-34 0,1 0 15 16,-1 0-22-16,2 0-8 0,0 9 33 0,0-9-13 15,2 11 37-15,1 1-16 0,0 0 10 0,1-1-4 16,3 4-25-16,-4-1 6 0,6 1-9 0,-1 3 14 16,0-1 12-16,-3 1-4 0,2-1-12 0,1 3 16 15,-3 0 7-15,2-2 3 0,-4 2 24 0,1-3-30 16,0 3 12-16,-2 0 15 0,0-4-32 0,-2 3 14 16,1 0-27-16,-3-2 17 0,0 2 0 0,0-1-1 15,-5-1 13-15,0-2-39 0,0 0 41 0,0 0-27 16,-4-1-11-16,3-2 29 0,-4 0-36 15,0-4 12-15,3 1 20 0,-3-9-21 0,0 11 2 0,0-11 7 16,1 0-23-16,2 9-25 0,0-9-4 16,1 0-23-16,0 0-13 0,5 0 20 0,-2 0 3 15,3-11-8-15,0-2-7 0,0 0-7 0,4-2-8 16,5 1-6-16,-4-4 17 0,1 2 17 0,4 0 18 16,0-2 15-16,2 3-1 0,1-1-5 0,-2 0-15 15,1 0 65-15,2 3-6 0,1-3 0 0,-4 1 11 16,4 1-11-16,-5-2-19 0,1 2 15 0,-1 0-16 15,2 2-28-15,-3-2 37 0,-2 4 5 0,1 0 15 16,-2 1-4-16,-1 3 18 0,0 6 8 0,-3-9 40 16,1 9 55-16,-2 0-3 0,-1 0 2 0,0 0-53 15,0 0-21-15,0 0-14 0,0 0-33 16,-1 0 42-16,-4 0-32 0,0 0-8 0,0 0 22 16,-1 0-13-16,2 0 13 0,-2 9-2 0,2-9-3 15,-2 11-10-15,2-2-16 0,2 0 17 0,-3-1-5 16,0 0-18-16,4 1 17 0,-2-2-11 0,2 2-3 15,-2 0 11-15,3-9-19 0,0 9 7 0,0-2-12 16,4-7 13-16,0 9-11 0,2-9-8 0,0 6 30 16,3-6-20-16,-2 0 0 0,1 0 12 15,3 0-20-15,-1 0 2 0,-3 0 14 0,1 0 7 0,-2 0-12 16,4 0 5-16,-1-7-4 0,-2-2-14 16,-1-1 17-16,-2-1 7 0,2-1 9 0,-2 1-3 0,1-1-14 15,-4 0 2-15,2 0-6 0,-2-2 11 16,-1 3 10-16,0 2-12 0,0 0 14 0,0 2-9 15,0 7-19-15,0-8 8 0,0 8-5 0,0 0 7 16,0 0 11-16,-4 0-12 0,3 0 7 0,1 0-3 16,0 0 15-16,-3 0-15 0,1 0-9 0,2 0 10 15,-1 0-17-15,1 0 15 0,0 0 2 0,0 0-11 16,0 0 3-16,0 0-1 0,3 8 15 0,1-8-3 16,2 7-15-16,3 2 18 0,-4-9-26 0,1 10-11 15,4-2-11-15,0-8-32 0,0 0-22 16,0 0 14-16,2 0-10 0,-2 0 21 0,3 0-23 15,-4 0-2-15,1 0 43 0,-2-13-12 0,1-1 46 16,-2-1 12-16,-1 0-4 0,-2-1 14 0,1-3 12 16,-5 3-24-16,1 0-18 0,-1 2 25 0,0 0-10 15,0 3 30-15,0 1 17 0,0 1-24 0,0 9 42 16,-6 0 7-16,2-8 39 0,3 8-23 0,-4 0-23 16,4 0-25-16,-4 0-29 0,4 0 34 0,-2 0-5 15,-1 0 0-15,2 0 5 0,-2 0-14 0,3 0-2 16,1 0 12-16,-3 0-19 0,1 0-16 0,2 0 3 15,0 0-18-15,0 0 3 0,0 0 16 0,0 0-15 16,5 0 21-16,-1 8-5 0,2-8-8 0,-1 0 13 16,1 9-17-16,3-9 6 0,-2 6 4 15,-1-6-19-15,3 12 6 0,-4-12 10 0,0 0 6 16,0 10 9-16,0-10-7 0,-4 8 4 0,3-8 0 16,-2 0 43-16,1 5 22 0,-2-5 7 0,2 0 7 15,-1 9-38-15,-2-9-19 0,0 9-32 0,0-9 18 16,0 11-7-16,0-5-14 0,-6 3 22 0,1 0-20 15,0 0 8-15,-1-1-4 0,-3 1-18 0,2 1 11 16,-2 0-12-16,1-1 36 0,1-1-6 16,-4-1-14-16,6-7-16 0,-4 0-36 0,3 9-37 0,2-9-59 15,0 0 10-15,2 0 0 0,1 0 27 0,1 0 35 16,0 0-35-16,6 0 25 0,-1-13-9 16,1 2-1-16,4 0 29 0,0-2-9 0,0-2 10 15,2-1 3-15,1 1 34 0,0-1-2 0,1-2 24 16,1-1 17-16,-4-1-8 0,4 3 3 0,-1-3-9 15,-1 2-13-15,1 1 9 0,-4-1 0 0,1 1 80 16,-1 2 8-16,-3 0-23 0,0 2 5 0,-1 1-9 16,0 1 1-16,-2 2 12 0,-1 9 19 0,0-10-26 15,-2 10 49-15,2 0 24 0,-2-9 23 0,-1 9-8 16,0 0-45-16,0 0-17 0,0 0-34 0,0 0-43 16,0 0 7-16,-5 0 3 0,0 0-2 0,1 0 25 15,-2 0-16-15,2 10-20 0,1 1-5 16,-4-2-12-16,5 4 6 0,-2-1 8 0,-2 2 0 15,2 0 3-15,3 0 5 0,-4 0 5 0,5 1-30 16,0-1 5-16,0-4 0 0,0 1-9 0,0-2 27 16,6-9 5-16,0 9-11 0,2-9 7 0,1 0-11 15,-2 0-1-15,3 0-1 0,0 0-7 0,2 0 24 16,-2 0-13-16,0 0 17 0,0-11-7 0,0-2-14 16,0 2 13-16,-1-4-9 0,-2 0-1 0,-1-2 16 15,3-1-15-15,-3-1-3 0,-1 0 6 0,0-1-5 16,-1 0-2-16,0 3 21 0,-2-1-32 0,2 5 9 15,-3 0 15-15,1 4-25 0,2 9 40 0,-1-11-31 16,-1 11-2-16,-2 0 4 0,1 0 14 0,2 0-5 16,-2 0-3-16,-1 0 4 0,0 0-10 15,3 0 8-15,-1 0 9 0,-1 0-1 0,3 15-18 0,2-4 6 16,0 4-8-16,3-1-46 0,-4 4-49 16,5 1-36-16,-1-1-89 0,-2 3-2 0,-1 2-60 15,3-3-12-15</inkml:trace>
  <inkml:trace contextRef="#ctx0" brushRef="#br0" timeOffset="22714.35">23230 17730 489 0,'0'0'-15'0,"0"-5"-11"16,0 5 32-16,0 0-8 0,0 0 22 0,4 0 5 15,-4 0-38-15,3 0 25 0,-3 0-27 0,2-6 28 16,-2 6-2-16,0 0 20 0,1 0 6 0,-1 0-31 16,0 0 42-16,0 0-34 0,0 0 48 0,3 0 39 15,-3 0-18-15,0 0-5 0,0 0-1 0,0 0-35 16,0 0 16-16,0 0 8 0,0 0-24 0,0 0-15 16,0 0-42-16,0 0 18 0,0 0-7 0,0 0 13 15,0 0 21-15,0 0-23 0,0 0-5 16,0 0 3-16,0 0-6 0,0 0 1 0,0 0-3 15,0 0-3-15,0 0 1 0,0 0-7 0,0 0 17 16,0 0-8-16,0 0 7 0,0 0 14 0,0 0-39 16,0 0 41-16,4 0-24 0,-1 0 1 0,2 0 27 15,-3 0-31-15,1 0 6 0,2 0-74 0,-4-8-42 16,3 8-64-16,-1 0-35 0,3 0 32 0,-2 0-32 16</inkml:trace>
  <inkml:trace contextRef="#ctx0" brushRef="#br0" timeOffset="22904.84">23293 17655 14 0,'0'0'-2'0,"0"-6"25"0,0 6-11 0,0-8-11 16,0 8-3-16</inkml:trace>
  <inkml:trace contextRef="#ctx0" brushRef="#br0" timeOffset="23374.2">23299 17635 551 0,'0'0'1'0,"0"0"10"0,0 0-23 16,0 0 30-16,0 0 13 0,0 0-38 16,-4 0 55-16,2 0-51 0,2 0 31 0,0 0 21 15,0 0-5-15,0 0 46 0,-2 0-62 0,2 0 30 16,0 0 7-16,0 0-37 0,0 0 43 0,0 0-44 15,0 0-21-15,0 0-1 0,0 0-18 0,0 0 0 16,0 0 18-16,0 0 30 0,0 0-18 0,0 0 44 16,2 0-59-16,1 0-26 0,-3 0 35 0,5 0-5 15,-4 13 7-15,3-2 29 0,1 3-31 0,1 0-30 16,2 3 38-16,-1 4-15 0,2 0 23 0,-2-1 0 16,3 6-10-16,3-3 6 0,-3 3-10 0,0 1 16 15,-1-1-14-15,6 3-1 0,-5-3 4 16,0 5-17-16,0-3 14 0,1 3 1 0,-1 0-15 15,1-1 14-15,-1-1 3 0,0 1-13 0,1-3 7 16,-2-3-7-16,-1-4-8 0,0 0 3 0,-2-5 5 16,-1-4-2-16,2 2 9 0,-4-4-3 0,0-9-11 15,-1 11 5-15,0-11-8 0,0 9-9 0,-1-9 7 16,-1 0 21-16,0 0-29 0,0 0 21 0,0 0 1 16,0 0-21-16,0 0 18 0,0 0-7 0,0 0 0 15,0 0-14-15,0 0 29 0,0 0-4 0,0 0-26 16,0 0 25-16,0 0-10 0,0 0 1 0,0 0-5 15,0 0 7-15,5 0-14 0,-4 0 2 16,4 0 38-16,-3 0-34 0,1 0 2 0,2 0 3 16,-1-9-6-16,2 9 30 0,0 0 0 0,-1-11-17 15,2 11 9-15,-1 0-30 0,1-9 9 0,2 9 21 16,-2-11-20-16,0 2 32 0,1 0-8 0,-1 0-12 16,-2 1-12-16,1-1-10 0,2 0 12 0,-4 1-43 15,0-1-52-15,5 9-25 0,-5-13-80 0,1 7-27 16,0-3-3-16,4 1-26 0</inkml:trace>
  <inkml:trace contextRef="#ctx0" brushRef="#br0" timeOffset="23700.64">23691 18120 1027 0,'-4'0'34'0,"2"0"11"0,0 0 21 0,2 0-37 15,-2 0-8-15,2 0-15 0,0 0-14 0,0 0 18 16,0 0-10-16,0 0 7 0,0 0 1 0,0 0-23 16,0 0 27-16,0 0 10 0,4 0-19 0,-1-8 28 15,4 1-45-15,-1 7 3 0,2-11 13 0,2 2-12 16,-2 4 29-16,2-4-32 0,0 2-10 0,-2-1 44 16,0 8-41-16,2-11 23 0,-2 11 16 0,-3-6-48 15,2 6 12-15,-1 0 5 0,-2 0 33 16,0 0 65-16,-2 0 32 0,0 0 17 0,-1 0-16 15,-1 0-43-15,0 0-28 0,0 0-19 0,0 0-32 16,0 11 15-16,0 2-9 0,-5 2-15 0,1 1 28 16,0 5-23-16,3-1 11 0,-4 3-3 0,1-1-17 15,0 0-25-15,0-3-84 0,-1-1-47 0,2-3-117 16,1 0-41-16,-2-6-12 0</inkml:trace>
  <inkml:trace contextRef="#ctx0" brushRef="#br0" timeOffset="24433.6">24030 17800 732 0,'3'-8'2'0,"-1"1"43"0,0 7 30 16,1 0 17-16,-3 0 30 0,0 0-40 0,1 0-20 16,-1 0 13-16,0 0-12 0,0 0-8 0,2 0 12 15,1 0-40-15,-3 0-26 0,1 0 14 0,-1 0-28 16,4 8 27-16,-2 0-13 0,2 1-6 16,5 5 6-16,-4-2-17 0,3 2 23 0,0 6 13 15,2 0 11-15,-2 0 11 0,0-1-10 0,2 1-6 16,-2 0-20-16,-1-1-14 0,-1-3 16 0,-1 2-8 15,0-1 10-15,-4-2 10 0,3 0-19 0,-2-4 1 16,1 0 7-16,-3-3-15 0,0-8 13 0,0 10-8 16,0-10-8-16,0 9 22 0,0-9-11 0,-5 0-4 15,1 0-1-15,3 0-9 0,-2 0 10 0,1 0 0 16,-2 0-2-16,3 0 0 0,-4 0-10 0,-1-10 8 16,1 0-4-16,-4-5-4 0,1-3 17 0,0-2 3 15,0 0-2-15,0-5-9 0,0-2-5 0,0 0 2 16,4 1 11-16,3 0-2 0,-2 2-11 0,3 1-2 15,0 0 9-15,0 0 14 0,4 2-10 0,0 1 5 16,2 3-10-16,0-1 4 0,-2-2 9 16,2 5-6-16,3 1 0 0,-4 0-3 0,1 5 3 15,0-3 3-15,3 6-12 0,-6 6-3 0,1 0-1 16,0 0 5-16,1 0 5 0,-4 0-2 0,3 0-5 16,-4 0 7-16,2 0-3 0,1 0 21 0,-2 13-12 15,-1-2 1-15,2 4 2 0,0 1-9 0,-2 3 12 16,2 0-25-16,-2 2 23 0,0-1-14 0,0 0 7 15,0 1 15-15,-4-2-21 0,4-3 0 0,-2-2-23 16,1-3-44-16,-2 1-48 0,1-4-54 0,2-8 2 16,0 0-19-16,0 0 21 0,0 0 27 0,0 0-49 15,5 0 30-15</inkml:trace>
  <inkml:trace contextRef="#ctx0" brushRef="#br0" timeOffset="27841.4">24319 17739 982 0,'5'7'4'16,"-4"2"0"-16,1 0 18 0,0 0 4 0,-2-2-3 15,2-7-2-15,-2 7-19 0,3-7-12 0,-2 0 0 16,1 0 4-16,1 0 9 0,1 0 6 0,-3 0 7 16,4 0-7-16,-4 0-12 0,5 0-3 0,-2 0-2 15,2 0-5-15,3-12 19 0,-4 2-12 0,0-1 14 16,0-3 13-16,0 2-23 0,-2-2 34 15,0-1-29-15,-3 1 15 0,0 2-6 0,0-1-24 16,0 2 23-16,-6 3-14 0,1 2 36 0,0 6 0 16,-1 0-19-16,-1 0-13 0,1 0-24 0,0 0 26 15,-2 0-1-15,0 0 5 0,0 9 6 0,0 0-22 16,3 3 5-16,-4-1 13 0,3 3-23 0,1-1 29 16,0 3 2-16,-1-1-19 0,2 0 21 15,3 1-35-15,1-1 9 0,0-3-9 0,0-3 13 16,0 3-2-16,1-3 5 0,3-1 16 0,2-2-15 0,3-6 21 15,-2 9-28-15,2-9-3 0,1 5 13 16,1-5-12-16,1 0-3 0,1 0 13 0,-2 0-22 16,1 0 8-16,-2-6 22 0,3-5-4 0,-1 2-3 15,-2-2-18-15,0-1 5 0,-3 0-30 0,2-3-16 16,-4 0-17-16,0-1-20 0,0 1-11 0,-3-2 29 16,1 3 19-16,-3 2 24 0,0 0 42 0,0-1 12 15,0 2 0-15,0 2-10 0,0-1-30 0,-5 4 0 16,5 0 13-16,-5 6 13 0,2-9 41 0,1 9 21 15,-2 0 8-15,3 0-22 0,-2 0-2 0,1 0-33 16,1 0 16-16,-2 0 26 0,3 0-1 0,-2 0 1 16,2 0-26-16,-2 0-47 0,0 0-21 15,2 0 2-15,0 0 18 0,-1 0 30 0,1 0-11 0,0 0-15 16,0 9-6-16,0-9-8 0,0 6 28 16,0 5 30-16,3-5-28 0,1 3 2 0,0 1 2 15,1 0-18-15,-4 4 9 0,5-1 8 0,-2 0-8 16,2 0-8-16,-2 0-1 0,0 0 0 0,1-2-9 15,-2 0 8-15,0-2 8 0,-2 0-2 0,2-9 1 16,-2 6 6-16,-1-6-4 0,0 0-16 0,0 0 15 16,0 0-22-16,0 0 9 0,0 0 10 0,0 0-2 15,0 0 17-15,0 0-8 0,0 0-8 0,0-6 1 16,0-3 0-16,0-2-3 0,0 1 24 16,0-3-37-16,0-1 27 0,0 0-25 0,0-5 9 15,0 4 20-15,0-4-33 0,5 3 31 0,-4-3-22 16,2 4 13-16,0 0 6 0,1 1 6 0,1 0-6 15,-1 2 3-15,-1 2-12 0,1 0-7 0,0 1 12 16,1 9-11-16,-4-8 22 0,3 8-21 0,-2 0 1 16,1 0 45-16,-2 0-26 0,-1 0 39 0,0 0 6 15,0 0-53-15,0 0 19 0,0 0-30 0,0 13-2 16,0 0 16-16,2-2-26 0,1 4 22 0,-3-1-10 16,1 2-7-16,2-1 23 0,-2-2-17 15,4-2 3-15,-4 1 10 0,2-3-11 0,-2 0-13 16,4-9 5-16,1 5-16 0,-2-5 26 0,2 0 6 15,-1 0-13-15,5 0 15 0,-2 0-22 0,0 0 25 16,2 0 10-16,0-9-17 0,1 1-4 0,-1-5-6 16,-5-1-12-16,1 0 6 0,0-1 17 0,-2-2-8 15,1 3 8-15,-4-3-3 0,2-1-10 0,-2 3 5 16,-1 4 2-16,0-2 3 0,0 2 7 0,0 2-8 16,0 1 4-16,0-1 4 0,0 9-10 0,0-9 26 15,0 9 0-15,-5 0 20 0,0 0 31 0,4 0-26 16,-3 0 5-16,-1 0-38 0,1 0-5 0,2 0-9 15,-3 0-20-15,0 0 21 0,1 0-13 0,0 11 8 16,1-1 13-16,-2-1 1 0,1 2-11 0,3 1 1 16,-4-1-4-16,5 1-9 0,-1 2 5 15,1-5 8-15,0 5-9 0,0-4-11 0,0-2 15 16,6-1 1-16,-2-7-1 0,2 7 20 0,0-7-7 16,-1 0-21-16,1 0 19 0,0 0-6 0,1 0-14 15,-4 0 18-15,3 0-6 0,1 0-14 0,-1 0 24 16,-2-11-7-16,-1 2 6 0,1-1 3 0,1-2-8 15,-4-1-3-15,3-2 1 0,1-1 3 0,-4 1-21 16,2 1 16-16,-2-1-1 0,1 0 7 0,1 6 2 16,-3-2-5-16,0 11 6 0,0-9-20 0,1 9 32 15,-1 0-2-15,0 0-29 0,0 0 33 0,0 0-5 16,0 0 4-16,0 0 52 0,0 0-30 0,0 0 0 16,0 0-24-16,0 0-39 0,0 0 10 0,0 0 0 15,0 8-1-15,0 1 20 0,0-2-7 16,0 4-27-16,5 1 34 0,0 0-24 0,1 4 9 15,3 2 21-15,-2 3-13 0,3-1 15 0,0 3 2 16,-1-1 16-16,1 3-2 0,-3-2 9 0,3 0-12 16,-1 3-5-16,-3-3-7 0,-1 1-3 0,1 1 6 15,-2-4-16-15,1 4-3 0,-4-4-6 0,2-1 17 16,-3-2-15-16,0 1 9 0,0-3-4 0,0-4-10 16,-4 0 4-16,-1-1 4 0,0-2 0 0,0-2 5 15,0-3 1-15,-4-4-5 0,3 6-17 0,-4-6-35 16,3 0-42-16,-3 0-9 0,0 0-6 15,-5-10 7-15,1-2 39 0,2-3-23 0,-2-4-15 16,2-1 5-16,5-4-11 0,-2-2 19 0,5 1 28 0,3-4 10 16,-2 3 5-16,3 0-27 0,0-3 23 15,0 2-8-15,7-2 19 0,-1 1 27 0,1-2-16 16,2 1 26-16,1 1-8 0,1-1 22 0,-1 0 13 16,2 3-10-16,2-1 5 0,-4 1-30 0,2 3-12 15,-2 3 1-15,4 1-2 0,-3 0 21 0,-3 4 8 16,-1 1-4-16,-1 4-2 0,-2 2 83 0,2 8 3 15,-3-9 66-15,-1 9 41 0,-2 0-73 0,0 0-8 16,0 0-60-16,0 0-39 0,-5 0-12 0,1 0 2 16,1 0-6-16,-1 0 15 0,-2 12-12 0,2 0 16 15,-2 0-14-15,2-1-8 0,-2 3 19 16,1-1-34-16,0 2 30 0,-1 1-9 0,2-1-8 16,-1 1 9-16,1-1 4 0,2 5-9 0,1-5-4 15,1-2 12-15,0-1-29 0,0-2 14 0,3-1 0 16,1-9 2-16,2 6 7 0,3-6 1 0,-4 0-3 15,6 0 0-15,-3 0 2 0,1 0 0 0,1 0 6 16,0 0-5-16,3 0-2 0,-1-9 1 0,-2-2-4 16,0-1-13-16,-3-2 19 0,2-2 8 0,-4-1 4 15,1 0-6-15,-2-2-5 0,2 3-8 16,-6 0 1-16,3 0 2 0,-1 2-6 0,-2 2 5 0,0 5 0 16,0 7-1-16,0-9 9 0,0 9-16 0,0 0 8 15,0 0 3-15,0 0-16 0,0 0 27 16,0 0-2-16,0 0 0 0,0 0 11 0,0 0-29 15,0 0-5-15,0 0 20 0,0 0-3 0,0 0 17 16,0 0-9-16,0 0-7 0,0 0-10 0,0 0-7 16,0 0 3-16,1 0 9 0,2 0-2 0,-2 10 0 15,4 1 6-15,-1-2-2 0,2 5 9 0,-1 1 9 16,1 0-3-16,0 2 14 0,3 1-3 0,-1 2 8 16,-1 1 1-16,-1-1-30 0,0 0 23 0,1 3-29 15,0-2 3-15,-2-1 8 0,1 1-15 0,-5-1 9 16,3 3 7-16,-1-3-1 0,-1-2-1 0,-2 2 3 15,0-2-8-15,0-1 1 0,0-3-5 16,-5 4-8-16,1-4 11 0,-2-2-11 0,3-1-5 16,-4 1 10-16,0-3-9 0,-2-1 6 0,3-2-11 15,-1-6-36-15,-1 5-50 0,-2-5-18 0,-1 0-13 16,1 0 1-16,0-11 20 0,0-3 6 0,0-1 2 16,0-5 17-16,4 0 7 0,0-1 8 0,2-4-28 15,3-1 28-15,1-1 23 0,0-1-14 0,0-1 75 16,5-1-55-16,1 1 20 0,0 0 38 0,1 2-26 15,0-1 25-15,2 2 4 0,-2 1-35 0,2 0 9 16,-2-1 12-16,-1 3-33 0,3 0 28 16,1 3-10-16,-5 0 25 0,4 0-2 0,-2-1-17 15,-1 3 24-15,3 2 3 0,-4 2-1 0,1 0 27 0,0 7 13 16,-2-2 38-16,-1 9 40 0,-1-9 37 16,-1 9 11-16,-1 0-33 0,0 0-32 0,0 0-52 15,0 0-48-15,0 0-27 0,-3 0 7 0,3 11-23 16,-4-2 30-16,0 1 7 0,-1 0-29 0,4 5 28 15,-4-1-15-15,1 1-11 0,-2 2 28 0,2 2-22 16,3 0 3-16,-1-3 3 0,-1 0-11 0,-1 1 4 16,4-5 4-16,-2-1-10 0,2-2-6 0,0-9 14 15,0 11-15-15,0-11 37 0,0 0-1 0,6 7-7 16,0-7-6-16,1 0-14 0,0 0 8 16,-1 0 4-16,4 0 1 0,-1 0-1 0,-2 0-22 0,3 0 2 15,0-9 9-15,-1-1-1 0,-2 0 27 16,-1-3-28-16,3-1-1 0,-4-3 3 0,0 2-17 15,-4-5 39-15,3 0 2 0,-4 2-15 0,3 0 3 16,-3 2-12-16,0 2 1 0,0 1-6 0,0 5 31 16,0 3-7-16,-4 5-5 0,4-7 12 0,-3 7-22 15,2 0 1-15,-1 0 9 0,-1 0-17 0,2 0-1 16,-2 0 26-16,2 0-19 0,-1 0 15 16,-1 0 2-16,3 0-23 0,-1 0 9 0,-2 0-4 0,3 0 9 15,-1 0-1-15,1 7 6 0,0-7-11 0,0 7-11 16,0-7 17-16,0 9-19 0,0-9 15 15,0 12 13-15,5-3-34 0,1-9 23 0,-2 8 2 16,2-8-9-16,1 6 21 0,1-6-9 0,0 0-20 16,-1 0 11-16,2 0-15 0,-2 0-7 0,-1 0 22 15,1 0-24-15,-1 0-1 0,0-9-3 0,0-3-8 16,-2-2 2-16,0 0 12 0,-2 2 21 0,-1-5 6 16,-1 0-2-16,3-1-6 0,-3 3 8 0,0 0-28 15,0 2 24-15,0 1 16 0,1 2-21 0,-1 4 27 16,0 6-19-16,0-7 4 0,0 7-4 0,0 0-2 15,0 0 3-15,0 0-10 0,0 0 16 16,3 0 4-16,-3 0 11 0,0 0-12 0,2 0-8 0,-2 0 5 16,1 0-14-16,-1 0 4 0,3 7 10 0,-2-1-6 15,2 4 20-15,-1 2-17 0,2-1-15 16,0 4-6-16,-1 1 2 0,3-1 11 0,-2 0 16 16,1 3 2-16,-4-3-8 0,4-2 16 0,-3 1-13 15,1-4-2-15,0 1-8 0,-1-2-12 0,-2-9-4 16,0 10 11-16,0-10 14 0,0 0-2 0,0 0-3 15,0 0-16-15,0 0-5 0,0 0 20 0,0 0-15 16,0 0 7-16,-5 0-7 0,2 0 2 0,1-11 9 16,-4-3 12-16,1 0 5 0,0-1-40 0,-3-2 26 15,4-1-10-15,-2 1-6 0,2 1 19 0,0-3 4 16,2 5-33-16,-1-1 28 0,2 5-3 0,-2 0-11 16,3 0 29-16,0 0-30 0,0 3 7 0,0-1-5 15,0 2 1-15,4-3 10 0,1 3 11 16,-4 1-12-16,3-4-10 0,-1 4 7 0,0 0-23 15,2 5 31-15,-1-8-11 0,0 8-2 0,-1-6 20 16,1 6-32-16,1-6 30 0,-1 6-3 0,0 0-15 16,-1 0 21-16,0 0-5 0,-1 0-4 0,2 0 10 15,0 0-15-15,-1 9 0 0,1-2 7 0,2 2-23 16,-1 1 11-16,0 0-10 0,0 1-1 0,-1 2 20 16,0-4 0-16,-1-2-5 0,0 2 5 0,-2-9-15 15,2 6-29-15,0-6-20 0,-3 0-36 0,3 0 6 16,-1 0 21-16,-2 0 4 0,0 0 17 0,0 0-17 15,0-11 6-15,0-2 36 0,0-4-4 16,-5-1 26-16,2-2-13 0,-4-1-12 0,4-4 12 16,-1 4 6-16,0-3 6 0,-1 4 15 0,2 1-28 15,1 1 3-15,0 1 12 0,-1 2-15 0,3 4 38 16,-1 1-21-16,1 0 10 0,0 4-13 0,0-1-29 16,0 7 28-16,0-8-14 0,0 8 13 0,1-6 9 15,4 6-13-15,-5 0 1 0,2 0 11 0,0 0-1 16,-1 0 22-16,4 0 12 0,-4 0 15 0,3 0 38 15,1 0 3-15,0 0-8 0,1 0-17 16,3 14-26-16,-2-1-23 0,3 3-4 0,0-1 11 16,0 7-2-16,0-2-7 0,1 2-13 0,-3 3-3 0,-1-1 8 15,2-1-2-15,-2 4 6 0,2-4-9 16,-3 0-12-16,-1 0 4 0,0-2 17 0,-1 0-9 16,0-3-5-16,-2-2 7 0,-1-4-18 0,-1 0 2 15,0-4 12-15,0-8-14 0,0 0 8 0,0 0 7 16,0 0-17-16,0 0 1 0,-3 0 14 0,-1 0-31 15,-2 0 10-15,2 0 4 0,-2-13-7 0,-2 0 27 16,0 1-5-16,-2-2 13 0,2 0-15 0,0-1 4 16,1 4 6-16,1-2-11 0,2 2 1 0,-2 1-13 15,5 0 6-15,-1 1 2 0,2 2 6 0,0-1 8 16,0 3-6-16,0-1 1 0,0 0-11 0,0 1 5 16,3-2 8-16,3 1 9 0,-2-1-9 15,1 0-2-15,1 0-13 0,-2-3-6 0,2 1 7 16,-1 2 3-16,1-2 11 0,1 1-12 0,1 0 28 15,0-1-33-15,-2 4 7 0,1-1 19 0,0-1-24 16,-1 7 23-16,1 0-7 0,-2-8-15 0,-1 8 17 16,0 0-3-16,-1 0-14 0,0 0 9 0,-1 0 2 15,0-5-4-15,-2 5 10 0,2 0-8 16,-1 0-15-16,-1 0-2 0,3 0 7 0,-3 0 4 0,0 0 0 16,0 0 15-16,0 0-10 0,0 0 10 0,0 0 9 15,2 0-24-15,-2 0 11 0,2 0-2 0,-2 0-8 16,3 0 21-16,2 0-19 0,1 9 0 15,-2-1 1-15,2 1 12 0,-1 0-11 0,4 1-3 0,-2 1 3 16,3-1-13-16,0 1 27 0,-1-2-12 16,-2 4 7-16,3-2-14 0,3 0-3 0,-3-2 12 15,0 0-5-15,0-1-3 0,-1 0-47 0,0-8-21 16,-1 7-35-16,-2-7-78 0,3 0 15 0,-8 7-36 16,2-7-11-16,2 0-9 0</inkml:trace>
  <inkml:trace contextRef="#ctx0" brushRef="#br0" timeOffset="28061.88">25527 16640 1008 0,'-1'0'16'16,"-1"0"20"-16,2 0-19 0,-2 0 6 0,2 0-23 16,0 0-28-16,0 0 23 0,0 0 15 0,0 0-7 15,0 0-11-15,4 0-49 0,2 0-71 0,-1 0-6 16,4 0-12-16,-2 0-61 0</inkml:trace>
  <inkml:trace contextRef="#ctx0" brushRef="#br0" timeOffset="28362.08">25733 16564 1299 0,'0'-9'28'0,"0"9"8"16,-3 0 4-16,1 0-12 0,-3 0-2 0,2 0-24 15,1 0 23-15,-3 13 23 0,2-2-22 0,-1-1 13 16,-2 4-26-16,3 2 6 0,0-1-3 0,1 2-14 16,0 3 22-16,2 2-15 0,0-1-3 0,0 0 17 15,0-3-21-15,4-1-4 0,2 1-7 0,-2-3 3 16,1-4-11-16,-1 0 16 0,3-5-4 0,-1-6 12 16,1 0-2-16,0 0 1 0,1 0-1 0,0 0-16 15,4 0 18-15,-4-8-20 0,1-4-1 0,0 0 3 16,-1-2 12-16,-2-1-1 0,0-2 3 0,-4-1 10 15,0 2-9-15,0-3 0 0,-2 4 9 0,0 0-10 16,0 3-11-16,0 3 6 0,0 0 1 0,0 5-15 16,0 4 30-16,0 0-11 0,0 0 1 15,0 0 8-15,0 0-22 0,0 0 15 0,0 0 0 16,4 0 6-16,0 9-9 0,2 4-16 0,3 0 6 16,0 2-12-16,1 3-52 0,2-1-48 0,0 3-70 15,2-2-117-15,-2-1-47 0</inkml:trace>
  <inkml:trace contextRef="#ctx0" brushRef="#br0" timeOffset="29166.18">23897 17593 915 0,'-1'0'13'0,"-2"0"16"15,1 0 36-15,0 0 12 0,0 0 15 0,-1 0-29 16,2 0-42-16,-1 0-13 0,2 0-35 0,0 0 19 15,0 0 17-15,0 0-17 0,0 0 11 0,3 0 1 16,4 12-9-16,3 2 33 0,-2 2 8 0,2 2-7 16,3 2 19-16,0 4-10 0,1 4-31 0,0-1 11 15,4 1 5-15,-4 5 7 0,2-1 35 0,3 2-11 16,-6 3-31-16,1 0 4 0,2 0-36 16,-2 2 3-16,0 1 31 0,0-1-17 0,-1 0 0 15,-2-2 14-15,-1 0-30 0,0-4-7 0,1-2 20 16,-4 2-11-16,1-7 5 0,-2-4-6 0,-1 0 20 15,0-6-18-15,-3-1 4 0,1-4-19 0,-2-3-76 16,-1-8-46-16,0 0-53 0,0 0-57 0,0 0-13 16,-4 0-16-16</inkml:trace>
  <inkml:trace contextRef="#ctx0" brushRef="#br0" timeOffset="29889.45">23887 17739 1135 0,'-4'0'26'0,"0"0"-4"0,-1-7-27 0,4 7 18 0,-1 0-29 16,2 0 11-16,0-9 3 0,0 9-17 0,0-9 15 16,3 3-1-16,2-3 34 0,0 0-26 0,7 2 6 15,-2-6 2-15,3-1-28 0,3-3 22 0,4-2-25 16,2-3 26-16,5-1 30 0,0-4-36 0,3-2 28 15,4 0-32-15,0 3-16 0,2-5 46 0,0 2-3 16,5-1-39-16,-4-1 38 0,3 1-15 0,1-2-15 16,2 3 25-16,2-3-34 0,-2 1 4 0,3-2 6 15,3 2 18-15,0 1 4 0,2-2-6 16,0 0-5-16,1 1-19 0,0 1 11 0,3 0 17 16,-2 0-9-16,-1 0 18 0,3 4-14 0,-6-3-23 15,1 0 15-15,1 2-7 0,-4-1 3 0,1 1 20 16,-2-1-28-16,0 0 13 0,0 1-20 0,1 1 30 15,-3-1 26-15,-1-1-31 0,-2 3 0 0,1-2-13 16,-4 0-3-16,0 3 17 0,-2 2 33 0,-4 1-50 16,1-2 8-16,-2 3 12 0,-3 3-24 0,-1-1 16 15,0 3-8-15,-3 2-6 0,-1-2 7 0,-3 3 16 16,-3 1-4-16,-3 1 2 0,0 1-22 16,0 0 15-16,-2 2-12 0,-4 7 11 0,2-9 13 15,-1-1-23-15,-4 10 11 0,1-6-17 0,-1-1 22 16,-2 7 0-16,1-10-3 0,0 2 14 0,-2 8-33 15,0-10 4-15,3 3 5 0,-4 7 2 0,-1-7 8 16,2 7 8-16,1 0-6 0,-3 0-12 0,1-7 9 16,-1 7-12-16,2 0 3 0,0 0 4 0,-2-8 4 15,5 8-6-15,-5 0 7 0,1-7 2 0,3 7 3 16,-2-9 8-16,1 9-22 0,0-6 2 0,1 6-7 16,0-9 1-16,1 9 24 0,-2-6-9 0,4 6 2 15,-6-8-5-15,5 8-3 0,-2 0 3 0,1-6-5 16,-4 6 17-16,2 0-9 0,-2 0 11 15,1 0 49-15,1 0 0 0,-2 0 7 0,-1 0 9 0,4 11-45 16,-2-2 10-16,2 2-10 0,0 4-18 16,1 3 13-16,-4 2-25 0,5 1 24 0,-2 2 3 15,2 3-17-15,-2 0-1 0,1 3-8 0,0 2-29 16,0-1 20-16,1 1 4 0,1-1-9 0,-1 3 8 16,2-2-5-16,-2-2-13 0,4 1 5 0,-1-5 21 15,-2 0-4-15,2 0 10 0,-2-3-8 0,1 2-32 16,-2-4-76-16,0 3-54 0,3-2-83 0,-4 3-90 15,0-3-52-15</inkml:trace>
  <inkml:trace contextRef="#ctx0" brushRef="#br0" timeOffset="30474.64">24057 18509 851 0,'0'0'-11'0,"0"0"3"0,9 0-3 15,-2-9 11-15,7 2 5 0,1-7 8 16,2 0-1-16,8-3 25 0,0-6 31 0,6-1 2 15,5-2 7-15,3-5-49 0,5-4 25 0,4-9-33 16,7 2 6-16,4-6 26 0,6-4-62 0,2-6 27 16,4 1 0-16,3-5-30 0,3-1 25 0,0 0 11 15,1-2-13-15,1-2 24 0,2 0-15 0,-3 0-40 16,2-2 4-16,0-1 8 0,2 3 17 0,0-2 9 16,0 2-3-16,0 0-2 0,0 6-33 0,-1 2 26 15,-5 2 5-15,-1 4-23 0,-3 3 18 0,-4 4-3 16,-3 1-20-16,-3 4 29 0,-6 3 5 0,-4 1-11 15,-3 2 13-15,-3 2-18 0,-4 7 0 0,-3-3 1 16,-3 5 4-16,-9 2 19 0,2 2-14 0,-7 1-5 16,-7 4-9-16,0 4 0 0,-8 1 15 15,2 10 10-15,-8 0-2 0,2 0-27 0,-3 0-2 16,0 0 5-16,-7 0-18 0,0 0-56 0,-4 0-70 16,1 0-63-16,-4 0-46 0,1 0-25 0</inkml:trace>
  <inkml:trace contextRef="#ctx0" brushRef="#br0" timeOffset="30707.7">26353 16750 1515 0,'-10'11'-36'0,"-3"0"-63"0,1 0-66 15,4-4-94-15,0-1-84 0</inkml:trace>
  <inkml:trace contextRef="#ctx0" brushRef="#br0" timeOffset="31307.86">24739 17785 870 0,'0'0'-1'15,"0"0"1"-15,0 0 4 0,0 0 29 16,0 0 2-16,0 0-1 0,0 0 3 0,0 0-24 16,4 0 10-16,2 0 37 0,-2 7 10 0,2 0-20 15,3 0-3-15,-4 2-20 0,6 0-10 0,0 3 14 16,3 2-5-16,1 4-22 0,1-1 15 0,0 3 10 16,-1 3 3-16,6 0 21 0,-5 1-24 15,2 5-14-15,-2 0-2 0,0-3-11 0,0 4 8 0,-2-4 1 16,-2 3 13-16,-1-3-4 0,-1-1-9 0,0-3 8 15,1-2-28-15,-6-3 4 0,4-2-12 16,-3-4 3-16,0 0-31 0,-2-11-66 0,0 9-57 16,-2 0-68-16,-1 0-17 0,-1-9-47 0</inkml:trace>
  <inkml:trace contextRef="#ctx0" brushRef="#br0" timeOffset="31706.84">24837 18553 605 0,'3'-4'-8'16,"-2"4"14"-16,-1-8 16 0,5 2 17 0,-4 1 2 16,3-2-14-16,1 2-16 0,-1 5-18 0,2-9 56 15,-1 9 45-15,4-5 8 0,-2 5 31 0,-1 0-58 16,3 0-14-16,-2 0-9 0,6 0-23 0,-3 11 18 16,2 2-33-16,-1-2-6 0,4 3-3 15,-4-2-19-15,3 2 15 0,2-3-6 0,-3 2-1 16,-1-4 14-16,-1-1-27 0,4-3 9 0,-4-5 5 15,-1 0 2-15,3 0 18 0,-1 0 3 0,-2 0-13 16,0-11 4-16,0 0-12 0,0-7 7 0,-3-2 8 16,-1-6-24-16,0 0 24 0,3-4 8 15,-5-3-58-15,0 2-15 0,-1 0-42 0,1 5-90 0,1 4 4 16,-4 2-46-16,4 5-36 0</inkml:trace>
  <inkml:trace contextRef="#ctx0" brushRef="#br0" timeOffset="32329.69">24566 19047 987 0,'-3'0'-14'0,"3"0"26"16,0 0 24-16,0 0-17 0,0 0 12 0,0 0-18 15,4 0-34-15,-2 0 38 0,1 0 5 0,1 0 5 16,-1 0 10-16,4 8 0 0,0 5-29 0,3-2-14 15,6 3 23-15,-1 3-35 0,-4 5 24 0,5-2 24 16,-2 2-33-16,-2 1 23 0,2 0 0 0,-2 0-21 16,-2-2-5-16,0 0 0 0,3 2 9 0,-3-3-13 15,-1 1 20-15,-1-2-19 0,1-3-5 0,-2 0 25 16,-2-2-18-16,-4-5 17 0,3-2-6 16,-2-7-26-16,1 7 9 0,-3-7 5 0,0 0 15 15,0 0-4-15,0 0 9 0,0-13 1 0,0 3-23 0,-6-4 25 16,-1-7-21-16,0 0 0 0,-2-3 13 15,-1-2-9-15,1-4 4 0,-1 0-12 0,0 0 9 16,1 3-5-16,4 1 8 0,-1 0 5 0,1 4-15 16,1 0 5-16,4 2 1 0,-1 3-11 0,1 2-4 15,0 1 16-15,0 0 1 0,0 4 5 0,1-1 4 16,3 2-14-16,-2 4-12 0,2-1 12 0,1 6 9 16,-1-4-5-16,-1 4 2 0,1 0 3 0,0 0-9 15,1 0 19-15,-1 0 0 0,-1 0 2 16,1 0-2-16,1 0-16 0,-4 8 9 0,3 2-10 0,1 0 6 15,-1 1 1-15,-1 3 14 0,0-2-14 16,-2 2 7-16,-1-1-2 0,0 0-23 0,0 2 25 16,0-1-5-16,-4-4-4 0,1 1 17 0,-1 1-38 15,-1-1-23-15,1-3-14 0,1-1-64 0,-1-1-39 16,0-6-28-16,-1 0-19 0,-1 0-9 0</inkml:trace>
  <inkml:trace contextRef="#ctx0" brushRef="#br0" timeOffset="32991">24919 19003 957 0,'4'0'4'0,"1"0"12"0,-4 0 21 0,3 9 1 16,-2 2 42-16,1 0-46 0,1-1 3 0,-1 6-1 15,1-1-36-15,2 0 28 0,0 4-18 0,3 0 12 16,-1 1-15-16,-1 1 9 0,3-1-13 0,-1 0-22 15,1 0 12-15,-3-1-12 0,-1-3 20 0,3-1 3 16,-2-4-2-16,0 1 14 0,-1-2-11 0,-2-3 5 16,-1-2-2-16,0-5-12 0,-1 0-5 0,-2 0 18 15,0 0-28-15,0 0 19 0,0 0 2 0,0 0-30 16,0 0 34-16,0 0-13 0,-6-10 10 0,1-1 8 16,-2-2-6-16,0 0 2 0,-3-5-15 0,3-6 9 15,-3 4-16-15,0-3 13 0,-1 0 3 0,4-1-5 16,-1 2 10-16,2-2-8 0,2 4-6 15,-1 2 4-15,5 1-12 0,0 2-3 0,0 1-33 16,0 4 4-16,5-1-1 0,0 2-38 0,0 2 30 16,0 0-53-16,4 0 19 0,-2 2 20 0,3 0 17 15,0 1 47-15,0-1-9 0,1-1 9 0,0 1-4 16,-1 0 4-16,0 1-6 0,-1 0 28 0,-2 1-13 16,0 3 13-16,-1 0 15 0,-3 0-12 15,1 0 49-15,-1 0 22 0,-1 0 5 0,-2 0 28 0,0 0-34 16,0 0-60-16,0 0 6 0,0 0-39 0,0 0 9 15,-5 0 16-15,1 0-12 0,3 7 7 16,-4-2 0-16,2 2-21 0,-1-1 17 0,0 1-8 16,-1 0-21-16,1 4 36 0,3 0-12 0,-1 2 0 15,-1 3 7-15,3 2 18 0,0 3-15 0,0 1-9 16,5 2 25-16,-1-3-36 0,2 4 8 0,-1-4 7 16,4-2-38-16,-2-3 28 0,2-2 11 0,-2-1-12 15,3-3 22-15,3-10-35 0,-3 0-16 0,2 0 42 16,-2 0-29-16,1 0 36 0,0 0-2 0,-1 0-29 15,-2-12 18-15,-2 0-7 0,1-1 5 0,-2 1-2 16,-4-2-4-16,-1-3 3 0,0-1-1 16,0 1 2-16,0-1 6 0,-6-2-34 0,1 5 28 15,-1-2-15-15,-3 4 10 0,2 2 23 0,-2 0-33 16,3 4 10-16,-4 1-18 0,5-1-24 0,-4 7 17 16,3-4-32-16,0 4-36 0,2 0 3 0,1 0-62 15,0 0 15-15,3 0 7 0,0 0 3 0,0 0-18 16</inkml:trace>
  <inkml:trace contextRef="#ctx0" brushRef="#br0" timeOffset="34383.34">25264 18895 1079 0,'0'-6'31'16,"0"1"26"-16,0 5 25 0,0 0-6 0,0-2-25 15,-5 2-21-15,2 0-8 0,-1 0 38 16,0 0-1-16,-1 0 3 0,1 8-21 0,-2 0-24 15,3-2-17-15,-1 7-8 0,1-1 2 0,2 2-1 16,1-1 10-16,-2 4-6 0,2-1 7 0,0 3-6 16,0-3-10-16,3 0 20 0,4-1-18 0,-1-1 12 15,0-4 12-15,0-1-19 0,-1-2-7 0,4-7 8 16,-2 4-14-16,3-4 17 0,1 0 22 0,-3 0-22 16,-1 0 13-16,3-6-22 0,-1-3 10 0,-2 0-10 15,-1-2 4-15,-2-6 7 0,1-1-18 0,-5-4 30 16,0-2-24-16,0-3 13 0,0-1-3 0,-6-2 2 15,-3-1 9-15,4 2-4 0,-6 0 15 0,1 2-19 16,0 0 6-16,0 2-13 0,-3 1-2 16,0 2-14-16,0 1 21 0,-1 1 0 0,-2 5-12 15,2 1 22-15,2-1-24 0,-2 6 14 0,4 3 12 16,-1 1-2-16,6 5 4 0,-4 0 0 0,3 0-4 16,2 0-26-16,3 0 18 0,1 0-16 0,0 0 2 15,0 0 17-15,0 0-5 0,0 0 6 0,0 0-12 16,1 0 18-16,3 5-21 0,2 1 10 0,1 1-5 15,0 1-15-15,-1 5 17 0,4-2-2 0,0 3 5 16,3 1 12-16,-1 1-4 0,-1-1 4 0,2 4 17 16,-1-3-10-16,-1 4 5 0,2-1-11 15,0 0 0-15,0-1-19 0,0 2 10 0,3 0-2 16,-1 3-2-16,-4-3 24 0,4-1-19 0,-4-2-6 16,4 1-1-16,-5-2 3 0,1-1 1 0,2-4-1 15,-1-1-8-15,-2 0-9 0,0-4 4 0,0 1-23 16,0-7-34-16,-3 3-32 0,2-3-42 0,-1 0 32 15,0 0-10-15,-2 0 19 0,-1-6 18 0,0-3-19 16,-3 0 31-16,1-2 11 0,-3-1-8 0,0-2 37 16,0-1 27-16,0 1-12 0,0-2 38 0,-3 2-26 15,-1 1-11-15,0 0 31 0,2 4-2 0,0-2 3 16,-3 6 32-16,4-4-19 0,-4 5 20 16,2 0 48-16,1 0-15 0,-3 4 17 0,4-4 7 15,-1-1-26-15,0 5 21 0,2 0 13 0,-2 0-32 16,-1 0-12-16,3 0-16 0,0 0-15 0,-1 0-9 15,1 0 6-15,0 0-10 0,-2 6-1 0,2 1-2 16,0-3-11-16,0 3-2 0,0-1-25 0,0 3 17 16,0 0 1-16,6-2-6 0,-2 5-8 0,2-3 7 15,1 2-16-15,-1-2 11 0,1 0 22 0,-1-3-14 16,0-1 10-16,0-1-9 0,-1-4 1 0,4 0-15 16,-5 0 18-16,4 0-9 0,-3 0 1 0,2 0 17 15,-1-5-17-15,-3 1 5 0,4-4-6 0,-1-1-12 16,-2-4 11-16,-2 2 10 0,-1-4-5 0,-1 0 16 15,0-1-10-15,0-2 1 0,0 3 2 16,-5 2-15-16,0 0 4 0,2 2 3 0,1 1-7 16,-3 2 18-16,2 3-1 0,0 2-13 0,2 0 12 15,-1 3-7-15,2-2-2 0,-2 2-3 0,0 0 8 16,-1 0-8-16,3 0-6 0,-1 0 21 0,1 0-28 16,0 0 5-16,0 0 18 0,0 0-14 0,0 4 9 15,0 0 4-15,6-2-11 0,-4 1-9 0,4 2 12 16,0-2-1-16,1 2-14 0,3 0 21 0,1 1-11 15,-1-1 9-15,2 0 4 0,2-1-2 0,-4 0-19 16,2-4-26-16,0 0 17 0,-2 0-26 0,-3 0 35 16,2 0 0-16,-5-9-24 0,-1 0 7 15,2-4-19-15,-3 0-4 0,-2-2 28 0,0-3-1 16,0-3 13-16,-7 0 10 0,3-3-13 0,-5 0 17 16,1 3-14-16,0 0 16 0,-2-3-13 0,0 4-8 15,2 1 32-15,-2-1-12 0,2 4 0 0,2-3 14 16,-2 5-14-16,4 1-1 0,-1 0 14 0,2 4-9 15,1 3 0-15,0-1 22 0,2 7 12 0,0 0 8 16,0 0 9-16,0 0-19 0,0 0-8 0,0 0-11 16,0 0-11-16,4 0-5 0,-2 7-2 0,-1 2-5 15,4 5 1-15,0 1 8 0,2 2-3 0,-1 4 0 16,2 2-19-16,-3 3 25 0,4-2-29 16,-1 2 30-16,1-1 11 0,-2-3-30 0,1 0 21 15,-3-7-17-15,2 0 1 0,-1-4-7 0,-3-2 14 16,0-3-10-16,1-1 1 0,-4-5 15 0,2 0-7 15,-1 0 11-15,4 0-3 0,-3 0-11 0,0-6-5 16,2-1 9-16,0-1 0 0,2-2 11 0,-3 1-13 16,4-3 5-16,-1-2-9 0,-2-1-2 0,1 1 26 15,-4-3-17-15,3-1 9 0,-2 2-10 0,0 0 0 16,0 1 0-16,1 1-9 0,0 3 19 0,-1 1-13 16,0 1-3-16,-2 4 26 0,2 5-19 0,-1-5 7 15,-1 5-1-15,0 0-3 0,0 0-11 16,0 0 0-16,0 0 10 0,0 9-29 0,0-2 25 15,-5 2 0-15,0 3-9 0,2 0-1 0,1-1-5 0,-2 4-3 16,0 2 9-16,0-3 11 0,0 1 4 16,-1 0-1-16,2-1-4 0,1 1 9 0,2-4-7 15,-2-2-5-15,-1 0-3 0,3-3-4 0,0-1-4 16,5-1-1-16,0-2 6 0,4-2 4 0,-1 0-6 16,1 0 17-16,4 0 1 0,0 0-2 0,4 0 3 15,1 0-1-15,0-6-4 0,0 1-8 0,2-1-58 16,-3-3-83-16,0-1-67 0,-1 0-105 0,0-3-47 15</inkml:trace>
  <inkml:trace contextRef="#ctx0" brushRef="#br0" timeOffset="36200.28">24340 18929 1139 0,'0'10'2'0,"0"1"-20"0,0-2 21 15,0 3 13-15,0 0-21 0,0-1 20 0,5 7-5 16,1-1-33-16,4 1 36 0,0 3 38 0,5 1-52 16,1 2 44-16,-1 1-20 0,6 1-20 0,-1 3 56 15,1-1-34-15,1 0 12 0,4 1-16 0,-2 4-12 16,1-5-6-16,-2 7 15 0,2-4-1 0,-5 1 11 15,1-1 5-15,0-3-18 0,-4 2-10 16,0-3-9-16,-4-1-5 0,3 1 4 0,-2-4 11 16,-2 1 3-16,1-2 6 0,-3-1-16 0,-3-4 3 0,2-2-53 15,-3 0-47-15,-5-5-34 0,3-1-77 16,-2-3-61-16,1-6-22 0</inkml:trace>
  <inkml:trace contextRef="#ctx0" brushRef="#br0" timeOffset="36795.99">24324 19409 1087 0,'-5'0'-11'0,"1"0"4"0,3 0 4 0,1 0-1 15,0-5 5-15,0 5 8 0,0-9-17 16,0 2-7-16,5-2 25 0,1-2-7 0,0-3 2 15,7-2 37-15,-2-3 2 0,4-3-14 0,2-5 21 16,3-5-18-16,6-2-39 0,0-1 16 0,6-6-17 16,4-3-4-16,0 0 9 0,4-4 5 0,2 1 12 15,4 1-22-15,2-2 15 0,2 2-19 0,2-1 4 16,0-1 30-16,3 2-12 0,-2 0 6 0,3-2 1 16,1 1 6-16,-4 2-9 0,2-2 8 0,-2-2 1 15,2 1 1-15,-2-1 0 0,0-2 1 0,-1 6-15 16,2-4-17-16,-7 3 8 0,2 2-1 0,-5 3 2 15,-3 1-13-15,0 3 21 0,-5 3-8 0,-2 1 4 16,-4 4 14-16,-4 2-14 0,0 3-2 16,-6 2 0-16,-1 2-3 0,-2 2 4 0,-1 4-8 15,-6 5 12-15,-2 0-11 0,0 1-4 0,-5 8 13 16,2-6-21-16,-3 6 34 0,0 0 38 0,-2 0-6 16,0 0 28-16,0 0-16 0,0 0-16 0,0 0 5 15,0 0-31-15,0 0 2 0,0 0-25 0,0 6 1 16,0-1 8-16,0 4-11 0,0 0 11 0,0 1-13 15,0 0 4-15,0 5-5 0,6-1 2 0,1 3 3 16,-4-2 4-16,4 5 14 0,0-1-32 0,2 0 24 16,2 2-17-16,-1 1-4 0,5 0 8 15,-4 1-7-15,5 2 5 0,-2-1-4 0,2 2 14 16,4 3 6-16,-2 3-5 0,2 0 1 0,0 0 10 16,5 3-11-16,-8 0 10 0,5 3-2 0,-4-1-17 15,2 1-7-15,-2-1-5 0,-2-2 4 0,2 4 8 16,-3-3-4-16,-2-1 2 0,1-5 5 0,1-1-11 15,-5 0-6-15,0-3-18 0,-3-2-62 0,2-2-48 16,-4-2-35-16,1 0-33 0,-2-1-29 0,-2-1 0 16,-2 0-42-16,0-3 41 0</inkml:trace>
  <inkml:trace contextRef="#ctx0" brushRef="#br0" timeOffset="37193">24425 20261 882 0,'7'0'-7'0,"0"0"-13"0,3-9 10 0,2-3 25 16,6 0-3-16,3-3-3 0,5-4-13 16,1-6-20-16,3-1 20 0,6-4 8 0,0-4 47 15,5-2 18-15,0-3-6 0,1-1 0 0,4-1-40 16,0-3-11-16,2-1 13 0,3 0 6 0,-4-3 3 16,4 1-16-16,-1-2-9 0,-1-2 9 0,1-3 5 15,-1 2-3-15,0-6-2 0,3 3-18 0,0-4-19 16,-1 0 23-16,1 1 2 0,-2 1 14 0,0-1 7 15,-2 8-26-15,2-4-2 0,-4 8-6 0,-2 2 0 16,0 3 9-16,-5 4 16 0,0 4-14 16,-3 3 14-16,-1 5-4 0,-4-1-28 0,-5 6-55 15,-2 2-53-15,-2 3-94 0,-1 4-42 0,-6 0-17 16</inkml:trace>
  <inkml:trace contextRef="#ctx0" brushRef="#br0" timeOffset="37477.24">25924 18684 451 0,'-8'5'-51'0,"4"-5"-62"0</inkml:trace>
  <inkml:trace contextRef="#ctx0" brushRef="#br0" timeOffset="38236.84">23809 16599 573 0,'0'0'38'0,"3"0"5"0,0-11 19 0,-3 11 13 16,2 0-49-16,0-8 31 0,-2 8 3 0,0 0-44 16,0 0 10-16,0-10-8 0,0 10-38 0,0 0 89 15,0 0 5-15,0 0-1 0,0 0 18 0,0 0-82 16,0 0 23-16,5 0-16 0,-2 0 28 0,1 0 43 16,2 14-21-16,2 1-6 0,0 2-29 0,4 7-11 15,2 4 7-15,3 4 0 0,-3 6-8 0,5 0 3 16,-2 5-11-16,0-2 6 0,-1 3-5 0,2 0-5 15,-4-1 2-15,2 1-13 0,-2-4 19 0,1 1-8 16,-4-3 6-16,1-3-9 0,1-4-1 16,-3-5 11-16,-3-2-15 0,2-5 15 0,1-4-12 0,-5-5-7 15,1-10 3-15,-1 11-1 0,-2-11-3 16,-1 0 3-16,0 0-13 0,1 0-40 0,-3 0-29 16,0 0-32-16,0 0-6 0,0 0-35 0,0 0-22 15,-5 0-33-15,0-10-33 0,-4-6-5 0</inkml:trace>
  <inkml:trace contextRef="#ctx0" brushRef="#br0" timeOffset="38780.5">23879 16929 954 0,'-2'-8'17'15,"-1"8"-17"-15,3 0-9 0,0 0 14 0,0 0-5 16,0-6-6-16,0 6 19 0,0 0-25 0,0-9-25 15,7 2 17-15,-1-3 19 0,3 1 20 0,-2 0 4 16,3-7 7-16,4 0-17 0,0-3 19 0,6-5 16 16,3-2 5-16,-2 0-7 0,5-4-49 0,2-2 8 15,2-1 13-15,0-3-5 0,2-2 3 0,2 2 1 16,-2-3-39-16,3 1 12 0,1 0 5 0,-3 0 10 16,3 2 27-16,0-3-11 0,0 4-8 0,0-2-31 15,3 2-26-15,-3 1 32 0,0 2-20 0,-3-1 31 16,2 4 18-16,-4 1-50 0,0 4 61 15,-5 0-25-15,1 4 12 0,-2 2 4 0,-4 2-32 0,-1 4-1 16,1 1 8-16,-6 2 15 0,0 0-21 16,-4 9 25-16,-2-5-22 0,-2 5-4 0,-2 0 31 15,-1 0 12-15,-3-10 39 0,4 10 15 0,-4 0 45 16,-1 0-10-16,0 0-36 0,0 0 3 0,0 0-35 16,0 0-26-16,0 0 8 0,0 0-4 0,0 0-18 15,0 0 6-15,0 0-15 0,0 10-15 0,0-10 2 16,0 9 6-16,0-2 5 0,0 2-1 0,0 2 6 15,0 3-3-15,3 0 3 0,1 2-2 0,-1-1 0 16,3 5-1-16,3 1-7 0,-4-1 1 0,5 4 13 16,1-1-15-16,-1 3 6 0,0 0 1 15,0 5 5-15,4-1 1 0,-2-1 11 0,-1 2 2 16,4 1-14-16,-4 0-2 0,4-3-13 0,-4-3-10 16,4 0 6-16,-4-3 9 0,-1 2-6 0,3-4 10 15,-1-2 6-15,-1-2-8 0,-1-2-2 0,0-1 0 16,0-3 9-16,-1-2-24 0,-2 0-41 0,-2-9-14 15,0 0-70-15,-2 6-21 0,-1-6-1 0,-2 0-54 16,0 0-34-16,0 0-51 0</inkml:trace>
  <inkml:trace contextRef="#ctx0" brushRef="#br0" timeOffset="39273.93">24056 17386 1004 0,'-15'9'15'0,"4"1"-24"0,2-10 16 16,1 0-17-16,4 10-13 0,0-10 36 0,4 0-28 15,0 0 17-15,0 0-30 0,4 0 18 16,2 0-12-16,0-10 18 0,4 10 37 0,0-16-54 0,2 1 56 16,2 3-14-16,2-2 34 0,3-4 17 15,2 1-6-15,0-3 1 0,2-1-29 0,1-5 21 16,4 0-22-16,0-3 9 0,3-3-9 0,0 1-18 16,4-2 10-16,-2-2-11 0,3-2 15 0,2-1 14 15,2 1 1-15,2-1 4 0,1 1-26 0,0 0-2 16,-1-3-15-16,3 2 0 0,-2 0 5 0,-1-2-21 15,-2 5 17-15,0-2-10 0,-2-1 6 16,-2 3 9-16,-1 5-22 0,-4-1 15 0,0 2-5 0,-5 5-4 16,-5 4 11-16,2 3-5 0,-5 3 1 15,-3 4 5-15,-2 10-7 0,-1-9-20 0,-5 9 17 16,2 0-1-16,-4 0 12 0,-2 0 14 0,-1 0-20 16,-1 0 3-16,-1 0-11 0,0 0 9 0,0 0 1 15,0 0-9-15,0 0 0 0,0 0-8 0,0 0-9 16,-3 0-46-16,3 0-53 0,-3 0-55 0,3 13-79 15,-4-2-18-15,3 3-65 0,-1-2 33 0</inkml:trace>
  <inkml:trace contextRef="#ctx0" brushRef="#br0" timeOffset="60660.75">27195 14857 1206 0,'-12'0'-5'0,"-2"0"9"0,-1 0-1 16,0 0 9-16,-1 0 24 0,1 9 8 0,4-9 18 15,-5 9-10-15,4 1-8 0,-1 0-9 0,-1-1 8 16,1 4-7-16,0 0 5 0,1 1-4 0,-2 3-20 16,4 6-8-16,0 0-8 0,3 1 0 0,1 5-8 15,3 6 38-15,3 3-17 0,9 5-4 0,-2 1 9 16,6 5-31-16,3 1 7 0,4 2-2 0,1-3-2 16,1 1 1-16,3-5-9 0,1-4 19 0,-2-3-3 15,-1-7-7-15,3-5 22 0,-1-4-28 0,-1-8 3 16,-2 0 26-16,2-9-24 0,-2-5 16 15,-1 0-8-15,0 0-7 0,0-10-2 0,-2-1 17 16,-2-4-17-16,-1-4 20 0,-1-1 6 0,-5-2-17 16,0-6 10-16,-4-2-7 0,-4 3 7 0,-2-2-6 15,0 0 20-15,-7 3-8 0,-4 2-26 0,1-1 26 16,-5 7-12-16,-1 5-7 0,0 0 28 0,-1 4-24 16,-3 9-1-16,1 0 5 0,-1 0-5 0,3 0 9 15,-3 15-7-15,-1 1-5 0,6 0-12 0,-1 7-4 16,4 0-30-16,2 1-35 0,4 5-11 0,3-1-19 15,3 2-14-15,0-1-13 0,9-3-29 16,1-3-42-16,3 0-2 0,4-6 2 0</inkml:trace>
  <inkml:trace contextRef="#ctx0" brushRef="#br0" timeOffset="61016.28">27619 15014 863 0,'0'0'20'0,"-6"0"25"0,0 0 9 0,-3 0 28 16,4 0-24-16,-3 0 10 0,0 8-36 0,0 0-32 15,1 1 14-15,2 1-35 0,-1 1 18 0,-2 3 11 16,4-2-23-16,-2 3 7 0,4-1 27 16,2 6-2-16,0-1 8 0,0-3-6 0,5 7-37 0,2-2-1 15,1 0 5-15,0-1-17 0,2 2 52 0,3-4-9 16,0 0 1-16,-1-1 8 0,0-6-41 15,2-2 13-15,0-9-16 0,-1 0 13 0,2 0 9 16,-1 0 23-16,-2 0 1 0,2 0-16 0,-2-12 7 16,-2 1-29-16,-2-1 10 0,-2-4 7 0,0-2-19 15,-2-3 18-15,-2 1-16 0,-2-3 8 0,0 0 28 16,-8-1-17-16,0 1 18 0,0 3-6 0,-2 2-29 16,0 1 5-16,-4 2 15 0,2 4-1 0,1 5-2 15,-1 1-12-15,1 5-10 0,1 0-33 0,0 0-42 16,2 0-34-16,1 0-20 0,4 9 3 0,3-2 10 15,0 6-41-15,3-2 15 0</inkml:trace>
  <inkml:trace contextRef="#ctx0" brushRef="#br0" timeOffset="61367.85">27964 14987 995 0,'0'-11'22'0,"0"2"12"0,0 2 17 0,-5 2 2 15,-1 0 2-15,-2 5-2 0,3 0 4 0,-7 0 4 16,3 0-11-16,-3 0-30 0,2 8-2 16,-4 1-27-16,4 5 9 0,0 0 15 0,0 2-7 0,0 4-3 15,4 5-6-15,-1-1 6 0,4 5-25 16,1 2 36-16,2-1-32 0,0 5 18 0,5-3 6 16,2 2-7-16,3-4 17 0,-1-1-18 0,1-3-2 15,5-6-3-15,1-2 1 0,1-4-2 0,-3-5 10 16,8-9-10-16,-3 0 5 0,2 0-2 0,1 0-8 15,-1 0 6-15,-1 0-1 0,1-14-15 0,-4 0 18 16,-3-4-3-16,2 1 7 0,-6-2 3 0,0-3 8 16,-2-1-11-16,-1-3-21 0,-6-1 37 0,-1 1-17 15,0 4 18-15,0-2 18 0,-6 3-39 0,-2 1 19 16,1 2-15-16,-5 4 6 0,1 2-13 0,-1 3-28 16,0 3-3-16,-2 1-39 0,0 5 8 15,2 0-61-15,1 0-21 0,-1 0-7 0,3 0-65 16,4 0-2-16</inkml:trace>
  <inkml:trace contextRef="#ctx0" brushRef="#br0" timeOffset="61885.53">28493 15099 1289 0,'0'0'-1'0,"0"-7"0"0,0 1-7 15,-1 0 11-15,-4 3 13 0,4-3-20 0,-2-1-29 16,3-2-28-16,-1-1-48 0,1 1-72 0,0-2-15 15,0 2-68-15</inkml:trace>
  <inkml:trace contextRef="#ctx0" brushRef="#br0" timeOffset="62436.94">28667 14557 1231 0,'-11'0'-8'0,"1"0"30"15,0 0 20-15,-3 0 18 0,6 0-11 0,-3 9-17 16,1 2-23-16,3 2-17 0,0-2 20 0,2 3-16 16,3 1 9-16,1 0-5 0,0 2-6 0,1 1 10 15,8-1-15-15,-4 2-5 0,7 0 17 0,-2-2-6 16,4 1 14-16,2-1-2 0,0-3-12 0,3 0-13 15,-2-2 10-15,2-3 9 0,0 0-13 0,-1-3 25 16,0 0-18-16,0-6 7 0,0 0 8 0,0 0-27 16,-2 0 11-16,0 0-5 0,0 0-2 0,-2-10 37 15,-2-1-29-15,2 4 15 0,-5-6 8 16,-3 2-22-16,0-2 31 0,-6-4-11 0,0-1-4 16,0 0 0-16,-9-4-6 0,-1 2-9 0,-3 0 18 15,-2-1 11-15,0 5-18 0,-1-3 22 0,-4 5-14 16,-1-1-16-16,1 4 18 0,0 5-34 0,3 6-1 15,-2-6-19-15,2 6-36 0,1 0-9 0,3 0-44 16,1 0-65-16,4 0 15 0,5 10-32 0,3 0-49 16</inkml:trace>
  <inkml:trace contextRef="#ctx0" brushRef="#br0" timeOffset="62736.08">29142 14340 1285 0,'-10'0'5'0,"0"0"9"15,-1 0 27-15,0 0 19 0,-2 15 0 0,0-4-6 16,0 0-16-16,1 3-20 0,1 1-7 0,1 0 13 16,1 3-16-16,-1-1-2 0,4 3-3 0,1 3-23 15,0 0 15-15,4 0 10 0,1 3-16 0,0-1 16 16,1 0-6-16,8 1-26 0,-2-3 39 0,3 1-24 15,0-4-4-15,5-2 24 0,-4-4-7 0,4-1 4 16,1-5 0-16,-1 0-6 0,1-8-7 16,4 0 1-16,-4 0 7 0,3 0-3 0,-2-9-4 15,-2 0 24-15,-1-5 5 0,-1-1-16 0,-3-2 3 16,0-3-10-16,-4-1-1 0,-2-2 27 0,1-3 4 16,-5-3-17-16,0 3-4 0,-9-3 2 0,3 3-9 15,1 4 16-15,-6 0-14 0,0 2-3 0,-4 3-12 16,4 3 10-16,-2 2 5 0,-3 3-5 0,5 9 17 15,-4 0-19-15,2 0-40 0,0 0-12 0,3 0-27 16,3 0-31-16,-2 12 5 0,5 1-47 0,4 3-6 16,0 1-20-16,4 3-33 0,5 1-1 0</inkml:trace>
  <inkml:trace contextRef="#ctx0" brushRef="#br0" timeOffset="62996.39">29426 14349 1280 0,'-9'0'4'0,"3"-7"24"0,1 7 7 0,-6-7 27 0,1 7 26 15,0 0-19-15,0 0 1 0,0 0 3 0,1 0-30 16,1 11-4-16,-1 0-8 0,2 2-20 0,1-2 16 16,2 3-24-16,-2-2-1 0,3 6-28 0,3-4 10 15,0 3 9-15,0 1 11 0,7-1 2 16,-1 2-18-16,1-3 15 0,-1 1-15 0,4-3 16 15,-1-5-8-15,1 0-4 0,0-9 21 0,0 5-10 16,0-5-3-16,2 0-7 0,-2 0-13 0,-3 0 26 16,3-9-4-16,0-2 23 0,0-3-10 0,-4 2-3 15,3-5-5-15,-5 1-11 0,0-3 20 0,-2-1-6 16,-2-1-2-16,0 0 6 0,0 1-6 0,-4 1-37 16,-2 1-12-16,0 1-68 0,-3 4-81 0,-1 1-28 15,3 4-43-15,-6 2-64 0,2 1 34 0</inkml:trace>
  <inkml:trace contextRef="#ctx0" brushRef="#br0" timeOffset="64022.36">28489 16518 968 0,'13'-18'-27'0,"-2"-6"17"0,4-7 7 0,1-4-17 16,4-11 31-16,1-10-30 0,5-7 7 0,2-9 3 15,5-5 17-15,3-8 2 0,1-3 1 0,4-3 19 16,2-5-28-16,2 1 3 0,1-1-10 16,1 3 0-16,4 1 24 0,-4 1-11 0,-1 4-1 15,-1 5-1-15,-2 7-6 0,-2 6 30 0,-5 9-2 16,-2 9-9-16,-6 7-13 0,-1 10-58 0,-7 7-22 15,1 4-44-15,-10 12-58 0,2 11-39 0</inkml:trace>
  <inkml:trace contextRef="#ctx0" brushRef="#br0" timeOffset="64276.14">28813 16698 1488 0,'0'-9'9'0,"10"-12"5"0,0-11 3 0,5-14-13 16,2-9-7-16,7-10-6 0,2-10-10 15,5-11 16-15,5-5-3 0,1-7 8 0,4-3 5 0,3-7 16 16,1-3-15-16,4-2-6 0,3-4-9 16,0-3-5-16,5 0 18 0,1-1 3 0,3 2-50 15,1 1-49-15,2 3-79 0,1 8-101 0,0 4-61 16</inkml:trace>
  <inkml:trace contextRef="#ctx0" brushRef="#br0" timeOffset="70481.62">20637 18719 763 0,'-10'0'11'16,"3"-7"-16"-16,-3 7 12 0,0 0 14 0,1 0 15 15,-1 0 32-15,-1-8 11 0,2 8-6 0,2 0-7 16,-3 0 15-16,-1-9-44 0,1 9-8 0,0 0-12 16,0-8 4-16,0 8 16 0,0 0-8 0,0-9 20 15,3 9-29-15,-2 0 17 0,-1-9 5 16,-2 9-8-16,2 0-2 0,2-9-15 0,-2 9 14 16,-2-6-14-16,1 6 6 0,-4-11 5 0,4 11-16 15,-5-9 21-15,1 0-16 0,1 9-11 0,-3-11 17 16,1 5-27-16,-3 6 4 0,-1-11 15 0,3 4-18 15,-4-4 10-15,0 11 4 0,-4-9-10 0,4-2-5 16,-8 5-6-16,1 6 9 0,-2-14 2 0,-2 5 24 16,-2 9 28-16,2-9-2 0,-4 9 1 0,0-8-17 15,-1 8-36-15,-2 0 13 0,1 0 5 0,-2 0 23 16,4 0 5-16,-2 0-16 0,-2 11-7 16,1 0-20-16,2 3-3 0,-1 2-1 0,0-2 7 0,2 1-10 15,-1 3 2-15,4-1-12 0,-1 3 11 16,-1-2 0-16,6 2-2 0,-1-1 17 0,0-1-21 15,2 2 20-15,2-3 0 0,-1 1-5 0,4 1-2 16,-2-3-5-16,2 1 3 0,3-1 4 0,-3 1-6 16,3-1-17-16,1-1 7 0,2-1 11 15,-2 2 8-15,2-2 19 0,1 1-18 0,0 3-17 16,3-1 12-16,-4 1-12 0,1 1 4 0,0 2 4 0,3 1-1 16,-4 2 5-16,1 0 1 0,0 3 7 0,2-2-12 15,-2 4 0-15,0 0 8 0,0 1-13 0,2-2-1 16,-2 1 5-16,3 0-10 0,0 0-6 15,0 2 24-15,0-1-21 0,6-1 9 0,-2-1 12 16,3 1-20-16,-2-1 8 0,2-1 19 0,5-3-33 16,-4 2 24-16,4-1 5 0,-2-2-24 0,3-1 21 15,0-2 0-15,0 1-5 0,0-1 8 0,4-1-9 16,1 2-15-16,0-6 1 0,1 6 10 0,0-2 8 16,4-1-9-16,0 3-3 0,3-1 14 0,0 4 0 15,1-2-6-15,2 1 24 0,4-2-26 0,-4 5-16 16,5-3 33-16,-4 3-22 0,3-3 9 0,0-2 3 15,3 3-17-15,-4-4 4 0,4 0 4 0,-1-3 20 16,-1 1-1-16,1-1-7 0,2 0-19 0,1 0-15 16,-2-1 2-16,1 2 2 0,1-2 21 15,-2 3 11-15,2-3 1 0,-1 1 1 0,-1-1-21 16,2-3 6-16,1 2-18 0,-5 0 19 0,5-1 7 16,0-3-13-16,-1-1 15 0,3 1-15 0,-2-2-1 15,6-1 13-15,1-2 4 0,2-6-15 0,-1 6 3 16,2-6-4-16,3 0 5 0,4 0-2 0,-1 0 20 15,0 0-12-15,0 0-2 0,0 0 6 0,2-10-22 16,-2 0 14-16,3 2-1 0,-4-1-3 0,1 2 14 16,0-1-8-16,-2-1-12 0,1 0 28 0,1 4-10 15,-2-2-3-15,-1-1 6 0,3 2-9 0,-2-3-14 16,5 4 16-16,-4-1-19 0,1-5 7 16,0 2 17-16,3-1-12 0,-2 1 22 0,2-2-21 15,-2 1 1-15,3-4 5 0,0 4-9 0,-1-1 19 16,1-1-6-16,0 0-15 0,-3 1 15 0,4 1-11 15,-3 0-6-15,-1 0 13 0,-1 1-14 0,3-2 5 16,-2 5 0-16,0-2-2 0,1-1 13 0,0 1-13 16,2 0 7-16,-1 1 1 0,1 2-9 0,-1-2 13 15,1 1 0-15,0-2-10 0,-3 1 2 0,2 2 2 16,-3-1-5-16,-2-3 9 0,0 4 3 0,1-4-8 16,-5 3 2-16,0-2-3 0,-3 1-7 0,1-4 0 15,-2 6 3-15,-2-5 5 0,1 1 12 0,-4 2-5 16,1-1 8-16,0 1-6 0,-2-1-7 15,0 1-10-15,0-2 0 0,-1 4 4 0,1-1 0 0,-5-1 11 16,5 1-3-16,-1-1-6 0,-4 1 9 16,1-1 7-16,2 2-11 0,-2-1 2 0,3 2-16 15,-5-1 1-15,1 0 4 0,-3 1 6 0,2-1 1 16,-1-1 3-16,-2 2 1 0,-1-1-11 0,-2-1 14 16,1 3-20-16,-4-1 13 0,-1-3 17 0,0 1-18 15,-1 3 11-15,-2 0-12 0,2-2 1 0,-2 1 5 16,2-1-11-16,-4 3 5 0,4-2-3 0,-2 0 5 15,2-1 8-15,-2 3-1 0,-1-1-19 16,1-2 14-16,-1 1-11 0,1 1 18 0,-1-2 0 16,-2-2-20-16,2 5 30 0,-2-5-19 0,1 1 7 15,-4-1-6-15,3-3-3 0,-1 1-10 0,-1-2 17 16,-2-3-4-16,0-1 8 0,0-3-2 0,-9-5 3 16,3 3 2-16,-4-7-11 0,0-1 14 0,-1-1-19 15,-4-1 14-15,2-4 5 0,-1 2-27 0,-1-1 16 16,-1 1 0-16,1-2-10 0,-1 5 30 0,1 1-15 15,-1 1-4-15,1 3-5 0,-4 0-7 0,2 1-1 16,1 2 10-16,-3 0-2 0,2 1-6 0,1 0 19 16,-3 2-3-16,2 1-1 0,-2-1-4 0,-1 3-2 15,3-1-20-15,-4-3 17 0,0 4 8 0,-2-4-11 16,1 2 7-16,-4-3-11 0,0-1 2 0,0 1 6 16,0-2 4-16,-2 2-13 0,0-2 15 0,1-2-6 15,-2 4-7-15,3 3 22 0,4-1-11 16,-2 3-3-16,2 4 10 0,2 0-12 0,3 1 2 15,-2 2 9-15,3-1-24 0,0 3 19 0,-2 1-14 16,2 1-4-16,-2-1 28 0,1-1-23 0,3 6 18 16,-5-6-2-16,3 0-15 0,-2 1 6 0,-1 5-12 15,0-7 10-15,-1 0 3 0,0 1 10 0,0-1-3 16,1 1-4-16,-4-3 4 0,1 2-6 0,0-2 8 16,2 0-3-16,-3 3-8 0,4-3-9 15,-1 3 2-15,-3 0-5 0,6 6 15 0,-5-9 3 0,4 4-8 16,-2 5 22-16,-1-9-17 0,1 9 7 15,-1-5-2-15,-1 5-7 0,0 0 11 0,-2 0-16 16,-1 0 10-16,-1 0-7 0,0 0-2 0,-4 0 12 16,1 0-20-16,-1 0-1 0,-5 0 10 0,-1 0 4 15,0 0 20-15,-4 0-10 0,1 0-5 0,-6 0-11 16,2 0-4-16,-3-10 14 0,1 10-4 0,-1 0 11 16,0-7 6-16,3 7-32 0,-2 0 14 0,5 0-11 15,2 0 1-15,-2 0 27 0,3 0-14 16,0 0 3-16,0 0 0 0,1 0-3 0,1 0-2 15,-1 7 1-15,0 3-13 0,-1-2 7 0,-2-2 3 16,3 3 12-16,0 0 7 0,-2-1-13 0,-2 1-6 16,0-3-9-16,-2 3-9 0,0-2 16 0,0 0 0 15,2-1 15-15,-2 4-1 0,5-2-36 0,1 0-5 16,-2 1-41-16,5 5-37 0,3-2-35 0,4 2-59 16,2 6-16-16,2 0-68 0,3 4-19 0,6 2-6 15</inkml:trace>
  <inkml:trace contextRef="#ctx0" brushRef="#br0" timeOffset="78143.94">20525 18811 393 0,'-3'0'-21'0,"-1"0"27"0,-1 0-3 0,1 0 22 15,1 0 11-15,0 0-16 0,-1 0-3 0,2 0-8 16,2 0-1-16,-1 0 12 0,-2 0 11 0,3 0-14 16,0 0 18-16,0 0-18 0,0 0 6 0,0 0-17 15,0 0 18-15,-1 0 15 0,1 0-37 0,0 0 46 16,0 0-7-16,-3 0-35 0,3 0 10 0,0 0 8 15,0 0-46-15,-2 0 40 0,2 0-8 0,0 0-37 16,-1 0 50-16,-2 0-5 0,2 0 30 0,1 0-10 16,-3 0-11-16,1 0-32 0,1 0-2 0,-2 0 9 15,3 0 14-15,-2 0-6 0,2 0 9 16,0 0 13-16,-1 0-55 0,-2 0 29 0,3 0-12 16,0 0 5-16,0 0-7 0,0 0 14 0,0 0-17 15,0 0-10-15,0 0 43 0,0 0-27 0,0 0 11 16,0 0 4-16,0 0-23 0,0 0 2 0,0 0 19 15,0 0-13-15,0 0 4 0,0 0 13 0,0 0-36 16,0 0 14-16,0 0 33 0,0 0-14 0,0 0 7 16,0 0-30-16,0 0 1 0,0 0-4 0,0 0 4 15,4 0 24-15,-2 0-2 0,1 0 0 0,-2 0 5 16,1 0 9-16,1 0-15 0,-2-9-11 0,3 9 6 16,-2 0-11-16,1 0-2 0,-2-8-12 15,3 8 32-15,1 0-12 0,-1 0-22 0,-1-6 4 16,3 6-70-16,1 0-21 0,0 0-6 0,2 0 14 15,-2 0 9-15,3 0-21 0,-1 0-4 0</inkml:trace>
  <inkml:trace contextRef="#ctx0" brushRef="#br0" timeOffset="79135.94">20649 18934 525 0,'0'0'15'0,"0"0"-2"15,0 0 4-15,0 0 13 0,0 0-29 0,-2 0 28 16,-2 0 0-16,3 0-1 0,-4 0 26 0,4 0-22 16,-2 0 10-16,1 0 7 0,1-6-12 0,-2 6-16 15,3 0-2-15,0 0 7 0,-1 0-16 0,-2 0 21 16,3 0 6-16,0 0-9 0,0 0 1 0,-2 0-9 16,2 0 1-16,-1 0 17 0,1 0 5 15,0 0 2-15,-3 0-15 0,3 0-33 0,-1 0-5 16,1 0-13-16,0 0 9 0,0 0-4 0,0 0 12 15,0 0 25-15,0 0-5 0,0 0 7 0,0 0 11 16,0 0-13-16,0 0-3 0,0 0-4 0,0 0-18 16,-3 0 13-16,1 0-3 0,2 0-13 0,0 0 32 15,-4 0-8-15,3 0-9 0,1 0-2 0,-5 0-7 16,5 8-9-16,-4-8 21 0,2 0 7 0,-2 9-20 16,3-9 22-16,-4 9-36 0,4-9 3 0,-3 11 8 15,-1-2 2-15,1 0 16 0,3-1 0 0,-1 1 4 16,-1 3-14-16,-1-1-13 0,2 0 5 0,-2 4 8 15,3 0-7-15,-2 3 6 0,1-1 4 16,2 3-3-16,-1 0 7 0,-2 1 1 0,3-1 10 16,0 0-54-16,0 4 18 0,0-2-8 0,4 1 0 0,1-2 32 15,-1 3-9-15,-3 0 14 0,4-2-14 16,-4 2 12-16,4-2-16 0,-4 1-13 0,3 1 16 16,-2 0-10-16,1-2 9 0,-2 6 15 0,3-3-4 15,-2 1-16-15,1 0 16 0,-2 0-28 0,-1 1 5 16,3-1 12-16,-2 0-21 0,-1 0 34 0,0 1 2 15,0-5-13-15,0 2 4 0,0-3-14 0,0 0-10 16,0-3 32-16,-4-1-14 0,4-3 3 0,-4-1 0 16,2-1 0-16,2-2 14 0,-1-1-10 0,-2-3-1 15,3-6 2-15,0 9 4 0,0-9 11 0,0 0-10 16,0 10-18-16,-1-10 9 0,1 0-6 0,-3 0-9 16,1 0 21-16,2 0-25 0,0 0-50 15,0 0 25-15,0 0-51 0,0 0-18 0,0 0 14 16,0 0-43-16,5 0-1 0,-4 0 6 0,3-12-18 15,-2 0-19-15</inkml:trace>
  <inkml:trace contextRef="#ctx0" brushRef="#br0" timeOffset="79969.74">20385 18779 646 0,'0'0'17'0,"0"0"-8"15,0 0-2-15,0 0 30 0,0 0-31 16,0 0 5-16,3 0 6 0,-2 0-48 0,1 0 11 16,1 0 7-16,1 0 14 0,-3 0-3 0,4 0 2 15,1 0 23-15,-1-9-53 0,1 9 25 0,4-6-27 16,2 6 11-16,1-9 47 0,2 1-43 0,3 0 52 15,2 8-47-15,3-10 1 0,-1 0 48 0,5 1-34 16,2 1 1-16,3-2-15 0,4-2 7 0,0 5-19 16,4-3 38-16,3 1-15 0,2 0-15 0,3 0 38 15,-1 2-35-15,4 7 14 0,-4-9 7 0,5 3-2 16,1 6 22-16,2-9-7 0,1 9-20 16,1-6 16-16,0 6-17 0,4-9-28 0,-4 9 36 0,4-6-4 15,-1 6-11-15,-2-8 53 0,-2 8-47 16,-2-8-12-16,-4 8 21 0,-4-9-7 0,0 9 2 15,-6-6-6-15,-4 6 19 0,0-9-28 0,-5 9 14 16,-4 0 22-16,-1-9-23 0,-1 9-26 0,-8 0 40 16,3 0-19-16,-6 0-11 0,-2 0 52 15,-2 0-40-15,0 0 11 0,-1 0-6 0,-3 0 25 0,-5 0 72 16,3 0 18-16,-4 0 1 0,2 0 0 0,-2 0-39 16,0 0-12-16,0 0 23 0,0 0-30 0,0 0-24 15,-3 0-22-15,0 0-4 0,-1 0-14 0,2 0 3 16,-2 0-8-16,0 0 1 0,1 0 16 0,-2 0-1 15,1 0-2-15,0 9-13 0,1-9-9 0,0 9 5 16,2-9 27-16,-4 0-11 0,4 6 9 16,-2-6-15-16,1 0-21 0,2 0 22 0,-2 0-13 15,0 6 19-15,2-6-21 0,0 0 21 0,0 0-12 16,0 0 0-16,0 0 13 0,0 10-23 0,0-2 15 16,0-1 7-16,0 2 8 0,6 10-19 0,0-1 15 15,2 6-20-15,0 8 4 0,4 2 22 16,-1 8-19-16,0 2-11 0,1 4 21 0,2 5-9 0,-2 4 5 15,1 0 23-15,0 5-34 0,-1 1 8 0,-1 0-2 16,-1 3-11-16,1 0 5 0,-2-4 5 16,-2 1 1-16,-1-6 18 0,-2 1-16 0,0-6-2 15,-2-3-7-15,2-2-7 0,-2-4 22 0,1-6 5 16,-2-4 6-16,-1-7-27 0,3-1-107 0,-3-9-103 16,0-2-82-16,0-8-63 0,0-6 73 0</inkml:trace>
  <inkml:trace contextRef="#ctx0" brushRef="#br0" timeOffset="80812.83">20043 20199 351 0,'2'0'10'0,"1"0"13"0,2 0-8 0,1-11 3 15,0 0-34-15,4-2 4 0,4-2 10 16,2-1-9-16,0-2 44 0,6 1-18 0,1-1 48 16,4 0-7-16,4 0-29 0,0-1 14 0,10 3-57 15,0 0 11-15,6 0 38 0,0 3-24 0,8-2 21 16,3 4-7-16,2-1-24 0,4 1-2 0,-1 1 8 15,8 3-2-15,-4 0 0 0,1 1-3 0,1 6-18 16,0 0 17-16,-4 0 0 0,3 0-5 0,-2 0 2 16,-1 0 16-16,0 0-10 0,-1 0 15 0,-4 0 6 15,-2 0-21-15,2 6-6 0,-6-6 19 0,0 0-20 16,-5 7 6-16,-1-7 10 0,-2 0-18 0,-6 0 9 16,-1 0-3-16,-1 0 6 0,-2 0-10 0,-3 0-17 15,-4 0 23-15,1 0-15 0,-4 0 20 16,0 0 38-16,-2 0-36 0,-4 0 16 0,2 0-8 15,-3 0-34-15,-3 0 19 0,-1 0-23 0,-3 0 4 16,2 0 13-16,-2 0 15 0,-2 0-2 0,-1 0 20 16,-2 0-9-16,1 0-26 0,-2 0 25 0,0 0-28 15,-2 0 43-15,1 0 10 0,-1 0 31 0,-1 0 0 16,0 0-30-16,-2 0-18 0,4 5-41 0,-4-5 9 16,2 0 15-16,-2 6 11 0,4-6 7 0,-4 6-3 15,2-6-13-15,-2 8 18 0,1-8 12 0,1 6-44 16,-3-6 2-16,0 0-14 0,0 9 5 0,0-9 38 15,0 0-16-15,0 6 12 0,0-6-38 16,0 0 34-16,0 5 7 0,0-5-28 0,-5 0 33 16,1 9-34-16,3-9 4 0,-4 0-79 0,4 6-85 15,-3-6-86-15,-1 0-88 0</inkml:trace>
  <inkml:trace contextRef="#ctx0" brushRef="#br0" timeOffset="85826.5">22279 19477 448 0,'-9'0'-9'0,"3"0"18"0,2 0 22 0,-2 0 9 0,0 0 25 16,2 0-29-16,0 0-6 0,1 0 20 15,0 0-21-15,2 0 20 0,-4 0-18 0,4 0-11 16,-2 0 6-16,1 0 4 0,0-5 6 0,2 5-42 16,-2 0 15-16,2 0-18 0,0 0 14 0,0 0 19 15,0 0-12-15,0 0 8 0,0 0-41 0,0 0 16 16,0 0 3-16,0 0-15 0,0 0 29 0,0 0-7 15,4 0-13-15,-2 0 10 0,-2 0 10 0,3 0-39 16,-2 0 19-16,4 0 19 0,-4 0-46 0,3 0 47 16,1 0-17-16,-2-7 5 0,1 7 22 15,4 0-3-15,-2 0 8 0,0 0-52 0,3 0 34 16,-4 0-15-16,3-8-9 0,-1 8 59 0,0 0-30 16,-1 0-4-16,0 0 3 0,-2 0-18 0,2 0 16 15,-2 0-12-15,0 0-8 0,1 0 5 0,-2 0 0 16,1 0 9-16,0 0 25 0,1 0-31 0,-1 0 4 15,-1 0 18-15,1 0-13 0,0 0 38 0,2 0-29 16,0 0 28-16,0 0-16 0,4 0-22 0,0 0 7 16,0 0-17-16,4 0 4 0,2 8 11 0,0-8-4 15,4 8-10-15,2-8 11 0,2 6-2 16,1 3-2-16,2-3 11 0,5 3 24 0,3-4 7 0,2 6 17 16,5-1-12-16,3 1-34 0,1 1-10 15,1 0-5-15,4 2 1 0,1 1 25 0,-5 0-16 16,4-1 2-16,-1 1-3 0,-2-2-22 0,-2 2 22 15,0-1-2-15,0-1 6 0,-3 0-6 0,0-1-9 16,2-1-5-16,-2-1-5 0,1 0 14 0,-4 0-14 16,0-2 15-16,-1 0-2 0,2 0-9 0,-5-2 19 15,-2 1-14-15,2-3 13 0,-1 1-2 0,-6 1-7 16,2-1 2-16,-2-1-19 0,-1 1 22 0,0-1-6 16,-2-4-5-16,0 5 10 0,-1-5-24 0,-2 3 15 15,1-3 10-15,-2 0-7 0,1 3 13 0,-4-3-26 16,4 0 9-16,-6 0 2 0,2 0-9 15,-4 0 31-15,0 0-27 0,-2 4 2 0,-3-4 0 16,0 0-8-16,0 0 16 0,-4 0-6 0,3 2 13 0,-4-2-13 16,0 0-3-16,-2 0 15 0,-1 0-24 15,0 0 14-15,1 5 11 0,-3-5-11 0,1 0 10 16,1 4 1-16,0-4-14 0,0 5-1 0,2-5-2 16,1 5 1-16,0-1 6 0,1-1 0 15,-2-3 2-15,2 3-15 0,0 3 10 0,0-1 7 0,1-2-1 16,-1 1-5-16,1-2-2 0,2 3-12 15,-4-1 5-15,4 2 25 0,-2-1-28 0,5 0 12 0,-2 0 12 16,0 0-21-16,0 0 24 0,0-1-24 16,0 2 9-16,0-1 5 0,0-1-8 0,0-1 29 15,2-1-34-15,-3 4-6 0,1-6 20 0,-5 4-16 16,1-4 6-16,3 2 29 0,-3-2-41 0,-2 0 27 16,-1 3-3-16,1-3-18 0,-1 0 25 0,0 0-18 15,0 5 9-15,-2-5-9 0,4 4 3 0,-1-4-12 16,-1 0 14-16,4 2 0 0,-1-2-22 0,0 0 35 15,1 5-38-15,1-5 11 0,1 0 27 0,-2 0-29 16,2 4 36-16,-2-4-20 0,-1 0-8 0,3 0 18 16,-5 0-8-16,-1 0 14 0,0 0-19 0,-2 0 0 15,2 2-5-15,-2-2 6 0,-1 4 6 16,5-4-6-16,-4 5 3 0,3-5-21 0,1 4 23 0,1-4-11 16,1 5 5-16,1-1 22 0,3-2-25 15,-1-2 14-15,1 6-18 0,2-3 0 0,0 3 9 16,0-6-22-16,-1 5 32 0,3 0-13 0,-3-5 14 15,2 4 1-15,1-4-2 0,-4 6-3 0,4-6-14 16,-4 0 5-16,2 6-16 0,-4-6 1 0,4 0 18 16,-3 3 3-16,2-3-3 0,-4 0 6 0,-1 6-25 15,3-6 21-15,-1 0 7 0,1 5-11 0,-3-5 16 16,2 6-28-16,-2-6 3 0,3 3 21 0,0-3-11 16,-1 6 8-16,-2-6-4 0,3 6-25 15,-4-6 23-15,4 4-11 0,-4-4 2 0,3 5 22 0,-5-5-29 16,2 0 12-16,-2 5 10 0,-1-5-10 15,1 5 8-15,-1-5 1 0,0 0-17 0,0 0 16 16,-2 0-1-16,-1 0-3 0,0 0 18 0,0 0-21 16,0 0 6-16,0 0 11 0,0 0-15 0,0 0-46 15,-4 0-62-15,4 0-68 0,-3 0-88 0,0 0-41 16,-1 0-32-16</inkml:trace>
  <inkml:trace contextRef="#ctx0" brushRef="#br0" timeOffset="86232.05">24954 19859 927 0,'0'4'-15'0,"0"-4"-18"16,0 3 0-16,0-3 14 0,5 0 14 0,6 2 21 16,-3-2 1-16,2 0-22 0,-1 0-1 0,5 5-1 15,1-5 2-15,1 0 7 0,-1 0 1 0,1 0 7 16,0 0-23-16,0 0 25 0,3 0-14 0,-2 0-8 16,0 0 21-16,1 0-17 0,-3 0 19 0,1 0-15 15,-1 7 14-15,-4 0 2 0,4-3-2 0,-7 3 46 16,2-2 25-16,-2 1-9 0,-3 3 0 15,1 0-30-15,-1 2-36 0,-1 0 0 0,-3 4 17 16,2 3-11-16,-3-1 4 0,0 3 17 0,-6 3-22 16,-1 0 1-16,1 4-6 0,-1-4-8 0,-1 0 5 15,-3 3 8-15,0-2-25 0,-1 1 4 0,-2-4 5 16,1-1-11-16,1-2 10 0,-2-1-37 0,3-2-57 16,0-1-80-16,4-2-98 0,-1-3-21 0</inkml:trace>
  <inkml:trace contextRef="#ctx0" brushRef="#br0" timeOffset="87981.11">25650 19439 1035 0,'-2'0'13'0,"-2"-9"14"0,0 9 40 0,-1 0-5 16,2 0-3-16,1-8-11 0,-4 8-32 0,2 0 26 16,2-8 17-16,-2 8 13 0,0-8 8 0,2 8-5 15,0 0-43-15,0 0 5 0,2 0-24 0,0 0-6 16,0 0 27-16,0 0-21 0,0 0 11 0,0 0-3 16,0 0-7-16,0 0 11 0,2 0-5 15,2 0-2-15,0 0-4 0,0 12-16 0,0 0 14 16,4 7-16-16,0 2 7 0,0 2-4 0,2 4 6 15,0 2 19-15,1 6-24 0,-2 0 26 0,-1 0-24 16,0-1-1-16,-1 1 11 0,-3 0-19 0,3 0 2 16,-4-3 3-16,2 2 0 0,-1-2 12 0,0 0 20 15,0-2-19-15,0-1-18 0,-2-2-36 0,1-2-62 16,2-5-36-16,-3-5-53 0,1-1 5 16,2-2 14-16,-5-12 0 0,2 0 26 0,-2 0 20 15,2 0-4-15,1 0-65 0</inkml:trace>
  <inkml:trace contextRef="#ctx0" brushRef="#br0" timeOffset="88495.31">25826 19739 1218 0,'0'0'-2'0,"2"0"7"0,-2 0 24 15,0 0 8-15,0 0 21 0,0 0-5 0,0 0-23 16,0 0-2-16,0 0-20 0,0 0 3 0,0 7-19 15,0 0 18-15,0 2-21 0,0-2 7 0,0 5 26 16,0-3-22-16,5 5 23 0,-4 0-21 0,5 1-3 16,-2 0-11-16,4 0 8 0,-3 0 3 0,2-2-4 15,-1 1 7-15,0 1-10 0,0-1-1 0,0-1 6 16,-2 1 14-16,2-2-1 0,1-1 15 16,-6 4-21-16,3-6-8 0,-2 0 8 0,0-2-25 15,0-7 42-15,-2 8-22 0,2-8-4 0,-2 0 7 16,0 0 1-16,0 0-12 0,0 0 4 0,0 0 17 15,0 0-35-15,0 0 32 0,0 0-10 0,0 0 0 16,0 0-9-16,0 0 5 0,0-7-3 0,0-1 5 16,0-1 9-16,4-4-10 0,-2 0 1 0,2-1-1 15,0-5-8-15,0 3 4 0,1-3 8 0,0-1-1 16,-1 0 5-16,1 2 7 0,2-1-15 0,-1 1-1 16,3 1 9-16,-5 2-8 0,3-3 6 15,-1 7 4-15,3-1-16 0,-4 1 10 0,0-1-5 16,-1 7 0-16,-1-1 22 0,1 6 3 0,1 0 35 0,-4 0-11 15,1 0-1-15,0 0 7 0,-2 0-22 16,0 0-11-16,0 0 4 0,2 8-28 0,1 1 1 16,-3 3 24-16,1 2-23 0,-1 4 27 0,4-1-9 15,-4 2-20-15,5 1 20 0,-4-1-28 16,-1 1-11-16,5 1 37 0,-4-1-26 0,1-2 21 0,0-1 11 16,3 0-62-16,-4-1-19 0,3-3-40 0,1 1-49 15,-2-4-7-15,3 1-13 0,-2-2-37 0,2-1-38 16,1-8 4-16</inkml:trace>
  <inkml:trace contextRef="#ctx0" brushRef="#br0" timeOffset="88732.19">26183 19825 853 0,'0'-6'37'16,"0"6"-7"-16,0 0 36 0,0 0 42 0,0-6-51 15,-5 6 23-15,3 0-12 0,0 0-47 0,2 0 12 16,0 0 2-16,0 0-29 0,0 0 17 0,-1 0 5 16,1 0-13-16,0 0 9 0,-3 0 3 0,3 0-18 15,-2 0-3-15,2 0 1 0,0 0-8 0,0 0 0 16,0 0-8-16,0 0-29 0,0 0-30 16,0 0-9-16,0 0-40 0,0 0-15 0,0 0-40 15,2 6-21-15,1 0-61 0</inkml:trace>
  <inkml:trace contextRef="#ctx0" brushRef="#br0" timeOffset="89283.42">25563 19303 1258 0,'0'0'9'0,"0"0"13"0,-3 0-7 15,1 0 6-15,2 0-6 0,0 0-7 0,0 0 7 16,0 0-18-16,0 0 18 0,4 0 2 16,2 16-12-16,-1 4 12 0,4 1-6 0,1 5-14 15,2 3 29-15,-2 5-3 0,1 1 4 0,4 1 4 16,-4 4-23-16,4 2 8 0,-4 0-24 0,-1-1 0 16,0 3 25-16,2 0-22 0,-3 0 24 0,-1-2 3 15,-1-2-27-15,0-1 41 0,-1-2-27 0,0-2-6 16,0-2 26-16,2-4-48 0,-2-4 18 0,-2-4-2 15,0-3-63-15,0-4-39 0,0-2-24 0,-2-12-63 16,0 0 5-16,1 0 2 0,-3 0-98 0</inkml:trace>
  <inkml:trace contextRef="#ctx0" brushRef="#br0" timeOffset="89512.81">25625 19694 1109 0,'-3'-9'19'0,"3"9"6"0,0 0-5 0,0-6-8 16,0 6-8-16,0-7-14 0,3 0-8 0,4-1 5 16,-1-1 9-16,2-2 6 0,2-2 20 0,0-2-3 15,1-2 3-15,4-3-3 0,2-3-28 0,0 2 14 16,1-2-30-16,2 1 13 0,-2-2 59 0,2 4-40 16,2 2 13-16,-3 0 17 0,-2 2-69 0,2 4 66 15,-8 0-36-15,4 12-61 0,-6-9-3 0,-1 9-101 16,-2 0-24-16,-2 0-71 0,0 0 21 15</inkml:trace>
  <inkml:trace contextRef="#ctx0" brushRef="#br0" timeOffset="89869.22">25762 19790 1049 0,'0'0'-6'0,"2"0"-2"0,0 0-4 15,0 0-2-15,1 0 5 0,-2 0 7 0,1 0 14 16,0 0 8-16,2 0 13 0,0-6-18 16,2-2-5-16,-2 1 15 0,4 1-37 0,0-3 4 0,2-1 40 15,0 1-38-15,3-3 31 0,0 3 24 16,0-3-45-16,-2 2 7 0,5 0 5 0,-2 0-50 16,-2 2-62-16,0-2-41 0,2 4-79 0,-4 0-59 15</inkml:trace>
  <inkml:trace contextRef="#ctx0" brushRef="#br0" timeOffset="90756.15">26184 19593 1240 0,'-6'-6'30'0,"1"6"18"0,-5 0 33 16,-3 0 19-16,1 0-23 0,1 0 11 0,-4 0-23 15,4 0-6-15,-4 8-9 0,1 1-8 0,-2-1-14 16,4 2-13-16,-2-2 25 0,1 4-41 0,2 0 7 16,-1 2 6-16,4 1-32 0,-1 2 32 0,0 1-5 15,3 1-32-15,2 2 30 0,1-1-7 0,2 3-12 16,1-2 39-16,0 0-35 0,0-5-5 0,4 3 12 16,5-3 9-16,-4-3-15 0,1-2 5 0,4-2 15 15,0-2-23-15,0-7 2 0,-1 4 3 0,6-4-8 16,-1 0-7-16,0 0 33 0,1 0-2 0,-2-9 3 15,0 3 6-15,-2-5-6 0,4-2-13 0,-4-1 16 16,-1-3-4-16,-2-3-4 0,0 0 16 16,1-4-48-16,-8 3 19 0,3-4 8 0,-2 2-5 15,-2 0 29-15,0-1-29 0,0 4 7 0,0 2 1 16,0 1-12-16,-2 3 8 0,-2 3 6 0,3 1-3 16,-4 4 8-16,3 6 11 0,0-5-15 0,1 5 16 15,-4 0 6-15,5 0-10 0,-4 0 9 0,4 0-5 16,-1 0-12-16,1 0 10 0,-3 0-1 0,1 0-8 15,2 0 10-15,-1 0-13 0,1 0-11 0,0 6-5 16,0 3 4-16,0-1-3 0,0 6 8 16,3 1-1-16,1 5 4 0,0 0 10 0,2 3-21 15,0-2-1-15,0 5-1 0,1-6-3 0,-1 1 13 16,-1-1 7-16,3-2-6 0,0-3 8 0,1-4 0 16,-2-1-35-16,2-3-16 0,-2-4-10 0,3-3-12 15,-1 0 19-15,1 0 15 0,-5-6-10 0,3-5-7 16,-2-3 10-16,2-4-21 0,-4-3 16 0,1-5 22 15,-4 1 3-15,-1-5 12 0,0 1-3 0,0 0 0 16,0 3-4-16,0-3 0 0,0 3-5 0,-1 3 14 16,1 2-14-16,-5 3 15 0,1 0-6 0,4 2-8 15,-1 2 14-15,1 2-4 0,-3 0-1 16,3 4 6-16,0 1 0 0,0 7 6 0,0 0 23 0,0 0 3 16,0 0 50-16,0 0-9 0,0 0 6 15,0 0-13-15,0 0-48 0,0 9-22 0,3 4-10 16,-2 3 4-16,3 3 0 0,-2 3 16 0,1 7 13 15,-2 2-29-15,4 2 14 0,-4-1 6 0,2 3-18 16,-2 0 11-16,-1-5 9 0,2 0-7 0,1-2-4 16,-3-6 13-16,1-4-18 0,-1-2 3 0,2-5 8 15,-2-2-10-15,2-4-9 0,-2-5 15 0,0 0-15 16,2 0 9-16,1 0-6 0,-3 0-2 0,1 0 5 16,-1 0 1-16,4 0 11 0,-2-7-14 0,2 0 22 15,2 0-9-15,-2-2-8 0,2 0 5 0,-2-1-4 16,2-4-8-16,0 0 22 0,3-3 3 15,-5 0-28-15,2-1 8 0,-1 1 7 0,1-1-13 16,-1 3 8-16,0 0 16 0,0 3-25 0,-2 3 20 16,1 0 7-16,-1 5-7 0,-2 4 19 0,-1 0-16 15,0 0-6-15,0 0-5 0,0 0-10 0,-6 0 9 16,2 9-5-16,-2 0-2 0,2 2 7 0,-2 4-5 16,0 0 12-16,1-1 2 0,-4 4-21 0,3-1-5 15,1 3 6-15,-1 0 5 0,1-5 16 0,1 1 2 16,3-1-10-16,-2-3-4 0,3 0-12 0,0-6 1 15,0 0 10-15,4 1-6 0,0-7 15 0,2 5-9 16,0-5-2-16,4 7-2 0,-1-7-7 16,1 4 14-16,1-4-7 0,4 0 11 0,-4 0-5 0,4 0 7 15,-4 0 5-15,4 0 0 0,-4 0-15 0,4 0-24 16,-4 0-28-16,1 0-12 0,1 0-2 16,-3-9-21-16,0 4-35 0,-3 1-52 0,2-3 12 15,1-3-35-15,-4-1 24 0,1-1 20 0,0 0-16 16,-1-4 33-16,-5-2 1 0,2-3 2 0,-2-2-4 15</inkml:trace>
  <inkml:trace contextRef="#ctx0" brushRef="#br0" timeOffset="91819.47">26607 19514 851 0,'0'-11'52'0,"-3"-2"39"0,1 2 7 0,1 5 37 16,-2-2-17-16,3 8-10 0,-1-8 20 0,1 8-31 16,-3-8-12-16,1 8-21 0,2 0 5 15,0 0-5-15,0 0-9 0,0 0 9 0,0 0-24 16,0 0 38-16,0 0-11 0,0 0 19 0,0 0-9 15,0 0 21-15,0 0-58 0,5 0-47 0,-4 10-5 16,2 7-57-16,0 1 52 0,0 7 17 0,1 5-1 16,2 1 3-16,-1 4-6 0,1 1-3 0,3 1 12 15,-2-2-16-15,3-3 22 0,0-3-6 0,0-3 67 16,0 1-55-16,1-5 60 0,-4-1-85 0,1-2-79 16,-2-4 38-16,3-3-99 0,-5-3 62 0,-1-1-24 15,3-8 20-15,-3 0 25 0,-2 0 20 0,-1 0 30 16,0 0 16-16,0 0 1 0,0 0-1 0,0 0 5 15,-6-9-15-15,-1-1-5 0,-2-2 18 16,1-1-19-16,1 1 3 0,-3-3 4 0,-1 0-9 16,1 2 19-16,2 2-4 0,0-3-12 0,3 5 13 15,-1 1-2-15,2 1-1 0,-1 1 24 0,4 1-19 16,-2 5-8-16,3-6 8 0,-1 6-18 0,1-5 1 16,0 5 16-16,0-4-8 0,0-1 6 0,4-1 14 15,-1 2-13-15,1-2 4 0,5-1 8 0,-2 1-4 16,2-2 1-16,1-1 2 0,0 0-7 15,1 0-12-15,-1 2 14 0,-1-1-15 0,-2 2 6 0,2 1 16 16,-2 5-15-16,2-6 17 0,-3 6-1 0,-2 0-17 16,2 0 3-16,-2 0-14 0,2 0 15 15,-1 0 6-15,0 0 1 0,-4 0 13 0,2 0-15 0,-1 0 4 16,-1 0-16-16,3 0 4 0,-2 8-18 16,1-1 16-16,-3-2 12 0,1 5-4 0,2-1 14 15,-2-2-20-15,4 2 15 0,-4 3-2 0,-1 0-8 16,4-1 1-16,-2 0-15 0,2-2-7 0,1 3 21 15,-4-3-3-15,3 1 5 0,1-1 6 0,0-2-11 16,0 2-12-16,1-4 4 0,-1 1 6 0,1 2-7 16,4-2 16-16,-1-1 2 0,-2-5-13 15,3 7 13-15,0-7-14 0,0 3-2 0,2-3 19 0,-2 0-9 16,0 0 14-16,3 0-10 0,-3 0-9 0,-3 0 6 16,3 0 1-16,0 0 14 0,-4-8-8 0,3-2 4 15,-3-1 2-15,-1 2-27 0,1-3 7 16,0-2-10-16,-2 2-23 0,1-2 26 0,-1-1-29 15,-3 4 28-15,4-3 2 0,-4 2 2 0,-1 0 22 16,4 6-22-16,-4-1 13 0,3 0-8 0,-1 1 15 16,-2 6-12-16,0 0-9 0,0 0-6 0,0 0-13 15,1 0 24-15,-1 0 8 0,0 0 11 0,0 0 3 16,0 0-16-16,0 0-1 0,0 0 17 0,3 0 8 16,-3 0 10-16,2 0 3 0,-2 0-17 15,0 0-3-15,0 0-10 0,1 0-2 0,-1 8 4 0,3-1-14 16,-2 1 1-16,4 2 6 0,0 0-3 0,0 1 1 15,0-1 0-15,1 5-9 0,0-5 5 16,1 0 4-16,0-2-8 0,-1-1 7 0,0-7-27 16,3 0-3-16,-4 0 8 0,1 0-19 0,1 0 22 15,-4 0 3-15,2-9-7 0,-1 0 25 0,0 0 1 16,-2-3 9-16,-2 1-3 0,0-3-18 0,0 2-3 16,0-2 0-16,0 3 3 0,0-2 12 0,0 3-10 15,0 2-5-15,0 0 10 0,1 3-28 0,-1 5 29 16,0 0 7-16,3-5-11 0,-3 5 21 0,1 0-14 15,-1 0-1-15,0 0-2 0,3 0 1 16,-3 0 0-16,2 0 4 0,-2 0 1 0,1 0 3 0,3 10-18 16,-1 1-4-16,0 4 21 0,2 0-9 15,-1-1 14-15,0 7 11 0,-1-3-20 0,1-2 6 0,1 3-4 16,-5-3-19-16,1-1 11 0,-1-4 2 16,0-2 21-16,0 0 0 0,0-2-9 0,0-7 2 15,0 4-11-15,0-4-5 0,0 0-11 0,0 0 10 16,0 0 0-16,0 0-2 0,0 0 21 0,0-9-12 15,0 4-21-15,0-4 19 0,0 2-14 0,0-3 15 16,0-3 1-16,0 0-5 0,0-1 13 16,5-5-12-16,0 4 19 0,1-4-14 0,3 2-48 0,-1-1-67 15,4 0-90-15,-1 0-99 0,4-2-73 0,1 0-3 16</inkml:trace>
  <inkml:trace contextRef="#ctx0" brushRef="#br0" timeOffset="92196.97">27474 19183 1697 0,'0'0'11'0,"-5"0"-4"16,0 0-9-16,4 0 3 0,1 0-8 0,0 0-6 15,0 0 5-15,0 0 8 0,0 0-5 0,4 0 3 16,0 0-1-16,4 0-4 0,0 12 12 0,5-3 14 15,2 2-13-15,1 0-3 0,4 1-23 0,0-1 12 16,4 1 21-16,-2-3-32 0,2 2-44 16,0-2-65-16,-3-9-39 0,-1 9 14 0,-1-9-22 0,-3 0 35 15,0 0-4-15,-2 0-7 0,-2 0-20 16</inkml:trace>
  <inkml:trace contextRef="#ctx0" brushRef="#br0" timeOffset="92428.88">27852 19124 1222 0,'1'0'19'0,"1"-10"35"16,-1 10 30-16,-1 0 49 0,3 0 17 0,-1 0-28 16,-2 0-16-16,0 0-71 0,0 0-32 15,0 0 12-15,0 11-26 0,-5 3 33 0,2 1-1 0,-1 5-36 16,-2 3 19-16,5 4-12 0,-4 6-16 0,1 0 17 16,0 5-4-16,2 2-5 0,0 1 15 15,-3 3 4-15,4 0 4 0,-1-3 12 0,2-1-19 16,0-3 4-16,0-3-9 0,0-1 0 0,3-3 11 15,4-5-29-15,-1-4-46 0,3-1-59 0,-2-3-57 16,0-4-14-16,2-4 11 0,-1-4 15 0,2-5 23 16,4 0-15-16,-4 0-15 0,2-12-5 0</inkml:trace>
  <inkml:trace contextRef="#ctx0" brushRef="#br0" timeOffset="92902.26">28065 19488 1113 0,'4'-9'35'0,"1"0"31"15,-4 1 14-15,-1 8 59 0,0-7-9 0,0 7-14 0,0-6-12 16,-6 6-43-16,1 0-19 0,0 0-12 16,-1 0-4-16,-2 0 5 0,1 0-23 0,-5 0 6 15,3 9-7-15,1-2-3 0,1 4 1 0,-5 1-14 16,8-1 15-16,-6 2-10 0,3 0 6 0,2-4 13 16,2 6-10-16,1-5-22 0,0 0 23 0,2-1-15 15,0-3-3-15,0 2 9 0,6-2-1 0,0-6 0 16,1 6 12-16,3-6 0 0,-3 0-12 0,2 0 11 15,1 0-12-15,0 0 6 0,1-11 5 0,-1 0-1 16,-2-2-3-16,0 1 3 0,2-5-11 0,-4 2 5 16,3-2 12-16,-6-1-10 0,1 2-1 0,-2-1 3 15,0 1-12-15,0 3 10 0,1-1 8 16,-3 4-18-16,0 4 14 0,1 1-3 0,-1 5 4 16,0 0-5-16,2-7-8 0,0 7 9 0,-2 0-13 15,0 0 5-15,2 0 6 0,-2 0-16 0,0 0 0 16,3 0 20-16,-3 0-9 0,3 0 11 0,-1 0 5 15,3 12-20-15,-1-1 7 0,3 3 1 0,1 2-15 16,0 2 3-16,4 2-3 0,-4 2 0 0,2 1 26 16,-2 0 6-16,0 1-4 0,0 2-4 0,-1 1-4 15,-4-1 5-15,-1 0 3 0,3 0-2 0,-5 1-9 16,0-2 5-16,0-1 6 0,-7-1 2 0,4-3 2 16,-4 0-9-16,-1-2-9 0,2-1 1 15,-4-2 1-15,2-1 0 0,-2-5 9 0,-2 0-6 0,1-1 5 16,-4-3-24-16,1-5-76 0,0 0-61 15,-2 0-81-15,0 0-40 0,3-10-9 0,-2-2-30 16,1-1 28-16</inkml:trace>
  <inkml:trace contextRef="#ctx0" brushRef="#br0" timeOffset="93911.98">28679 19305 1052 0,'-12'-11'27'0,"1"-1"31"0,-6 3 12 16,1-2 0-16,0 1-7 0,-1 1-1 0,-2 0 24 15,-1 2 9-15,2 7 6 0,0-9-20 0,0 9-51 16,3 0 15-16,-4 0-28 0,6 0-12 0,0 0 29 16,1 0-24-16,2 0-12 0,0 0 0 15,4 14-7-15,1-4 1 0,0-2-7 0,1 1 7 16,4 0-7-16,0 1 0 0,0 0 9 0,4 4 10 15,2 0-1-15,3-2 7 0,1 3 3 0,0-4-15 16,1 3-7-16,4-3-6 0,-2-2 14 16,1-9 4-16,1 7 5 0,0-7-15 0,0 0 2 0,-2 0 9 15,1 0 0-15,1-16 17 0,-4 0-22 0,-1-2 9 16,0-4-13-16,1-4 5 0,-6-4 18 0,1-4-22 16,-2-4 2-16,1-1 3 0,-5-3-9 0,0-2 14 15,0 0 22-15,-6 1-33 0,-1 3 5 0,1 1-3 16,-1 4-14-16,-3 5 31 0,0 3-2 0,-1 3-22 15,1 4 12-15,0 2 0 0,0 5-3 0,0 4 16 16,3 0 12-16,-2 5-4 0,1 4 13 16,2 0 8-16,0 0-18 0,0 0-4 0,2 0-12 15,0 0-1-15,1 0-9 0,0 0-4 0,1 0 0 16,0 9 6-16,0-3-6 0,2 1 11 0,0 3-8 16,0 2-8-16,9 3 20 0,-3 3-9 0,-1 2-7 15,5 3 8-15,0 4-4 0,2 1 6 0,2 1 9 16,-2 2-12-16,7-1-2 0,-6 5-2 15,4-3 2-15,0 0-5 0,-1-1 15 0,3 1-10 16,-3-5 17-16,1 2-4 0,2-3-8 0,-2-2-14 16,2-2 1-16,-3-2 18 0,0 0-9 0,-1-2 12 15,0 2-6-15,-2-5-44 0,1-3-39 0,1 0-12 16,-4-4-38-16,-1-8 14 0,3 0 22 0,-4 0-16 16,-1 0 27-16,1 0 12 0,-3 0 12 0,1-20 44 15,-1 3-33-15,1-5 25 0,-1 0-17 0,-5-3-3 16,4 0 46-16,-1-4-22 0,-3 6 29 0,4 0-9 15,-4 1-14-15,-1 3 9 0,3 1-4 0,-2 5 38 16,-1 3 21-16,0 2 29 0,5 8 61 0,-5-6-6 16,1 6 12-16,-1 0-26 0,0 0-58 0,0 0-29 15,0 0-24-15,0 0 1 0,0 0-2 0,0 0-6 16,0 6 4-16,-6 3-6 0,6 0-2 0,0 2-7 16,0 3-9-16,0 2 17 0,0 0-17 15,0 1 11-15,6 1 7 0,0 2-8 0,1-1 5 16,-1-3 10-16,1 1-3 0,2-2-4 0,-2-1-67 15,2-5-58-15,1 4-62 0,-4-5-36 0,4-8-42 16,-5 0-10-16,5 0-73 0</inkml:trace>
  <inkml:trace contextRef="#ctx0" brushRef="#br0" timeOffset="94253.59">28855 18884 1190 0,'-7'0'-4'15,"-2"0"33"-15,3 0-16 0,0 0-3 0,2 0 6 16,0 0-34-16,2 0 22 0,2 0-61 0,0 0-75 16,0 0-65-16,9 0-117 0</inkml:trace>
  <inkml:trace contextRef="#ctx0" brushRef="#br0" timeOffset="94647.55">29306 18776 890 0,'-10'8'58'16,"0"0"12"-16,0-1 18 0,0-1 32 0,0-6-48 15,0 9 7-15,4-9-28 0,0 6-3 0,2-6-18 16,-1 8-15-16,1-8 5 0,3 0-24 0,-1 7 1 15,-1-7-3-15,3 5 6 0,0 3-8 0,6-1 12 16,1 4-3-16,0 4 6 0,-1 2 4 0,4 3-1 16,5 5 0-16,-4 2-6 0,4 2-9 15,1 6 24-15,-1 0-14 0,1 1 3 0,4 1 24 0,-4 0-34 16,0-1 8-16,3 1-12 0,-5-4 4 0,-1-1-1 16,2-4 11-16,-5-2-6 0,0-2-3 15,-2-1-1-15,0-6 6 0,-4-2 6 0,0-3 0 16,-2-1 9-16,-1-5 7 0,-1-6 6 0,0 0-13 15,0 0 3-15,0 0-20 0,-6 0 14 0,1 0-6 16,-5-14-3-16,0-2-11 0,-5-5 14 0,-1-4-22 16,-4-6 14-16,3-5 14 0,-8-4-36 0,4-4 27 15,-4-1-17-15,6-2 3 0,-4 4 5 0,6-1 4 16,-2 0-7-16,8 7-7 0,1 2 5 0,0 3 0 16,4 2 12-16,1 4-14 0,4 1 10 0,1 0-7 15,0 2-9-15,0 3 18 0,6-1 4 0,1 3-25 16,2 0 13-16,1 1 13 0,-3 2-23 0,3 2 26 15,0-1-12-15,3 6-3 0,-1-1 3 16,-1 4 5-16,2 5 14 0,-1 0-17 0,-2 0-10 16,1 0 10-16,-1 0-10 0,0 11 14 0,1 0 0 15,-1 4 2-15,0 3 11 0,-4 1-7 0,-1 2 11 16,1 1-26-16,-2 2 0 0,-1 0 3 0,-1 2-1 16,-2-1 17-16,0 2-1 0,-6 0 2 0,2-1-18 15,-2-1 9-15,2-1-11 0,-2-2-6 16,-3-3-12-16,3-3-53 0,3-3-67 0,-4-4-32 15,6-2-16-15,-4-7 14 0,5 0 16 0,0 0-16 0,0 0-56 16</inkml:trace>
  <inkml:trace contextRef="#ctx0" brushRef="#br0" timeOffset="95328.89">29623 18788 1315 0,'0'11'0'0,"0"-1"19"0,0 1 24 15,0 3 0-15,0-2 24 0,-3 0-39 0,-3-1-4 16,6-2-16-16,-2-1-12 0,2 1 14 0,-2-9-24 16,2 4 16-16,0-4-11 0,0 0 1 0,4 0 13 15,4 0-6-15,-2 0 7 0,2 0 6 0,-1-10-8 16,2-4 12-16,-2 2-6 0,3-5 4 0,-3-2-7 16,-4-3-1-16,2 0 2 0,-3-2-4 15,-2 2 6-15,0 0-5 0,0 5 2 0,-7-1-6 16,0 5 16-16,1 3-8 0,-4 0 0 0,2 3-3 15,-2 7-6-15,0 0 14 0,2 0-1 0,-2 0 7 16,2 0-9-16,-3 0 8 0,4 0-2 0,-1 0-9 16,0 12-4-16,1-1-10 0,1-1 4 0,1-3 10 15,0 5-9-15,4-2 10 0,1 1-21 0,0 0-6 16,0 0 24-16,8-1-20 0,0 3 21 0,3-1 14 16,4 0-28-16,1 0 21 0,2-1-16 0,0-2-7 15,2 0 21-15,1-3-23 0,2-6 13 0,-1 0 7 16,-2 0-15-16,0 0-3 0,-2 0-38 15,-2 0-25-15,-1 0-24 0,-2-10 0 0,-3 0 10 16,2-3 34-16,-4 0-19 0,-2-2 26 0,-3-3 11 16,-3 1-36-16,0-1 67 0,0-2-10 0,-5 3-4 15,-3-1 48-15,0 3-39 0,0-1 17 0,0 6 23 16,0 0-39-16,1 0 50 0,2 4-8 0,-1 6 12 16,-3-8 28-16,6 8-15 0,-3-6 8 0,2 6 15 15,0 0-14-15,0 0-10 0,4 0-5 0,-2 0-37 16,2 0-9-16,0 0-1 0,0 0-7 0,0 0-4 15,2 0 4-15,0 0-19 0,1 0-2 0,0 0 6 16,1 9 16-16,1-3 7 0,-2 5 5 0,5 4-8 16,2-1 9-16,-2 1-14 0,2 5 9 15,1-2-8-15,2 1-14 0,-3-1 15 0,0-1-14 16,-2-1 15-16,0-3-10 0,-2-1 17 0,-2-2-14 16,-1-2 12-16,2-3-14 0,-5-5 8 0,2 0 15 15,-2 0-13-15,0 0 19 0,0 0-16 0,0 0-16 16,-4 0 13-16,-2 0 1 0,2-9 1 0,-3-2 8 15,-5-4-20-15,2 2-4 0,1-5-13 0,-1-2 29 16,0-1 12-16,0 1-6 0,4 1 8 16,2 0-16-16,1 2-15 0,2-1 5 0,1 1-4 0,0 2-90 15,6 0-19-15,-2 1-47 0,3 3-76 0,2-1 31 16,4 0-32-16,-4-2-37 0</inkml:trace>
  <inkml:trace contextRef="#ctx0" brushRef="#br0" timeOffset="96046.62">30073 18353 1253 0,'-9'0'28'0,"-1"0"16"0,4 0 0 0,0 0-3 0,2 0-36 16,1 0-2-16,2 0 4 0,1 0-4 0,0 0 11 15,0 0-6-15,0 0-9 0,4 0 8 0,0 0-16 16,1 0 14-16,2 0-2 0,3 15-8 16,0 1 16-16,0 1-21 0,3 5 16 0,2 0 7 15,-1-2-5-15,0 4 7 0,1 1-24 0,-4-4-5 16,-1-1 26-16,0-1-16 0,0-3 7 0,-4-2 6 16,0-4-22-16,-2-1 23 0,1-9 4 0,-4 6-1 15,-1-6-5-15,0 0 1 0,0 0 14 0,0 0-19 16,0-15 23-16,-4 0-34 0,0 0 0 0,1-7 17 15,-4-1-12-15,1-3 11 0,3-2 6 0,-4 1-1 16,4 2-20-16,-2 2 19 0,3 1-27 0,0 2 17 16,1 5 2-16,1 2-27 0,-3 2-29 15,3 0-36-15,0 11-9 0,0 0 39 0,0-9 8 0,0 9-12 16,0 0-1-16,0 0-67 0,0 0 20 16,0 0 25-16,3 0-10 0,0-10 71 0,-1 10 23 15,-2 0 7-15,2 0 35 0,1 0-20 0,-3 0-3 16,0 0 22-16,0 0-17 0,0 0 26 0,0 0-20 15,-7 0 35-15,4 0 22 0,-4 0-1 0,3 0 3 16,-1 0-49-16,-4 0 10 0,3 0-26 0,-2 0 8 16,0 0 40-16,3 10-17 0,-4 1-17 0,1 1 19 15,0-1-52-15,0 1-8 0,0-3 19 16,3 5-22-16,0-3 7 0,-1-1 19 0,2 1-17 0,3-2 9 16,1 3-4-16,0-3-18 0,0 0-2 15,3 0-17-15,5-2 20 0,0 3 3 0,0-2 12 16,4-2 6-16,2 5-34 0,0-5 12 0,0-6-2 15,3 8 11-15,-1-8 9 0,-1 8-7 0,1-8 11 16,0 8-11-16,-1-8 5 0,-4 5 7 0,1-5-26 16,-4 9 23-16,2-9 0 0,-4 9 12 0,3-4 40 15,-6 2 3-15,1-2 13 0,-1 1-2 0,-2 1-23 16,-1 0-16-16,0 2-11 0,0 2-25 0,0 1 7 16,-4 0-16-16,-2 1 22 0,2 0-9 0,-3 1-8 15,0-4 18-15,-2 4-19 0,0-3 31 0,-1-1-15 16,0-1-5-16,0 0-3 0,3-4-43 0,-3-5-39 15,-1 0-36-15,1 0-40 0,5 0-23 0,-4 0 19 16,3-14-5-16,0-2-15 0,2-1-2 16,4 0 5-16,0-4-77 0</inkml:trace>
  <inkml:trace contextRef="#ctx0" brushRef="#br0" timeOffset="98776.07">30446 18298 1384 0,'0'0'11'0,"-6"0"19"0,0 0 22 16,-2 0 20-16,0 0 12 0,-2 0-18 0,0 0-12 15,0 0-15-15,0 11-20 0,0 0 4 0,-2-2 10 16,2 2-10-16,0-2-21 0,0 2 21 16,0-2-43-16,4 0 16 0,1 1 32 0,-1-3-42 15,-1-7 22-15,4 10-1 0,0-2-20 0,3-8 9 16,0 10 15-16,0-3-26 0,4-1 12 0,5 3 18 15,-3-3-20-15,1 2 3 0,3 1 0 0,2-2-12 16,0 2 6-16,3-4 13 0,1-5-9 0,-3 6 6 16,1-6-17-16,2 0 10 0,-2 0-9 0,-2 0 24 15,1 0 2-15,-2 0-12 0,-1 0 24 16,1 0-33-16,-6-10 12 0,3 0-2 0,-1-5 12 0,-2 4-8 16,0-5 21-16,-5-1 10 0,0-2-42 0,0 0 26 15,0 0-28-15,-5 0 0 0,1 3 28 16,-2-1-28-16,1 2 23 0,-1 3-6 0,-1 2-32 15,1 2 32-15,0 8-10 0,0-11 42 0,2 11 26 16,-2 0-1-16,2 0-7 0,0 0-39 0,2 0-10 16,1 0-12-16,-4 0 19 0,5 0-9 0,-2 0-3 15,0 0 5-15,2 0-27 0,-1 0 10 0,1 9 1 16,0-9 4-16,0 10 2 0,5 0 2 16,1 1 8-16,3 2-30 0,1-2 20 0,-1 3-8 0,1 3 0 15,3 1 13-15,-2-3 0 0,4 0 6 16,-4-4-52-16,4 1-35 0,-5-4-36 0,1-8-27 15,-1 0 12-15,2 0 24 0,-2 0-7 0,-1 0 4 16,-4 0 3-16,1 0 59 0,-2-17-12 0,1-3 37 16,-5 1 32-16,1 0-59 0,-1 1 61 0,0 0-35 15,0-1 33-15,-6 4 15 0,2 0-35 0,3 6 51 16,-4-2-35-16,1 3-2 0,0 8 53 0,2-9-14 16,1 9 54-16,-4-9 14 0,4 9-7 0,-2 0-11 15,2 0-28-15,1 0-27 0,0 0-19 0,0 0 4 16,-3 0-21-16,3 0 14 0,0 0-29 0,0 0 14 15,4 0 3-15,0 15-18 0,1 0 30 0,1 1-38 16,1 2 14-16,1 4 11 0,2-1-18 0,-2 1 7 16,0 0 1-16,2-2 3 0,-2 3 19 0,0-4-10 15,1-2-15-15,-3-3 14 0,-1-2-21 16,0-2-2-16,-2-2 13 0,1-8-7 0,-1 0 7 16,-2 0 9-16,1 0-1 0,1 0-10 0,-3 0 10 0,1 0 17 15,-1-14-26-15,0 0 19 0,0-1-3 16,0-3-11-16,0-4 13 0,-6 1-2 15,5 1-15-15,-3 0 4 0,4 0-6 0,0 2-13 0,0 2 19 16,0 1-9-16,0 5 1 0,0-1-1 0,0 1-3 16,4 0 7-16,-3 1 15 0,1 9-18 0,1-6 18 15,-3 6-9-15,1 0-16 0,-1 0 37 0,4 0-25 16,-4 0 1-16,0 0 14 0,2 0-4 16,1 0-11-16,-3 0 17 0,1 0-14 0,3 10-2 15,1 1 6-15,1 2-5 0,-1-1 7 0,1 1-19 0,0-1 15 16,3 2-1-16,-5-3-17 0,2 1 13 15,-1-1-19-15,0-1 15 0,-1-1 4 0,-1-1 12 16,1-8 13-16,1 9-26 0,-1-9 1 0,-3 0-6 16,4 0-4-16,-4 0 18 0,3 0 4 0,1 0-15 15,-4 0 2-15,3 0-9 0,1 0 12 0,-2-13 10 16,1 2-18-16,2 0 12 0,-2 1-7 0,5 0-2 16,-5 1 13-16,2 3-12 0,-3-4-1 0,1 10 4 15,2-10 11-15,-2 1-7 0,0 9-8 16,2-8-2-16,-1 1-13 0,-1 7 25 0,-1-9 9 0,0 9-21 15,-2 0 26-15,3 0-21 0,1 0-5 0,-4 0 21 16,2 0-13-16,-1 0 13 0,2 0-5 16,2 0 9-16,-1 0-16 0,1 0-11 0,3 9 6 15,1 2-9-15,-3-2 10 0,7 1-53 0,-2 0-10 16,1-10-58-16,-1 10-52 0,3-1 71 0,0-9-41 16,-4 0 24-16,5 0 19 0,0 0-57 0,0 0 28 15,3-17 25-15,-3-5 30 0,2 2 44 0,-2-6 25 16,0-3 27-16,1-2-28 0,-2-3-4 0,-1 1 3 15,-1 1-13-15,-3 0 19 0,0 3-11 0,0 5 43 16,-1 2 14-16,-3 4 80 0,-5 2 57 0,2 5-36 16,-3 1-1-16,0 3-42 0,-6 7-22 0,-2 0 5 15,-2 0 5-15,-2 0-4 0,-2 0-19 16,-2 0-1-16,1 0-11 0,-1 8-23 0,-4 2 7 16,4-1-10-16,-4 2-17 0,4 3 23 0,1-2-20 15,-1 3 6-15,1-1-3 0,4-3-19 0,1 3 3 16,1 0-4-16,3-2 4 0,0-2 2 0,5 3-9 15,1-6 5-15,0 2 0 0,6 0-3 0,0-3 6 16,-1 4-1-16,7-10-3 0,1 10-6 0,-2-4 12 16,4-6-15-16,-1 8-3 0,-1-8 15 0,2 0-7 15,0 0 15-15,0 0-8 0,-1 0-5 0,-1 0 12 16,0 0-1-16,-1-14 13 0,-2 4-12 0,-3-4-6 16,3 3-4-16,-3 0 5 0,-1-2-6 0,-3-1 5 15,1 1-11-15,-1-1 6 0,-1 0 9 16,-2 0-10-16,0 3 8 0,0 0-4 0,0 1 4 15,-6 1-1-15,3 4 6 0,0-1-18 0,0 6 7 16,2-4 19-16,-4 4 5 0,5 0 7 0,-1 0-3 16,-2 0-2-16,3 0-16 0,0 0 12 0,0 0-22 15,0 0-10-15,0 0 2 0,0 0 3 0,0 0 18 16,3 0-8-16,1 0 7 0,-1 6-17 0,2 3 6 16,0 0 7-16,5 2-17 0,-4-1 17 0,4 4 5 15,0-3-8-15,3 2 10 0,-1-2-24 0,-5-2-29 16,3-2-12-16,0-7-22 0,-1 0-1 15,-2 0 21-15,0 0-9 0,-4 0 15 0,2 0 17 16,-1-12-10-16,-3-6 17 0,-1 1 20 0,0-7-15 16,0 0-1-16,0-2 27 0,0-3-33 0,-3 0 23 15,-4 0 18-15,4 2-32 0,-1 0 17 0,0 0-1 16,-1 6-9-16,0 1 16 0,0 3-8 0,2 2 5 16,-1 1 13-16,1 5 38 0,2 4 49 0,-4 5 3 15,4-7 6-15,-2 7-26 0,2 0-40 0,-1 0-21 16,-1 0-15-16,3 0-11 0,-1 0 2 0,1 7 3 15,-3 2-19-15,3 2 13 0,0 1-9 0,0 5 1 16,0 3 6-16,7 1 0 0,-1 4 9 16,0 3 2-16,2-3 7 0,0 1-19 0,2 0 2 15,-2 1 1-15,0-4 0 0,2-3 7 0,-2 0 4 16,-1-2-28-16,2-7 26 0,-2 3-11 0,-1-4-13 16,-2-3 22-16,2-7-9 0,-1 0-4 0,-1 0 10 15,0 0-12-15,0 0-10 0,-1 0 35 0,2 0-8 16,-4 0 15-16,3 0 1 0,1-10-29 0,-1-2 4 15,0 0 4-15,-2-1-10 0,2-2 11 0,-1-3 3 16,1-2-20-16,1-1 22 0,-4 0-15 0,6-2 5 16,-4 3 1-16,4-1 4 0,-4 1 7 0,3 0-3 15,3 4 8-15,-3 0-17 0,-1 2-1 16,2 1-3-16,-1 3 9 0,-3 1-2 0,1 3-2 0,-1 6 4 16,-1 0 14-16,-1 0-11 0,-1 0 2 15,0 0 5-15,0 0-27 0,-6 9 5 0,1 2 20 16,-3 3-29-16,1 2 23 0,-3 4 6 0,0 3-15 15,1 3 15-15,1-1-16 0,-2 2 3 0,-2 0-12 16,2-1 9-16,0-2-2 0,1-3 3 0,2-2 8 16,-1-4 2-16,3-4-12 0,2-2 6 0,0-3-11 15,3-6-5-15,0 0 9 0,0 0-2 0,5 0 13 16,1 0 0-16,4 0 2 0,-2 0-2 0,2 0 4 16,2 0-15-16,4 0 22 0,-5-9-8 0,5 3-12 15,3-3 23-15,-3 3-19 0,4 0-3 0,-3-2-38 16,3 1-40-16,1-2-19 0,-1 1-39 15,-2 0 18-15,1-1-9 0,1-1-23 0,-4 0 4 16,1 1-18-16,1 0 5 0,-4-2 20 0,0 1 41 16,0-1 41-16,-4 0 36 0,0 2 10 0,-2-3-7 15,2 1 31-15,0-1-21 0,-2 3-1 0,-2 2 29 16,-1-1-5-16,0 8 76 0,-1-6 34 0,-3 6 12 16,-1 0 38-16,0 0-72 0,0 0-2 0,0 0-23 15,-3 0-5-15,-4 0 41 0,2 0 10 0,-1 0-10 16,-2 0-32-16,1 0-14 0,2 0-26 0,-3 0 24 15,0 0-24-15,0 0 7 0,1 0-10 0,2 0-21 16,-5 0 6-16,2 7-21 0,0-2 7 0,-2 1 1 16,2 1 2-16,-2-2-5 0,2 4 1 15,2 0-7-15,-3-1-7 0,3 1 13 0,3 2-17 16,1-2 7-16,-3-3-1 0,5 2-1 0,0-2 11 16,0 0-11-16,5-6 14 0,0 7-18 0,1-1 15 15,3-6 9-15,-1 7-32 0,4-7 19 0,0 0-5 16,-2 4 2-16,2-4 13 0,0 0 6 0,-2 0-27 15,2 0 14-15,-4 0 6 0,4-9-13 0,-2 3 25 16,0-3-27-16,-3 4 6 0,3-4-2 0,2 1-13 16,-8-1 12-16,3-1 8 0,-4 1 5 0,2-1 10 15,-3 0 3-15,3-1-27 0,-5 2 2 0,0 4 4 16,0-1-4-16,0 1 6 0,0 5 7 0,0 0-7 16,0 0-2-16,-5 0 20 0,3 0-8 15,0 0-2-15,-1 0-2 0,2 0-15 0,-1 0-4 16,2 0-2-16,-2 0 17 0,2 0-9 0,0 0 3 15,0 5 16-15,0 1-20 0,0-1 11 0,2 4-3 16,4-3-9-16,-2 4 12 0,4-1-22 0,-2 1 8 16,4-1 14-16,-2 0-11 0,2-2-9 0,0-7-38 15,0 6-25-15,2-6-13 0,0 0 17 16,-2 0 26-16,2 0-4 0,-3-8 1 0,3-4-8 0,-2-3 5 16,-3-1 10-16,3-3 8 0,-1-3 15 0,-2-2-2 15,-1-4 12-15,0 2-1 0,-1 1 12 16,2 0 8-16,-2-1-4 0,0 6-6 0,0 1 11 0,-4 3-5 15,3 2-13-15,-2 2 18 0,0 3 18 0,0 3 40 16,-2 6 44-16,2 0 27 0,-2 0-38 16,0 0-33-16,0 0-19 0,0 0-40 0,0 0-11 15,0 0 4-15,0 0-23 0,0 6 18 0,0 5 16 16,0-1-25-16,0 1 18 0,0 3-7 0,0 0-13 16,0 2 11-16,0 3 6 0,4 0-7 0,0 0 15 15,1-1-5-15,-4 2-7 0,3 0 7 0,-2-2-7 16,1-1 7-16,-3-3-3 0,0 0-8 0,0-3 9 15,0-4-8-15,0 0-7 0,0-7 6 16,0 0-3-16,0 0 6 0,0 0 10 0,0 0-7 16,0 0-8-16,0 0 7 0,0-11-9 0,0-1 10 15,0 2 1-15,1-1-10 0,2 0 4 0,2-2 5 16,2 2-4-16,-4-3 4 0,4 4-2 0,-2 0-9 16,6 1 9-16,-4 2 3 0,1 0 4 0,2 3-5 15,4 4-8-15,-4-6 5 0,2 6 1 0,2 0 5 16,0 0 3-16,0 0 8 0,1 0-59 0,1 0-34 15,-3 0-64-15,1 10-84 0,0 1-20 0,-4-1-48 16,1-3-73-16</inkml:trace>
  <inkml:trace contextRef="#ctx0" brushRef="#br0" timeOffset="99832.25">25398 19324 860 0,'0'0'30'0,"0"0"11"15,0 0 1-15,0 0 40 0,-5 0-21 16,5 0 17-16,-1 0-12 0,1 0-19 0,-2 0-18 0,2 0-32 16,0 0 11-16,0 0-14 0,0 0 14 0,0 0-2 15,0 0-21-15,0 0 20 0,0 0-4 16,0 0-22-16,0 0 35 0,3 0-34 0,0 0 0 15,-1 0 20-15,2 0-8 0,2 0 22 0,-2 0-22 16,0 12 15-16,4-1-6 0,-3-4-3 0,2 4 15 16,1-1-10-16,0 3 21 0,0 2-23 0,0 0 24 15,-1 6-1-15,4-1-6 0,1 6-3 0,2 3-3 16,-2 0 3-16,1 6 6 0,2 4-2 0,1 2 3 16,-2 3 3-16,3 3-7 0,-1 3 15 0,1 1-17 15,-1 2 0-15,-3 2-22 0,3 1 31 0,-3-1-10 16,-3-2 4-16,0-2-2 0,0 0-25 15,-4-3 16-15,-2-4-8 0,2-3 1 0,-2-4 0 16,0-3-25-16,-2-4 29 0,0-4 1 0,-1-6 4 16,-1 0 8-16,0-7-19 0,0-2 2 0,0-5-22 15,-3-6-48-15,-1 0-24 0,0 0-22 0,2 0-91 16,-1 0-8-16,0-10-75 0,-4-7-21 0</inkml:trace>
  <inkml:trace contextRef="#ctx0" brushRef="#br0" timeOffset="100986.77">25266 19492 808 0,'-2'0'27'0,"2"0"-14"0,0-8 19 16,0 8-16-16,0 0-23 0,0 0-11 0,0 0-4 15,0 0 10-15,5-8 2 0,0 8 27 0,0-8-8 16,1-1 8-16,4-1 4 0,0 0-6 0,5-1 16 16,1-3-5-16,2-5-17 0,5 3 19 0,3-4-10 15,5 0-4-15,5-2 29 0,1-1-24 0,4-2-9 16,5-2 2-16,1-2-33 0,6-4 26 15,2 1 3-15,4-6 3 0,2 1 52 0,-2-3-35 16,6-1-5-16,-3 1-8 0,3-2-41 0,1 1 24 16,4 3 12-16,-2 1 11 0,6 1 6 0,2 2-17 15,5-1-15-15,1 5 6 0,1 0-4 0,5 0 10 16,0 5 6-16,0-1-15 0,-1 0 11 0,1-1 4 16,-5 3-12-16,4-2 12 0,-4 0-30 0,2 2 23 15,0-2 1-15,2 0 11 0,1-2-1 0,-2-2-30 16,4 4 9-16,-6-5-14 0,4 2 28 0,-4-1 8 15,-2-1-17-15,2-2 9 0,-2 6 12 16,0-1 4-16,5-1 32 0,-4 3 2 0,4 0-39 16,-1 3 3-16,-1 0-15 0,2 0-4 0,-4 2 4 15,2 1 11-15,-4 2-19 0,0-1-6 0,-1 1 24 16,-5-1-22-16,3 0 27 0,-1 2-6 0,-3 0-9 16,-2-1-7-16,0-1-15 0,-2 0 6 0,-2 2 14 15,-4-2 18-15,0-1-7 0,-2 0 2 0,-2-2-20 16,2-2-13-16,-4 3 12 0,1-2 0 0,-2-2 15 15,1 1-9-15,-2 2 7 0,2-2 3 0,-3 4-12 16,-3-1 10-16,0 5-7 0,-2-3-11 0,-4 4-1 16,-3 1 4-16,-1 0 5 0,-1 2 6 15,-5 1-10-15,-2-1-6 0,-5 3-8 0,1-3-1 16,1 5 22-16,-5-2 4 0,-1 0-1 0,0-1 4 16,-3-1-14-16,2 2-6 0,-2-2 22 0,-1 1-29 15,2 0 16-15,-4-1-12 0,1 2-7 0,1 0 30 16,-1 0-13-16,-4 1 12 0,2 8-11 0,-2-9-8 15,-3 9 11-15,6-9 5 0,-8 9 7 0,4 0-36 16,-4 0 26-16,4 0-15 0,-4 0 3 16,2 0 31-16,0 0-34 0,2 0 19 0,-4 0-12 15,4 0-7-15,-1 0 3 0,0 0 0 0,-1 0 0 0,2 0 20 16,-4 0 4-16,-1 0-10 0,3 0-1 16,-3 0-13-16,-2 0-11 0,-3 0 14 0,2 0 4 0,-3 0-17 15,0 0 21-15,-3 0 2 0,2 0-8 16,-1 0 20-16,-2 0-6 0,0 0-16 0,0 0 14 15,0 0-10-15,2 0-8 0,-2 0 14 0,2 0-10 16,-2 0 2-16,1 0 13 0,4 0-12 0,-1-9-6 16,2 9 4-16,0-7-4 0,2 7-3 0,4-8 18 15,-1 8-4-15,2-6-2 0,1-3-2 0,0 4-4 16,-2-3-7-16,2 1 17 0,-2 1-4 0,3-3 1 16,-6 3 7-16,3-1-19 0,-2 7 18 0,-1-7 2 15,1 0-7-15,-3 7-3 0,3-10-10 0,-4 10-9 16,0-4 10-16,-2 4 17 0,2-7 3 15,-2 7-6-15,1 0 5 0,0 0-11 0,1-5-18 16,0 5 19-16,0 0-10 0,0 0 6 0,2-7 12 16,0 7-9-16,-3 0 9 0,7 0-12 0,-2 0 13 15,-3 0-10-15,2 0-8 0,1 0 8 0,0 0-20 16,-1 0 26-16,1 9-9 0,0 1-5 0,3-2 4 16,-2 2 5-16,1 0 15 0,1 1-1 0,0 3-1 15,-1-2-14-15,2 6-9 0,3-2 10 0,-6 3 1 16,5-2-1-16,0 6 2 0,-2-1 2 0,2 3 12 15,2 1 5-15,-1 3-25 0,0 0-9 0,1 3-17 16,0 2 3-16,0 1 28 0,0 5-4 0,0-4 15 16,-1 4-20-16,-1-2 3 0,0 2-5 0,-1-4 3 15,0-1 14-15,-2 0 1 0,0-3-3 16,-2-1 10-16,-1-4-12 0,2-2-21 0,-2-1 30 16,-1-4-21-16,1 0-33 0,-3-5-68 0,2-4-95 15,-5-2-74-15,2 1-87 0,-2-10 2 0</inkml:trace>
  <inkml:trace contextRef="#ctx0" brushRef="#br0" timeOffset="102410.38">25674 20734 751 0,'0'0'-13'0,"0"0"-10"0,6 0 6 0,0 0 21 16,0 0-10-16,-1 0 20 0,7 0-21 0,-1-6-9 16,2 0 68-16,3-3-19 0,6 0 8 0,-1 2-15 15,7-3-40-15,4-4 20 0,-1 3 12 0,8-4 9 16,1 0 6-16,4-3-31 0,5 1-2 0,0-3 58 16,5-3 26-16,8 2-13 0,0-2 23 15,10 2-63-15,5-4-47 0,5 0 28 0,7 0-21 16,5-1-10-16,8-3 9 0,2 0 20 0,4 3-27 15,3-4 8-15,3 3 24 0,1-6 7 0,8 1 62 16,1-2 17-16,4-2-19 0,0-2-22 0,5-2-47 16,-2 3-13-16,6-2-8 0,-2 2 2 0,4 1 22 15,-4-1 17-15,2 2 42 0,-1-2 5 0,-1 2-17 16,3-3-10-16,-3 0-32 0,-3-3 2 16,-2 1 6-16,-2 1-5 0,-2-1-5 0,-1-3 6 15,-6 3-18-15,-1-2-4 0,-4 1 8 0,-1-1-21 0,-4 0 30 16,-2 0-10-16,-3-2-11 0,-5 5 18 15,-1-3-35-15,-6-2 22 0,-5 3-8 0,-3-3 3 16,-8 4 17-16,-7-4-11 0,-3 4 7 0,-4-1-10 16,-4 2 12-16,-2-1-11 0,-5 5 17 0,-4 0-20 15,-1 2-6-15,-4 4 7 0,1-1-6 0,-5 5 21 16,-4 0-19-16,2 2 11 0,-2 3-2 0,-1 0-7 16,-4 3 4-16,4-1-11 0,-6 3 10 0,1 0-3 15,-1 2 15-15,-1-1 4 0,0 1-23 0,-3 2 4 16,1 2 6-16,1 1 0 0,-6 0-8 0,3 8 12 15,-1-10-22-15,-1 4 11 0,-4 6 12 0,1-9-18 16,2 0 9-16,-6 3-8 0,1-2-9 0,2 2 19 16,-4 6-4-16,0-6-3 0,-1 6 18 15,-1-9-19-15,-3 9 15 0,1 0-14 0,-2-5 9 16,3 5 1-16,-3-6-10 0,1 6 9 0,2-5-11 16,-4 5 10-16,1-6-8 0,3 0 11 0,1 6-7 15,0-7-3-15,-3 1-4 0,2 6-3 0,-3-9 4 16,4 4 4-16,-3-1 12 0,1 6-20 0,-2-8 23 15,-1 8-21-15,-1 0 10 0,-1-6 8 0,1 6-22 16,-1 0 19-16,-2 0-8 0,4 0-14 0,-2 0 15 16,1-6 8-16,0 6-10 0,2-4 23 0,0 4-14 15,2-7-14-15,3 2 10 0,0-2-7 0,2 0 3 16,0 0 3-16,3 0 2 0,0-4 4 0,1 2-1 16,0 2-21-16,-1-3 21 0,3-1-16 15,-3 4 8-15,0-4 17 0,-1 1-16 0,0 2 12 16,-2 2-16-16,1-1-5 0,1-1 6 0,-4 3 0 15,-1 0-5-15,-1 5 10 0,-3-6 0 0,-1 6-8 16,0 0 12-16,-4 0 6 0,2 0-13 0,-3 0 23 16,0 0 18-16,0 0-23 0,0 0 2 0,0 0-7 15,-4 0-8-15,1 6 6 0,1-1 3 0,-2 0-7 16,3-5-16-16,-4 4 22 0,4-4-10 0,-2 6-7 16,-1-6 17-16,2 5-9 0,1-5-5 0,1 0 14 15,0 6-10-15,0-6-5 0,-3 0 8 16,3 0-5-16,0 0-1 0,0 0-4 0,0 0 3 0,0 0 6 15,0 0-5-15,0 0 6 0,0 0 2 16,0 0-18-16,-1 0 13 0,1 0-9 0,0 0 14 16,0 0-5-16,0 0 2 0,0 0-3 0,0 0-11 15,-2 0 13-15,2 0-6 0,-3 0 7 0,3 0 5 16,0 0-3-16,-1 0-3 0,-2 0 9 0,1 0-13 16,1 0 6-16,-2 0-3 0,-1-6-34 0,-2-1-13 15,-4-6-6-15,-2-2-19 0,1-5 13 0,-8-2-8 16,2-4-13-16,-6-3 8 0,0 0-26 0,0-3 7 15,0-1-21-15,1 3-23 0,-1 0-24 0,6 0-30 16,-4 4-63-16,7-3-73 0</inkml:trace>
  <inkml:trace contextRef="#ctx0" brushRef="#br0" timeOffset="103804.13">26411 20048 951 0,'-5'0'26'16,"4"0"-19"-16,-4 10 11 0,3-10 21 0,0 9-39 15,1-9 43-15,-2 10-3 0,1-10-1 0,2 6 11 16,-1-6-13-16,1 0-30 0,0 0 5 0,0 0-23 16,0 0 1-16,0 0 48 0,0 0-76 15,0 0 48-15,0 0-8 0,0 0-29 0,0 0 66 0,0 0-17 16,0 0 2-16,1 0-10 0,4 17 6 0,-4-2 4 15,1-1-18-15,0 5 21 0,3 2 5 16,1 4 5-16,-2 5 21 0,2 4-10 0,1 4-17 16,-1-1-24-16,1 4-5 0,-1 3 7 0,-1-4-20 15,1 4 26-15,-2-2 1 0,2-3-11 0,-1-1 13 16,-1-1-17-16,-1-2-10 0,1 0 18 0,-1-4-19 16,0-1 16-16,0-5 12 0,-2-1-30 0,3-4 30 15,-2-5-24-15,-2-4-9 0,3-2 23 0,-2-3-20 16,-1-6 15-16,0 0-1 0,0 0-6 0,0 0 5 15,0 0 5-15,0 0-12 0,0 0 4 0,0 0 2 16,0 0-5-16,0 0 10 0,0 0 8 16,0 0-12-16,0 0 1 0,0 0 8 0,0 0-13 15,0 0 16-15,0 0-12 0,0 0-14 0,0 0 14 16,5-4-4-16,-1 4 3 0,2-4 14 0,-2-3-17 16,2 5-4-16,0-3 5 0,-1 0 1 0,4 5 1 15,-2-4-1-15,3-2-2 0,0 2 3 0,2 4 5 16,-2-5-7-16,4 5 0 0,1-4 4 0,-2 4 3 15,4-2 2-15,-1 2 10 0,0 0-18 0,-3 0 22 16,0-4-14-16,-2 4-76 0,4 0-61 0,-4 0-77 16,-1 0-47-16,-1 0-15 0,-2-5 1 0,3 3 22 15</inkml:trace>
  <inkml:trace contextRef="#ctx0" brushRef="#br0" timeOffset="104161.69">26742 20754 989 0,'-6'5'28'0,"1"-5"45"0,0 0-34 15,-1 0 16-15,2 7-38 0,-2-7-32 0,5 0 27 0,-2 0-31 16,3 0 8-16,0 0-18 0,0 0 23 0,0 0 23 16,4 0-7-16,2 0 24 0,-2 0-23 0,2-7-1 15,0 0-17-15,4-1 10 0,0 0 15 0,2 0-24 16,1-1 24-16,-2 3-44 0,4-3 16 0,-1 4 1 15,-1-1-8-15,1 6 15 0,-3-3-27 16,-1 3 42-16,0 0 12 0,0 0 26 0,-4 0 4 0,-1 0-5 16,1 11-9-16,3-1-23 0,-3 3 9 15,-1 2-22-15,0 3 3 0,0 3 15 0,-3 2-3 16,1 2-14-16,-2 2 5 0,-1-1-8 0,0 3 4 16,-6 2 15-16,2-3 12 0,-2-1-16 0,2 1-57 15,-3-3-43-15,1-4-99 0,-3-1-57 0,4-2-79 16,-1-5 8-16</inkml:trace>
  <inkml:trace contextRef="#ctx0" brushRef="#br0" timeOffset="104594.55">27121 20328 1200 0,'2'0'5'0,"-2"0"12"15,1 0-15-15,-1 0 30 0,0 0-27 0,0 0 6 16,3 0 23-16,-3 0-22 0,1 9 18 0,-1-2-10 16,3 2 5-16,-1 2-18 0,2 2-3 0,-1 2-2 15,1 1 1-15,2 1 3 0,1 1 30 0,-1 6-7 16,1-2-4-16,-1 2 10 0,4 2-22 0,-1-1-9 15,-1-1 1-15,0 5 7 0,0-2-4 16,-1-2 14-16,4-1-13 0,-6 2-1 0,4-1-2 16,-3-1-6-16,-1-1 9 0,4-2-11 0,-3 0 2 15,0-5 14-15,-1 3-15 0,0-5-4 0,-4-3-53 16,4 0-83-16,-3-5-18 0,0-6-52 0,-1 0 20 16,-1 0 5-16,3 0-66 0</inkml:trace>
  <inkml:trace contextRef="#ctx0" brushRef="#br0" timeOffset="106291.48">27186 20489 1039 0,'0'-5'34'0,"0"5"4"16,0 0 1-16,0 0 27 0,0 0-5 16,0 0 14-16,0 0 5 0,0 0-14 0,0 0-20 15,3 0-25-15,-2 0 0 0,2 0-22 0,-1 0-9 16,-1 10 16-16,6 0-23 0,-4 3 22 0,3 1-9 15,4 3-12-15,0 1 21 0,0-1-15 0,0 3 11 16,3-2 1-16,-1-1-1 0,-1-2-9 0,0-1-1 16,0-3 13-16,2 0-24 0,-1-2 18 0,-2-3-3 15,0-2 14-15,1-1-2 0,-1-3 1 0,0 0 15 16,1 0-26-16,-1 0 22 0,-2-9 1 16,-1-2-13-16,4-2 3 0,-3-1 0 0,-1-3-1 15,-1-7-18-15,1 3 8 0,-1-4 7 0,-2-2-3 16,-2 1 8-16,-1-2-5 0,2 1-9 0,-3 7 9 15,0-1 3-15,0 4 10 0,0 3-2 0,0 3-10 16,0 4 2-16,0 1 0 0,0 6 15 0,0 0 8 16,0 0 6-16,0 0-18 0,0 0 1 0,0 0 0 15,0 0-1-15,-4 0 5 0,2 0-19 0,0 6-22 16,-3 3 5-16,4-3-12 0,-1 4 21 0,2 4 11 16,0 0-12-16,0 3 6 0,3 3-10 0,4 4 14 15,-4 0-17-15,6 1 13 0,-2 1-4 16,3 0-24-16,0 0 43 0,1 0-4 0,-1-3-5 0,4 1-5 15,-2-2-6-15,2-1 1 0,2-3-4 16,-5-1-49-16,4-3-71 0,1-1-40 0,-4-3-37 16,2-4 8-16,-2 0 9 0,3-6 14 0,-4 0 25 15,2 0 56-15,0-8 24 0,-3-1 29 0,-2 0-12 16,0-2 3-16,-2-1 34 0,-2 0-11 0,-1 1 32 16,0 2 3-16,-1 1-2 0,-2 1 16 0,2 2-10 15,-2 3 6-15,0 2-21 0,0 0 20 0,0 0 10 16,0 0-21-16,0 0 21 0,0 0-29 0,2 0 12 15,-1 0 9-15,-1 0 17 0,3 0 5 0,-1 0-27 16,0 0 5-16,0 0-3 0,2 0-13 0,-1 0 10 16,4 0 16-16,-1-6 26 0,1-1-8 15,2 2 3-15,-2-1 21 0,3 1-65 0,2-2 24 16,-2-5 14-16,-1 1-46 0,1 1 40 0,-3-4-25 16,0 0-10-16,0-3 17 0,-2 2-31 0,-1 1 17 15,-3-1 18-15,2 0-25 0,-3 4 47 0,0 2 8 16,0 0-2-16,-6 4 27 0,-1-1-6 0,2 6-9 15,-3-2-17-15,0 2-19 0,0 0-28 0,-2 0 4 16,0 0-9-16,2 0 9 0,-2 8-2 0,1 1 1 16,0 2 1-16,-1-2-5 0,2 2-8 15,2 2-3-15,0 1 6 0,2-3-27 0,2 3 33 16,-1-2-4-16,3 3-17 0,0-3 30 0,0 0-14 16,5-1-2-16,2-2 10 0,-3 2-1 0,6-2-6 15,0 2-22-15,3-4 34 0,-1 1-20 0,2 1 2 16,2-3 28-16,0-3-40 0,1-3 25 0,0 0-23 15,-3 0-23-15,3 0-11 0,-3-9-11 0,1 3-1 16,-3-5-21-16,-3-2 33 0,0-2-41 0,-1-1 11 16,-2-4 16-16,-2 0-36 0,1 0 65 0,-4-4 24 15,1 4 4-15,-1-1 15 0,-1 3 5 0,0-2-27 16,0 5 2-16,0 2 30 0,0 1-45 0,0 2 30 16,0 3 51-16,0 3 12 0,0 4 13 0,0 0-3 15,0 0 17-15,0 0-1 0,0 0 3 0,0 0 1 16,0 0-45-16,0 0-26 0,0 0 26 0,0 0-28 15,0 0-11-15,0 0 6 0,0 0-35 16,0 6 14-16,0 2 10 0,0 2-7 0,0 1-12 16,0 0 14-16,0 4-5 0,5 5-12 0,-1-2 28 15,0 3-18-15,0-1-2 0,1 0 18 0,-4 0-10 16,3-2 6-16,-2-3 1 0,0-2-3 0,0 1-3 16,3-4-3-16,-5-4-1 0,1-1-6 0,-1-1 3 15,0-4 2-15,0 0-15 0,0 0 10 0,2 0 11 16,-2 0-7-16,0-6 19 0,0-3-19 0,0 3-1 15,0-5 14-15,4-1 0 0,-1-3-2 0,-2 0-4 16,3-5-4-16,-2 4-8 0,1-3 9 0,-2-1 3 16,3 3-9-16,0-1-6 0,3 2 12 0,-4 0-12 15,4 2 9-15,-2 0 12 0,0 4-14 16,-1-1 2-16,3 6-11 0,-2-1 11 0,-2 1 10 16,1 5-9-16,-1 0 23 0,-2 0-5 0,3 0-7 15,-2 0 16-15,1 0-35 0,-2 0 7 0,4 13 10 16,-2 1-19-16,4 1 12 0,-4 3-7 0,4 3-11 15,-2 0 27-15,1 1-3 0,2 1 5 0,-1-3-3 16,-2 0-15-16,1-2-2 0,0-2 4 0,3-2 13 16,-4-7-15-16,3 2 17 0,0-3-31 0,-2-6-4 15,3 0 10-15,1 0-10 0,-3 0-20 0,3-12 4 16,-1-2-15-16,1 0-4 0,-4-7 39 16,1 0-1-16,1-2 21 0,-2-2-4 0,-2-1 12 0,2 2-6 15,-1-2 6-15,-4 6 6 0,3 1-17 0,-2 2 7 16,1 3-7-16,-2 3 5 0,-1 2 1 15,0 4-1-15,0 5 14 0,0-6 54 0,0 6 18 16,0 0-6-16,0 0 1 0,0 0-54 0,0 0-20 16,-1 0 3-16,-4 7-21 0,1 1 12 0,3-1 7 15,-4 0-18-15,4 1 26 0,-4 1-24 0,3 2-10 16,0 0 24-16,2 1-23 0,0-2 12 0,0 1 1 16,0-2 2-16,0-2-2 0,4-3 3 0,2 2-14 15,0-6 7-15,0 0 14 0,2 0-2 0,0 0 16 16,0 0-6-16,2 0-15 0,-2-6-1 0,0-3 7 15,2-2-6-15,-4 0-1 0,3-4 6 16,-4-3-1-16,1 2-3 0,0-5 0 0,-2 3-2 16,2-2 2-16,-2 0-6 0,-2 3 12 0,1-1 1 15,-2 3-7-15,1 0-15 0,1 8 9 0,-3-1-11 16,1 8 11-16,-1 0 48 0,3 0-8 0,-3 0 24 16,0 0 12-16,1 0-35 0,-1 0-10 0,0 0-4 15,0 0-14-15,0 0 1 0,0 8-5 0,0-1-11 16,0 2-1-16,0 1-1 0,0 1 2 0,5 3 14 15,-1 1-25-15,-1 1 6 0,1 3 7 0,0 1-5 16,2 3 19-16,0 0 0 0,3 1-6 0,-4 2 6 16,3 0-4-16,0 1 17 0,1 2 6 15,-3 2-5-15,-1-1 10 0,1 1-22 0,0 1-2 16,-2 0-3-16,-2 0-10 0,1 1 2 0,-3-6 5 16,0 6 0-16,0-5 11 0,-5-1-4 0,1-3 1 15,-2-2 7-15,0-1-9 0,-4-3 1 0,0-4 10 16,0 0-11-16,0-2-5 0,-1-6 1 0,-4 3-30 15,1-4-45-15,1-5-66 0,-6 0-18 0,3 0-63 16,0-12-11-16,0-1 3 0,1-5-13 0,-1-3 0 16,1-1-44-16</inkml:trace>
  <inkml:trace contextRef="#ctx0" brushRef="#br0" timeOffset="106972.97">28760 20118 828 0,'-10'9'-13'0,"1"-2"15"0,2-7 17 15,-2 8-12-15,3-8-4 0,2 0-4 0,3 0-21 16,1 0 8-16,0 0 4 0,0 0 7 15,0 0 18-15,0 0-21 0,1 0 14 0,2 0-20 0,-2 0-13 16,1 0 59-16,1 0 17 0,-2 0 39 16,-1 0 16-16,3 0-15 0,-2 0 16 0,-1 0-27 15,0 0-6-15,5 0 1 0,-4 0-33 0,5 15-13 16,0-2-6-16,2 5-17 0,3 6-17 0,0 1 16 16,2 5-3-16,-1 1-25 0,2 1 37 0,-1 2-25 15,1 1 6-15,1 0 19 0,-4-2-29 0,4-2 13 16,-5-1 4-16,1-4 4 0,-1-1 9 0,1-4-9 15,-6-3-6-15,1-4-8 0,3-2 5 0,-8-3 8 16,3-4-2-16,1-5-7 0,-4 0 12 0,-1 0-12 16,3 0-9-16,-1 0 16 0,-2 0-1 0,0-6-3 15,0-2 21-15,0-2-9 0,0-1-15 16,0-1 9-16,0-2-6 0,0-4-3 0,0 1-4 16,0-3 14-16,0 0 1 0,0-4 2 0,0 4-11 15,0-1-8-15,4-2 11 0,0 3-2 0,-1-1 18 16,1 1-6-16,2 0-11 0,-1 0 9 0,0 1 4 15,1 3-7-15,-2 2 2 0,1 2-4 0,-1 3-6 16,-1 0-3-16,0 9 11 0,-2 0 9 0,-1 0-30 16,0 0 47-16,0 0-31 0,0 0-11 0,0 13 14 15,-4-2-42-15,1 5 31 0,-1-1 0 0,-1 6 16 16,0 0 8-16,-1 1-26 0,2-2 10 0,-2 1-7 16,0-3 1-16,2-1-4 0,-2-2-3 15,2-1 6-15,-1-3-19 0,4-5 25 0,-4 1-3 16,4-5-29-16,1-2 33 0,0 0-14 0,0 0 5 15,6 0 26-15,0 0-20 0,-1 0-3 0,1 0-12 16,3 0 9-16,1 0 12 0,0 0 6 0,1 0-2 16,1 0 8-16,2 0-10 0,1 0 6 15,1 0-6-15,-2-2-7 0,2-2 18 0,0 0-66 0,-2 4-25 16,-1-5-55-16,2 0-77 0,-1-1-19 0,-1 1 11 16,-3-1-39-16,3-3 46 0</inkml:trace>
  <inkml:trace contextRef="#ctx0" brushRef="#br0" timeOffset="108400.67">29276 20353 1165 0,'0'0'24'0,"0"0"19"15,0 0 10-15,-5 6 5 0,5-6-33 0,-4 0-5 16,4 0-15-16,-1 0-17 0,1 0 8 0,0 0-3 16,0 0-8-16,0 0 18 0,0 0-3 0,0 0-15 15,0 0 11-15,0 0 1 0,0 0-13 0,0 0 24 16,1 0-14-16,3 0 4 0,-4 0 16 0,3 0-25 15,-1 0 25-15,-2 0-15 0,1 0 2 0,-1 0 10 16,0 0-17-16,3 0 12 0,-1 0 5 0,-2 9-18 16,1-3 5-16,3-1 7 0,1 4-15 0,-4-3 22 15,6 5 0-15,-4-2-4 0,6 2-8 0,-5 2-2 16,2-2 12-16,0 1-5 0,-2 1 13 16,2-3-10-16,-2 2-8 0,0-4-1 0,-1 1-6 15,3 2 14-15,-3-6 1 0,-2-1-11 0,4 2 13 16,-5-6-19-16,1 0-7 0,-1 0 23 0,0 0-3 15,0 0 7-15,0 0 4 0,0 0-11 0,0 0-15 16,-3 0 15-16,0-8 6 0,-1 1 1 0,-2-4 12 16,1-4-16-16,-1 1-6 0,-3-6-6 15,2-1 13-15,-2 0-6 0,2-2 3 0,1 3 0 0,-1-1-5 16,6 2 10-16,-4-2-19 0,5 6 19 16,0-2-7-16,0 0-11 0,0 2 18 0,5 4-15 15,0-4 4-15,1 4 17 0,3-1-20 0,-3 3-3 16,-1-2-24-16,4 4-17 0,-2-1-23 0,2 8-10 15,1-6 20-15,-3 6-10 0,3 0 8 0,-1 0 13 16,-2 0 2-16,3 0 4 0,0 9 53 0,0 3-25 16,-1-3-2-16,-2 0 13 0,3 1-21 0,-4-4 44 15,3 3-34-15,-5 1 22 0,2-1 1 0,-5-2-31 16,4 2 39-16,-3 0-27 0,1-3 34 0,2 4 23 16,-4-2-5-16,2-1 35 0,-2-1-29 0,2-1-36 15,-1 2 22-15,-1-7-32 0,2 7-3 0,-1-7 13 16,0 0-27-16,0 0 10 0,-1 5 2 15,4-5 12-15,-1 0-3 0,2 0 14 0,0 0-3 16,2 0-6-16,-1 0 21 0,2 0-16 0,-2 0-14 16,3-5 27-16,0-5-26 0,0 1 5 0,-1 0-18 15,-2-2-14-15,3 0 30 0,-1 0-31 0,-2-2 46 16,0 2-12-16,-4 2-33 0,2 1 32 0,-3 8 10 16,0-9 54-16,-1 9 78 0,-1 0 6 0,0-9-49 15,0 9-31-15,-5 0-67 0,-1 0-15 0,0 0 49 16,0 0-29-16,-2 0 5 0,-2 0 13 0,2 0-19 15,-2 11 8-15,2-4-7 0,-2 1-11 16,0 1-7-16,4 2 1 0,-2 2-11 0,4-2 29 16,-2 0-18-16,4 2-10 0,-3-2 29 0,5-2-30 0,0-1 11 15,0 1 11-15,0-4-8 0,5 4 4 16,0-3 0-16,5-1-11 0,1 1 3 0,1-6 4 16,1 4-36-16,2-4-34 0,2 0-42 0,3 0-32 15,-1 0 19-15,3 0 43 0,-4 0 9 0,4-12-4 16,-5 1 53-16,4-1-22 0,-7-3 40 0,0 0 20 15,-1 0-26-15,-3-1 19 0,-3 1-12 0,1 3 28 16,-2-1-11-16,-1 1-13 0,0 3 4 0,-1 0-19 16,-1 9 51-16,-2-6 9 0,1 6 27 0,-2-8 13 15,0 8-17-15,0 0 29 0,-6 0-2 0,2 0 3 16,-4 0-20-16,1 0-13 0,2 0-25 0,-1 0-10 16,-2 0 10-16,1 0-24 0,2 9 13 15,-3-4-5-15,0 4-11 0,0-2 7 0,1 1-19 16,2 0-6-16,-1 1-3 0,-2 3 1 0,6-1-1 15,0 0 11-15,-1-1-1 0,3-3-7 0,0 0 17 16,5 0-14-16,3 0-10 0,0-4 18 0,-3-3-22 16,4 6 16-16,-1-6 9 0,1 0-16 0,6 0 16 15,-5 0 2-15,-2 0 0 0,2-8 3 0,2-1 5 16,0-4-13-16,-2-1 12 0,-2-4-14 0,1-2 3 16,-6-4 9-16,1-2-23 0,-2-4 20 0,-2-2-20 15,0 0-4-15,0-5 9 0,-6 0 10 0,-2 0 4 16,1 2-14-16,2-2 9 0,-3 3-22 0,0 1 23 15,-2 4-3-15,0 3 6 0,4 3-4 16,0 5-16-16,2 4 17 0,-1 5-16 0,2 2 26 16,3 2-5-16,-2 5-17 0,2 0 21 0,-2 0-6 15,-1 0 23-15,2 0 23 0,-1 0-28 0,0 0-3 16,-3 0-9-16,4 5-14 0,-2-1 0 0,3 2-2 16,-3 2-8-16,3 0-3 0,0 4 9 15,0 3-8-15,4 2 7 0,-1 2 15 0,4 2-1 0,1 4 7 16,-3 1 0-16,4 0-18 0,-2 3 6 0,6 0-8 15,-1 2-7-15,-1-1 13 0,2-2 1 0,1 2 4 16,0-4 7-16,0-2-9 0,0-2-8 16,1-1 6-16,-4-3-8 0,5-2 1 0,-2-4 10 15,-2-3-25-15,0 0-42 0,2-4-41 0,-2-5-24 0,0 0-14 16,2 0-18-16,-4 0 48 0,0 0-78 16,0 0 3-16,-2-14 22 0,2-3-45 0,-4-2 74 15,0-3 46-15,-2-1 29 0,-1-1 30 0,2-2 18 16,-3 0-6-16,3 3-13 0,-4 2 32 0,1 1-8 15,2 5 14-15,-1 1 65 0,-2 3 53 0,1 5 77 16,0 2-7-16,-2 4-6 0,2 0-42 0,-2 0-71 16,0 0 11-16,0 0-41 0,0 0-21 0,0 0 2 15,0 0-8-15,0 10-3 0,0 0-13 16,0 0 13-16,0 1-14 0,0 2-11 0,0-2 12 16,0 3-18-16,0 3 17 0,4 1-1 0,2-2 0 0,-2 3 7 15,2-2-8-15,3 0 14 0,-4-2-4 16,1-3 3-16,2 0-24 0,0-4 9 0,1 1-57 15,0-9-46-15,-1 0-36 0,1 0-88 0,-2 0-7 16,2 0-68-16</inkml:trace>
  <inkml:trace contextRef="#ctx0" brushRef="#br0" timeOffset="108616.61">30109 19810 1120 0,'-9'0'-4'0,"3"0"-8"15,0 0 1-15,2 0 0 0,0 0 7 16,2 0 7-16,0 0-23 0,2 0-50 0,0 0-26 16,0-6-37-16,4-3-39 0,0-2-27 0</inkml:trace>
  <inkml:trace contextRef="#ctx0" brushRef="#br0" timeOffset="108996.1">30348 19490 1206 0,'0'9'0'0,"0"4"4"0,0 0 27 0,0 1 26 0,0 1 19 15,0 0 20-15,0 5-15 0,0-2-2 16,4 2-24-16,0 1-10 0,1 3-22 0,-2-2-17 16,1 3 7-16,5 0-4 0,-2 0 2 0,2 4-4 15,-4-3 1-15,5 0-13 0,0 2 11 0,1-3 0 16,-1 1 0-16,0 3-7 0,0-3-13 0,1-1 13 15,-1 0 0-15,-2-1 14 0,0-2 19 0,-2-2-28 16,3-2-2-16,-6-1-6 0,-1-3-56 0,3-2-18 16,-5-4-49-16,0-8-26 0,0 8-2 0,0-8-26 15,-7 0 14-15,1 0 13 0,-1 0 14 0,-3-13 61 16,-1-1 34-16,-3-1 16 0,2-2 38 16,-2-2 3-16,0 1 9 0,1 0 3 0,-2 1 3 15,5 1 24-15,0 3 5 0,0 1 24 0,3 2-6 0,0-1 9 16,4 6-22-16,-4-1-13 0,4 2-8 15,0-1-57-15,1 5 25 0,2-6-34 0,0 6 1 16,0-4 48-16,0 4-30 0,0-5 5 0,0 0 24 16,5 5-48-16,-4-6 24 0,3 1 17 0,1-2-28 15,0 2 13-15,1-1 13 0,0 0-21 0,4 0 31 16,0 1-8-16,5-2 8 0,-4 1 6 0,8 0-38 16,-3 1 35-16,0-1-35 0,4 2-71 0,-3-1-4 15,3 2-75-15,0 3 10 0,1-4 35 16,-1-3-69-16</inkml:trace>
  <inkml:trace contextRef="#ctx0" brushRef="#br0" timeOffset="110428.55">30625 19403 1383 0,'-6'0'12'16,"-1"-8"23"-16,1 8 23 0,0 0 11 0,0 0-13 15,2 0 4-15,3 0-4 0,-2 0-19 0,3 0 11 16,0 0-29-16,0 0-13 0,0 0 11 0,0 0 1 16,0 8-10-16,0-8 2 0,4 6-6 0,0 3-12 15,1 1 9-15,-1 1 6 0,2 3-12 0,0 2-9 16,-1 3 15-16,5 1-19 0,0 4 20 0,-2 2 6 16,2 0-14-16,-2 0 7 0,2 1 3 0,1 1-5 15,-6 0 10-15,4-1-2 0,-2 1-17 0,2 0 24 16,-3-3-32-16,1-1 7 0,0-1 23 15,-1-3-19-15,-3-1 30 0,1-3-11 0,-1-4-14 16,-2-1 7-16,-1-3-24 0,2-2 10 0,-2-2-4 16,0-4 14-16,0 5 10 0,0-5 1 0,0 0-4 15,0 0-22-15,0 0 16 0,0 0 4 0,0 0-11 16,0 0 16-16,0 0-9 0,0 0-10 0,0 0 11 16,0 0-8-16,0 0 0 0,0 0 7 0,0 0 4 15,0 0-11-15,0 0-1 0,0 0-4 0,0 0 6 16,0 0 6-16,0 0-5 0,0 0-2 0,0 0-5 15,0 0 11-15,0 0 8 0,0 0-8 0,4-5 8 16,0-1-18-16,-2 2 4 0,2-4 9 16,1 0-11-16,-1-2 5 0,2 0 6 0,-1-3 2 0,1 0-2 15,0-2 3-15,-2 1-12 0,5-4-1 0,-3 1 10 16,-1-2 11-16,1-1-14 0,0 0 1 16,0 3 5-16,1-1-7 0,0 4 11 0,2-1-29 15,-2 2-28-15,-1 3-28 0,-2 2-7 0,0 1 27 16,1 2-1-16,-4 5 1 0,-1 0-9 0,0 0-7 15,0 0 14-15,-4 0 29 0,-2 8 14 0,2 1-15 16,-2 4 16-16,0-2 2 0,0 3 6 0,-2-2 26 16,2 2-9-16,0 4-35 0,0-4 53 15,2 4-11-15,-2-3 13 0,2-1 38 0,3-3-63 0,-4 1 11 16,4-3-31-16,-3 0 0 0,4-4 19 0,0 0-17 16,0-5 18-16,4 4-15 0,2-4-9 15,1 6 15-15,1-6 12 0,4 5 9 0,4-5-7 16,0 0-1-16,2 0-24 0,3 0 3 0,0 0 11 15,4 0 7-15,-4 0-9 0,1-9-57 0,3 2-23 16,-4-2-62-16,4 0 0 0,-5-3-7 0,-3-2 7 16,3 1 23-16,-4-4-4 0,-1 1-14 0,-1-2 2 15</inkml:trace>
  <inkml:trace contextRef="#ctx0" brushRef="#br0" timeOffset="110833.51">31229 19598 1137 0,'-5'-4'31'0,"1"4"-5"16,1 0 24-16,-3-5 43 0,-1 5 1 0,1 0 36 15,1 0-16-15,-1 0-52 0,-3 0-8 0,3 0-3 16,-1 9-28-16,-1-3 17 0,2 2-29 0,0-1-32 16,0 2 33-16,-1 0-3 0,1 2-4 15,2 0 0-15,1 4-19 0,0-4 8 0,2 4-5 16,1 2 18-16,0-2-4 0,0 1-19 0,4 0 17 16,2-4-17-16,0 1 18 0,-1-3-3 0,4 0 1 15,-2-2 11-15,3-3-15 0,0-2 10 0,0-3 0 16,1 0-13-16,-1 0 6 0,-2 0 5 0,1-6-5 15,0-3 2-15,1-2 2 0,-5 0 5 0,1-4 5 16,0-3-2-16,1 0-11 0,-4-1-10 0,0-2-4 16,-2-2 17-16,-1 3 3 0,0-4 7 0,0 4-9 15,0 3-10-15,0 2 15 0,0 1-17 16,0 4 9-16,0-1 10 0,0 7-15 0,0-1 12 16,0 5 2-16,0 0-1 0,0 0 11 0,0 0 17 15,0 0-14-15,0 0-5 0,0 0-2 0,0 6-17 16,0-3 8-16,0 3-11 0,0 0 6 0,0 3-19 15,0 1 17-15,5 0 8 0,-1 4-14 0,2 3 21 16,-2-2-14-16,2 2 1 0,1 1 0 0,2 0-9 16,1-1 6-16,-3 0-1 0,3-2-39 0,0 0-52 15,0-4-67-15,3 0-59 0,-3-2-9 0,-1-3-9 16,1-2 21-16,0-4-62 0,0 0 28 16</inkml:trace>
  <inkml:trace contextRef="#ctx0" brushRef="#br0" timeOffset="111251.9">31426 19438 1420 0,'0'0'21'0,"-1"0"24"0,-4 0 26 0,2 0 18 16,1 0-20-16,-3 0-17 0,4 0-12 0,1 0-21 16,-5 6-2-16,5 3-9 0,-1-3-19 0,-2 5 2 15,3 2 3-15,0-2 11 0,0 6 9 0,0 1-12 16,4 2-7-16,1 0 1 0,1 0 1 0,-2 1-2 15,0-1 7-15,-1-2 10 0,1-1-9 0,-1-3 4 16,-1-1-5-16,-1-5-27 0,2 1 25 16,-2-4 9-16,-1 0-8 0,0-5 10 0,0 0-23 15,0 0-1-15,0 0 14 0,0 0 0 0,0-8 3 16,0-1-3-16,0-1-7 0,0-3-1 0,0-1 11 16,0-2 3-16,0 0 5 0,0-2-11 0,0-2-21 15,0 0 24-15,0 2-7 0,0-1-4 0,0 0 20 16,5 3-19-16,-1 1 4 0,2 0 9 0,-2 1-7 15,-1 3 2-15,4 1-7 0,-4 0 5 0,4 3-13 16,-1 0 10-16,-2 2 4 0,2 5-16 0,-3-5 28 16,4 5-14-16,-4 0 2 0,4 0 18 15,-4 0-20-15,3 0 8 0,1 0-9 0,-4 10 1 16,6 4 10-16,-3-3-25 0,2 5 22 0,-1 2-2 16,4-1-66-16,-1 1-40 0,-2-1-81 0,-1-2-105 15,4-1-15-15,-1-1-42 0</inkml:trace>
  <inkml:trace contextRef="#ctx0" brushRef="#br0" timeOffset="111887.27">31667 18978 1431 0,'-5'-8'17'0,"5"8"28"0,0 0 28 15,0 0 15-15,0 0 13 0,0 0-20 0,5 0-7 16,-4 0-17-16,2 0-34 0,1 8-7 0,-1 3-12 16,4 5 0-16,-1 3 6 0,2 4-5 0,4 3-10 15,1 3 3-15,3 3 0 0,3 3-5 0,-3 0-4 16,2 3 0-16,-2-2 10 0,0-1 5 0,0-1 5 16,-2-2-4-16,-2-2-14 0,0-1 2 0,-2-5 5 15,0-1 6-15,-2-3 9 0,0-5-12 0,-4-1-6 16,0-5 6-16,0 0-5 0,-4-4 9 0,2-5 6 15,-2 0-18-15,0 0 8 0,0 0 12 0,-6 0-11 16,0-8 11-16,2-3-7 0,-4-4-8 0,0-4 3 16,-2-6 16-16,-3-5-23 0,2-1 6 0,-4-4-1 15,0-3-9-15,4-2 14 0,0 4 2 16,1 0 0-16,2 2-10 0,1 2 0 0,4-1-5 16,-1 7-4-16,4 0 9 0,0 2 3 0,0 0-13 15,0 2 22-15,4 2-8 0,2 1-10 0,0 0 19 16,0 4-20-16,0 1-6 0,-1-1 25 0,2 6-6 15,1-2-10-15,-2 5 20 0,-1 2-22 0,0-1 6 16,-3 5 2-16,1 0-1 0,0 0 5 0,-1 0 2 16,2 0 16-16,0 8-24 0,-1 2 18 0,2-1-19 15,0 4 7-15,2 1 19 0,-4 1-17 0,2 4 6 16,-3-2-11-16,0 2 3 0,1 1-9 0,-3-1 19 16,0-3-12-16,0-1 9 0,-7-2-2 0,1 0-45 15,0-3-28-15,0-1-64 0,2-2-23 0,0-7-16 16,1 0-30-16,-2 7-12 0,3-7-27 15,0 0 22-15,-1 0-28 0</inkml:trace>
  <inkml:trace contextRef="#ctx0" brushRef="#br0" timeOffset="112173.74">32051 18747 1421 0,'0'0'55'0,"0"0"18"0,0 0 8 16,0 0 14-16,-2 3-35 0,2 5-4 0,-5-2-2 16,2 0-10-16,1 3-19 0,2 2-22 0,-2-1 3 15,2 2 0-15,0 3 0 0,0 2 3 0,6 2-3 16,0 2-7-16,4 3-4 0,-3-2 15 0,2 4-3 16,3-2-1-16,-2 4-4 0,4-2-1 0,-2 0-11 15,2-2 3-15,3 2 15 0,-6 3-2 0,4-6 4 16,0 0-2-16,-3-1-8 0,0-2-2 0,0-1-2 15,-1-1 5-15,-1-3-33 0,0-4-55 0,-5 2-91 16,1-4-24-16,-1-9-29 0,0 0 9 0,-3 0-25 16,1 0-59-16</inkml:trace>
  <inkml:trace contextRef="#ctx0" brushRef="#br0" timeOffset="112620.56">32043 18770 1331 0,'-2'0'-3'0,"0"0"47"0,-3 0 31 16,4 0 30-16,-1 0 18 0,1 0-46 0,1 0-22 15,-3 0-27-15,3 0-19 0,0 0-1 0,0 7-10 16,4-1-10-16,-1 1 7 0,2 2-8 0,0 1 20 16,2 1-9-16,3 4 5 0,-1-1 20 0,6 1-35 15,-3 3 29-15,2-1-7 0,0-1-15 16,0-2-3-16,2 0 8 0,-2-3-13 0,0-1 5 15,0-1 19-15,-2-2-25 0,0-2 13 0,0-5 4 16,2 0 12-16,-4 0-3 0,0 0-9 0,1 0 7 16,0 0-12-16,-2-6 5 0,0-5 13 0,-1-3-19 15,1-1 14-15,-4-3 3 0,1-2-23 0,0-1 18 16,-2-4-29-16,-2 1 12 0,1-2 12 0,-3 5 3 16,1 0 8-16,-1 0-18 0,0 3 5 0,0 3-1 15,0 1-5-15,0 3 15 0,0 2-16 0,0 3-13 16,0 2 10-16,0 4 10 0,0-5 36 15,0 5 8-15,0 0 2 0,0 0 2 0,0 0-24 0,0 0-14 16,0 0 14-16,2 0-17 0,0 0-10 16,3 7 13-16,-4 1-3 0,3 1-10 0,1 0 1 15,1 2 6-15,-1 4-11 0,3 3 4 0,2 4 15 16,3 2-23-16,-2 2 12 0,1 3-4 0,1 0 2 16,0 2 10-16,0 0-2 0,-2-1 5 0,4 0-3 15,0 1-30-15,0-2-105 0,-4 1-143 0,5 1-152 16,0-2-107-16</inkml:trace>
  <inkml:trace contextRef="#ctx0" brushRef="#br0" timeOffset="113646.13">31028 21059 1555 0,'-10'11'-4'0,"4"-3"-12"0,2-4 1 0,4-4 0 0,0 0 19 15,9-11 6-15,5-3-7 0,3-5-2 0,5-3-12 16,7-5-3-16,-2-2 4 0,8-3-8 16,1-5 6-16,6-5 2 0,-1 2 13 0,6-3 9 15,0-4-12-15,5-3 12 0,4 0-2 0,3-3 8 16,0-3 8-16,6-5-12 0,-1 0-5 0,4-3-2 16,2-2-10-16,2-3 3 0,-3-2-3 15,2 1-1-15,-1 4 27 0,0-1 3 0,-6 6-4 0,0 4 12 16,-4 1-69-16,-2 9-52 0,-3 3-42 0,-8 7-80 15,-1 4-22-15,-4 8-24 0,-1 4-24 0</inkml:trace>
  <inkml:trace contextRef="#ctx0" brushRef="#br0" timeOffset="113964.32">31899 20757 1882 0,'-32'30'1'0,"8"-8"-1"16,3-4-4-16,6-7-3 0,5-11 1 0,10 0-7 16,0-9 7-16,10-11 10 0,5-2-4 0,6-11 5 15,5-6 5-15,5-7-12 0,5-9 8 0,7-5 17 16,3-10-26-16,4-2 14 0,4-7-19 0,2-6-1 16,6-6 26-16,5-3-32 0,0-1-72 0,3-5-105 15,4 1-131-15,3 4-139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19:21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10196 4778 685 0,'-7'0'1'15,"1"0"-5"-15,-1 0 25 0,1 0-26 0,3 0-3 16,0 0 19-16,2-14-3 0,-2 14 12 0,1 0 43 16,-2 0-12-16,0-15-21 0,2 15 22 15,-2 0-43-15,0 0 30 0,1-15-2 0,0 15-1 16,0 0 25-16,-1 0-43 0,1 0 9 0,1 0 22 16,-2 0-49-16,4 0 20 0,-1 0 0 0,-2 0-18 15,3 0 8-15,0 0-14 0,0 0 3 0,0 0-24 16,0 0 14-16,0 0 17 0,4 0-29 0,-1 0 27 15,-2 0 4-15,1 0-6 0,1 0 25 0,-2 0-22 16,3 0-3-16,-2 0 5 0,1 0-17 16,0 0 2-16,0 0 8 0,1 18-7 0,-1-18 7 0,1 14 10 15,-1-14-10-15,-2 0-5 0,1 18 15 0,2-18-25 16,-1 0 7-16,0 0-25 0,0 0-12 0,-2 0 42 16,4 0-45-16,-1 0 42 0,-1 0 10 15,5 0-10-15,0 0 49 0,5 0-26 0,1 0-7 16,3 0 10-16,5-23-20 0,4-4 8 0,7-8 13 15,3-8-35-15,3-4 17 0,7-8 2 0,3-3-19 16,0-3 49-16,3-3-42 0,0 3 35 0,1 1 5 16,-4 4-88-16,0 4-32 0,-3 9-131 0,-4 4-108 15</inkml:trace>
  <inkml:trace contextRef="#ctx0" brushRef="#br0" timeOffset="39911.01">10284 15530 565 0,'0'0'-16'0,"0"0"17"16,0 0-23-16,0 0 21 0,0 0 4 0,0 0 25 16,0 0 27-16,0 0 12 0,0 0 17 0,0 0-44 15,0 0-7-15,0 0-8 0,0 0 6 0,0 0 11 16,0 0 8-16,0 0-51 0,0 0-2 0,0 0-9 15,0 0-27-15,0 0 58 0,0 0-11 0,0 0-25 16,0 0 44-16,0 0-35 0,4 0 4 0,0 0 4 16,-2 0 3-16,2 15-12 0,-1 3 7 0,3 2 27 15,0-3-32-15,-1 3 14 0,1 4-10 16,4-2-6-16,-4-1-15 0,3 2 30 0,-2-8 15 16,0 5-18-16,0-9 37 0,-1-11-18 0,0 15-36 15,1-15 7-15,-4 0-5 0,1 0-13 0,1 0 33 16,0 0 39-16,1 0 29 0,3 0 19 0,-2 0 9 15,7-15-18-15,1-1-42 0,2-9 16 0,-1-5-25 16,4-9 4-16,0-1-4 0,-1-5-31 0,3-6-5 16,-2-4-15-16,1 0 14 0,-2-4 10 0,3 8 1 15,-2-2 2-15,0 3-8 0,-3 4 6 0,4 5-52 16,-4 6-52-16,2 6-73 0,-2 4-74 16,2 8-66-16,1 4 1 0</inkml:trace>
  <inkml:trace contextRef="#ctx0" brushRef="#br0" timeOffset="43462.98">17978 2800 871 0,'-14'-9'-4'0,"1"9"29"15,-2 0 3-15,1-10 11 0,0 10-1 16,2-11 11-16,0 11 7 0,-2-10-17 0,3 10 13 16,-4-14-22-16,4 5 1 0,-4 1 22 0,4 8-3 15,-2-12-6-15,0 5 13 0,-2 7-3 0,-1-11-11 16,1 11 8-16,0-9-13 0,-1 1 0 0,-2 8-4 15,0-8-12-15,1 8-11 0,-2-9-3 0,3 9 8 16,-4-9-10-16,4 3 17 0,-2 6-13 16,-2-9-18-16,2 0 8 0,-5 3-1 0,3-2 1 15,-3 0 14-15,-1 1 8 0,0-1-25 0,-3 1 10 16,1 1-12-16,0 6 0 0,0-10 5 0,-1 10-4 16,1 0 14-16,-3 0-13 0,2 0 8 0,-1 0 1 15,0 0 1-15,-3 0 10 0,1 11-10 0,-2 1-10 16,1 2 12-16,-1 2-11 0,-4 0 4 0,-3 5 2 15,2 2 2-15,-4 1 4 0,2 3 6 0,-4 1-5 16,1 0-14-16,-1 1-18 0,-2 1 2 0,3-2 5 16,-2-1-4-16,6 1 28 0,-2-3-7 0,2-1 3 15,1 0 13-15,1 0-23 0,1-2-7 0,5-2 8 16,3-2-8-16,-2 2 2 0,6-5 5 0,-2 3-2 16,1-2 8-16,1 0 4 0,3 0 0 15,-5-1 0-15,5 3-10 0,-2-4 4 0,2 3 0 0,0-2-17 16,3 5 1-16,-4-2 1 0,1-1 10 0,2 4 7 15,0-2 3-15,0 2-2 0,0 1 3 16,0-1 4-16,2 4-6 0,0 0 5 0,0 1-5 16,2 0 5-16,0 1-8 0,0 1-12 0,1 2 12 15,2-1-5-15,1 4 19 0,2 0 7 0,1-1-4 16,0 5-24-16,5 2-7 0,-2 1-4 0,4 4-21 16,0-1 42-16,0 1-22 0,4 5 18 0,2-4-5 15,0 1-13-15,3-1 20 0,-2-2-4 0,7-1 19 16,-2-1-1-16,2-3-7 0,4 0-21 0,0-1 2 15,0-2-9-15,5 0 8 0,-2-3 27 0,4 0-2 16,1-2-10-16,0-2 16 0,1-1-16 16,3-2-13-16,0 1 22 0,2-3-12 0,4 0-8 15,-1 1 27-15,2-4-15 0,5 3 0 0,0 0-5 16,4-1-15-16,0 0 8 0,2-1 5 0,6 2 7 16,-2-1-14-16,0-1-1 0,3-1-10 0,-2 2 11 15,2-5 23-15,-1 1-4 0,0-2-7 0,-2-4-4 16,2 0-14-16,2-1-2 0,-3-2 20 0,3-9-6 15,3 12-8-15,0-12 24 0,3 0-16 0,3 9 5 16,-1-9 12-16,5 0-22 0,-2 0 2 0,3 0 5 16,-1 0-3-16,0 0 14 0,-1 0-8 0,2 0 0 15,-2-16 9-15,-2 2-14 0,2 0 17 0,0-1-1 16,4 0-16-16,-2 4-6 0,4-1 15 0,4 0-5 16,1 12 8-16,0-11 8 0,4 11-15 15,0-11 4-15,-1 11 2 0,2 0-6 0,2 0-9 16,2 0 13-16,0 0-15 0,0 0 8 0,3 0-3 15,1 15 7-15,0-4-7 0,2 3 0 0,1-2 31 16,0 2-26-16,2-2 0 0,-2 2 0 0,1 1-15 16,0 0 18-16,0 1 10 0,-2 2-4 0,4-3 5 15,-2 0-16-15,1 1 25 0,-5-4 3 0,-1 0-11 16,0-1 11-16,-3-11-28 0,0 9 2 0,0-9 14 16,-5 0-23-16,4 0 23 0,-1 0-4 0,-1 0-9 15,2 0 11-15,-4-9-2 0,1-5-5 16,-2-3 6-16,-1-3-10 0,-1-4-6 0,-2 0 18 15,-2-7-19-15,2-1 15 0,-1-6 10 0,-4 1-16 16,1-1 9-16,1-3-5 0,-3 1-21 0,-3 1 12 16,-3-2-12-16,1 2 0 0,-5 4 15 0,-2 0-17 15,-4 0 6-15,-4 5 12 0,-3 1-8 0,2 3 7 16,-4 1 6-16,2 4-9 0,-3 3 0 0,0 2 0 16,0 1 5-16,-2 3-10 0,0-2 14 0,0 5-8 15,0 1-10-15,-5 1 13 0,2 7-14 0,-3 0 17 16,-2-6 12-16,0 6-13 0,-4 0-7 0,0 0 8 15,-2 0-16-15,0 0 9 0,-2 0-7 0,0 0 7 16,-2 0 0-16,0 0 1 0,0-10 18 0,-4 1-16 16,4 9-7-16,-2-10 11 0,0-1-7 15,-1 2 1-15,0-5 15 0,1 2-30 0,1-3 21 0,-4-2 0 16,4-2-4-16,-2-5 23 0,0-2-23 16,0-4-9-16,1-2 6 0,1-5-9 0,-3-4 15 15,1-2 8-15,0-4 0 0,-2-2-5 0,1 0 0 16,-2 2-9-16,0-5-2 0,0 5 18 0,-2-2-14 15,-4 4-5-15,2 0 0 0,-3 4-4 0,-1-2 11 16,-5 1 3-16,3 1 11 0,-2 2 1 0,-2-2-2 16,0 0-5-16,0 0-2 0,-2-2-2 0,0-1-2 15,-2-5 10-15,-2 0-8 0,0-1-3 16,0-2-16-16,-6-2 10 0,0 1-14 0,1 1 10 16,-1 2 24-16,-3 4-3 0,-2 2 18 0,-1 4-12 15,-2 2-7-15,-2 6-6 0,-4 2-2 0,-5 4-2 16,-1 3-10-16,-4 2-3 0,-2 2-2 0,-4 4 10 15,-1 3-1-15,-4 1-1 0,-3 3 6 0,-2 2-8 16,-4-3 0-16,-1 6 5 0,-6 3-11 0,1-6 10 16,-4 6 2-16,-4-3-2 0,2 0 3 0,-4-2-3 15,1 5-2-15,-2-4-4 0,-1 4 12 0,0 0-6 16,0-5 5-16,-2 5-4 0,-1 0-7 0,-2 0 2 16,-1 0 4-16,-2 0 9 0,-5 8-5 15,0-1 7-15,-4 2-4 0,-7 1-8 0,0 0 2 16,-3 6-5-16,-3-1-6 0,-5 3 3 0,-1 2 10 15,1 0-6-15,-8 0 12 0,1 1-2 0,-2 2-15 16,-2-2 21-16,0-1-20 0,-2-3 2 0,3-2 12 16,-1 0-21-16,5-3 11 0,-1-1 18 0,2-2-18 15,-3 2 7-15,3-3-3 0,-2 4-23 0,1-1 8 16,-4 1-18-16,1 1 3 0,-2 1-5 0,-4 0-19 16,-2 2 3-16,-6 0-23 0,-1-1-1 0,-4 0-17 15,-2 3 6-15,-4 0-10 0,-1 1-35 0,-5 1 25 16,2 2-53-16,-3 5-29 0,0-1 15 0,-1 3-17 15,1 2-62-15</inkml:trace>
  <inkml:trace contextRef="#ctx0" brushRef="#br0" timeOffset="56027.21">23531 13828 507 0,'-6'0'-5'0,"2"0"13"0,-2 0-2 16,4 0-25-16,-3 0 13 0,2 0-38 0,1 0 37 16,2 0 16-16,-2 0 19 0,0 0 2 0,-2 0-47 15,4 0 24-15,-3 0-37 0,3 0 22 0,0 0 9 16,0 0 6-16,0 0-7 0,0 0 1 0,0 0-1 16,0 0-4-16,0 0 15 0,0 0-4 15,0-11-2-15,0 11-11 0,0 0-12 0,0 0 29 16,0 0-29-16,0 0 35 0,0 0 22 0,0 0-15 15,0 0 26-15,0 0-11 0,0 0-13 0,-3 0 8 16,1 0-8-16,-3 0 21 0,4-9-5 0,-1 9-17 16,0 0 10-16,-3 0-3 0,4 0 3 0,-1 0 26 15,-1 0 2-15,0 0-49 0,1 0-11 0,0 0 10 16,-1 0-1-16,0 0-2 0,1 0 30 0,-3 0-31 16,5 0-16-16,-1 0-4 0,-1 0 20 0,0 0-13 15,2 0 40-15,-2 0-26 0,-1 0-35 0,3 0 15 16,-1 0-5-16,1 13 34 0,0-2-14 15,0 1-2-15,0 1-6 0,4 1-8 0,0 1 29 16,-1-2-4-16,0 2-25 0,1-2 13 0,-1-4-10 16,0-9-15-16,-1 11 26 0,0-11-17 0,1 0 5 15,0 13 22-15,-1-13-38 0,-1 0 39 0,2 0-22 16,-1 0 3-16,0 0 22 0,1 0-37 0,0 0 38 16,-1 0-19-16,0 0 10 0,1 0 12 0,4 0-22 15,-1 0 13-15,0 0-5 0,1-13 7 0,3 2-8 16,1 2-27-16,3-5 10 0,0 0 5 0,4-2 14 15,-2 0 24-15,2 0-10 0,2-3-22 0,2 1 12 16,2-3-17-16,-2-1 10 0,2-2 1 16,2 2-14-16,0-2 36 0,2 0-26 0,0 4 29 15,-2-2-20-15,0 2-17 0,0 1 44 0,-4 5-66 0,2 2-47 16,-3 12-47-16,0-10-125 0,-1 10-58 16</inkml:trace>
  <inkml:trace contextRef="#ctx0" brushRef="#br0" timeOffset="60436.38">31982 2526 912 0,'-7'-10'0'0,"-1"4"14"16,-1-2-4-16,0 2-6 0,1 2 11 0,2 4 9 15,-2-6 32-15,-2 2 14 0,2 4-19 0,-1-10 5 16,0 8-6-16,1-5 9 0,-1 7 14 0,-1-5-4 16,6-1 1-16,-8 1-17 0,7 5-2 0,-5-6 7 15,-1 3-24-15,1 3 4 0,-1-6 2 0,-4 6-20 16,4-3 7-16,-4 0 26 0,0 3 2 0,0-5-13 16,-1 5 11-16,-1-4-19 0,1 4-15 15,-3-2 10-15,2 2-12 0,-2 0-19 0,-2-3 18 16,1 3-9-16,-5 0-7 0,4-6 11 0,-3 6-7 0,0-2-6 15,-1-1 7-15,2 3 4 0,-1-5-12 16,-1 1 7-16,2 0-6 0,-1 4-11 0,-1-6 3 16,-1 4 11-16,3 2-5 0,-3-3 15 0,2 3-3 15,-5 0-10-15,2 0 6 0,-4 0-15 0,1 0 10 16,-2 0-7-16,2 0 0 0,-6 5 19 0,3 4-16 16,-3-3 8-16,-3 3 3 0,1 0-13 0,1 2 1 15,-3-1 11-15,-1 1-3 0,4 0 3 0,-4 3 4 16,1-1-6-16,3-2-1 0,-2 0-17 15,3 3 14-15,2-2-2 0,-2 0 0 0,5-1 16 0,0-1-11 16,1 0-4-16,3 0 5 0,-2-1-13 16,2-1 10-16,1 0 5 0,0 1-3 0,0-2 2 15,1 4 3-15,-1-2-14 0,0 0 4 0,0 2 0 16,2 2-9-16,-2-2 16 0,-1 3-7 0,1 0 9 16,0 0 2-16,-1 2-10 0,3 1 0 0,3 0 8 15,-2 1-5-15,3-1 11 0,2-1-3 0,2 0-13 16,-1-1 5-16,6-1-15 0,-4-2 12 0,5 3-6 15,-1 1-2-15,1-1 6 0,0 3 0 0,4-1 6 16,-2 3-9-16,4 0 12 0,-2 4-16 0,2-1 3 16,1 0 17-16,2 3-19 0,1-2 17 0,0 4 4 15,0-2-26-15,4 2 22 0,0-1-12 0,2-2-7 16,0 3 17-16,2-1-7 0,0 1 5 0,0-2 2 16,2 1 1-16,2 1-11 0,0-1 6 15,-2 2-8-15,1-3 0 0,4 3 17 0,-1 0 2 16,0-3 1-16,1 3-4 0,-1-2-15 0,3 0-11 15,1 0 22-15,0-1-1 0,0-2 0 0,0 2 7 16,1-2-7-16,2-1-13 0,-1-1 2 0,1-1-4 16,1-1 2-16,-1 0 21 0,1 1-3 0,2-1-4 15,-2-2-2-15,3 2-9 0,-4-2 1 16,5-1-1-16,-1 1 3 0,-2-2 4 0,3 0 2 0,-2-2 10 16,4 2-9-16,-2-2 0 0,2 0 3 0,3 1-15 15,0-2-1-15,1 2 0 0,3-1 2 0,1-1 16 16,1 2-6-16,3-2 16 0,1 1-15 15,1-4-8-15,1 4 16 0,2-3-12 0,1-2 3 0,0 0 2 16,-3-3-12-16,3 3-8 0,0-2 12 16,-4-3-5-16,0 5 11 0,1-4 9 0,-4 2-15 15,4-2 5-15,-4 4-5 0,2-3 3 0,-4 2 3 16,3-1-1-16,1 2 1 0,-1-2-5 0,-1 2 6 16,1 0 8-16,2 1-9 0,3 0 5 0,-2 0 0 15,2 1-12-15,-3-2 4 0,2 1-3 0,0-2-2 16,-3 0 10-16,4 0 3 0,-3-8-5 0,0 9 9 15,1-9-10-15,-2 7 1 0,1-7 4 0,-3 0-8 16,4 0-6-16,-2 0 8 0,0 0 5 0,1 0-15 16,0 0 11-16,0 0 4 0,3 0-18 15,1 0 21-15,1 0 3 0,1 0-15 0,2-7 4 16,1 7 5-16,1-8-5 0,4 8-11 0,-3-4 7 16,3 4-6-16,1 0 0 0,-4-6 18 0,3 6-5 15,0 0 1-15,-1 0-8 0,-2 0 7 0,-1 0 0 16,5 0-5-16,-6 0 5 0,4 0-12 0,-1 0 9 15,3 0 14-15,-1 0-17 0,1 0 1 0,-1 0 10 16,2 6-9-16,0-6 8 0,-3 4-10 0,4-4-16 16,-3 8 2-16,1-8 16 0,-2 0 1 0,-1 0 3 15,2 6 7-15,-2-6 0 0,0 0-6 0,3 0 2 16,-1 0-10-16,-1 0-17 0,4 0 18 16,-2 0-10-16,0 0 20 0,0 0-8 0,4-9 11 15,-4 4 2-15,1-1-16 0,-2-3 20 0,1 4-14 16,-1-2-1-16,-4-1-15 0,0 2 20 0,-1-3-6 15,0 3-6-15,-4-2 18 0,1-1-25 0,1 2 2 16,-1-3 5-16,2 0-5 0,-1 2 12 0,2-3-2 16,-3 4 7-16,2-2-3 0,-2 1 2 0,-3-1-16 15,1 1 7-15,2 2 10 0,-8 0-19 0,3 1 21 16,1-2-7-16,-1 2-15 0,-4 3 17 0,-2-2 1 16,1 1-3-16,-2 0 8 0,0 0-13 0,-5 2-1 15,1-1-4-15,-2 0 2 0,1 2 6 16,-4-1 3-16,2-2-5 0,-2 1 2 0,1 2 3 15,0-1-2-15,0-2 5 0,2 3-2 0,0 0-9 16,-2 0 6-16,2 0-8 0,0 0-3 0,-2 0 9 16,2 0-4-16,-1 0 7 0,-3 0 6 0,0 0-5 15,0 0-7-15,0 4 13 0,-2-1-16 0,-1 0-6 16,2-1 16-16,1 1-12 0,-1 0 8 0,0 1 8 16,1-2-12-16,0 0 5 0,-4 2 2 0,3-1-8 15,-3-1 9-15,3 1-8 0,-4-1 4 0,4 0 14 16,-1 0-17-16,-1-2 1 0,2 3 8 0,-1-1-22 15,2-2 12-15,-3 0 7 0,3 0-7 16,0 0 0-16,3 0-2 0,-3 0-5 0,1-5 12 16,2 3 9-16,-1 0-12 0,2-3 17 0,0 5-19 15,0-5 0-15,2 1 15 0,1 2-24 0,2-2 17 16,-3-1-8-16,-1 2-6 0,4 0 9 0,-1-2-9 16,-2 1 11-16,0 2 3 0,0-2-5 0,-2-1-4 15,0 3 2-15,0-2-4 0,-2 1 9 0,-2-2 1 16,0 1-1-16,1-1 3 0,-4 2-6 0,-1-1-6 15,0-1 6-15,-1 3-6 0,-2-2 12 0,-2 1 2 16,-2 1-13-16,1 2 11 0,-1-3-9 0,-4 3 1 16,4-1 11-16,-5 1-8 0,-1 0 2 0,1-1-4 15,2 1 0-15,-1-2 0 0,-1 0-2 0,0 2 2 16,1-3 3-16,-1 2 3 0,5-4 2 0,-4 3 1 16,5-2 1-16,-1-2-16 0,0 1 6 15,1 0 4-15,2-2-14 0,-1 1 18 0,0 0 1 16,1-2-2-16,-1 1 8 0,0-1-2 0,2 2-14 15,-2-3 10-15,2 1-1 0,0-1-5 0,-1-2 6 16,4 2-5-16,-3-3-2 0,2 1 8 0,-3-1 0 16,0 1-3-16,-2-2 48 0,0 2-56 0,-1-3 53 15,-1 2-4-15,-1-2-52 0,0 2 61 0,0 0-55 16,1-2-2-16,1 2 18 0,1-2-23 0,-2 2 7 16,2-2 4-16,0 4-11 0,-2-1 6 0,2-3-1 15,-3 4-3-15,1 0-7 0,1-3 9 16,-1 2-3-16,-1-3 7 0,0-1 5 0,-1 0-19 15,2 1 21-15,-2 0-14 0,2-1 1 0,-1 3 13 16,0-2-25-16,-2 0 6 0,1 1 2 0,1 2 2 16,-3-1 17-16,-3 1-9 0,2 0 2 0,-2 2 6 15,-1 0-22-15,1-3 12 0,-1 3-3 0,0 1-1 16,2-4 6-16,-2 1-9 0,1 1 6 0,-1-1-3 16,1 1 4-16,-1-3 9 0,0 2-2 0,0 1-7 15,-1-1 5-15,4-1 9 0,-3 1-16 16,-1 0 11-16,0-1-2 0,1 0-12 0,-2 1 3 0,0-1 4 15,-1 0-2-15,1 0-5 0,1 1 23 0,-1-1-18 16,-2-1-7-16,2 0 11 0,-3 2-12 16,2-3 7-16,-1 1 5 0,-1 1 5 0,2-2-4 0,-3 0 10 15,1-1 4-15,-1-2-1 0,0 3-12 16,0-2-3-16,0-1 4 0,0 3-10 0,0-4 4 16,-4 5 16-16,1-2-12 0,-1 1-12 0,0-1 26 15,-1 0-19-15,-2 3 5 0,1-3 10 0,-2 1-6 16,0 0 0-16,-2 0 2 0,-3 1 3 0,3-1-2 15,-1 0-6-15,-1 0-12 0,-2 1 6 0,-1 2-9 16,4-4 0-16,-5 3 15 0,0-2-21 0,2 3 8 16,-2-4 12-16,1-1-6 0,0 0 18 0,-1-1-10 15,0 2-6-15,1 1-3 0,0-1-15 0,-1 2 13 16,-3 0-11-16,3-1-2 0,-1 2 14 16,1-2-4-16,-3 3 4 0,3-3 15 0,-1 3-17 15,-2-3 8-15,3 3-4 0,-2 1-7 0,2-1 6 16,-1-1-12-16,1 1 11 0,-4 2 4 0,4-2-5 15,-5 2 3-15,1-2 1 0,3 4-10 0,-3-2 5 16,0 1 14-16,-1-1-16 0,1 1 15 0,3 1 5 16,-3-1-19-16,1 0 18 0,-1 1-21 0,3-1 1 15,-4 2 17-15,3 0-15 0,0 0 20 0,-2-2-10 16,3 3-8-16,-3-2 10 0,1 1-11 0,-1 0 10 16,2 1 2-16,0-3-4 0,0 1 5 0,-2 2 3 15,2-2-9-15,-1-1 4 0,-1 2-2 0,1-3-7 16,2 3 3-16,-4-3-4 0,3-2 11 0,-2 2-11 15,2-2 9-15,-2 2 1 0,3-2-9 0,-3 0 22 16,-1-2-12-16,3 2 5 0,-4 1 1 16,0 0-38-16,-2 1 44 0,0 0-15 0,-2-2-39 15,0 4 40-15,0-1-40 0,-4 2 8 0,2-3 39 16,-2 3-12-16,-5 0-2 0,4 1 12 0,0 1-6 16,-5-1 7-16,0 2 8 0,0 1-19 0,3 1 0 15,-3-2 5-15,0 3-7 0,0-2 13 0,1-1 3 16,2 3-14-16,-1-2 7 0,-2-2-2 0,0 1-3 15,0 0 5-15,0-1-7 0,-5 0-1 16,4 0 6-16,-5 1 8 0,0 0-1 0,-3 1 1 16,4-1-7-16,-4 2-8 0,2 0 5 0,-3-1-1 0,-1 2 8 15,0 0-6-15,1 0 2 0,-3 0 1 16,1 4-2-16,2 1 0 0,-2-2 4 0,4-2-3 16,2 1-8-16,0 2 8 0,0-2 0 0,4 1-8 15,0 0 7-15,-2-1 5 0,1-1-10 0,-2 2 5 16,3-3-3-16,-4 0-4 0,-2 2 9 0,3-2 1 15,-7 0 4-15,1 0-2 0,-1 0-16 0,0-2 7 16,-5-2 5-16,6-1-9 0,-5 0 5 0,1 1 4 16,0-2-4-16,3-1-3 0,2-1 8 0,0 1-11 15,4-2 7-15,-3 0 3 0,8 3-1 0,-4-3-3 16,4 0-6-16,-2 2 7 0,2 0-5 0,0-1-1 16,0 2 3-16,-2-1 5 0,2 2 1 15,-1-1 5-15,-1 4 0 0,3-1-7 0,-1-1-5 16,-4 4 2-16,1 0-1 0,2 0-2 0,-2 0 7 15,0 0 2-15,1 0-12 0,-2 7 2 0,5-1 4 16,0-1-12-16,0 0 18 0,5-1-2 0,-2 1-12 16,-1 1 21-16,6-3-22 0,0 0 8 0,1 2 1 15,-2-1-8-15,2 1 14 0,2-1-3 0,-1-2-1 16,0 3-1-16,0-1 3 0,-2 1-8 0,2 0 4 16,-3-1-6-16,-4 3-3 0,4-2 11 15,-6 1-3-15,1 1 12 0,-4 0-15 0,-1-1 6 0,0 2-3 16,-1-1-6-16,0 2 14 0,-4-1-13 0,1-2 8 15,2 0-3-15,-1 2-5 0,0-3 0 16,-3-3 2-16,3 3-11 0,1-2 12 0,-1-3-12 16,0 0 3-16,0 0-13 0,-2 0-5 0,0 0 7 15,-2 0-6-15,-3 0 7 0,2 0 4 0,-4 0-5 16,-2 0-10-16,-3 0 3 0,-2 0-29 0,-1 0-10 16,0 0-24-16,-2 6-27 0,3 5-24 0,-3-2-13 15,0 2-24-15,2 2-30 0,-2 2 6 0,-1 2-75 16</inkml:trace>
  <inkml:trace contextRef="#ctx0" brushRef="#br0" timeOffset="71571.14">30342 10441 501 0,'-4'11'23'0,"0"0"-9"0,1-11 19 16,-2 13-32-16,-1-5-32 0,2-8 42 0,3 12-31 15,-4-12 57-15,1 8-8 0,0-8-12 0,1 0-5 16,0 0 13-16,1 11 31 0,-2-11-37 0,3 0 42 16,1 0-43-16,-3 0 0 0,1 0 14 0,0 12-44 15,2-12-3-15,-2 0 11 0,2 0-6 0,0 0 8 16,0 0 47-16,0 0-32 0,0 0-1 16,0 0 25-16,0 0-11 0,0 0 7 0,0 0 12 15,0 0-21-15,0 0-14 0,0 0 16 0,0 0 20 16,0 0 21-16,0 0-35 0,0 0-10 0,0 0-6 15,0 0-29-15,0 0 21 0,0 0-2 0,0 0-22 16,0 0 9-16,0 0 13 0,0 0-2 0,0 0 1 16,0 0-16-16,0 0 4 0,0 0 10 0,0 0-21 15,0 0 53-15,0 0-38 0,0 0-24 0,0 0 38 16,0 0-20-16,0 0 9 0,0 0 3 0,0 0 13 16,0 0-25-16,0 0-11 0,0 0 43 15,0 0-30-15,0 0 13 0,0 0 3 0,0 0-26 0,4 0 16 16,1 0-3-16,-5-12 5 0,1 12 5 15,1-11-49-15,0 11-24 0,0 0 20 0,1-11 5 0,-2 11-12 16,4-9 45-16,-4 9-37 0,1 0 1 16,2-12 20-16,-1 12-5 0,0-6 9 0,1 6-25 15,0-10 35-15,1 10-3 0,0-8 7 0,0 8-10 16,-4-10 14-16,3 10-49 0,1-10 46 0,-2 10 22 16,-1 0-35-16,3-11 60 0,-4 11-55 0,-1 0 14 15,2-6 31-15,-2 6-2 0,3 0 29 0,-3 0-6 16,0 0-16-16,0 0-17 0,0 0 4 0,0 0-11 15,-5 0-2-15,4 0 6 0,-4 0 1 0,3 0 8 16,0 0-20-16,1 0 4 0,-4 0 17 16,3 0 1-16,0 0 6 0,1 0-18 0,-2 0-23 0,1 0 7 15,0 0 39-15,2 0-19 0,-2 0 6 16,1 0-17-16,1 0-48 0,0 0 63 0,-5 0-27 16,5 0-29-16,0 0 47 0,0 0-23 0,0 0 3 15,0 0 12-15,0 0-10 0,0 0-3 0,0 0 16 16,0 0 37-16,0 0-34 0,0 0 15 0,0 0 4 15,0 0-10-15,0 0-15 0,0 0-7 0,0 0-5 16,0 0-12-16,0 0 48 0,0 0-38 0,0 0-4 16,0 0 9-16,0 0-8 0,0 0 17 0,0 0 0 15,0 0 0-15,0 0-8 0,0 0 5 0,0 0-1 16,0 0 3-16,0 0-15 0,0 0 8 0,0 0 5 16,0 0-11-16,0 0 1 0,0 0 7 15,-4 0-1-15,4-12-3 0,-2 12 4 0,0 0 4 0,2 0-1 16,-2 0-5-16,2 0 10 0,-1 0-18 15,-2-11 3-15,1 11 30 0,0 0-14 0,0 0 10 16,1 0-4-16,-2 0-29 0,1-9 21 0,1 9-6 16,-2 0-6-16,1 0 27 0,-2 0-3 0,4-8-18 15,-1 8 22-15,-2 0-21 0,1 0 1 0,0 0 21 16,0-7-22-16,1 7 17 0,1 0-2 0,-5 0-9 16,3-11 23-16,0 11-35 0,1 0 6 0,-4 0 5 15,4-9 5-15,-4 9 27 0,1 0-20 16,3 0-2-16,-4-11-20 0,1 11 2 0,3 0 15 15,-6 0-5-15,5-6-14 0,-2 6 9 0,2 0-14 16,-2 0 9-16,0-9 5 0,2 9-26 0,1 0 31 16,-4 0-25-16,1 0 8 0,3-9 16 0,-4 9-25 15,3 0 23-15,0 0 9 0,-4 0-14 0,5-8 17 16,-4 8-20-16,3 0-7 0,-1 0 8 0,0 0-25 16,1 0 34-16,-2 0-1 0,3-9-3 0,-4 9 27 15,3 0-33-15,-2 0-1 0,0-9 3 0,3 9-7 16,-6 0-6-16,4 0 15 0,-2-9 3 0,1 9-14 15,-2-8 15-15,2 8-20 0,-2 0 7 0,2-8 1 16,0 8 18-16,-4 0-3 0,1-10-15 16,3 10 18-16,-3 0-16 0,1-9 24 0,0 9 11 15,0 0-4-15,-2-8 6 0,2 8-18 0,-1 0-4 16,0-8-21-16,-1 8 5 0,-2 0-11 0,2-9 11 16,0 9 24-16,-2 0-15 0,2 0 1 0,-2 0-2 15,0-8-2-15,1 8-11 0,-1 0 17 0,-2 0-3 16,1 0-11-16,1 0 8 0,-2-9-4 0,0 9-10 15,0 0 23-15,0 0 5 0,0 0-6 0,2 0 7 16,-2 0-31-16,2-9 4 0,-1 9 6 0,0 0 5 16,-1 0 10-16,-1 0-15 0,2 0-2 0,-4 0-12 15,2 0 15-15,-3-9-5 0,4 9 16 0,-4 0 6 16,0 0-10-16,0-7 16 0,2 7-20 16,-2 0-4-16,0 0 14 0,0 0-9 0,0-9-1 15,0 9 1-15,0 0-9 0,2 0-7 0,-5 0 0 16,6 0 20-16,-1 0-10 0,0 0 19 0,-1 0-3 15,4 0-12-15,-4 0 14 0,4 0-12 0,-4 0 1 16,4 0 5-16,-4 0-22 0,4 0 4 0,1 0 26 16,-5 0-30-16,4 0 40 0,1 0-28 0,-2 0 5 15,-1 0 9-15,2 0-19 0,-1 0 23 0,-1 0-13 16,0 0-4-16,0 0-2 0,2 0-2 0,-4 0-11 16,4 0 21-16,-1 0-1 0,-1 0 5 15,2 0-3-15,-1 0-10 0,-1 10 12 0,2-10-5 16,-1 0 3-16,-1 11 11 0,3-11-25 0,0 0 3 15,-2 9 10-15,2-9-14 0,0 0 28 0,0 9-9 0,0-9 0 16,0 0 6-16,0 11-24 0,1-11 10 16,-1 10-5-16,2-10-18 0,-3 9 11 0,4-9 4 15,-1 10 3-15,-3-10 3 0,1 11 7 0,3-11 7 16,-1 10-27-16,-3-10 23 0,1 11-15 0,3-2-2 16,-2-9 26-16,-1 13-10 0,3-3 4 0,-3-10-3 15,1 12 0-15,1-12-3 0,1 11-3 0,1-11-8 16,-3 12-14-16,3-12 3 0,1 11 16 0,0-11-10 15,0 14 29-15,0-4-31 0,1-10 9 0,1 12 10 16,-1-1-12-16,-1 1 37 0,0-2-25 16,-1 1 8-16,-3 0-20 0,3 0 4 0,-4 2 2 15,2 1-8-15,-1-2 23 0,0 2-13 0,1 0-23 16,1-2 20-16,-4 3-24 0,1-1 15 0,2 3 17 16,0-3-2-16,-2 2 9 0,2-2-32 0,-2 4 13 15,2-1-1-15,0 1-15 0,1-1 44 16,-3 1-12-16,1 1-22 0,2-1 29 0,-2 0-27 0,2-1 4 15,-2 1-1-15,2-1 7 0,-2 0 0 0,1 0-15 16,0-2 17-16,-2 2-21 0,5 1 10 0,-6-3 11 16,6 1-2-16,-4-1 10 0,3 0-20 0,2 0 4 15,-2 3 8-15,0-5-17 0,2 2 25 0,-2-1 10 16,2 0-19-16,3 1 12 0,-4 0-7 0,1-1-22 16,0 1 10-16,1-1 8 0,-2 0-8 0,1-1 19 15,0 3-12-15,1-1-14 0,-1 0 1 16,-1 0 0-16,1-1 8 0,0 0 5 0,1 1 12 15,-2 0-13-15,1-1 11 0,3-2-18 0,-4 4 5 16,1-1 7-16,0-2-5 0,-2 0 13 0,2 2-12 16,1-1-15-16,-2-2 10 0,1 0-7 0,3 3 15 15,-4 1 14-15,4-3-20 0,-2 2-2 0,1 0-9 16,-2-2 4-16,3 1 9 0,-2 5 8 0,1-3-10 16,-2-1-6-16,3 5-4 0,-4-5 5 0,4 4 10 15,-3 0-13-15,1 2 6 0,0-1-19 0,-2 0 12 16,3 2 8-16,-1 0-17 0,-2 0 14 15,3 0-26-15,-1 0 18 0,0-2 9 0,0 1-16 16,-2 2 14-16,3-1-11 0,0-1 18 0,1 1 8 16,-4-1 11-16,3 0-32 0,0 2 2 0,1-2 12 15,-4 2-10-15,3-2 23 0,0-1-5 0,1 0 3 16,-2 1-6-16,1-1-3 0,1 0 0 0,1 0-13 16,-3 1 0-16,1-2 29 0,2 0-18 0,-2 1 11 15,0 0 5-15,2-1-20 0,0-1 2 0,0 1-2 16,0 1-17-16,0-1 28 0,0 2 0 15,0-1-12-15,0 0 2 0,0 0-36 0,4 1 30 0,-2-3 0 16,1 6 25-16,-2-4-10 0,4 1-19 16,-4-1 12-16,3 0-8 0,-2 0 5 0,1 0-8 15,-2 0-9-15,3-5 22 0,-2 6-7 0,1-2-3 16,-2-1 12-16,3 0-36 0,-2-2 44 0,2 3-8 16,-2 0-14-16,1-1 33 0,-3 0-35 0,1 2 15 15,1-1 1-15,0 0-21 0,-2 2 2 0,2-2 13 16,1 1 8-16,-3-2-8 0,1 3-8 0,-1 0-7 15,4-1 12-15,-4 2 19 0,5-2 14 0,-4 3-7 16,1-2-14-16,1 0-11 0,-2 2-20 0,3-2 22 16,-2-1-3-16,1 1 1 0,0 2 26 0,1-3-26 15,0-1 22-15,-2-1-23 0,2 2 13 0,-1 3 7 16,-2-5-13-16,4 2 13 0,-4-2-31 16,3-1 5-16,1 3-16 0,-4-2 1 0,1 2 32 0,0-2-8 15,4 3 13-15,-4-1-6 0,2 2-20 16,0-2 16-16,1 2-24 0,-2 0 31 0,4 1 8 15,-2 0-37-15,1 1 44 0,0 0-46 0,3-2 19 16,1 1 5-16,-3 0-11 0,2-1 9 0,1 0-18 16,0-2 23-16,1 2-14 0,-1-3 21 0,0-1-5 15,5 0-18-15,-4-1 10 0,4 1-15 0,1-1 6 16,0-1 18-16,-1-1-1 0,6 3 18 0,0-2-9 16,4 3-10-16,-2-2-9 0,1 1-6 0,2-1 9 15,0 1 12-15,0-1-25 0,0 0 3 0,3-1-1 16,-3 0 7-16,0-2 40 0,1-2-38 0,-1 3 0 15,4-1 0-15,-4 0-22 0,3-2 46 16,-1 0-5-16,-2-1-10 0,-1-1 4 0,4 1-3 16,-3 0-16-16,2-2 4 0,-4-9 5 0,2 14 6 15,1-2 14-15,-1-3-25 0,0 2 0 0,0-2 11 16,5 1-15-16,-3-1 15 0,0 1-17 16,-1 0-5-16,3 0 10 0,1 2-4 0,0-3 25 0,1 5-28 15,1-2 6-15,-1 3 5 0,0-3-2 0,-1-1 4 16,2 3-4-16,-4-2 15 0,4-1-25 0,-4 1 16 15,2-1-1-15,-3 1-10 0,1-3 14 0,3 4-4 16,-1-3-4-16,0 2 3 0,-4-3 2 16,3 3-8-16,1 0 14 0,-7-1-8 0,7 0 1 15,-4-2 0-15,-1 3-14 0,1-1 7 0,-1-2 7 16,3 0-8-16,-6 0 15 0,3 0-13 0,3-2-8 16,-3 1 17-16,0-1-1 0,-1-1-11 0,3 2 10 15,1-1-8-15,-3 1-12 0,1-2 28 0,3 3-6 16,1-3-6-16,-1 0 24 0,-3 3-12 15,1-4-21-15,0 1 10 0,0 1-17 0,1-3 2 0,-2-1 24 16,-1-3 4-16,4 9-8 0,-4-5-1 0,3-4 1 16,-2 6-9-16,1-6-6 0,1 0 2 15,-2 4-2-15,-1-4-5 0,3 0 18 0,-3 0 12 16,-2 0-11-16,-1 5 6 0,2-5-1 0,-4 0-25 0,0 0 16 16,-1 0 3-16,-3 4 2 0,2-4-9 15,-2 0 16-15,-1 3-8 0,3-3-18 0,-3 9 38 16,-2-9-41-16,-1 5 20 0,1-1 4 0,1-4-15 15,-1 8 4-15,-1-2-14 0,2-3 33 0,-4 6-7 16,6-4 20-16,-4 1-14 0,2 0-23 0,1 2-3 16,0-1 23-16,2 1-3 0,0-2 14 0,0 3-4 15,0-3-15-15,2 2 5 0,1-2-16 0,0-1 14 16,0 2-26-16,4-7 18 0,-1 7 2 0,-1-5-14 16,2-2 21-16,1 0-17 0,0 5 20 0,0-5-3 15,0 0-2-15,2 0 2 0,-2 0-5 16,2 0 6-16,0 0-6 0,0 0 10 0,-1 0-20 15,0 0 0-15,1 0-3 0,1 0-6 0,-6 0 6 16,3 0 24-16,-2 0 6 0,2 0-4 0,-4 0 4 16,1 0-24-16,-2 0-1 0,3 0 5 0,-6 9-13 15,4-3 19-15,-2 0-5 0,0 1-15 0,-1-5 22 16,0 6-10-16,-1-2 11 0,3-1 9 16,-1 2-7-16,-3-1-21 0,3-3 6 0,0 5-3 0,2-2 9 15,0-1-2-15,2 1 3 0,1-6 11 0,1 7-23 16,1-1 18-16,2-6 3 0,-2 6-19 15,2-6 22-15,3 0 6 0,-2 0-34 0,2 0 16 0,-1 0 9 16,1 0-18-16,3 0 14 0,1-10-2 16,-3 5-18-16,2-2 16 0,1-1-4 0,-2 2 14 15,-1-3-13-15,2 1 9 0,1 1-9 0,-3-1-13 16,2 2 16-16,-4 1-11 0,4 3 5 0,-3-3 16 16,-1 5-13-16,0-3-2 0,-1 3 15 0,0 0-19 15,-2 0 13-15,0 0 1 0,0 0 3 0,-2 0-9 16,1 0-13-16,2 0 16 0,-2 0-10 0,-1 0-3 15,0 6 13-15,3-2-11 0,-5 1 6 0,4-5 17 16,-4 6-12-16,0 1-10 0,-2-3 9 0,2 0 9 16,0 2-3-16,0-3 14 0,0 2-11 15,-4 0-7-15,3-5 0 0,-2 4-5 0,-1 2 1 16,1-1 1-16,-2-1 13 0,1-4-5 0,-2 5-9 16,4-5-1-16,-2 4-14 0,0-4 6 0,0 2 16 15,4-2 8-15,-6 0 1 0,7 0 4 0,-6 0-15 16,5 0-5-16,-2 0 1 0,2 0-5 0,1 0-1 15,-2 0 1-15,1 0 1 0,2 0 2 0,-1 0 11 16,1 0-16-16,1 0 1 0,-1 0-10 0,3 0 10 16,-2 0-3-16,3 0 22 0,1 9 1 0,-4-4-14 15,3 1 11-15,2-2-28 0,-2 1 7 0,1 0 6 16,0-1 2-16,0 2-1 0,-1-1-3 0,0-2-1 16,2 0-4-16,-5 3 17 0,5-3-2 15,-2 3-15-15,-1-3 5 0,-2 3-1 0,4-3 10 0,-5-1 6 16,1 4-3-16,-1-2-15 0,3-4 7 0,-3 5 2 15,0-1-9-15,1-2 21 0,-1-2-21 16,3 5 14-16,-3-1 10 0,0 1-17 0,1 0 9 16,3-1-8-16,-4-1-22 0,5 3 9 0,-1-3 8 15,-3 2-9-15,4 1 29 0,0-1-6 0,0-1-19 16,-1 1 24-16,3-1-26 0,-4-4 8 0,1 5 6 16,2-5-12-16,-2 0 5 0,0 0 7 0,0 0-8 15,-2 0 5-15,2 0 8 0,-1 0-10 16,-2-5-2-16,1 5 6 0,-2 0-9 0,-2-4 1 0,0 1 10 15,0 1-3-15,0 2-6 0,-2-2 3 16,1-2-11-16,-2 4 7 0,-1 0 3 0,1-4 10 16,0 4 9-16,-3 0-14 0,0-1 9 0,0 1-4 15,0-4-2-15,-2 3-4 0,3 0-5 0,-3 0 0 16,3-1 20-16,-2 2-9 0,0-3 2 0,-1 1 6 16,3 1-25-16,-2-2 6 0,2 2 13 0,1-1-13 15,-1 2 1-15,4-3 6 0,-3 3-1 0,2 0-10 16,2 0 15-16,-1 0 7 0,-1 0-11 0,2 0-4 15,1 0-12-15,1 0-2 0,0 0 10 0,-2-2 6 16,-1-2 3-16,3 0-7 0,-1-1-4 16,1 0 6-16,0 1-4 0,-2-2 5 0,2 0 2 15,-4 1-10-15,4-4 7 0,-5 4-16 0,5-1 6 16,-1 1 3-16,-1 0-6 0,-1 0 19 0,2 0-7 16,-1 1-7-16,-2-1 10 0,4-1-8 0,-5 3 4 15,1 2 3-15,-2-1 3 0,5-1-14 0,-4 3 2 16,2-2 9-16,-1 1-1 0,0-1-1 0,-2 2-11 15,0 0 9-15,0 0-2 0,2 0 12 0,-2 0-12 16,0 0 5-16,0 0-12 0,0 5 3 0,2-5 20 16,-2 4-8-16,2-2 9 0,0 1-2 0,0 1 4 15,-3-2-11-15,4 1-2 0,-3 0 13 0,4 0-20 16,-3 0 10-16,4-1 8 0,-4 1-15 0,5-1 9 16,-1-1-8-16,-1-1-3 0,-1 0-7 0,2 0 7 15,-1 0-1-15,-2-3-7 0,0 0 15 16,0-2-9-16,-1-1 13 0,0 2-6 0,-1-1-4 15,-1 0 1-15,3-1-9 0,-1 1 15 0,-1-2-5 16,1 4-5-16,-2-2 4 0,1 1-3 0,0 0-4 16,0-1 11-16,-1 3-5 0,0-2-3 0,-1-1 11 15,0 5-3-15,0-3 1 0,0 1 1 0,0-2-4 16,0 3 5-16,0 0-13 0,0-2 6 0,-1 3 1 16,-1 0-3-16,1 0 13 0,-1 0-12 0,0 0 6 15,0 0-1-15,1 0 2 0,-1 0-4 0,0 0-13 16,-1 0 12-16,1 0-3 0,2 0 10 0,-4-1 4 15,2-1-9-15,0-2 1 0,1 2 2 0,-4-1 0 16,0 2-9-16,-1-2 11 0,2 3-11 0,-3-1 5 16,0-3 11-16,-1 4-11 0,4 0 2 15,-5 0-2-15,4 0 4 0,-2 0 8 0,1 0-2 16,1 0 6-16,-2-3-15 0,1 3-4 0,1 0 9 16,-3 0-1-16,1 0-1 0,1 0 5 0,1 0-2 15,-3-1-7-15,2 1 9 0,-1 0-4 0,2 0 0 16,-3-1-4-16,2 1 4 0,2-1 0 0,-2 1-6 15,-1-3 9-15,4 3-5 0,-4 0-13 16,2 0 16-16,-1-2-4 0,2-1-9 0,-4 2 20 0,2 0-12 16,2-3-1-16,-4 1 16 0,2 2-13 0,-2-1-2 15,1-2 4-15,2 4-8 0,-1-5 5 0,-2 5 1 16,0 0 1-16,0-3-5 0,-3 2 9 0,2 0 4 16,-3 0-5-16,2-2 6 0,0 3 0 15,-3 0-5-15,0-2 15 0,0 2-1 0,0 0 4 16,0 0 15-16,0 0-11 0,-4 0 32 0,8 0 3 15,-8 2-17-15,5 3 0 0,-2-4-29 0,2 2-4 16,-2 2 6-16,2 0-7 0,-1-3-6 0,0 3 1 16,0-3-13-16,0 0 7 0,0 1-12 0,-1-1 7 15,2-2-5-15,-2 0 8 0,2 0 9 0,0 3-25 16,-1-3 32-16,1 0-12 0,1 0 3 16,-1 0-4-16,0 0 1 0,1 0-9 0,2-3 6 0,-1 1 15 15,0 2-29-15,2-3 12 0,-2 3 3 0,0-1-5 16,2 0 14-16,0 1 6 0,0 0-9 15,-3-2-6-15,3 0-7 0,0 1-9 0,0-1 3 16,0 0 8-16,1-2 13 0,1 3-15 0,-3-4 16 16,1 2-9-16,0 0-14 0,0-2 26 0,1 0-8 15,-3 1-16-15,-1-1 22 0,4 0-5 0,-3 0-8 16,2 0 14-16,-3 1-15 0,2-2-3 0,-2 1-8 16,2 2 13-16,-3 1 1 0,-6-2-8 0,10-1 11 15,-4 4 5-15,-6-2-14 0,10 0 14 0,-5 1 5 16,-5 1-14-16,9-4 18 0,-9 5-23 0,7-2-11 15,-7-2 11-15,9 4-2 0,-9-3 20 0,0 1-3 16,6-2-8-16,-6 2-7 0,10-2-11 0,-4 1 18 16,-1-2 5-16,4-1-9 0,-3 1 14 15,2 0-8-15,0-2-12 0,-3 0 16 0,4 2-4 16,-1-3-2-16,0 3 3 0,-2-2-6 0,2 1 9 16,-2 0-7-16,2 2-1 0,0-3 10 0,-2 3-20 15,-6-1 9-15,8 1 1 0,1-1-14 0,-4 2 20 16,1 0-3-16,-6-1 5 0,10 0 5 0,-2 0-15 15,-1 2 7-15,-2-2-19 0,-5 2 6 0,8-1 14 16,0 1-6-16,0-2 4 0,-1 2 13 16,-7-1-28-16,7 1 5 0,0-2 22 0,0 0-35 0,-2-1 24 15,0 2-11-15,3-4-7 0,-2 2 16 0,1-2 3 16,-2-1-13-16,1 0 8 0,0-3 8 16,0 1-29-16,2-1 34 0,0 0-16 0,-1 0-17 0,-2-2 28 15,1 4-16-15,0-2 12 0,0 1 2 16,2 3-12-16,0-2 0 0,-2 4 4 0,1-1 14 15,0 1 9-15,-1-3-11 0,2 2-10 0,-2-2-4 16,0 2-15-16,-6 1 7 0,6-1 18 0,1-4-18 16,-7 2 17-16,5 0 1 0,-5-1-7 0,6 0 4 15,-6 0 7-15,6 2-11 0,-6-3-1 0,0 1 7 16,6 3-11-16,0-2 10 0,-6 8-16 0,4-9 14 16,-4 0-16-16,6 0 2 0,-6 1 34 15,0-1-21-15,7 9 20 0,-4-11-2 0,-3 1-28 16,0-1 6-16,0 4-14 0,6-2 6 0</inkml:trace>
  <inkml:trace contextRef="#ctx0" brushRef="#br0" timeOffset="71970.32">40618 13281 2387 0</inkml:trace>
  <inkml:trace contextRef="#ctx0" brushRef="#br0" timeOffset="71992.28">40533 13207 2395 0</inkml:trace>
  <inkml:trace contextRef="#ctx0" brushRef="#br0" timeOffset="74414.97">40481 13151 2337 0,'-13'0'-8'0,"-6"0"25"0,-5 0-10 0,-1 0-12 16,-2 0 3-16,-1 0-28 0,2 0 25 0,0 0 18 15,11-7-12-15,6 1 18 0,9 0-31 0,-6 0 4 0,6 2 20 16,-8-1-26-16,8-2 16 0,-10-1-44 15,4-3 27-15,0 2 12 0,6 2-30 0,-7-3 78 16,0-2-76-16,7 1 8 0,-10 1 45 0,10-1-71 16,-8 1 86-16,2-2-51 0,6 0-11 0,-10 1 24 15,3-2-29-15,-3 0 28 0,5 0 30 0,-3-2-27 16,0 2-13-16,2-1 16 0,-3 0 20 0,0 0-28 16,9-1 41-16,0 3-31 0,-8-2-47 0,8 0 81 15,-9 3-68-15,9-3 24 0,0 2 2 0,-5 0-22 16,5 1 24-16,-9-1 2 0,9-1-3 0,-12 2-2 15,12-3 58-15,-7 0-28 0,-1 2-36 0,8-3 0 16,-8 1-10-16,0-1 16 0,8 0 44 0,-8 0-30 16,0-1-6-16,8 2 18 0,-10 3-4 15,4-2 9-15,6 5-29 0,-9-1 0 0,9 3-21 16,-10-2 13-16,10 1-2 0,0 2 7 0,-7-2 20 16,7 2-1-16,-6-1-20 0,6-1-5 0,-6-1-5 15,6-3-28-15,0 5 24 0,-8-6-14 0,8 1-5 16,0 1 36-16,0 0-5 0,-6 0 6 0,6 0 25 15,0 3-23-15,0-2-5 0,0 1 42 0,0 2-63 16,0 0 17-16,0 1 41 0,0-4-70 0,0 4 38 16,0-2-1-16,0-1-26 0,0 2 20 0,0-3 6 15,0 2-8-15,-10-4 3 0,10 3 2 0,-9-3-6 16,4-1 18-16,5 1-31 0,-6 1 19 16,-3-4 9-16,9 3-7 0,-6 0 9 0,6-2-5 15,-5 1-3-15,0-2-4 0,5 2 7 0,-7-2-16 16,7 0 8-16,-4 3-3 0,4-3-8 0,-6 2 27 15,6-1-12-15,-4 3 7 0,4-1 8 0,0 1-13 16,-6 0 7-16,6 0-14 0,0 0 12 0,-6-1-10 16,6 2-9-16,-4-1 11 0,-2 1-7 15,6-2 7-15,-4 1 2 0,-2-3 10 0,6 0-11 0,-9-2 11 16,6 1 3-16,-4-4-13 0,4 1 8 16,-4-1-12-16,1-3 0 0,1 1 2 0,-1-1 17 0,-3-2-1 15,3 2 1-15,2 0-10 0,1-1-6 0,-1 0-1 16,0 2 2-16,-1 1 53 0,4-1-53 15,1 3-10-15,-6 2 5 0,6-1-42 0,-4 1 42 16,4 2 19-16,-5-1-21 0,4 2 15 0,1-2-5 16,-6-1-10-16,2 0 7 0,0-1-8 0,-1 1 7 15,2-3-11-15,-1 2 6 0,-2-2-3 0,2 1 0 16,-2-1 10-16,2 0-11 0,-2 0 12 0,2-2-10 16,-2 0-8-16,2 3 16 0,-2-3-18 0,0 2 19 15,2-2 2-15,-2 3-9 0,0-2 13 0,2 0-9 16,-2 2 11-16,2-2 2 0,0 0-8 0,-2 2-1 15,0-2-1-15,2 0 1 0,-1 2-6 0,0-3 10 16,0 2-8-16,2 1 13 0,-4-2 2 16,4-1-15-16,-1 4 11 0,-2-2-8 0,2 1 2 15,0-1-9-15,-2 2 0 0,1-1-5 0,0-1 1 16,-1-1 3-16,2 1-7 0,-2-1 7 0,-3-3-10 16,2 1 4-16,1 0 3 0,-2 1-8 0,2-1 10 15,-3 1 5-15,2 1-6 0,-2 0 0 0,4 3 4 16,-1-1 5-16,0-1-7 0,-3 4-1 0,4-1 15 15,0 1-19-15,0 3 10 0,0 2 16 0,-1 3-16 16,2-1 9-16,-2 0 4 0,2 4-14 0,-2-5-8 16,0 3 8-16,1 0 1 0,-1-2-7 0,-3 0 6 15,2 1-3-15,-2 0-10 0,-1-2 5 0,5 2 7 16,-5-3 3-16,2 1-4 0,-2-1 11 0,-3-1-3 16,2 1-17-16,1-2 12 0,-2 2-4 15,-2-1 0-15,2 3 12 0,-1-1 9 0,0 2-11 16,0 0 11-16,2 1 1 0,-4 1-18 0,1-1 10 15,2 1-9-15,-2-1-1 0,1 0 3 0,-1 0 0 16,2 1-3-16,-4-2-8 0,2 0 11 0,-1 1 0 16,1-1-9-16,2 1 6 0,1-3-9 0,-2 0-1 15,0-4 13-15,0 5-2 0,1-6 9 0,-3 3 1 16,3-1-8-16,-7 0 2 0,3-1 0 0,-2 0-4 16,0-2 4-16,2 5 0 0,1-3 0 0,-4 3-13 15,3-1 14-15,0 4 2 0,0-3-10 0,0 4 9 16,1-1-12-16,-1 2 10 0,0-2 5 0,-1 1 0 15,-1 2-2-15,2 0-3 0,-4 0-11 16,4-3 8-16,-2 3 10 0,-2-2-14 0,2-1 13 16,-2 4-5-16,0-5-5 0,0 4 5 0,0-3 4 15,-2 0-2-15,0 1-1 0,1-1 0 0,-2-3-17 16,-1 3 15-16,0-5 8 0,-2 5-3 0,2-3 11 16,-2 0-7-16,0-1-11 0,0 3 7 0,-2-1-9 15,2 2 4-15,-1-3-1 0,1 6 2 0,-3-3 11 16,3 6-14-16,0-3 5 0,-1 1-2 0,4 1-6 15,-3 0 9-15,0 1 1 0,2-2-14 0,-2 0 7 16,1 2 3-16,-1-2-11 0,1-2 13 16,-1 0 2-16,2-1-9 0,1 0 0 0,0-1-3 15,0-3-1-15,0 0 14 0,0 0-2 0,2 1 1 16,0-3-5-16,0 1-5 0,1 2 2 0,-2-1-2 16,2 1 6-16,0 1 6 0,-1-4-5 0,1 5 0 15,0-2-10-15,1 2 1 0,-4-3 1 0,3 1-1 16,-3-1-7-16,0 0 1 0,0 3-1 0,-2-3-18 15,-1 0-5-15,-1-3-13 0,1 2 15 0,-3-1 15 16,3-2 7-16,-1 2 15 0,-3-4-13 0,1 1 6 16,1 1 4-16,-2 1-6 0,3 1 3 0,-3 2-5 15,-1-1 8-15,4 6 7 0,-3-1 3 0,-1 5 4 16,0 0 0-16,-1 0-12 0,-1 0 4 16,1 0-16-16,0 0 9 0,1 0 2 0,-1 0-4 15,2 0 7-15,-1 0-6 0,0 0-10 0,0 0 9 16,1 0 13-16,-2 0-14 0,4 0 9 0,-4-6-1 15,2 6-17-15,-4 0 16 0,3 0 5 0,-2 0-4 16,-1 0 17-16,-2 0-20 0,2 0 10 16,-2 0-5-16,-2 0-8 0,2 0 5 0,-2 8-14 0,0-8 6 15,-1 7 1-15,2-7 0 0,-4 10 8 0,4-10-3 16,-3 6-6-16,-1-6 14 0,4 9-10 0,-4-9-3 16,4 6 14-16,1-6-16 0,-2 0-2 0,2 7 13 15,0-7-10-15,2 0-4 0,-1 0 15 0,-1 8-13 16,3-8 8-16,-2 9 5 0,-1-9-21 15,0 9-1-15,0-9 11 0,0 9-2 0,-1-9 9 0,1 8 13 16,0-8-18-16,0 9 9 0,-3-9-6 16,1 11-6-16,1-11 12 0,-2 8-19 0,3-8 16 15,-2 10-2-15,-2-10-16 0,2 0 30 0,0 10-23 16,2-3 7-16,1-7 16 0,-1 11-16 0,1-11 16 16,1 9-12-16,2 2-13 0,0-2 1 0,2 0 0 15,-2-9-8-15,4 11 19 0,-4-2-14 16,2-3 7-16,1-6 14 0,-4 11-14 0,4 0 17 15,-4-4-6-15,3-1-1 0,-4 2 12 0,1-1-6 16,2 2 2-16,-1-4-1 0,0 4-9 0,0-3 1 16,-1 2-3-16,2-1-1 0,0 2-14 0,2 0 8 15,-4-2-5-15,2 2 15 0,-1-3 8 0,3 2-12 16,0 1 9-16,0-1-23 0,2-2 9 0,-2 1 10 16,6-7-13-16,-3 11 4 0,2-5-7 0,-1-6 12 15,-1 9-7-15,5-9 17 0,-4 9-14 0,4-9-9 16,-4 7 11-16,3-7-7 0,-1 0 13 0,-1 8 6 15,-1-8-3-15,2 7-21 0,-4-7 17 16,4 0-14-16,-6 9-2 0,2-9 27 0,2 0-26 0,-2 6 16 16,1-6 6-16,0 9-16 0,0-9 2 0,1 0 0 15,1 0-6-15,2 6-2 0,-2-6 13 16,1 0-5-16,-2 0 1 0,4 0 2 0,-5 0-5 16,0 0 4-16,0 0 0 0,-5 0 8 0,5 0 0 15,-4 0-15-15,3 0 11 0,-2 0-10 0,2 0-3 16,-4 0 6-16,3 0 6 0,0 0 12 0,1 0-3 15,1 0 2-15,-4 0 0 0,4 0-13 0,0 0 3 16,-3 0-2-16,6 0-10 0,-3 0 17 0,-1 0-1 16,3 0-7-16,-2 0 6 0,0 0-19 0,-1 0 13 15,6 0 9-15,-5 0-11 0,0 0 8 0,-2 0-13 16,4 0 7-16,-4 0-11 0,2 0-4 0,-1 0 5 16,0 0 11-16,2 0 3 0,-2 0-4 0,-1 0 0 15,1 0-15-15,0 0 16 0,-3 0 14 16,-1 0-5-16,2-6 2 0,1 6 2 0,0-9 2 15,-1 9-6-15,4 0 0 0,-3-6-20 0,-1 6 2 0,6 0 7 16,-1-8-2-16,-1 8 10 0,-1 0-15 16,5 0 13-16,-5-7-16 0,4 7 17 0,-2 0-12 15,2 0 5-15,-3-8 11 0,4 8-25 0,-4-8 19 16,-1 1-6-16,2 7-8 0,-2-9 19 0,0 2 2 16,-1 0-17-16,1 7 4 0,-3-9-4 0,0 1 6 15,-1 8 21-15,1-8-9 0,0 8-6 0,0-7-1 16,2 7-11-16,-2 0 19 0,3 0 4 15,-1 0-12-15,1 0-5 0,0 0 4 0,0 0-11 0,1 0 72 16,-1 0-67-16,5 0-8 0,-4 0 13 16,4 0-64-16,-4 0 67 0,5 0-8 0,-2 0 6 15,1 0-21-15,1 0 10 0,-1 0 10 0,0 0-16 16,1 0 20-16,-3 0-2 0,4 0-8 0,-4 0 14 16,1 9-18-16,0-9 2 0,-2 11 54 0,0-5-69 15,0-6 30-15,-2 9-14 0,-2-9-54 0,0 9 60 16,0-9-16-16,-1 9 15 0,-4-9-1 0,-1 9-6 15,0-9 10-15,-2 0-7 0,0 8-5 0,-2-8 11 16,-2 0-6-16,-2 0 2 0,0 8 5 0,-2-8-2 16,2 0-1-16,-3 7-18 0,4-7-5 15,-3 8-10-15,2-8-1 0,2 9-14 0,1-9-23 0,3 10-54 16,-1 0-48-16,2 0-68 0,2 1-79 16,3 0-74-16,-1-2-23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23:16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11755 7989 633 0,'0'0'15'16,"0"0"2"-16,0 0-1 0,0 0-5 0,0 0-3 16,0-11-3-16,0 11-18 0,0 0 41 0,-4-9 5 15,0 9-11-15,2 0 40 0,-2-9-43 0,2 9-17 16,2-9 16-16,-4 9 4 0,1-11 13 0,0 11-14 15,2-12-4-15,-4 3-12 0,1-1 11 0,0 10 8 16,-2-13 13-16,0 2 16 0,0 2-22 0,-2 9 33 16,1-12 7-16,-2 1-36 0,-1-1 22 0,-2 1-67 15,2 11-10-15,-4-15 15 0,0 4-12 0,-1 1 45 16,-2 10 2-16,-2-14-16 0,0 14 7 16,-2-13 0-16,-1 13-4 0,-4-13 7 0,3 13 0 15,-3-14 0-15,0 14-13 0,-2-9-14 0,2 9-3 16,0 0-11-16,-2 0 3 0,2-11 26 0,-2 11-4 15,0 0 2-15,4 0 18 0,-2-10-19 0,1 10-6 16,-1 0 14-16,0 0-10 0,3 0 14 0,-1 0-1 16,2 0-4-16,-2 0-13 0,-1 0-13 15,2 0 6-15,0 0 4 0,1 0-4 0,-1 0 6 16,-3 0 1-16,3 12-18 0,-3-1 21 0,3 1 4 16,-1-3-5-16,-1 3-1 0,2-1-19 0,-3 1-5 15,-1 3 11-15,1 0-10 0,0-1 12 0,-1-3-7 16,-2 4 7-16,3 0 12 0,-2-1 7 0,1 2 6 15,1-1-23-15,-1 0-2 0,1 2-23 0,0-2 2 16,3 1 10-16,-3 0 8 0,1 1 18 0,1-2 8 16,2 0-3-16,2-1-9 0,3 1 10 0,-2 0-24 15,6 1-7-15,-4-3 20 0,4 1-26 0,0 0 18 16,3 0 8-16,-2 0-21 0,2 1 29 0,3 0-1 16,-2 0-15-16,1 3 13 0,2-1-15 0,0 1 0 15,2 1 24-15,1-1-17 0,0 2-1 0,-1 0 9 16,4 1-18-16,-2-1 20 0,2 2-21 0,0-1 2 15,0 0 32-15,0 2-12 0,4-2 8 16,-4 1-4-16,5 2-16 0,-2 0-10 0,1-2 11 0,0 2 5 16,2 0-17-16,-2-1-3 0,2 0 19 15,-1 0-12-15,0-1 13 0,1 0-6 0,3 0-10 16,-4-1-3-16,3-1-8 0,0 0 22 0,1 1-8 16,-2-1 4-16,-1-2-6 0,4 0 28 0,-1 0-16 15,-2 0-4-15,2-1 15 0,-2-2-28 0,1 4 14 16,3-3 4-16,-4-1-4 0,3-1-3 0,0 1 8 15,3 0-3-15,-2 0 7 0,-1-1-24 0,2 0 4 16,4-2 6-16,-2 2 1 0,1-2 14 16,1 3-4-16,-1-3-1 0,1 1-24 0,3-1 18 0,-2-1 20 15,3 1-25-15,1 1 36 0,0-2-34 16,-1-1-14-16,5 0 21 0,-2 1-13 0,2-2 19 16,-1 2-13-16,-1-11 20 0,3 10-14 0,0 1 20 15,0-11-4-15,-2 12-21 0,5-12-16 0,-3 8-7 16,0-8 31-16,2 9-1 0,0-9 19 0,0 0-26 15,-1 9-16-15,3-9-8 0,2 0 26 0,1 11 31 16,-1-11-25-16,1 0 12 0,2 0-16 16,2 0-5-16,-1 0 26 0,7 0-21 0,-1 0-4 0,0 0 11 15,1 0-14-15,2 0 15 0,1 0-4 0,0 0-12 16,0 0 7-16,0 0 10 0,0 0-7 0,0 0-3 16,-2 0-14-16,2 0 14 0,-2 0 1 0,0 0 7 15,-2 0 3-15,1 0-15 0,0 0-7 16,-1 0-5-16,2 0 22 0,0 0-9 0,0 0 35 15,3 0-28-15,-1 0-18 0,0 0 23 0,1 0-24 16,1 0 27-16,1 0 5 0,-1 0-9 0,2 0-2 16,-2 0 3-16,-1 0-2 0,2 0-14 0,-1 0 15 15,-2-11-24-15,0 11 27 0,-3-9 0 0,3 9-20 16,-4-8 18-16,1 8-25 0,-1 0 16 0,-3-9 10 16,1 9-11-16,1-9 13 0,-1 9-28 0,0-9 6 15,2 9 25-15,-3 0-22 0,0-9 29 0,1 9-6 16,-1-11-24-16,4 11 10 0,-3-8-18 0,1 8 10 15,-2-9 13-15,3 0-11 0,-2 9 5 16,2-10 3-16,-2 2-2 0,-4 8 8 0,2-11-8 0,1 11-10 16,-3-9 21-16,-3 9-6 0,1-11 16 15,0 11-9-15,0-8-38 0,-2 8 17 0,-2-10 7 16,2 10-11-16,-2-12 13 0,0 12 9 0,2-7-6 16,-2-1-3-16,2 8 22 0,-2-11-19 0,2 0-22 15,-2 2 24-15,1-3-14 0,0 1 6 0,1-1 20 16,-2-2-18-16,1-1 11 0,0 0-10 0,-2-2-4 15,0 0 19-15,1-1-30 0,-4-1 14 0,3-2-8 16,-3 0 10-16,-3-2 0 0,2 1 4 0,-4-2 3 16,2 0-2-16,-4-1 13 0,1-2-17 15,-1 1 10-15,-3-1-5 0,1 2-16 0,-2-1 2 0,-1-1-5 16,0 1-2-16,-1 0 18 0,0 0-5 16,0 0 2-16,0-1-12 0,-3-2 10 0,0 2 4 15,2-3-22-15,-2 1 23 0,-3 0-5 0,2 1-5 16,-2 0 23-16,0-1-13 0,-1 1-14 0,-2 2 20 15,-1-1-8-15,0 1 6 0,-1 2-2 0,-2-1-13 16,0 3-5-16,0-2 2 0,-8 0 18 16,1-2-11-16,0 5 36 0,-2-2-12 0,-1 2-3 0,0 0 27 15,0 2-37-15,-3-1 14 0,-1 6 0 0,-1 2-17 16,-1-1 5-16,1 1-14 0,-3-1 3 0,0 4 16 16,-3-3-8-16,0 3 11 0,1-1-18 15,-5 0-10-15,3 0 23 0,-4 1-9 0,2 1 21 16,-2-2-5-16,0 1-14 0,-1-1 11 0,-4 0-8 15,1 1-4-15,-2 9-4 0,-2-11-5 0,-2 11-19 16,0-9 24-16,-2 9 11 0,2 0-11 0,-4 0 4 16,1 0-17-16,-4 0 1 0,4 0 5 0,-2 0-4 15,1 0 16-15,0 11-20 0,2-11 17 0,1 12-5 16,-2-3 5-16,1-9 6 0,-2 9-15 0,2-9 14 16,0 9-11-16,0-9-7 0,-2 10 6 0,2-10 6 15,-2 0-23-15,2 0 32 0,-2 0-7 16,0 10-19-16,-2-10 27 0,0 0-7 0,0 0-7 15,-1 0 9-15,0 0-12 0,1 0-2 0,-4 0 6 16,2 8 5-16,-3-8 2 0,1 0-10 0,0 0 4 16,0 10-12-16,-1-10 2 0,-1 11 9 0,-2-11-12 15,-1 9 22-15,-2-1-13 0,-2-8-6 0,2 9 14 16,-1-9-19-16,-2 9 21 0,-3-9-1 0,6 8-7 16,-2-8-3-16,0 9-10 0,0-9 14 0,3 9 8 15,1 2-9-15,0-3 14 0,-1 2-23 0,2-2-15 16,-2 1 28-16,3 2-34 0,-2 2-11 0,1-2-47 15,4 0-39-15,0 2-19 0,2-2-62 0,4 0-20 16,4-2-80-16,6-1 13 0</inkml:trace>
  <inkml:trace contextRef="#ctx0" brushRef="#br0" timeOffset="1034.39">13655 8799 876 0,'3'0'-10'0,"-1"0"-16"15,0 0 8-15,-2 0-15 0,0 0 30 16,0 0 22-16,0 0 28 0,0 0-9 0,0 0-13 15,0 0-11-15,0 0-39 0,0 0 48 0,0 18-25 0,4-1 21 16,-4 4 2-16,0 2-34 0,4 7 30 16,-4 0-9-16,0 0-8 0,0 3 6 0,0-1 0 15,2-1-2-15,0-2 4 0,0 0 5 0,-2-3-13 16,3-3-21-16,0-2-5 0,-1 1 27 0,2-7 6 16,0 5 1-16,0-6 12 0,2 0-23 0,0-1-12 15,0-1 12-15,2-1-9 0,0-1-18 0,0-1 25 16,0-9 32-16,0 14-2 0,2-1 7 0,-4-3-28 15,3-10-32-15,-2 14 30 0,1-14-20 0,0 12 38 16,0-12-12-16,-2 11-24 0,0-11 28 0,0 0-35 16,2 0 10-16,-2 12 29 0,0-12-1 15,0 0-35-15,1 0-36 0,-2 0-113 0,1 0-92 0</inkml:trace>
  <inkml:trace contextRef="#ctx0" brushRef="#br0" timeOffset="1452.19">13459 9667 861 0,'-5'0'12'15,"1"0"-24"-15,1 0 2 0,2 0 3 0,-1 0-6 16,2 0 0-16,0 0-18 0,0 0 18 0,0 0 3 16,3 0 18-16,4 0 12 0,-2 0-16 0,2 0-19 15,0 0 38-15,6 0-8 0,1 0 4 0,2 0-9 16,3 0-24-16,3 0 2 0,2 0-24 0,1 0 35 15,3 0 15-15,0 0-12 0,-2 0 35 0,4 0-20 16,0 0-31-16,-2-14 28 0,2 0-13 16,0 2 7-16,0-3 20 0,-2 1-14 0,2-4-11 15,-4-4-6-15,4-2-2 0,-4 0 21 0,0-2 10 16,-1 0-10-16,-2 0 12 0,0 3-22 0,-6 0-33 16,-1 2 5-16,0 5-28 0,-6 1-44 0,0 4 1 15,-4 11-106-15,-2-9-10 0</inkml:trace>
  <inkml:trace contextRef="#ctx0" brushRef="#br0" timeOffset="2195.71">14171 9697 920 0,'5'0'13'15,"-3"-15"-12"-15,2 15-1 0,-4-12 18 0,2 12 16 16,0 0 25-16,-2 0-21 0,2 0-12 0,-2 0-9 16,0 0-17-16,3 0 12 0,-3 0-3 0,0 0 4 15,1 0-23-15,-1 0 33 0,0 0 5 0,2 0-41 16,-2 12 57-16,4 0-31 0,-1 5-32 15,-2 1 42-15,1 5-45 0,2 1 23 0,0 3 30 16,-2-2-29-16,1 3 18 0,-2-1-41 0,-1-2 20 16,2-4-9-16,-2-1-2 0,0-5 42 0,0-1-22 15,0-1 14-15,0-13-17 0,0 11-2 0,0-11-4 16,0 0 4-16,0 0-12 0,0 0-14 0,0 0 17 16,0 0-1-16,0 0 38 0,0 0-3 0,0 0-33 15,0 0 17-15,2-15-49 0,3-1 23 0,-2-2 11 16,1-3-16-16,0 1 54 0,2-3-18 0,-2-1-15 15,2 1 15-15,3-1-22 0,-2 1-9 0,2 1 16 16,-2 3-7-16,3-1 7 0,0 0-8 16,0 5-12-16,0-1 28 0,2 1-27 0,-2 4 25 0,0 11 12 15,4-15-16-15,-3 15-14 0,-4-11-12 16,3 11 6-16,-2 0-1 0,-2 0 44 0,0 0-16 16,-2 0 6-16,-2 0-14 0,-2 0-14 0,0 0 45 15,0 0-20-15,0 0-15 0,-6 0 7 0,0 19-10 16,-4-1 13-16,4 4 16 0,-4 2-10 0,0 2-15 15,0-2-12-15,0 1 2 0,0-6 24 0,4 0-17 16,-1-4-4-16,0-3 3 0,5-12-55 0,-2 0 3 16,4 11 33-16,0-11-5 0,0 0 45 15,0 0 17-15,4 0-47 0,2 0 9 0,-2 0-1 16,2 0-2-16,3 0 28 0,-2 0-44 0,6 0 18 16,-3 0-11-16,-1-11 4 0,5 11 29 0,-1 0-42 15,0-10 35-15,-3 10-16 0,3 0-7 0,-4 0 28 16,1 0-18-16,-1 0 7 0,-2 0-20 0,0 0 16 15,-4 0 10-15,1 0 20 0,0 0 41 0,-2 0-28 16,1 0-15-16,-3 0-32 0,0 0-8 0,0 0 26 16,-5 0-42-16,-3 0 16 0,-2 15 36 0,3 3-40 15,-5-1 37-15,-2 1-2 0,-2-1-51 0,0 1-1 16,-3-2-29-16,3-1-10 0,2-2-42 0,-2-2-6 16,6-11-5-16,0 11-44 0,3-11-6 0,2 9-4 15</inkml:trace>
  <inkml:trace contextRef="#ctx0" brushRef="#br0" timeOffset="3041.24">14577 9940 585 0,'6'0'16'0,"0"0"3"15,-1 0 16-15,1 0-3 0,0 0 18 0,1 0 10 16,0 0-20-16,2 0 14 0,3 0-16 0,-2-11-4 15,1 11-10-15,4-12-24 0,-1 0 2 0,-2 12-15 16,2-14 10-16,-1 0-3 0,0 2 3 0,-3 0 17 16,0 1 11-16,-3 0 19 0,-1 11 4 15,-2-14 26-15,-1 14-15 0,-3-14-17 0,0 14-3 0,-4-14-30 16,-2 14 7-16,-4-14 23 0,0 14-28 16,-3 0-43-16,0 0 29 0,-6 0-20 0,3 0 37 15,-4 0-5-15,3 0-16 0,-3 0 5 0,-2 0-22 16,3 18 38-16,2-3-15 0,3-4 11 0,-1-11-23 15,4 14-2-15,2-14 3 0,3 0-27 0,2 12 46 16,4-12-15-16,0 0 24 0,0 14 8 16,6-14-41-16,2 14 11 0,4-4-10 0,-2-10 5 0,4 15 24 15,1-15-17-15,2 14 11 0,-1-14 20 0,4 11-13 16,0-11-5-16,2 0-15 0,1 0-47 16,-1 0-24-16,-1 0-4 0,1 0-7 0,-2 0-23 15,3 0 44-15,-4 0 41 0,0-15-40 0,-2 1 63 16,0 1-19-16,-4 0-40 0,0 1 72 0,-3 0-17 15,-2 12-32-15,-3-14 78 0,-2 14-10 0,0-12 44 16,-3 12 25-16,0-11-16 0,0 11 10 0,0 0-14 16,-3-14-6-16,-1 14-31 0,0 0-10 0,2 0-15 15,-1 0 24-15,0 0-3 0,3 0-12 0,-3 0-4 16,3 0-20-16,0 0-18 0,0 0 10 0,0 0-3 16,0 0-16-16,0 0 32 0,0 0-10 0,0 0-9 15,0 0 16-15,0 0 2 0,0 0-7 16,3 0-11-16,0 0 37 0,2 15-17 0,-3-1-31 15,0-3 52-15,-1 3-31 0,2-2-2 0,0-12 34 16,-3 14-12-16,3-14-23 0,-2 13 8 0,-1-13-10 16,0 0-6-16,0 0 31 0,0 0-8 0,0 0 20 15,0 0-12-15,0 0-17 0,0 0 22 0,0 0-26 16,0 0-13-16,0 0-5 0,0 0 11 0,0 0 13 16,0 0-2-16,0 0 19 0,0 0-20 0,0 0-17 15,0-13 35-15,5 2-27 0,-1-1 7 0,0 0 18 16,2 1-23-16,0-1 32 0,1 0-29 0,0 12-3 15,3-14 1-15,-1 1-6 0,1 13 14 0,0-13-8 16,0 13 2-16,3-14 11 0,-3 14-11 0,0 0 10 16,-1 0 14-16,1 0-38 0,-1-11 31 15,-1 11-6-15,0 0-14 0,-3 0 26 0,1 0-15 16,1 0-12-16,-1 0 3 0,-2 0-2 0,-2 0-6 16,-1 0 20-16,2 0 3 0,-3 0-16 0,0 0 14 15,0 0 2-15,0 0 3 0,2 0-7 0,-2 0 8 16,0 0-31-16,0 11 4 0,0-11 16 15,0 17-12-15,0-1 23 0,0-2-15 0,0 2-1 0,0-1-5 16,0 0-9-16,0-1 19 0,4 1 12 0,0-1-12 16,-1-1 17-16,0 1-25 0,1-3-46 0,2 1-24 15,0-1-52-15,-2-11-44 0,-1 12-36 0,4-12-65 16</inkml:trace>
  <inkml:trace contextRef="#ctx0" brushRef="#br0" timeOffset="3212.84">15172 9611 1049 0,'-7'0'-23'0,"-3"0"19"16,4 0-11-16,-1 0-8 0,1 0 29 0,3 0-20 16,1 0 5-16,2 0 15 0,0 0-5 0,0 0-7 15,4 0-50-15,0 0-74 0,3 0-51 16,-1-18-57-16</inkml:trace>
  <inkml:trace contextRef="#ctx0" brushRef="#br0" timeOffset="3962.73">15379 9392 876 0,'2'0'13'0,"-2"0"-11"15,0 0 17-15,0 0-14 0,2 0 1 0,-2 0-1 16,0 0 9-16,0 11-26 0,1 2-1 15,2 2 48-15,-3 2-12 0,0 2 46 0,2 2-9 16,-2 1-53-16,2 2-20 0,-2 3 22 0,0-1-5 16,0-1 19-16,0 2-10 0,0 1-1 0,0-2-7 15,0 2-11-15,0-1 24 0,-4 3-17 0,-2-4 17 16,2 3-24-16,1-3 20 0,-3-2-16 0,3-2-22 16,-1 1 47-16,0-4-18 0,-2-2-4 0,2-3 19 15,0-4-6-15,-2-10-29 0,1 11 8 0,2-11-15 16,-1 0 1-16,1 0 35 0,0 0-44 0,-1 0 29 15,0 0-14-15,2 0-22 0,0 0 42 0,0-16-13 16,0 2 6-16,2-2 11 0,0 1 16 16,0 3-29-16,0-5 7 0,4 2-32 0,1 0 21 0,0-1 34 15,0 1-28-15,2 0 19 0,-1 0-11 0,2 0-43 16,0 1 30-16,2 0 16 0,0 1-24 0,0-1 33 16,3 2-24-16,2-1-12 0,-1 13 15 15,2-14 7-15,-2 2 23 0,2 12 5 0,2-15-30 16,-1 15-4-16,0-12 31 0,2 12-14 0,-2 0-16 15,1 0-10-15,0 0-35 0,2 0 12 0,-4 0 29 16,0 0-7-16,0 0-1 0,-2 0 14 0,-4 0 10 16,2 0-1-16,-4 0 7 0,-2 0 0 0,0 0-12 15,-2 0 0-15,1 0-5 0,-4 0 11 0,-1 0 11 16,0 0 7-16,0 0 1 0,0 0 3 16,0 12 14-16,-4-12-7 0,-2 0-18 0,0 0-19 15,0 0-7-15,-2 0 28 0,-1 12-26 0,2-12 16 0,-3 0-18 16,3 0 21-16,-5 14 17 0,1-14-18 15,1 0 20-15,0 13-57 0,2-13 16 0,-2 13 10 16,2-13-22-16,0 12 44 0,1-12-12 0,4 12-10 16,-3-12 3-16,4 11-29 0,0-11 5 0,1 13-12 15,1-13 5-15,0 11 7 0,3-11 11 0,1 10 21 16,3-10-10-16,0 10-11 0,-1-10 11 0,0 0 10 16,4 13-26-16,0-13 32 0,-1 0-22 0,-2 0-46 15,3 0 51-15,0 0-14 0,-1 0 6 0,1 0 24 16,-3 0 2-16,3 0-10 0,0 0 4 0,0 0-11 15,-2 0-16-15,0-14 11 0,-2 14-5 16,2-14 10-16,-2 14 3 0,-3-11-23 0,2 11 13 16,-1 0 22-16,-1 0-16 0,-2 0 21 0,-1 0-30 15,2 0-27-15,-2 0 29 0,0 0-26 0,0 0 14 16,0 0 43-16,0 0-47 0,0 0 37 0,0 0-8 16,0 0-17-16,0 0 29 0,0 0-6 0,7 0 2 15,-2 12-80-15,6 1-64 0,-4 2-68 0,6 0-87 16,0-3-42-16</inkml:trace>
  <inkml:trace contextRef="#ctx0" brushRef="#br0" timeOffset="4396.45">16459 9323 1295 0,'5'0'19'0,"-4"0"2"16,3 0 16-16,-4 0 26 0,0 0-12 0,0 0 4 16,0 0-12-16,0 0-33 0,-4 0-1 0,-2 0-16 15,2 0 16-15,-3 16 1 0,-2-1-13 0,3 5 30 16,-4 2-24-16,3 5 1 0,-2 3 22 0,-2 2-40 16,1 2 2-16,0 1 26 0,0 3-39 0,-1-2 40 15,1 3-27-15,0-3 5 0,0-1 8 0,3 0 8 16,-3-1-2-16,1-3-2 0,3-3 18 15,-2-1-32-15,1-4-16 0,-2-3-47 0,3-3-19 0,0-3-15 16,2-3 33-16,0-11-17 0,2 0-57 16,-2 0 13-16,4 0-38 0,-4 0 7 0,4 0-23 15</inkml:trace>
  <inkml:trace contextRef="#ctx0" brushRef="#br0" timeOffset="4782.42">16341 9490 646 0,'9'0'10'0,"-4"0"-13"0,1 0 9 16,-1 0-7-16,-1 0-5 0,-1 0 36 0,1 0-18 16,0 0 30-16,1 0 3 0,1 0-1 0,-1 0 0 15,0 0-2-15,2 13-19 0,0 1-7 0,-1 0-1 16,0 0 5-16,-2 4 13 0,-1-3-34 0,1 5 18 16,0 0-15-16,-4 1-3 0,0 2 19 0,0 0-25 15,0 1 11-15,0 1 3 0,-4-1-9 16,0 0 42-16,1-3-21 0,-1 0-16 0,-2-1 20 15,1-2-32-15,-3-3 10 0,2-1 4 0,0-2-11 16,-1-1-34-16,-2-11-3 0,1 12-12 0,2-12 9 16,-1 0 23-16,-2 0-18 0,3 0 29 0,-2 0 0 15,2 0-15-15,0 0 32 0,0 0-8 0,-2-14 1 16,5 0-4-16,-1 1 1 0,1-1 18 0,1 2-29 16,2-2 57-16,0 2-49 0,0 1-27 15,0 0 39-15,5 11-30 0,-4-13 28 0,3 13 12 0,1-15-26 16,0 15 33-16,1-11-4 0,-1 11-13 15,0-14-3-15,4 14-20 0,-2-10 4 0,2 10 14 16,2 0 15-16,-1-11-9 0,2 11 17 0,4 0-8 16,0 0-1-16,1-14-4 0,0 14-25 0,2 0-23 15,0-12-29-15,-1 12-41 0,0 0-97 0</inkml:trace>
  <inkml:trace contextRef="#ctx0" brushRef="#br0" timeOffset="5055.99">16789 9604 1195 0,'-5'0'-21'0,"0"0"20"15,1 0 14-15,-2 0 18 0,3 0 7 16,-5 0 20-16,2 0-31 0,-3 0-40 0,3 0 34 16,-4 0-23-16,3 0 9 0,-6 0 1 0,3 0-15 15,-1 0-3-15,-1 0-2 0,-2 18-8 0,-1-7 5 16,1 3 13-16,1-2 10 0,0 3 19 0,1 3-24 15,-2-1-7-15,4 1-3 0,3-2-2 0,1 4 12 16,2-5 1-16,-1 3 6 0,5-2 9 0,0 0-4 16,6-2-27-16,1 0 11 0,0-2 0 0,2-1-2 15,3-11 0-15,-1 15 26 0,3-4-40 16,2-11-43-16,0 0-43 0,3 0-94 0,1 0-17 16,-3 0-63-16</inkml:trace>
  <inkml:trace contextRef="#ctx0" brushRef="#br0" timeOffset="5537.93">16965 9709 1344 0,'0'0'-23'0,"0"0"31"0,0 0 1 0,-3-10 41 16,-1 10 33-16,1 0-13 0,0 0 18 0,0 0-52 15,-1 0 4-15,1-13-22 0,-1 13-9 0,0 0-1 16,-1 0 3-16,2 0 14 0,0 0-17 15,-1 0 21-15,1 0-26 0,-1 0-29 0,1 0 28 16,0 0-21-16,0 0 5 0,0 0 22 0,0 0-17 16,-2 13-4-16,3 0 19 0,-1-2-32 0,2 4 20 15,-2-4 17-15,3 4-19 0,0-3 14 0,0-1-15 16,0-11 16-16,7 12-20 0,-1-12 17 0,-2 13-6 16,2-13-9-16,0 12 16 0,0-12 0 0,-1 0-2 15,4 0-13-15,-2 0 21 0,3 0-13 0,-1 0 16 16,-2 0 6-16,3 0-22 0,0 0 19 0,0 0-13 15,1 0-31-15,-3 0 30 0,-1-14-2 16,4 3-14-16,-3 11 39 0,-2-12-27 0,0 12-3 16,-2-14-7-16,0 14-4 0,-2 0 20 0,-1-13-11 15,-1 13 32-15,0 0-13 0,0 0-4 0,0 0 3 16,0 0-12-16,-3 0-5 0,0 0-7 0,-1 0 8 16,3 0 12-16,-1 0 10 0,-1 0-26 0,3 0 14 15,-1 0-1-15,-2 0-5 0,3 0 15 0,0 0-22 16,0 0-2-16,0 0-6 0,0 0 17 0,0 0 7 15,4 12-15-15,1-1 9 0,-1 1-11 0,0 1 9 16,2 1 3-16,1-3-30 0,-1 2-55 0,3-3-34 16,-1-10-13-16,2 15-10 0,-1-15 33 15,1 12-33-15,0-12-37 0,0 0 14 0,3 0-75 16,-1 0 37-16</inkml:trace>
  <inkml:trace contextRef="#ctx0" brushRef="#br0" timeOffset="6166.76">17269 9727 1120 0,'0'0'43'16,"0"0"-1"-16,0 0 18 0,0 0 1 0,0 0-76 16,0 0-1-16,0 0 24 0,0 0-5 0,0 0-7 15,0 0 29-15,0 0-60 0,0 0 29 0,0 0 20 16,0 0-30-16,0 0 22 0,0 14-22 0,0-1 30 16,0-3-12-16,0 4 15 0,0-3-36 0,0-11 23 15,0 14 6-15,0-4-2 0,0-10 23 0,0 11-32 16,0-11 0-16,0 0 6 0,0 0-2 15,0 0-8-15,0 0 30 0,0 0-47 0,0 0-6 16,0 0 31-16,0 0-22 0,0 0 20 0,0 0 27 16,0 0-6-16,0 0-17 0,0 0 18 0,0 0-23 15,0 0-6-15,0 0 0 0,0-16 7 0,0 1 5 16,7 0-6-16,-4 1 19 0,3 2-38 0,3-2 22 16,-1-1-10-16,1 3 4 0,1 0 0 0,0 1 5 15,6-3 18-15,-1 14-13 0,0-16 11 0,4 16-9 16,1-16-9-16,0 16-5 0,-1-11 2 0,4 11 3 15,-3 0-15-15,-1 0 19 0,0 0-8 16,-2 0-3-16,5 0 8 0,-8 0-1 0,3 0 17 0,-5 0-15 16,2 0 10-16,-4 0-17 0,-1 0 3 15,-2 0 11-15,-4 0-3 0,2 0-4 0,-3 0 4 16,0 0-8-16,-2 0-1 0,0 0 11 0,0 0 6 16,0 0-5-16,-6 0 16 0,2 0-16 0,-2 0-4 15,0 0 10-15,-4 0-14 0,0 0 17 0,2 0-9 16,-1 13-2-16,-3-13-6 0,2 14 6 15,1-14 6-15,1 15-13 0,2-15 8 0,0 13-17 0,2-13-9 16,1 0 23-16,2 13-20 0,1-13 6 16,0 0 9-16,0 0 4 0,0 13 10 0,0-13-3 0,0 11-21 15,0-11-8-15,0 0-1 0,8 0 26 16,-2 15-6-16,3-15 3 0,-2 0 15 0,3 0-33 16,4 0 40-16,-2 0-17 0,2 0-2 0,-2 0 2 15,2 0-34-15,-2 0 34 0,-2 0-12 0,4-13 6 16,-4 13 17-16,0 0-44 0,-2 0-2 0,0-12 12 15,2 12 12-15,-4 0 4 0,2 0-1 0,-3 0 23 16,2 0-20-16,1 0-1 0,0 0 17 0,0 0-23 16,0 0-8-16,2 0 23 0,-1 0 1 0,2 12-4 15,-1-12-35-15,2 13-73 0,2-13-84 0,-2 11-114 16,0-11-64-16</inkml:trace>
  <inkml:trace contextRef="#ctx0" brushRef="#br0" timeOffset="6889.41">14012 9496 904 0,'-6'0'20'0,"1"-11"3"0,-1 11 13 0,1 0 32 15,0-12 3-15,0 12 4 0,1-11-13 0,0 11-11 16,2 0 6-16,1-11 9 0,-4 11 0 0,5 0-28 16,-2 0-13-16,2 0-53 0,0-10 18 0,0 10 6 15,0 0-13-15,0 0 26 0,0 0-14 0,0 0 9 16,4 0 6-16,0 0 15 0,-2 21-5 0,1 1 3 16,0 2-34-16,-1 7 19 0,0 6-23 0,2 2 15 15,-2 4 28-15,0 2-35 0,-2-2 9 0,0 0-13 16,0-4-7-16,0-2 6 0,0-4 37 0,0-2-16 15,0-4 8-15,0-4-1 0,0 0-71 0,0-6-28 16,0 1-20-16,0-3-17 0,0-4-13 16,-4 0-35-16,3-11-49 0,-2 9-64 0</inkml:trace>
  <inkml:trace contextRef="#ctx0" brushRef="#br0" timeOffset="7535.27">13852 9664 934 0,'0'0'-29'0,"0"-13"50"0,0 13-21 16,0 0 9-16,4 0 9 0,2-12-36 0,0 12 32 15,4-15 19-15,2 3 17 0,2-2-9 0,2 0-15 16,4-2-28-16,0-3 14 0,6-2 9 0,4 1-4 16,-2-1 8-16,6-2-27 0,2 6 1 15,5-3 6-15,1 2-24 0,4 4 43 0,1-3-37 16,5 2 2-16,0 1 15 0,4 2-24 0,5 0 10 15,-2 0 7-15,3-2 11 0,0 3 9 0,1 0-11 16,2-2 13-16,0 2-14 0,1 0-22 0,-2-2 21 16,4 2-37-16,-2 2 42 0,4 0-12 0,0-2 2 15,4 11 38-15,0-10-60 0,2 0 13 0,-1 10 16 16,4-10-20-16,-3 10 16 0,-2 0 12 0,3 0-27 16,-4-7-4-16,1 7 8 0,1 0 26 0,-2 0-4 15,1 0 19-15,1 0-6 0,-2-10-32 16,-1 10 8-16,3-12-14 0,-4 5 17 0,-5-3-13 15,0 10 13-15,-4-11 11 0,-1 2-37 0,-5 0 12 16,-3 9 6-16,-5-11-11 0,-2 11 24 0,-1-9 11 16,-5 9-12-16,-4 0 9 0,-3 0-36 0,0 0 25 15,-4-8-9-15,-3 8 8 0,0 0 20 0,-3 0-36 16,-3 0-13-16,-1 0 20 0,-2 0 24 0,-1 0-33 16,-4 0 21-16,1 0-37 0,-4 0 20 0,-1 0 36 15,-2 0 5-15,-2 0 11 0,2 0-53 0,-3 0 7 16,0 0-32-16,-2 0 15 0,2 0 13 0,-3 0 23 15,0 0 18-15,0 0-18 0,0 0 0 0,0 0-25 16,0 0 4-16,0 0 6 0,0 11-10 16,0-11-15-16,0 9-3 0,0-1 2 0,4 1 20 15,2 2 23-15,-2 2 9 0,-1 0-12 0,4 5-3 16,1 2-13-16,2 1-7 0,0 4 5 0,2-1 0 16,2 2 13-16,2 6-6 0,0 0-2 0,2 1 26 15,-2 2-15-15,0 1-1 0,1 0 4 0,0-1-15 16,-3 3-1-16,3-3 14 0,-3 0-31 0,-1-2-7 15,3-1 24-15,-4-3-13 0,0 0 44 0,2 0-20 16,-2-1-10-16,-2-2 7 0,2 1-7 16,2-3 17-16,-4-1-62 0,1 0-49 0,-4-5-58 0,6 3-63 15,-6-2-37-15,3-3-4 0</inkml:trace>
  <inkml:trace contextRef="#ctx0" brushRef="#br0" timeOffset="8224.25">13684 10632 527 0,'8'-14'3'0,"4"-2"20"16,-2 0-14-16,6-2 14 0,2 3-4 15,2 0-23-15,4-2 0 0,0 0-16 0,6 2 26 16,-2-2 13-16,5 8 33 0,0-2 25 0,3 0-62 16,4 1 5-16,2 10-21 0,4-12-18 0,6 12 27 15,4-11 2-15,2 11 2 0,8-9-10 0,2 9 28 16,7 0-23-16,3-11 11 0,4 11 27 0,0-10-7 15,3 0 31-15,3 10-17 0,0-15-36 0,7 3-7 16,0-2-25-16,3 2-14 0,0-1 42 0,5-1-13 16,1 2 12-16,-1-2 9 0,0 1-33 0,2-2 25 15,-4 4 1-15,-1 1-3 0,0-1 9 0,-4 2-18 16,1 0-8-16,-3 9 12 0,-5-11-2 16,-1 11 8-16,-6-10-26 0,-5 10 3 0,-7 0 7 15,-2 0 6-15,-9 0 1 0,-3-8 5 0,0 8 12 16,-7 0-20-16,-1 0 28 0,-5 0-25 0,2 0-1 15,-5-11 3-15,-1 11-29 0,-3 0 25 0,-3-6-23 16,-1 6 2-16,-3 0 32 0,-5-9-7 0,-1 9 3 16,-1 0-3-16,-5 0 11 0,2 0-29 0,-3-9 28 15,0 9 0-15,-2 0-44 0,-2 0 35 16,-2 0-11-16,1 0 6 0,-4 0 32 0,1 0-11 0,-4 0 0 16,2 0-12-16,-2-11-12 0,2 11-2 15,0 0 4-15,-2 0 14 0,0 0 19 0,2-9-20 16,1 9-68-16,0 0-57 0,1 0-91 0,0-11-93 0</inkml:trace>
  <inkml:trace contextRef="#ctx0" brushRef="#br0" timeOffset="8416.25">17802 10117 978 0,'-4'0'-60'0,"4"0"-96"16,0 0-88-16</inkml:trace>
  <inkml:trace contextRef="#ctx0" brushRef="#br0" timeOffset="12488.44">18953 8509 772 0,'-9'-11'-21'0,"-3"11"-2"16,-2 0-14-16,1 0 46 0,-6 0 7 16,-1 0 14-16,0 0 17 0,-3 0-26 0,-2 0 10 0,-1 0 15 15,0 16-8-15,1-1-50 0,-1-1 27 0,1 1-10 16,3 3 2-16,2-4 12 0,4 2-27 16,2-2-26-16,4-2 18 0,4-1-3 0,0-11 33 15,6 16-18-15,0-3 8 0,0-13 19 0,10 15-38 16,-1-4 28-16,0-11-26 0,5 17-8 0,5-5 7 15,-2-12 19-15,3 12-23 0,1-12 28 0,0 14 15 16,1-2-34-16,2-12 36 0,-4 12-16 0,2-12-17 16,-2 15-6-16,-1-4 14 0,-2-1-31 0,-2-10 25 15,-4 15 29-15,2-3-50 0,-6 0 78 16,-2-2-6-16,-1 1-17 0,-4-1 41 0,0 0-62 16,0 4-1-16,-7-3-10 0,0 2 1 0,-3 1 4 15,-2-3 4-15,-1 1 24 0,0-12-19 0,-3 14 25 16,-1-14-56-16,1 0-23 0,-4 0-38 0,4 0-69 15,0 0-1-15,0 0-54 0,5-17-10 0</inkml:trace>
  <inkml:trace contextRef="#ctx0" brushRef="#br0" timeOffset="12964.74">19026 8548 778 0,'3'13'-9'0,"1"-3"25"0,-1 3-4 16,2 0 7-16,0 3-2 0,0 0 10 0,0 4-30 15,1 0-19-15,3 0 37 0,-3 5-28 16,2-1 2-16,-1 2 49 0,-1-2-50 0,1 2 25 16,1 0 14-16,-3-2-39 0,0 1 47 0,0-3-58 15,-2 0 39-15,0-3 0 0,0-3-25 0,-1-1 32 16,-2-4-14-16,0 0 1 0,0-11 40 0,0 12 8 15,0-12 7-15,-6 0-15 0,1 0-17 0,1 0-30 16,-2 0-12-16,1 0 33 0,-3 0-51 0,-2-14 42 16,2 2-2-16,-1-6-7 0,0-5 25 0,-1-3-27 15,2-3-6-15,0-4-17 0,0-2-6 0,3 1 19 16,1 0-9-16,1 2 25 0,3 1-5 16,0 1-33-16,0 3 29 0,0 5-28 0,3 1 22 15,4 3 23-15,1 1-21 0,-3 0 8 0,1 5-7 16,3-2-26-16,1 5 3 0,-3-2 32 0,3 11-2 15,0-10 6-15,5 10-13 0,-7-11-19 0,2 11 9 16,0 0 5-16,-1 0 34 0,1 0-12 0,-3 0-24 16,1 0 13-16,-4 0-13 0,0 0-4 0,-1 0 34 15,0 0-15-15,-2 0-14 0,-1 11 47 0,0-1-48 16,-7 4 45-16,1-2-8 0,-1 5-24 16,0-3 22-16,-3 4-26 0,0-3 18 0,0 3-54 0,0-4-7 15,0-1-35-15,-2-1-41 0,3-12-4 16,2 14-35-16,0-14-87 0</inkml:trace>
  <inkml:trace contextRef="#ctx0" brushRef="#br0" timeOffset="13509.82">19461 8587 795 0,'2'12'27'0,"-2"-12"18"0,1 0 5 0,-1 11 60 16,3-11 1-16,-3 0-33 0,0 0 19 16,0 0-48-16,0 0-30 0,2 0 19 0,-2 0-41 15,0 0 3-15,2 0 10 0,-2 0-9 0,0 0-12 16,0 0 10-16,2 0-7 0,-1 0 7 0,-1 0 27 16,3 0-21-16,1-13 6 0,2 1-13 0,0-2-17 15,1 1 8-15,6-4-9 0,-3 3-9 0,3-4 36 16,0 4 1-16,0-2-6 0,0 0 7 0,0 4-20 15,0 1-16-15,1-1 14 0,-2 3 16 0,2 9 7 16,1-11-17-16,-2 11-1 0,0-9-9 0,0 9 23 16,-2 0 6-16,1 0-4 0,-5 0 2 0,0 0-18 15,0 0 25-15,-1 0-13 0,-2 0 5 0,-2 15 0 16,1-1-4-16,-3 3-3 0,0 1 20 0,0 7-7 16,-9-1-6-16,1 2 32 0,-4 0-38 15,2 3-23-15,-2 0 20 0,-4 1-38 0,-1-2 54 16,4-1 18-16,-3 1-32 0,-1-1 25 0,1-3-59 15,1-1 12-15,1-4 8 0,2-4 21 0,2 0 42 16,-2-15-7-16,3 11 14 0,2-11-35 0,1 0-32 16,4 0 8-16,0 0-14 0,2 0 14 0,0 0 2 15,0 0-17-15,0 0 9 0,4 0-4 0,2 0-6 16,-2 0 23-16,4 0-15 0,0 0 12 0,2 0 3 16,0 0-1-16,0 0 2 0,-1 0-10 0,6-11 13 15,-3 11-20-15,0-10 3 0,4 10 1 0,-2-10 16 16,2 10-4-16,2 0 17 0,0-11 3 15,-2 11-40-15,4 0 33 0,-2-13-57 0,2 13-66 16,-2 0-34-16,2-11-108 0,1 11-35 0,-4-11-28 16</inkml:trace>
  <inkml:trace contextRef="#ctx0" brushRef="#br0" timeOffset="14212.38">20141 8370 865 0,'0'0'20'16,"2"0"-9"-16,-2 0 10 0,0 0-16 16,0 0 6-16,3 0-19 0,-2 0-2 0,-1 0 29 15,2 0-15-15,0 9 54 0,-2 2-12 0,2 1 15 16,2 2-24-16,1 7-6 0,-4 1-4 0,3 2-7 15,1 7-15-15,-2-1-6 0,1 2 18 0,0 0-4 16,-2 0 23-16,1 0-25 0,-2-1-6 0,3-1-13 16,-2-1 3-16,1-1 15 0,-3-4-7 0,1 1-13 15,-1-6 30-15,2-1-19 0,0-5 13 0,-2-13-12 16,0 12-67-16,0-12 5 0,0 0-51 0,0 0 34 16,0 0-12-16,0 0 23 0,-4 0 28 15,0-14-40-15,1-4 82 0,-1-2-29 0,-1-2-2 0,1-6 43 16,2 3-17-16,-3-5-22 0,-1 5 27 15,2-5-37-15,-1 4 21 0,-1 2 15 0,2-1 10 16,0 4-1-16,2-1-40 0,2 1 35 0,-2 4-11 16,2 2 20-16,0 1 14 0,0 4-7 0,0-1-3 15,4 2-33-15,0 9 1 0,0-11-9 0,1 2 6 16,1 9 26-16,-1-10-8 0,1 10 11 0,3-7-9 16,-2 7 2-16,3-9-16 0,0 9 23 0,0 0-30 15,2 0 27-15,-2 0 22 0,4 0-24 0,-2 0 59 16,2 0-33-16,-2 0 7 0,1 0 13 15,0 12-30-15,0-12 2 0,-2 14 22 0,-1 1 12 0,0-1 2 16,-4-2 6-16,0 2-5 0,0 4-47 16,-3-2 3-16,-3 2-27 0,0 0-11 0,0 2 2 15,-9 1 7-15,2-1 22 0,-3 3-38 0,-3 3 16 16,1-1 7-16,1-2 7 0,-5-1 28 0,1-2-9 16,1 3-21-16,2-5-14 0,-2-1-61 0,2-2-1 15,1-5-44-15,-2-10-33 0,3 11-19 0,4-11-91 16</inkml:trace>
  <inkml:trace contextRef="#ctx0" brushRef="#br0" timeOffset="14705.72">20575 8422 1017 0,'0'0'-14'0,"0"0"2"0,0 0 6 15,0 0 2-15,0 11 23 0,0 0 27 0,0 2 0 16,0 1 17-16,0 1-11 0,0 2-25 0,0 3-7 16,0 1 0-16,-4 2-20 0,4-2 9 0,0 1-16 15,0 1 6-15,0-2 15 0,0 2-8 0,0-2 18 16,0-1-19-16,0-3-6 0,0 1 7 0,0-3-5 16,4 1-19-16,1-6 25 0,-4-10-21 0,2 14 5 15,-2-14-6-15,1 0-6 0,1 0 30 16,-2 0-22-16,3 0 31 0,-2 0-1 0,2 0-33 0,-1 0 43 15,0 0-51-15,3 0 20 0,2 0 18 16,1-20-8-16,-2 0 9 0,3 2-17 0,2-2-5 16,2 0-1-16,2-1 16 0,-1 1 6 0,0 0-3 15,-3 2 0-15,2 0-17 0,2-1 2 0,-1 3 6 16,-4 0-13-16,4 3 18 0,-7 0 9 0,1 4-40 16,-2 9-4-16,-4-12 17 0,1 12-31 0,-4 0 41 15,0 0 3-15,0 0 17 0,-7 0-10 16,-2 0-27-16,-1 0 39 0,-1 0-35 0,-4 0 18 0,4 18 32 15,-4-2-31-15,1-1 5 0,3-1-39 0,-4 1 17 16,4-2 2-16,0 0 6 0,3-13 28 16,2 14-46-16,5-2 1 0,-1-12 6 0,-1 14 6 15,3-14 20-15,0 14 2 0,6-3 15 0,3 3-24 16,-2-3-1-16,6 1-2 0,-2 0-22 0,1-1 34 16,2 1 10-16,7-12-5 0,-4 14-55 0,7-14-54 15,-2 0-86-15,4 9-104 0,4-9 4 0</inkml:trace>
  <inkml:trace contextRef="#ctx0" brushRef="#br0" timeOffset="15208.52">21210 8356 1008 0,'0'0'18'0,"0"0"-21"0,0 0-2 16,0 0 12-16,0 0-27 0,0 0 19 0,0 0 3 15,0 0-21-15,4 0 28 0,0 0 32 0,-1 0 35 16,1 14-6-16,1 0 9 0,0 4-41 0,1 2-46 16,1 1 28-16,-1 3-16 0,0 3-7 0,-2 2 20 15,4 1-1-15,-3 0-12 0,2 1 35 0,-4 3-14 16,3-2-21-16,-2 3-4 0,1-3-14 0,1 0 6 15,-4 0 6-15,1-3-6 0,2-5 9 0,-3 1 1 16,1-5 1-16,0-2 8 0,0-3-4 16,-3-4-2-16,3 0 3 0,-3-11 5 0,0 13 0 15,0-13 9-15,0 9-33 0,0-9 18 0,0 0-8 16,-4 12-4-16,-1-12 31 0,5 0-15 0,-1 0-12 16,-1 0-25-16,2 0-15 0,-2 0-23 0,2 0-45 15,0 0-45-15,0 0-35 0,0 0-105 0,0 0 37 16</inkml:trace>
  <inkml:trace contextRef="#ctx0" brushRef="#br0" timeOffset="15756.05">21238 8640 1133 0,'-4'-14'21'0,"1"14"-20"15,0 0 3-15,0-12-11 0,3 12-7 0,0 0 29 16,0-12-17-16,5 12-16 0,0-14 7 0,1 4-6 16,3-4 14-16,1 3 24 0,2-1-23 0,0-2-12 15,4 1 6-15,0-1 1 0,1 2 7 0,-1 1-14 16,3-1 0-16,1 4 3 0,-2 8 0 15,0-11 14-15,0 11 6 0,-3 0 0 0,1 0-11 16,-1 0 24-16,-4 0-19 0,2 0-2 0,-6 0 7 16,2 0 9-16,-5 14-7 0,-1 0-1 0,-3 0 9 15,0 2-6-15,0 3 11 0,-5 1 9 0,-3 1-30 16,0 0-12-16,-4 2 10 0,0-2 7 0,2-1 7 16,-2-1 5-16,0-3-42 0,2-2 14 0,0-2 9 15,1 1-9-15,2-13 59 0,-2 14-35 0,4-14-28 16,0 0 21-16,2 0-39 0,0 12 15 0,3-12 44 15,0 0-44-15,0 0 8 0,0 0 2 0,0 0-23 16,3 0 30-16,3 0-11 0,-2 0 0 0,-1 0 26 16,6 0-2-16,-2 0 7 0,2 0-35 15,-1 0 5-15,2 0-13 0,2 0 32 0,-2 0-11 16,0-11-3-16,2 11 11 0,-1 0-15 0,2 0 29 16,-3 0 0-16,0 0-4 0,0 0-10 0,-1-11 3 15,-2 11-9-15,-1 0-16 0,-2 0 16 0,-1 0 12 16,2 0-16-16,-3 0-4 0,-2 0-10 0,2 0 6 15,1 0-13-15,-3 0 50 0,0 0-38 0,0 0-51 16,0 0-32-16,0 0-69 0,0 0-43 16,0 0-42-16</inkml:trace>
  <inkml:trace contextRef="#ctx0" brushRef="#br0" timeOffset="17428.03">21280 8405 1279 0,'0'-9'10'0,"0"9"-31"0,0 0-8 16,0 0-6-16,0 0-14 0,0 0 26 0,0 0 7 16,4 0 26-16,-1 0 15 0,2 0-13 0,0 16 20 15,0 0-10-15,1 1 1 0,-1 3 8 0,2 7 2 16,2-1-1-16,-2 5-22 0,1 2 9 0,0 2-14 16,-1 0-8-16,-1 0 12 0,4 1 4 0,-3-2 10 15,-1-1-31-15,1 0 4 0,-1-4-4 0,1-3-1 16,-1-5 23-16,0 2-8 0,-2-7 1 0,-1-1-26 15,2-3 24-15,-3-12 10 0,1 12 5 16,-3-12 5-16,3 0-6 0,-3 0-25 0,0 0 11 16,0 0-6-16,0 0-9 0,-4 0 8 0,0-21 2 15,-1-2 19-15,2-3-18 0,-3-7 22 0,-1-3-24 16,4-3-5-16,-4-3 5 0,1 0-12 0,1 0-11 16,0 1-1-16,2 3 7 0,1 6-10 0,-3 0 32 15,5 8 2-15,-1 1-5 0,-1 3-5 0,2 6-8 16,0 2-17-16,0 3 25 0,0 9 8 0,0 0-20 15,0-9 16-15,3 9-8 0,2 0 6 0,-3 0 3 16,0 0 6-16,-1 0-5 0,2 0-26 0,3 0 20 16,-2 0 1-16,4 15 3 0,-3 0 25 15,5 1-5-15,-1 2-12 0,1 3-10 0,0 2 16 16,0 0-6-16,2 0-4 0,-1 3 5 0,0-3-7 16,3 0-29-16,-3-1 6 0,5-3 13 0,1-1 20 15,-3-3 13-15,1 1 10 0,0-2-35 0,-1-14-13 16,0 10 16-16,2-10-2 0,-4 0 8 0,0 0-5 15,-2 0 7-15,4 0 9 0,-2 0-1 0,-4-17-4 16,2-2-4-16,0 0-31 0,-4-1 34 0,-2-3-27 16,-1-1 10-16,0 0 7 0,-3-1 3 0,0 1 16 15,0 3 6-15,-4 1 32 0,0 3-33 0,-2 0 29 16,0 5 1-16,0 0-33 0,3 5 29 0,0 7-24 16,-1 0-42-16,1 0 19 0,2-9-24 0,-1 9 3 15,2 0 28-15,0 0-16 0,0 0 0 16,0 0-4-16,0 0-5 0,6 0 15 0,-2 0 7 15,2 16-1-15,0-1-4 0,1 0-12 0,3 3 12 16,2-1 10-16,-2 3-5 0,1 1 21 0,1-2-33 16,0 1-2-16,-2-1-3 0,2 1-12 0,0-1 36 15,-2-1-14-15,4 0 16 0,-2-1-12 0,0-1-51 16,0-2-34-16,2-1-22 0,-2-13-41 0,3 13 12 16,-4-13 21-16,4 0 3 0,-2 0 34 0,0 0-10 15,0 0 34-15,0 0 17 0,0 0 9 0,1-19 14 16,-4 0-32-16,2 4 15 0,-2 1 25 0,-2 2 16 15,2-2 8-15,-4 3-21 0,0 1 3 0,-2 10-15 16,1-15 68-16,-4 1 1 0,3 14-7 0,-4-14 51 16,2 2-26-16,-2 12 35 0,0-11-8 15,0 11-10-15,0-12-21 0,-6 12-17 0,5 0-4 16,-5 0-12-16,1-9-8 0,0 9-6 0,-2 0 5 16,-1 0-27-16,3 0-2 0,-4 0-11 0,2 0-14 15,-3 0 19-15,1 14 15 0,-1-1-11 0,3-2 11 16,-2 3-10-16,3-2-25 0,0 5 14 0,2-1 7 15,3 0 7-15,-2-1-7 0,3 2-7 16,0 1 6-16,8 0-10 0,-2-2 14 0,0-1 9 0,4-4-17 16,-1-1 1-16,2-10 3 0,-1 14-21 0,2-14 33 15,-2 0-10-15,4 0 13 0,-4 0 3 0,2 0-10 16,-2 0 0-16,0 0 1 0,0-18 22 16,0 1-39-16,0 1 27 0,-4-3-7 0,4 3-26 15,-4-2 23-15,-2-1-18 0,1 3-9 0,-4 1 25 16,4 0 3-16,-5 4-1 0,0 11 4 0,0-11-11 15,0 11-8-15,0 0 3 0,0-10 8 0,0 10-15 16,0 0 0-16,0 0 8 0,0 0-14 0,0 0 23 16,0 0-7-16,0 0 1 0,0 0-3 0,0 0-6 15,0 0 11-15,0 0-8 0,1 0 19 0,5 0-1 16,0 0-40-16,2 0-23 0,2 0-28 0,2 0-26 16,1 12 10-16,3-12-2 0,-3 0 10 15,4 0 12-15,0 0 18 0,-1 0 3 0,0-17 13 16,0 2 22-16,-2-2 9 0,2 0 10 0,-3-1-1 15,-4 2-26-15,-1 0 11 0,1 4 7 0,-3 0 12 16,-5-1 7-16,-1 3 24 0,0 10 2 0,0-11-20 16,-6 11 36-16,1-9-29 0,-4 9 25 0,3 0 32 15,0-8-21-15,1 8 4 0,-4 0-21 0,2 0-31 16,0 0-12-16,1 0 7 0,0 0-17 0,5 0 4 16,-4 0 15-16,1 0-34 0,4 0 29 0,0 0 3 15,0 0-26-15,0 14 36 0,4-3-13 0,1 1-13 16,0 1 26-16,1 0-9 0,0-1-26 0,3 2 17 15,1-2-2-15,-3 2 4 0,2-1 12 0,1 1 9 16,0 0-29-16,-5-3-10 0,3 1 36 16,-1 0-31-16,-1-1 19 0,-2 3-4 0,-3-4-16 15,1 1 24-15,1-11 16 0,-3 14 14 0,0-4-24 16,0-10 3-16,-5 14-23 0,0-14 12 0,-1 11 6 16,-1-11-3-16,1 0 6 0,0 0-26 0,-4 0 15 15,4 0-10-15,-2 0-2 0,0 0 8 0,3 0-27 16,-1 0-27-16,-1-13 4 0,4 0-51 0,0-1 14 15,3-2 16-15,0 0 25 0,0-2 20 0,6 1 6 16,4-1-19-16,-2-1-9 0,4 1 22 0,-2 1-13 16,4 1 19-16,1 0 14 0,-2 7-6 0,1-3 14 15,1 3 4-15,-2 9-19 0,1-10 4 0,0 10-7 16,-2-10 25-16,2 10-27 0,-2 0 13 0,-2 0 18 16,0-8-23-16,0 8 1 0,0 0-14 15,-4 0-2-15,0 0 7 0,1 0 65 0,-6 0 37 16,1 0-15-16,2 0-30 0,-2 0-27 0,1 0-27 15,-3 11 20-15,1 1 35 0,-1 0-15 0,3 2-15 16,-2 4-6-16,1-2 1 0,1 2-2 0,-3 0 19 16,1-1-15-16,2 0-6 0,-2-2 6 0,1-3-4 15,2 2 11-15,-1-14 0 0,0 14-31 0,1-14-31 16,1 12-62-16,0-12-71 0,0 0-47 0,0 0-92 16</inkml:trace>
  <inkml:trace contextRef="#ctx0" brushRef="#br0" timeOffset="17577.21">22606 8324 1245 0,'-7'-10'7'15,"1"10"1"-15,2 0-3 0,-2-8-17 0,2 8 2 16,2 0-13-16,-1 0 20 0,3 0 0 0,0 0 1 16,0 0 18-16,6-7-84 0,3 7-71 0,1-10-61 15,0 0-112-15</inkml:trace>
  <inkml:trace contextRef="#ctx0" brushRef="#br0" timeOffset="17938.63">22873 8204 931 0,'0'13'4'0,"1"0"29"0,3-1 5 0,1 2 35 15,-4 2-5-15,2 1-16 0,-2 3 3 0,-1 0-51 16,2 5 24-16,1-1-17 0,-2 2-12 0,-1-2 27 15,3 6-31-15,-3-5 26 0,2 6-3 0,-2-4 4 16,1 0-5-16,-1-2-22 0,0-4-6 0,3 2 7 16,-2-6-1-16,2-2 12 0,-1-15-3 0,-1 15-20 15,3-15 28-15,-1 0-26 0,-1 0 31 0,-1 0 16 16,3 0-39-16,-2 0 10 0,2 0 9 16,1 0-32-16,-1 0 18 0,2 0 20 0,-1 0-39 15,0-15 11-15,1 0 17 0,2 4-34 0,-1-3 29 16,-1 2 4-16,1-2-14 0,1-1 26 0,-3 6-39 15,1 9-1-15,3-12 6 0,-4 12 13 0,0 0-16 16,1-9 18-16,-2 9 10 0,0 0-24 0,-1 0 53 16,1 0-25-16,-1 0-20 0,5 0 0 0,-3 0 10 15,1 0 9-15,3 0-2 0,-1 18 24 0,1-4-40 16,4 0-8-16,-1-1-8 0,3-2-88 0,1-11-51 16,4 15-49-16,2-15-117 0</inkml:trace>
  <inkml:trace contextRef="#ctx0" brushRef="#br0" timeOffset="18747.66">23381 8183 1059 0,'-4'-9'-13'0,"1"1"-6"0,2 8-17 15,-1 0 31-15,2 0 6 0,0 0-7 0,0 0 29 16,6 0-34-16,-2 0-10 0,2 0 37 0,-2 0-5 15,4 0 53-15,-3 0 14 0,6 0-13 0,-1 15-22 16,1-1-35-16,2 7 13 0,1 0 0 0,2 4 18 16,-3 4-35-16,3 3 7 0,-1 1-11 15,-4 1 7-15,2 0 29 0,-1 0-26 0,-4-3-1 0,0 0 0 16,-3-1-1-16,4-4 10 0,-5-5-13 16,0-4 20-16,0 0-14 0,-4-17-9 0,0 14 27 15,0-14-28-15,0 0 8 0,0 0 13 0,0 0-22 16,0 0 8-16,-6 0-15 0,1 0 3 0,-2 0-1 15,-1-17-17-15,0-3 14 0,-2-4-15 0,-3-5-5 16,2-2 17-16,1-1 3 0,-2-3-2 0,2 0 14 16,0-3-20-16,1 6 4 0,6 0 7 0,-1 0-5 15,1 4 25-15,3 2-14 0,0 5-5 0,5 1-2 16,0 3-25-16,4 1 4 0,1 3 1 0,0 1 9 16,0 0 27-16,0 3-4 0,2 0-4 0,2 9 18 15,-2-7-22-15,-1 7 8 0,6 0-7 16,-3 0-17-16,-2 0 19 0,2 0-14 0,-2 0 16 15,3 0 7-15,-6 0-8 0,3 10 3 0,-4 0 2 16,0 1-5-16,-2 3-13 0,-2 1 20 0,-1 1-2 16,2-1 8-16,-5 0 3 0,0 4-8 0,0-3-6 15,-8-1 1-15,4 0-36 0,-2-1 29 0,2-3 12 16,-2 1-27-16,3-4 60 0,0-8-39 0,1 0-16 16,2 0 2-16,-2 9 4 0,2-9-1 0,0 0 2 15,0 0 22-15,0 0-39 0,6 0 15 0,0 0 19 16,1 0-22-16,2 0 18 0,1 0-19 0,2 0 4 15,0 0 18-15,0 0-16 0,4 0 16 16,-4-9-26-16,3 9 11 0,-1 0-3 0,-1 0 4 16,1 0 8-16,-2 0-2 0,0 0 4 0,-2 0-7 15,-2 0 10-15,0 12-3 0,-1 0 14 0,-2-1-2 16,0 2 26-16,-4 2-10 0,-1-1 14 0,0 2 15 16,-6 1-44-16,1-1 3 0,-2 2-11 0,-1-2-11 15,-2-1 7-15,0 2-15 0,0-5 11 0,0 3 10 16,3-4-10-16,-3-11 27 0,-2 11-35 0,5-11-45 15,1 0-68-15,0 0-53 0,-1 0-85 0,4 0-13 16,1 0-37-16</inkml:trace>
  <inkml:trace contextRef="#ctx0" brushRef="#br0" timeOffset="19106.7">23994 8402 1048 0,'0'0'-9'16,"0"0"7"-16,0 0 8 0,0 0 18 0,1 0-13 16,-1 0-9-16,4 0-4 0,-2 0-17 0,1 0 18 15,2 0 8-15,-1 0 10 0,3 0-21 0,0 0 22 16,3 0 11-16,0 0-33 0,0 0 11 0,2-11-19 16,1-1-3-16,-3 0 10 0,0-1 36 0,-5-1-19 15,3 1 10-15,-2 0 4 0,-4 0-35 16,-2 0 26-16,0-1-19 0,-5 5 1 0,-4-2 2 0,2 1 4 15,-3 3-17-15,-5 7 14 0,1 0 25 16,0 0-6-16,0 0-1 0,0 0-14 0,0 0-12 16,1 0-20-16,-2 0 20 0,5 0 16 0,0 11-8 15,0-2 23-15,2-9-3 0,2 12-26 0,3-2-1 16,0 0-13-16,3-2 5 0,0 2 11 0,4 0-8 16,4 0 17-16,0 1-15 0,1 0 17 0,1-1 18 15,1 4-34-15,5-3 28 0,-2-2-7 16,0 2-28-16,4-11 39 0,0 10-78 0,2-10-99 15,-2 10-27-15,3-10-152 0</inkml:trace>
  <inkml:trace contextRef="#ctx0" brushRef="#br0" timeOffset="19733.79">24073 8252 631 0,'0'0'-9'0,"4"0"4"0,-2-8 15 0,1 8 9 16,-2 0-32-16,3 0-3 0,1 0-5 0,-4-7-72 15,3 7-42-15,2-5-2 0</inkml:trace>
  <inkml:trace contextRef="#ctx0" brushRef="#br0" timeOffset="20184.56">24345 8271 1120 0,'-4'0'37'0,"0"0"-12"0,1 0 10 0,0 0 25 16,1 0-28-16,-2 0 21 0,3-9 5 0,-2 9-30 16,1 0-15-16,2 0-5 0,0 0-27 0,0 0 12 15,0 0-7-15,0 0-4 0,0 0 10 0,0 0-12 16,0 0 5-16,5 0 20 0,-4 12-9 0,3 1 12 15,-2 0-2-15,2 4-12 0,1 1 25 16,0 2-8-16,0 0-3 0,0-2-4 0,1 3-15 16,0-3 6-16,-2-2 25 0,2-4-16 0,-2-1 22 15,1-11-2-15,-4 10-19 0,1-10 10 0,0 0-6 16,-2 0 24-16,0 0 10 0,0 0 25 0,0 0-23 16,0 0-21-16,-5 0-3 0,-4 0-22 0,3 0 5 15,1 0-13-15,-6-12-2 0,0 0 11 0,-2-3-26 16,1-2 14-16,-2-3 9 0,0-1-23 0,2 0 30 15,0 0 4-15,0-1-5 0,0 2 6 0,6 0-12 16,0 4-14-16,1 0 14 0,0 2-1 16,5 3 4-16,0 1 13 0,0 1-20 0,5 0-5 15,0 1 20-15,3-1-62 0,2 1-31 0,3-2-13 16,0 3-53-16,3-3 4 0,2 1-9 0,2 1-25 16,1-4-83-16,0 3 46 0</inkml:trace>
  <inkml:trace contextRef="#ctx0" brushRef="#br0" timeOffset="20476.78">24510 7867 1095 0,'-6'0'-4'0,"3"-10"3"0,2 10-11 0,-2 0-4 16,1 0 37-16,2 0-28 0,0 0-4 0,0 0 28 15,0 0-32-15,5 0 22 0,-1 0 25 0,-1 0-11 16,1 0 22-16,2 16 9 0,0-1-1 0,1 2-41 16,-1 3-17-16,1 2-8 0,0 0-6 0,0 4 25 15,2 0 4-15,-2 1 30 0,-1 1 1 0,1 1-7 16,-4-2-26-16,3-1-7 0,-2 0 1 0,0 0 4 16,2 0 31-16,0-2-29 0,-2-1-5 0,1-3 5 15,0 1 2-15,0-3 15 0,0-2-27 0,4-4-28 16,-2 2-106-16,-1-5-110 0,3-9-88 15,-4 9 16-15</inkml:trace>
  <inkml:trace contextRef="#ctx0" brushRef="#br0" timeOffset="22345.43">24955 8149 1099 0,'-6'0'31'0,"1"-7"6"0,-1 7-13 16,0 0 44-16,2 0-22 0,-2-8 12 15,0 8 39-15,-1 0-18 0,4 0-18 0,-1 0 3 0,-2 0-34 16,2 0 5-16,-5 0 2 0,3 0-22 15,-1 0 18-15,-2 0-53 0,4 0 2 0,-4 0 20 16,3 0-28-16,-1 10 22 0,-2 1 25 0,4 0-26 16,0 1 11-16,1-2-4 0,2 1-10 0,2-1 18 15,0-1-2-15,0 0-5 0,0 0-3 0,5-1-21 16,1-8 26-16,-1 10 12 0,1-10-9 0,0 8-3 16,3-8-12-16,1 0 0 0,-3 0 4 0,1 0 17 15,4 0-19-15,-2 0 20 0,3-9-21 0,0-2-6 16,0-1 28-16,-1-5-22 0,-2-1 7 0,1 1 12 15,-1-1-14-15,0 1 0 0,-4 0 15 0,-2 2-12 16,1 3-5-16,-4 1 15 0,2 3-11 16,-3 1-6-16,0 7 17 0,0 0-24 0,0 0 2 15,0 0 10-15,0-8-19 0,0 8 15 0,0 0-2 16,0 0-5-16,0 0 5 0,0 0-6 0,0 0 14 16,0 0-13-16,0 0 2 0,0 0 5 0,0 0-3 15,3 0 5-15,1 12 13 0,2-1-5 0,1 1 4 16,-1 0 12-16,1 2-15 0,2-3-7 0,1 1-7 15,-3-1 9-15,3 3 3 0,-1-5 1 0,-2-2-13 16,3-7-30-16,-4 0-18 0,3 9-21 0,-4-9 6 16,1 0-8-16,0 0-6 0,-2 0 27 15,2-12-26-15,1-1 21 0,-4-3 38 0,1 0 5 16,-1-3 4-16,0 1 22 0,-3-3-11 0,0 2-8 16,0 1 33-16,0 1-16 0,-3 2-9 0,-4 3 21 0,4 1 9 15,-1 2 20-15,0 9 10 0,-1-8-17 16,4 8-1-16,-2 0-24 0,2 0 1 0,1 0-1 15,0 0-9-15,0 0 12 0,0 0-16 0,0 0-12 16,0 0-3-16,0 0-5 0,0 0 9 0,4 0 11 16,2 9-7-16,-2 2 17 0,2 2-8 0,-2 0-5 15,2-1 14-15,0 3-15 0,-1 0-11 16,1-1 20-16,-2-2-4 0,2-1 0 0,-2-2 13 0,-1-9-23 16,-1 10 14-16,-1-10-13 0,-1 0 21 15,0 0 7-15,0 0-24 0,0 0 27 0,0 0-31 16,0 0 6-16,0 0 33 0,0 0-31 0,0 0 19 15,0 0-5-15,0-10-26 0,-3 1 11 0,3-2 8 16,0-1-8-16,0 0-5 0,0 0 10 0,0 1-20 16,0-1 7-16,6 1 8 0,-3 2-15 0,1 9 13 15,2-11 10-15,1 4-14 0,1 7 6 0,0-9-1 16,-1 9-17-16,3-8 29 0,1 8-6 0,3 0 8 16,-2-11-6-16,2 11-78 0,2-9-16 0,0 9-62 15,-1-9 9-15,1 9 41 0,0-9 3 0,-1 9 72 16,0-12-15-16,-2 12 32 0,0-8 16 0,-2-1-30 15,-1 9 24-15,-5-9-4 0,1 9 17 16,1 0 25-16,-4-9 32 0,0 9 36 0,-1 0-12 0,0 0 8 16,-2 0 12-16,0 0-25 0,0 0 18 15,0 0-43-15,0 0-17 0,0 0-17 0,0 0-28 16,0 0 17-16,0 0-35 0,0 0-7 0,0 0-1 16,0 0 2-16,0 14 10 0,3-1 14 0,4 1 1 15,-4 3-3-15,2 1-1 0,1 2 0 0,2 3-11 16,-1-2 3-16,0 2 12 0,2-2-10 15,-2 2 13-15,1-2 4 0,-3 1-17 0,2-2 6 0,-4-1 8 16,0 0 19-16,0-4 25 0,0 2 7 0,-1-5 15 16,-2 0-28-16,0-1-14 0,0-2-2 0,-8 0-30 15,0-1 6-15,-2-8-4 0,0 10-7 0,-2-10 7 16,0 8 11-16,-5-8-1 0,1 0-20 16,0 0 2-16,1 0-8 0,-3 0-51 0,0 0-26 15,2-9-62-15,-4-3-23 0,4-3-32 0,-2-4 5 16,1-1-3-16,4-4-71 0,-1-2 30 0</inkml:trace>
  <inkml:trace contextRef="#ctx0" brushRef="#br0" timeOffset="22534.96">25478 7524 1260 0,'-7'0'-4'15,"1"0"-11"-15,3 0 16 0,1 0 3 0,-3 0 7 16,5 0 4-16,0 0-12 0,0 0-5 0,7 0 2 16,1 0-45-16,0 10-62 0,4-10-34 0,4 0-32 15,-2 10 16-15,3-10 30 0,4 0-49 0</inkml:trace>
  <inkml:trace contextRef="#ctx0" brushRef="#br0" timeOffset="23231.83">25834 7595 1136 0,'6'14'20'0,"-2"-14"12"0,-2 15 19 16,-1-1 13-16,4-2-10 0,-3 2-1 16,-2 5-15-16,0-3-12 0,2 4-3 0,-1-2-15 15,-1-1-9-15,3 4-5 0,1-2-4 0,1 1-10 16,-4-4 4-16,5-2 20 0,0 1 2 0,2 0 14 16,2-4-10-16,0-2-20 0,-1-9 13 0,3 11 12 15,1-11 12-15,-2 0 3 0,2 0-11 0,3 0-6 16,-2 0-9-16,-2-17 13 0,0 2-5 0,2-5-6 15,-1 0 4-15,-2-3-5 0,-3 0-9 0,0-1 3 16,0 1 11-16,-4 0-20 0,-1 2 3 0,-2 1 8 16,-1 3-4-16,0 1 4 0,0 0-7 0,0 2-3 15,-4 1-4-15,2 4 11 0,0 9 13 16,-2-11 3-16,4 11-15 0,-2 0-3 0,0 0-12 16,2 0-3-16,0 0 8 0,0 0 0 0,0 0 13 15,0 0-3-15,0 0 7 0,4 0 3 0,0 0 1 16,0 15-8-16,0-1 7 0,5 0-7 0,-4-2-3 15,1 6 16-15,4-4-8 0,0 0 4 0,0 1-10 16,1-1-16-16,0-4-5 0,-1 2-33 0,2-12-31 16,-2 13-10-16,3-13-17 0,-6 0 1 0,2 0 29 15,1 0-1-15,-5 0 9 0,1 0 23 16,2 0-4-16,-1-20 28 0,-6 5 12 0,3-5 4 0,1 0 18 16,-4 5-18-16,-1-7 9 0,2 1 14 15,0-2-15-15,-2 2 8 0,0-2-8 0,0 3 9 16,0 2 0-16,0 0 26 0,0 2-14 0,0 2 2 15,0 4 23-15,0-1-40 0,0 11 22 0,2-9-18 16,2 9-12-16,-4 0 10 0,0 0-11 0,2 0 0 16,1 0 11-16,-3 0 24 0,1 0 28 0,1 0 4 15,2 11 7-15,-1 1-48 0,-2 2-16 0,3 4 18 16,1-1-42-16,-4 7 54 0,1 0-23 0,1 4-3 16,-2-5 30-16,-1 4-41 0,0-4-9 0,0 0 2 15,0-2-12-15,0-2 18 0,-4-4 16 0,1-3-15 16,0 0 4-16,1-12 10 0,2 11 2 0,-2-11 1 15,0 0-15-15,2 0-20 0,0 0 12 0,0 0-13 16,0 0 20-16,0 0 20 0,0 0-20 16,6 0 6-16,-2 0-8 0,1 0-14 0,0 0 22 15,3-11 4-15,0-1 13 0,4 12-4 0,-2-12-24 16,3 1 2-16,-2 2 1 0,4 9 9 0,-4-15-4 16,1 3 1-16,2 1-15 0,1-1 9 0,-4 2 6 15,4-3 10-15,-4 4-3 0,1-2-69 0,-2 11-17 16,3-9-60-16,-8 9-23 0,1 0 30 0,-1-9-17 15,-4 9-51-15</inkml:trace>
  <inkml:trace contextRef="#ctx0" brushRef="#br0" timeOffset="23349.51">26408 7705 1290 0,'-6'11'9'16,"0"1"0"-16,2-3-28 0,1 2 32 16,-1-2-33-16,4 1 10 0,0 0 34 0,0 0-27 15,1 1-9-15,8-3-7 0,-4 1 5 0,6-9 2 16,0 14 22-16,5-14-61 0,3 10-123 0,2-10-147 15</inkml:trace>
  <inkml:trace contextRef="#ctx0" brushRef="#br0" timeOffset="37061.62">2951 15999 634 0,'-3'0'5'0,"2"0"4"0,1 0 9 0,0 0 31 16,-2 0-7-16,2 0 8 0,0 0 11 0,-2 0-36 16,2 0 26-16,0 0-24 0,0 0-12 0,0 0-8 15,0 0-19-15,0 0 8 0,0 0-17 0,0 0 30 16,0 0 1-16,0 0 6 0,4 0-20 0,0 0 12 16,0 0-14-16,-1 0 25 0,3 0 7 0,3 0-7 15,-1 0-4-15,2 10-7 0,2-10 10 0,2 0-3 16,-2 10 29-16,2-10-19 0,4 0 10 0,0 0-15 15,-2 0-27-15,6 0-4 0,-2 0 49 0,4 0-19 16,-5 7-8-16,6-7 16 0,1 0-36 0,0 10 14 16,2-10 1-16,-2 0-2 0,3 11-26 15,4-11 7-15,-1 9 34 0,4-9-29 0,0 0 33 16,0 12-6-16,2-12-9 0,2 12 39 0,0-12-33 16,2 10 4-16,4-10-6 0,0 0-19 0,0 10 23 15,5-10-21-15,-2 0 18 0,6 0 1 0,-2 0 6 16,6 0-3-16,0 0-7 0,3 0 11 0,3 0-21 15,-2 0 25-15,4 0-20 0,-4 0-30 0,3 0 34 16,-1 0-19-16,-3 0-4 0,0 0 21 0,0 0-12 16,0 0 15-16,-3 0 12 0,2 0-8 0,1 0-19 15,0 0 19-15,-2 0-15 0,2 0 10 0,-1 0 4 16,-2 0-14-16,-3 0 17 0,0 0-23 16,-2-11 7-16,-1 1-1 0,-4 10 2 0,0-14 16 15,-4 4-9-15,-1 1-10 0,-4 9-9 0,-2-13 1 16,-2 1 7-16,0 12-2 0,-4-12 4 15,-3 2 13-15,-2 10-7 0,-1-9 3 0,-3 9 0 0,-1 0-3 16,-5-10-2-16,-1 10-4 0,-2 0 12 0,-2 0-10 16,-4 0 1-16,1 0-3 0,-2 0 2 0,-5 0-1 15,2 0 17-15,-4 0 15 0,3 0-1 0,-3 0 9 16,0 0 2-16,0 0-4 0,0 0-17 0,0 0-12 16,0 0-19-16,0 0 5 0,0 0-6 15,0 0 11-15,0 0 10 0,0 0-3 0,0 0 12 0,0 0-6 16,0 0-6-16,0 0-9 0,0 0 2 15,0 0-15-15,0 0 16 0,0 0 15 0,0 0-13 16,0 0 26-16,0 0-37 0,0 0 9 0,0 0-2 16,0 0-8-16,0 0 5 0,0 0-24 0,0 0 41 15,0 0-21-15,0 0 31 0,0 0-12 0,0 0-18 16,0 0-21-16,0 0-72 0,0 0-52 0,-4 0-101 16,4 0-33-16,0 0-104 0</inkml:trace>
  <inkml:trace contextRef="#ctx0" brushRef="#br0" timeOffset="50564.48">22704 17314 1054 0,'-6'0'-25'0,"2"0"23"16,2 0 6-16,2 0-28 0,0 0 21 0,0 0-23 16,0 0-9-16,5 0 22 0,-4 0 4 15,5 0 16-15,-2 0-12 0,5 0 0 0,-2 0 16 0,3 0-8 16,5-10-2-16,0 10 28 0,1-12-5 16,6 12-42-16,2-12 43 0,4 12-51 0,2-11 5 15,5 0 33-15,-1-1-30 0,5 12 47 0,3-11 0 16,4-1 13-16,0 1 17 0,6-1-3 0,4 1-33 15,3 0 17-15,3-3-27 0,8 0-21 0,0-2 20 16,8 0-26-16,1-1 29 0,6 2 17 0,-3-2-17 16,5 3-4-16,-4-1 6 0,-1 4-18 0,1-2 23 15,-4 2-12-15,3 2-21 0,-4 2 18 16,-2-3-8-16,1 10 14 0,-2-5 17 0,0 5-2 0,-3 0 1 16,-5 0 16-16,-5 0-27 0,0 0-7 15,-4 0 12-15,-2 0-14 0,-5 0 16 0,-4 0-9 16,-5 0-14-16,1 0 13 0,-5 9-12 0,-2-1-11 15,-4-8 16-15,-4 9-28 0,-2 1 16 0,-3-10 25 16,-2 0-39-16,-6 10 29 0,-2-10-10 0,-3 0 8 16,-4 0 36-16,-3 0-10 0,2 0 19 0,-5 8-11 15,0-8-13-15,0 0-12 0,0 0-21 0,-5 0-2 16,-1 0-24-16,-1 0-86 0,-1 0-55 0,-3 0-68 16,-2-12-70-16,-5-1-31 0</inkml:trace>
  <inkml:trace contextRef="#ctx0" brushRef="#br0" timeOffset="52444.65">2991 18010 585 0,'0'0'-14'0,"0"0"28"0,0 0-12 0,0 0 7 16,0 0 4-16,0 0-36 0,0 0 29 0,3 0 2 15,-3 0 11-15,0 0-26 0,5 0-7 0,-4 0 0 16,2 0 3-16,1 0 27 0,-2 0 5 0,2 0-14 16,2 0 0-16,-2 0-3 0,2 0 1 0,1 0-14 15,0 0 23-15,3 0 9 0,2 0-10 16,-2 0 0-16,2 0-21 0,-1 0 6 0,4 0-12 15,-1-6 5-15,2 6 19 0,2 0 0 0,0-9-14 16,2 9 29-16,0 0-14 0,2-7-5 0,1 7 29 16,0 0-13-16,1 0-20 0,2-8 14 0,2 8 3 15,0 0-5-15,0-11-4 0,2 11-13 0,0-5-14 16,-2 5 26-16,2-9-20 0,0 9 7 0,-2-9 22 16,2 9-19-16,0-7 19 0,0 7-3 0,1 0-19 15,-2-8-7-15,5 8 37 0,-4 0-30 16,4 0 23-16,0 0 0 0,1 0-42 0,-2 0 14 15,3 0 28-15,0 0 0 0,3 0-11 0,-2 0 15 16,1 0-36-16,-2 0 4 0,-2 0 21 0,4 0 15 16,-2 9-26-16,-1-9-5 0,-1 0 19 0,-2 9-29 15,1-9 27-15,0 0 9 0,-1 11-13 0,0-11-8 16,-1 0 5-16,-2 0-18 0,-1 0 7 0,0 9 19 16,-5-9-14-16,2 0 29 0,-2 0-12 15,0 0-12-15,-1 0-2 0,-1 0-32 0,-2 0 10 0,-2 11-6 16,2-11-9-16,-3 0 50 0,0 0-8 15,-2 0 6-15,2 0 21 0,0 10-51 0,-2-10 24 0,2 0-5 16,0 0-36-16,-2 0 50 0,-1 0-17 16,3 0 14-16,-3 9 16 0,3-9-31 0,-2 0-13 15,-2 0 40-15,2 0-45 0,2 0 22 0,-3 0 1 16,0 0-51-16,3 0 76 0,-2 0-16 0,0 0-20 16,4 0 33-16,-2 0-26 0,0 0-5 0,1 0 47 15,2 0-35-15,-2 0 14 0,0 0-21 0,-1 0-16 16,0 0 18-16,-2 0-22 0,-2 0 16 0,4 0 11 15,-2 0-6-15,1 0 4 0,-2 0-6 0,1 0-11 16,0 0 20-16,-2 0-4 0,2 0 8 0,-2 0-4 16,-2 0-28-16,4 0 32 0,-4 0-25 0,-1 0 36 15,3 0-11-15,-1 0-31 0,-3 0 15 0,0 0-16 16,1 0 26-16,-2 0 9 0,-1 0 16 16,2 0-8-16,-2 0-13 0,0 0 5 0,0 0-5 15,2 0-5-15,-2 0 9 0,3 0-11 0,-4 0 5 16,1 0-1-16,0 0 6 0,0 0-3 0,-2 0-9 15,2 0 13-15,0 0-1 0,-2 0 5 0,0 0-21 16,1 0-10-16,-2 0 10 0,1 0-31 0,0 0 41 16,-2 0 7-16,0 0-35 0,0 0 42 0,1 0-21 15,-2 0-3-15,-1 0 3 0,0 0-10 0,0 0-4 16,0 0 2-16,0 0 9 0,0 0 23 0,0 0 9 16,0 0-70-16,0 0-88 0,0 0-113 0,0 0-88 15</inkml:trace>
  <inkml:trace contextRef="#ctx0" brushRef="#br0" timeOffset="68314.2">10232 20996 537 0,'-3'0'43'16,"0"0"-7"-16,2 0 12 0,-2 0 21 0,1 0-50 15,-2 0 28-15,3 8-25 0,-2-8 2 16,3 0 2-16,-2 0-13 0,1 0 1 0,-2 9 9 0,3-9-2 16,-1 0-7-16,1 0 7 0,0 0-30 15,0 0 13-15,0 0-13 0,0 0-19 0,0 0 18 0,1 0 11 16,-1 0-11-16,4 0 38 0,-4 0-13 16,0 0-22-16,2 0 42 0,-2 0-47 0,3 0 14 15,-2 0 20-15,2 0-37 0,-2 0 40 0,1 11-6 16,2-11 0-16,2 0 5 0,-2 9 12 0,5-9-18 15,-2 11-26-15,2-11 17 0,-2 0-10 0,3 9 8 16,3-9 24-16,-3 11 11 0,-1-11-19 0,4 9 24 16,1-9-46-16,-2 0 5 0,-1 13 0 0,1-13-9 15,1 10 38-15,-2-10-26 0,1 0 12 16,5 10-4-16,-4-10-9 0,1 11-1 0,2-11 13 0,0 11-16 16,3-11 0-16,-2 13-10 0,2-13 0 15,-2 13 9-15,2-13 1 0,-2 12 17 0,3-12-34 16,-1 12 15-16,0-12-10 0,0 11 16 0,1-11 6 15,0 13 9-15,-3-4 7 0,4-9-30 0,-3 11 8 16,1-2-22-16,1-1 2 0,0-8 25 0,-1 9 1 16,-2-9-9-16,4 11-1 0,-1-11-3 0,0 12 16 15,0-12-19-15,0 8 23 0,0-8-6 0,2 11-19 16,-2-11 25-16,2 11-26 0,-2-11 11 0,3 10 6 16,-3-2 4-16,3-8-2 0,-1 10-12 0,0-10-6 15,-1 9-4-15,4 0 20 0,-1-9-7 16,-1 10-4-16,3-10 9 0,1 7-7 0,-3-7-12 15,2 9 22-15,0-9-22 0,1 0-1 0,0 7 25 16,-1-7-24-16,2 0 18 0,0 0-11 0,0 0 1 16,0 0 10-16,0 0-16 0,1 0 6 0,-2 0 14 15,-1 0-15-15,0 0 9 0,3 0-5 0,-6 0-7 16,3 0 9-16,0 0-1 0,0 0 4 0,0 0-10 16,0 0-4-16,1 0-1 0,-1 0 18 0,1 0-8 15,-1 0 0-15,0 0 11 0,3 0-22 0,-3 0 15 16,1 0 2-16,1 0-7 0,0 0-2 15,0 0-10-15,2-7 12 0,0 7 4 0,2 0-5 16,-2 0 15-16,-2 0-13 0,5 0-17 0,-1 0 18 16,-1-6-3-16,1 6 7 0,3 0 12 0,-2 0-19 15,1 0 10-15,2 0-20 0,0-10 5 0,-1 10 8 16,1-8-29-16,0 8 47 0,0-11-22 0,0 2 9 16,0 9 16-16,0-12-31 0,0 3 3 0,0 0 4 15,2 0 8-15,-1 2-11 0,-1 7 26 0,3-12-16 16,-3 3-20-16,3 9 18 0,4-14 3 0,-4 5-25 15,4 1 32-15,-3 0-12 0,1 8-17 0,2-10 23 16,-2 10-13-16,-1-13-1 0,1 13 7 16,2-11 9-16,-6 11-23 0,3 0 20 0,-2 0-10 0,2-8 11 15,-4 8 6-15,0 0-9 0,0 0 8 16,0-9-25-16,-2 9 15 0,0 0 4 0,1 0-10 16,-4-9-3-16,3 9-6 0,0 0-16 0,-2-9 19 15,2 9 9-15,-2 0 6 0,3-11-11 0,-2 11 0 16,3 0 18-16,-4-9-17 0,1 9 16 0,-1-8 0 15,-1 8-23-15,1 0 7 0,-2-9 1 0,2 9-8 16,-3 0 13-16,2-9-9 0,-3 9 13 0,2 0-7 16,0 0-22-16,-1 0 27 0,-1-9-6 0,-1 9-10 15,-1 0 36-15,0 0-21 0,1 0-4 0,-1-8 3 16,0 8-5-16,0 0-2 0,2 0 11 0,-3-9 4 16,1 9-14-16,0 0-13 0,0-11 22 0,0 11-18 15,0-7 12-15,3 7 15 0,-2-11-28 0,2 11 14 16,-1-6 4-16,2 6-8 0,0-9-2 15,0 9 16-15,2-9-18 0,-2 9 5 0,2-5 0 16,0 5-9-16,0-8 4 0,-2 8 10 0,0 0 3 16,2-7-7-16,-2 7 17 0,0 0-34 0,5 0 4 15,-6-8 31-15,4 8-42 0,-2 0 54 0,1 0-21 16,-2 0-21-16,2 0 15 0,0-7-13 0,-2 7 7 16,0 0 3-16,2 0 12 0,3 0-14 0,-5-7 3 15,1 7 6-15,1 0-6 0,0 0 3 0,3 0-2 16,-4 0-14-16,4-7 15 0,-2 7-9 0,2 0 4 15,1 0 6-15,0 0-4 0,0-6-3 16,0 6 12-16,1 0-4 0,-1 0-9 0,0 0 20 16,2 0-12-16,-2 0 4 0,0 0-4 0,0 0 3 15,0 0-7-15,0 0-11 0,0 0 15 0,-1 0-19 16,-1 0 18-16,-1 0 15 0,2 0-7 0,-3 0-4 16,2 6 6-16,-1-6-28 0,-1 0 14 0,4 7 10 15,-3-7-23-15,0 0 36 0,2 9-19 0,-2-9-8 16,0 0 8-16,3 8-11 0,-2-8-7 0,2 8 19 15,-2-8 2-15,-1 0-20 0,3 6 21 0,0-6-13 16,-1 0 4-16,-1 9 16 0,0-9-25 16,0 0 11-16,-1 9 6 0,2-9 4 0,-1 0-2 15,-2 8 3-15,3-8 3 0,-4 0-24 0,1 9 25 16,3-9-11-16,-6 0-11 0,1 11 7 0,0-11-7 16,2 0 13-16,-2 0-15 0,0 7 13 0,0-7 3 15,-2 0-32-15,2 0 33 0,0 0-9 0,-2 8 9 16,2-8 7-16,2 0-20 0,-3 0 16 0,2 9-9 15,0-9 2-15,-1 0 8 0,2 0-4 0,-5 9-3 16,3-9 0-16,1 0-9 0,-4 0 0 0,3 0 3 16,0 0-3-16,-2 0 16 0,2 0-16 0,2 0 8 15,-2 0-11-15,3 0 4 0,-5 0 3 0,-1 0-5 16,2 0 22-16,-2 0-1 0,2 8-20 0,-6-8-3 16,3 0 3-16,-1 0-15 0,1 0 27 0,-5 0-4 15,4 0 1-15,-4 0-1 0,2 0-13 0,-4 0 19 16,1 0-14-16,0 0 14 0,1 0-5 15,-6 0-10-15,4 0 16 0,-1 0-39 0,-3 0 43 16,1 0-2-16,-3 0-25 0,0 0 30 0,2 0-14 16,-3 0-7-16,-4 0 14 0,0 0 5 0,0 0-22 15,0 0 15-15,-4 0-7 0,-1 0-12 0,0 0 36 16,-1 0-18-16,-2 0-30 0,0 0-81 0,0 0-98 16,-6 0-70-16,-3-9-73 0,-1-5-2 0</inkml:trace>
  <inkml:trace contextRef="#ctx0" brushRef="#br0" timeOffset="72538.14">21753 11223 730 0,'-17'10'9'0,"3"-10"20"0,2 0 18 0,2 0 44 0,1 0-1 16,-3 0-6-16,5 0-1 0,1 9-58 15,4-9 1-15,-2 0-4 0,4 0-45 0,0 0 15 16,0 0-17-16,0 0-17 0,0 0 25 0,4 0 9 16,0 0 1-16,0 0-1 0,3 0 6 0,5 0-7 15,-3 0 10-15,5 0 5 0,3 0-5 0,5 0-9 16,-1 0-7-16,3 0 0 0,4 0 11 0,2 0 8 15,2 0-5-15,0 0 6 0,2 0 1 16,-2 0-8-16,4 0 19 0,-1 0 6 0,-2 0-35 16,1 0 40-16,-2 0 2 0,0 0-30 0,-2-9 45 15,-4 9-52-15,0-8-66 0,-1 8-39 0,-4 0-91 16,-2-9-87-16</inkml:trace>
  <inkml:trace contextRef="#ctx0" brushRef="#br0" timeOffset="72847.02">22160 10899 807 0,'-5'0'8'16,"0"0"-39"-16,1 0-1 0,3 0 8 0,1 0-1 0,0 0 30 15,0 0 11-15,5 0-26 0,1 0 4 0,3 0-8 16,0 0-3-16,3 0 8 0,0 0 6 0,2 9 23 15,2-9-4-15,0 10-19 0,3-10-2 16,-2 9 11-16,-1-9-11 0,4 10 1 0,-4 1-7 16,0-2 19-16,-2 3-6 0,-2-3 44 0,-2 5 16 15,0-3-12-15,-4 3 11 0,-3 2-1 0,-3 2-52 16,0-1-3-16,-6 3 8 0,-4 5-15 16,0 1 27-16,-6 2-29 0,-3 2 8 0,-1 0-7 0,-3 5-6 15,-2-1 39-15,-1-2-20 0,2 3-65 0,-2-5-11 16,4-1-91-16,-2 0-79 0,7-6 37 0</inkml:trace>
  <inkml:trace contextRef="#ctx0" brushRef="#br0" timeOffset="73989.32">23221 10232 587 0,'-7'-9'13'0,"4"9"18"0,-4-13 8 16,1 13 7-16,-1-12 1 0,-3 12 1 0,0-10 22 16,-2 10-7-16,2 0-18 0,-4 0-21 0,0 0-28 15,-1 0 15-15,-1 0 4 0,3 0-8 0,-4 0-11 16,1 14-10-16,0 3-20 0,3-2 29 0,-4 4 12 16,5 0-34-16,2 1 36 0,3 1-15 0,-1-1-1 15,2 0 29-15,4 3-29 0,2 0-5 0,0-5-16 16,8 3 24-16,2-3 19 0,0-2 13 0,1 3 7 15,4-3-43-15,0-1-4 0,1-1 13 0,0-3-19 16,4-11 15-16,1 15-11 0,-3-3 14 16,0-12 13-16,0 14-34 0,-2-14 58 0,-3 14-54 15,2-14 7-15,-4 15 42 0,-2-15-53 0,-3 0 34 0,-1 15 5 16,-2-15-13-16,-3 11 25 0,0-11-14 16,-6 15-6-16,-2 0 10 0,-1-4-27 0,-2 3 4 15,-4 0 21-15,-1 1-24 0,0-2 2 0,-4 0-1 16,0-1-24-16,-2-12 14 0,2 14-13 0,0-14-30 15,0 0-3-15,3 0-53 0,2 0-18 0,4 0-76 16</inkml:trace>
  <inkml:trace contextRef="#ctx0" brushRef="#br0" timeOffset="74508">23368 10233 1057 0,'0'0'10'0,"3"0"-18"0,-3 0-10 0,0 0 18 16,0 0-6-16,0 0 0 0,0 0 12 0,-7 0-4 15,6 12-19-15,-1 3 28 0,-1 2-1 0,0 3-19 16,1 6 6-16,0 2-2 0,-1 3-21 0,2 4 22 16,-1 2 1-16,2 0 23 0,0-1 3 15,0-1-3-15,0-3 0 0,0 1-46 0,3-4 29 16,2-2-7-16,-3-2-1 0,-2-3-10 0,2-4-5 15,-2 0 27-15,0-3 1 0,0-3 26 0,0-12 20 16,0 10-51-16,0-10 10 0,-4 0 17 0,2 0-61 16,-1 0 28-16,0 0 10 0,0 0-7 0,-1 0 35 15,1 0-12-15,-1 0-12 0,0-14-13 0,2-4-10 16,-4-5-15-16,4-3 15 0,2 0 5 0,0-6 24 16,0-3 4-16,0-1-14 0,4 0-16 0,4-2-40 15,-2 3 50-15,1 0-10 0,4 0 12 0,-1 3 4 16,0 1-2-16,1 3-19 0,4 3 2 15,-1 3 24-15,0 0-33 0,2 5 31 0,0 1-17 16,-3 1-7-16,4 2 4 0,-1 4 6 0,-3 9 12 0,0-13-6 16,0 13-25-16,0 0 17 0,-3 0-2 0,0 0 14 15,0 0 32-15,-4 0-43 0,2 0 23 16,-6 0-17-16,1 0 2 0,-3 0 40 0,0 0-24 16,-3 13 29-16,-3 0-34 0,-2 3-30 0,-4 2 17 15,-1 2-1-15,0 3-1 0,-5 0 29 0,0 1-11 16,-2 0 1-16,2-1 10 0,2 2-23 0,-2-5-2 15,2-4-43-15,2-2-32 0,1-14-117 0,4 14-13 16,2-14-82-16,4 0 28 0</inkml:trace>
  <inkml:trace contextRef="#ctx0" brushRef="#br0" timeOffset="75019.17">23831 10481 735 0,'-6'0'18'0,"0"0"5"15,-1 0 5-15,4-18-28 0,3 4 21 0,0 0-11 0,0 0-22 16,6-1-5-16,3-3 8 0,1 0-17 0,-1 0 11 15,5-1 37-15,0 2-37 0,-1-1 21 16,6 3 22-16,-3-1-23 0,0 2-11 0,2 0 0 16,-3 3 7-16,1 11-3 0,-3-9-13 0,-1 9 17 15,0 0-26-15,-2 0 31 0,0 0 15 0,-4 0-3 16,0 0 19-16,-2 0 3 0,-2 0-14 0,-2 15 4 16,0 4-17-16,0 2-33 0,-8 2 23 0,-2 3-4 15,-1 4-3-15,-4 3 18 0,1 0 3 0,-3 2-27 16,-4 0 29-16,-1-2-1 0,3-2-30 0,-6-1 21 15,2-4-18-15,2-3 7 0,2 0 0 0,-3-5 28 16,3-4-38-16,2-14 17 0,3 12 28 16,1-12-24-16,3 0 32 0,2 0-35 0,1 0-3 15,2 0-16-15,0 0-7 0,5 0 32 0,0-16-10 16,7 2-18-16,-1 0 18 0,3 0-6 0,0 0-11 16,1-1 11-16,4 0 2 0,0 3 0 0,1 0 7 15,2-2 2-15,-1 3-22 0,1 0 16 0,2-1-8 16,-2 12-5-16,2-13 9 0,0 13-28 0,-2-10-4 15,2 10 10-15,-6 0 36 0,1 0 18 0,5 0 4 16,-8 0 23-16,4 0-34 0,-2 0-92 0,0 0-22 16,-2 0-34-16,1 11-84 0,1-11 1 0</inkml:trace>
  <inkml:trace contextRef="#ctx0" brushRef="#br0" timeOffset="75625.64">24443 10073 1216 0,'-4'0'-9'0,"-2"-11"27"0,-4 11-4 16,4 0 40-16,-4 0 4 0,5 0-22 15,-4 0 43-15,2 0-77 0,-2 0 28 0,3 0-31 0,1 0-36 16,-1 0 55-16,1 0-27 0,3 0 31 15,0 12-8-15,1 3-33 0,1-1 16 0,0 3 10 16,0 1 0-16,0 5 9 0,3 3-22 0,1 0-4 16,0 3-16-16,1 1 22 0,-1 0 23 0,2 1-20 15,-2 0 32-15,-1-1-28 0,3 1 18 0,-2-2-7 16,0 0 4-16,1-5 7 0,-4 1-25 0,-1-4 4 16,3 0 6-16,-3-3-6 0,0-2-37 0,0-3-14 15,0-13-46-15,0 15-11 0,0-15 0 0,-4 0-5 16,-2 0-2-16,1 0-5 0,0 0-16 15,0 0 68-15,1 0 3 0,-2-19 42 0,2-1 58 16,-2-1-44-16,2-5 7 0,2 0 2 0,-2 0-39 16,0-5 3-16,1 1 53 0,-1-1-27 0,-1 3 62 15,4 0-6-15,-2 1-31 0,1 2 19 0,2 3-53 16,0-1 31-16,0 4-5 0,0 1-22 0,0 1 24 16,6 4 0-16,-1-1-9 0,0 1 18 0,1 3-24 15,0-3-16-15,3 1 6 0,1 0-9 0,0 3 38 16,1-2-43-16,1 0 37 0,2-1 12 0,2 4-51 15,-2 8 34-15,2-13-12 0,2 2-7 0,-1 11 20 16,0 0 0-16,-1 0-7 0,0 0 0 0,3 0 13 16,-3 0 14-16,-5 0-13 0,3 0 46 0,-2 0-34 15,1 17 37-15,-6-2-9 0,2-1-29 0,-3 6 18 16,-5-1-42-16,-1 2 3 0,0 3 1 16,-7 2 15-16,-3 4-2 0,-3 0-1 0,0 0-12 15,-6 3 6-15,3 1 8 0,-5-2-1 16,0 3 8-16,1-3-11 0,-1 0 1 0,2-6-19 0,-1-2-4 15,4-5-17-15,0-2-74 0,4-3 10 0,1-14-69 16,2 0-53-16,3 12-20 0</inkml:trace>
  <inkml:trace contextRef="#ctx0" brushRef="#br0" timeOffset="76196.64">24841 10041 1366 0,'0'0'-21'15,"0"0"-1"-15,-4 0 22 0,2 0 6 0,-2 0 23 16,0 0 3-16,2 0-22 0,-2 0-30 0,3 0 20 16,-1 0 5-16,-1 0-4 0,-1 12 17 0,2 0-8 15,1 5-23-15,-3 1 12 0,-1 6 6 0,1 3-17 16,3 1 32-16,-4 5-27 0,0-2 9 0,0 3-3 15,4-2 3-15,-4-2 1 0,4-1-15 16,-2-4 3-16,2-1-1 0,1-4 18 0,-3-3 6 16,3-2 3-16,0-3-4 0,0-12-11 0,0 0 5 15,0 12-21-15,4-12-7 0,-1 0 23 0,-2 0-33 16,4 0 39-16,-1 0-4 0,2 0-10 0,0 0 26 16,-2 0-28-16,2 0 5 0,1 0 5 0,3 0-14 15,3-12 15-15,-1-2-2 0,-1-1-22 0,3-2 37 16,5-1-9-16,-1-2-3 0,0-1 8 0,0-2-10 15,-1 1 4-15,2 0-5 0,-2 1 15 0,2 2-12 16,-8 3-14-16,4 0 21 0,-5 5-8 16,-2 11-6-16,-2-12-9 0,-4 12-54 0,-2 0-63 0,0 0-25 15,0 0-9-15,-6 0 30 0,-4 0 23 16,-2 0 23-16,-1 0 35 0,-3 14 12 0,0 1 42 16,-1 2-4-16,-2 0-16 0,-1 1 49 0,0 0 21 0,3-2-2 15,-2 0 41-15,3-3-40 0,3-1 37 16,0-12 12-16,3 12-64 0,0-12-2 0,7 0-37 15,-1 14-5-15,1-14 14 0,3 0 5 0,0 0-42 16,0 0 16-16,4 0 11 0,1 0-15 0,0 12 35 16,1-12-21-16,3 0 4 0,-2 13 12 0,3-13-24 15,4 13 11-15,1-13 27 0,1 14-56 0,0-14 53 16,1 12-26-16,2-12 3 0,1 12 35 0,0-12-80 16,2 0-18-16,-1 0-117 0,4 11-67 0</inkml:trace>
  <inkml:trace contextRef="#ctx0" brushRef="#br0" timeOffset="77680.03">23551 11016 527 0,'-2'0'35'15,"-3"0"23"-15,4-10 5 0,-1 10 20 0,0 0-21 16,2 0-33-16,-2-9 34 0,-1 9-8 0,3 0-14 15,0 0 36-15,0 0-24 0,0 0 4 0,-1 0-5 16,1 0-20-16,0 0-15 0,0 0-16 16,0 0-2-16,0 0 8 0,0 0-8 0,0 0 9 15,0 0 15-15,0 0-19 0,0 0-9 0,0 0 8 16,0 0-1-16,0 0 6 0,0 0 16 0,0 0-21 16,0 15-9-16,0 4 11 0,0 2-2 0,0 3-13 15,0 2 29-15,0 7-27 0,-5 0 17 0,2 3 14 16,1 2-26-16,-3 2 20 0,0 1-2 0,0 3 7 15,0-4-23-15,-1 6-13 0,0-4 1 0,0 0-9 16,0-1 4-16,-1-2 12 0,4-4 2 0,-3-4 11 16,2 0 1-16,-2-7 2 0,4-4-19 0,0-5-12 15,-1-4 34-15,3-11-17 0,0 0 9 16,0 0 6-16,0 0-24 0,0 0 14 0,0 0-26 16,0 0 17-16,0 0 2 0,0 0 12 0,5 0 11 15,0 0-6-15,0 0-7 0,-3 0-20 0,1-11 38 16,3 11-7-16,1-15-18 0,-1 2 16 0,1 0-23 15,2-1 6-15,-2 2 28 0,2-2-5 0,-1 3-11 16,1-2-10-16,-2 1 3 0,3 12 2 0,-2-14-7 16,0 3 15-16,0 11 5 0,-3-11-4 0,5 11 0 15,-3 0-37-15,1-12-33 0,0 12-36 0,2 0-45 16,0 0-34-16,-1-12-16 0,0 12-64 0,-1 0 20 16</inkml:trace>
  <inkml:trace contextRef="#ctx0" brushRef="#br0" timeOffset="77970.17">23678 11522 988 0,'0'0'18'0,"-3"0"17"16,3 0 8-16,-2 0 5 0,2 0-47 0,0 0-6 16,0 0-18-16,0 0 12 0,0 0-4 0,0 0 30 15,0 0 9-15,2 0-24 0,1 0 27 0,2 0-44 16,0 0 0-16,4 0 25 0,-2 0-9 0,6 0 14 15,1 0 4-15,0 0-33 0,0 0 28 0,2 0-21 16,-2 0-11-16,0 0 2 0,0 0 5 16,-2 0 16-16,-2 0 24 0,-2 0 28 0,0 0-16 15,-2 0-5-15,-2 10-14 0,-2 4-12 0,-2 1-16 16,0 2-1-16,-6 1 36 0,2 4-23 0,-5 2 17 16,0 2 20-16,-1 4-51 0,-4-2 28 0,0-1 1 15,-1 2-8-15,2-4-50 0,-5-1-8 0,3-3-71 16,2-1-79-16,-1-2-22 0,4-5-78 0</inkml:trace>
  <inkml:trace contextRef="#ctx0" brushRef="#br0" timeOffset="82964.34">24226 11271 597 0,'0'0'-12'0,"0"0"25"0,0 0 10 0,0 0 19 15,0 0-1-15,0 0-38 0,0 0 15 0,0 0-14 16,0 0 7-16,0 0 27 0,0 0-23 0,0 0 24 16,0 0-25-16,0 0-9 0,0 0-10 0,0 0-17 15,0 0 25-15,0 16-20 0,0 0 30 0,0 0-16 16,0 3 16-16,0-1 6 0,1 2-15 0,-1-1 5 16,2 2-4-16,0-4 5 0,-2 3-27 0,2-2 13 15,-2-4-12-15,4 2 7 0,-2-5 18 16,1-11-2-16,-2 15-12 0,3-15 16 0,-2 0-6 15,1 11-6-15,2-11 7 0,0 0 8 0,-4 0-25 0,5 0 11 16,-2 0 3-16,2 0-19 0,3 0 42 16,-4 0-14-16,7 0 5 0,-2 0-9 0,0-15-11 15,5 0 5-15,-2-5-12 0,1-6-13 0,0-4 8 16,2-1-9-16,0-3 25 0,-1 2 18 0,0 0-26 16,-3 2 35-16,-2 4-35 0,3 2 17 0,-6 5 30 15,-1 3-49-15,0 6 56 0,-2 10 13 0,-1-10-4 16,-3 10 46-16,0 0-37 0,0 0-21 0,0 0-19 15,0 0-33-15,0 0 13 0,-3 0-30 0,2 0 22 16,-4 0 10-16,1 13-22 0,2-2 40 0,-2 4-47 16,0 3 18-16,2 1 20 0,-3 1-48 15,2 2 39-15,1 0-4 0,2-2-20 0,0 1 30 16,0-3 13-16,0 2-35 0,5-3 40 0,-1-3-21 16,2 1-32-16,-1 0 37 0,1-3-65 0,0 1-11 15,4-13-5-15,2 12-77 0,1-12-13 0,1 0-14 16,2 0-75-16</inkml:trace>
  <inkml:trace contextRef="#ctx0" brushRef="#br0" timeOffset="84847.14">24820 11148 811 0,'-6'0'25'0,"-3"0"21"0,3 0 4 0,-4 0 7 16,0 0-23-16,4 0-13 0,-2 0-7 0,1 0 11 15,-2 0 11-15,3 0-5 0,0 0-11 0,1 0 6 16,0 0-32-16,1 0 5 0,3 0-11 0,-4 0 6 16,5 0-3-16,0 0-22 0,0 0 55 0,5 0-46 15,0 12 5-15,1-2 54 0,3-10-47 0,1 11 33 16,1 0 1-16,1-2-42 0,2-9 16 0,-2 12-13 16,1 0 16-16,-2-4 1 0,4-8 11 15,-4 15-5-15,-1-5 13 0,0-10-22 0,1 13 0 16,-6-2-12-16,1-11-3 0,-2 14 37 0,1-4-43 15,-5-10 38-15,0 16-31 0,0-3 2 0,-5 1 18 16,0 0 6-16,-5 0 28 0,-1 1-38 0,0 0 52 16,-2 0-49-16,1-1 12 0,-3-2 24 0,0-12-46 15,4 14 20-15,-4-14-26 0,4 14 14 0,1-14-5 16,0 0-28-16,1 0-14 0,3 0-36 0,2 0-22 16,2 0 28-16,2 0-4 0,0-14 34 0,6-2 21 15,3-2-16-15,1 1 2 0,1-3 7 0,1 1 3 16,7-1-8-16,-2 0 27 0,2 2-21 15,-2 0 12-15,3 1 36 0,-1 0-20 0,-2 3 19 0,-1 2-9 16,0 1-22-16,-2 1 26 0,2 1-52 0,-3 9 35 16,-3-10 16-16,-3 10-46 0,2 0 56 15,-3-8 1-15,0 8 5 0,-5 0 54 0,3 0 12 16,-4 0-10-16,3 0 37 0,-3 0-4 0,0 0-25 16,0 0-17-16,0 0-73 0,0 0-14 0,0 0 4 15,-7 0-31-15,6 0 77 0,-5 0-11 0,0 0-28 16,-1 16 60-16,1 1-53 0,-1 0 1 0,-2 3 15 15,-1 1-57-15,3 1 38 0,-2 0 10 0,4 1 1 16,0-3 18-16,1-2-52 0,2 0 2 16,2-2 12-16,0-3-7 0,0-2 37 0,6-11-11 0,0 11-25 15,3-11 9-15,-2 0 8 0,3 14-14 16,0-14 0-16,3 0 19 0,-1 0-44 0,-1 0 4 16,-1 0 38-16,3-14-30 0,0 3 4 0,-3-4 34 15,3-1-29-15,-3-2 12 0,0 2 21 0,-1 0-20 16,0 1-6-16,-4-3 14 0,1 5-21 0,0 1 17 15,-2 2 12-15,-1 10-3 0,-1-13-3 0,-2 13-12 16,0 0-11-16,0-9 18 0,0 9 16 0,0 0-29 16,0 0 37-16,0 0-28 0,0 0 17 0,0 0 4 15,0 0-28-15,0 0 12 0,0 0-9 0,0 0-2 16,0 0 20-16,0 0-27 0,0 0-11 16,0 0 31-16,0 11-37 0,0 3 50 0,0-2-11 15,0-1-11-15,4 1 27 0,0-1-21 0,-1-1 15 16,1-10-7-16,2 14-12 0,-1-14-10 0,0 10-13 15,1-10-8-15,1 0-35 0,0 0-30 0,2 0-28 16,-2 0 9-16,3-18 30 0,1 1 17 0,-1-3 43 16,1-4-15-16,-1 0 33 0,0-4 11 0,0 1-8 15,-4-3 28-15,3 2-60 0,-3 0 35 0,-2 3-1 16,0 0-6-16,-2 1 55 0,-1 7-22 0,-1-1 33 16,3 3 16-16,-3 3 4 0,0 4 17 0,0 8-17 15,0 0-13-15,0 0-6 0,1 0-43 0,-1 0-6 16,0 0-14-16,0 0-14 0,0 0 24 0,0 0-16 15,0 0 25-15,0 0-15 0,0 0 23 0,0 9-20 16,0 4 8-16,0 4 3 0,0 7-45 16,0-2 53-16,0 7-50 0,0 1 18 0,-4 1 16 15,1 1-6-15,-1-2 7 0,0-2-25 0,-1 1 11 16,4-3-11-16,-1-6 21 0,0 2 17 0,0-5 22 16,2-3-45-16,0-3 8 0,0-11-18 0,0 0 13 15,4 11-2-15,2-11 23 0,-3 0-24 0,4 0-38 16,-1 0 45-16,1 0-24 0,0 0 32 0,1 0-11 15,2 0-6-15,-2-16-4 0,2 1-2 0,2 0-2 16,0-1 27-16,-2 1-22 0,4 0 3 0,-2-2 25 16,0 3-27-16,0 1 16 0,0-1 9 0,-1 6-33 15,-1-1 30-15,0 9-8 0,3-9-12 0,-5 9 37 16,0 0-44-16,-1 0-7 0,0 0 24 16,1 0-24-16,-2 0 16 0,-2 0 14 0,2 0-17 15,-1 0 15-15,2 0 13 0,-1 0-22 0,2 14 10 16,0-3-24-16,-1-1 8 0,4-10 4 0,-1 11 4 15,0-11 0-15,1 12-15 0,2-12-6 0,-1 0 43 16,-1 0-6-16,2 0-31 0,-3 0 50 0,0 0-34 16,0 0-16-16,0 0 49 0,-2 0-49 0,0-14 17 15,0 1-27-15,-3 3-24 0,2 0 65 16,-2 3-46-16,-4-1 17 0,1 8 39 0,-2-10-52 16,0 10 24-16,0-10 36 0,-3 10-2 0,-4 0 21 15,-1-8-2-15,1 8 1 0,2 0-37 0,-3 0-4 16,2 0 1-16,-4 0-1 0,0 0 3 0,0 0 1 15,0 0-26-15,-3 0 15 0,0 14-19 0,0-2 11 16,0 0 9-16,-1 2-3 0,2-1 11 0,2 0-24 16,2-1 9-16,0-3-26 0,0-9 6 0,3 12 14 15,5-12-18-15,0 11 17 0,0-11 11 0,6 0-2 16,1 0-4-16,3 0 16 0,0 0-16 0,-1 0 7 16,8 0 17-16,-3 0-20 0,1 0-9 0,1 0 16 15,3-14-20-15,-2 2 29 0,2-3 5 0,-2 1-20 16,2-6-4-16,-2 1-4 0,0 0 4 0,2 1-17 15,-4 2 27-15,1-2-21 0,-4 5 12 0,-2 2 13 16,-2 0-3-16,-2 11-5 0,-2 0-11 16,0-9 18-16,-2 9-4 0,0 0-11 0,-2 0 17 15,0 0-23-15,0 0 18 0,0 0 15 0,0 0-5 16,0 0 0-16,0 0-29 0,0 0 11 0,0 0-11 16,0 0 12-16,0 0 4 0,0 9-26 0,0-9 25 15,0 11-8-15,0 0-6 0,5-2 11 0,-4 3-18 16,5-2 9-16,-2-2 11 0,4 0 6 0,-1-8-13 15,3 11 12-15,-3-11 0 0,3 0 3 0,0 9-7 16,2-9-21-16,1 0 8 0,-2 0-1 0,-1 0-5 16,2 0-9-16,2-14 14 0,-4 0-11 0,0-1 28 15,2 0 7-15,-4 0-42 0,3-2 31 16,-4 1-17-16,1-2 2 0,-2 4 30 0,2-1-45 16,-1 4 15-16,-4 0 5 0,1 3-14 0,-1 8 38 15,-2 0-4-15,3 0-13 0,-4 0 1 0,0 0-7 16,0 0 2-16,0 0 19 0,0 0 2 0,0 0-2 15,0 0-6-15,0 0 0 0,0 0-2 0,0 0-8 16,0 0 4-16,0 12-9 0,0 0 11 0,-4 6-1 16,3 3-14-16,-4-1 2 0,3 2-7 0,-1-2 19 15,0 4 16-15,1-4-29 0,-2-3 26 0,2 1-15 16,0-7-13-16,0 2 25 0,2-2-17 16,0-11-22-16,0 0 32 0,0 9-7 0,0-9-6 15,0 0 24-15,0 0-26 0,6 0 3 0,-4 0-7 16,0 0-5-16,3 0 12 0,0 0 20 0,0-9-3 15,0-3-2-15,3 0-9 0,0-3-13 0,2-1 17 16,0 1-3-16,1-1 7 0,-1-2-11 0,0 3-9 16,-3 0 4-16,3 1 2 0,-1 2-10 0,-4 3-3 15,1 3 10-15,0 6-6 0,-2-8 19 0,1 8-5 16,-2 0-3-16,-1 0-24 0,3 0 20 0,-4 0 15 16,-1 0 2-16,4 0 7 0,-2 0 1 0,2 0-19 15,1 0 14-15,-2 12 19 0,4 2-66 0,-2-2-36 16,6 3-102-16,-4 1-161 0,6-1-39 0</inkml:trace>
  <inkml:trace contextRef="#ctx0" brushRef="#br0" timeOffset="85839.18">26748 10528 1325 0,'0'0'-23'15,"0"0"13"-15,0 14 15 0,0 0-4 0,0 1 26 16,0 2-24-16,0 4-7 0,0 2-18 0,0 8-20 15,0-1 34-15,0 5-9 0,0 3 29 0,0-1 7 16,0 3-42-16,0-1 6 0,3-1 33 0,-2-1-36 16,-1-2 41-16,3-1 7 0,-1-2-32 15,-2-4 32-15,1-3-34 0,-1-4 12 0,3-5-7 16,-2-1-1-16,4-1 18 0,-4-5-34 0,3-9-1 16,-2 0 26-16,2 0-26 0,0 0 4 0,1 0 19 15,1 0-9-15,-2 0 16 0,2 0 15 0,1-12-39 16,1-2 6-16,3-3 20 0,-1-3-6 0,1-3 23 15,2-4-22-15,0 1 11 0,2-4-35 0,-4 2 19 16,5-4 10-16,0 6-41 0,-2-3 31 0,2 0-16 16,-1 5 18-16,-1 1 13 0,-1 0-4 0,-3 6-11 15,0 2 17-15,-1 1-38 0,-4 5-6 0,1 9 29 16,-1 0-42-16,-4 0 61 0,-1 0-8 0,0 0-9 16,-6 0-5-16,0 0-17 0,1 0 16 0,-5 0-21 15,0 18 16-15,-5-1 2 0,4 1-5 16,-1 1 15-16,-2-1-2 0,-1 0-6 0,4-2 4 15,1-1-13-15,0-4 3 0,1-2 3 0,3-9-24 16,5 11 28-16,1-11 16 0,0 9-16 0,4-9 44 16,2 10-48-16,0-10 1 0,2 11 30 0,-1-2-30 15,3-9 11-15,1 11-3 0,0-11-27 0,4 10 15 16,-4-10 1-16,3 9-35 0,1-9 13 0,1 0 24 16,0 0-5-16,2 0 38 0,0 0-12 0,2 0-40 15,-3 0-18-15,6 0-100 0,-1 0-47 16,-1-16-79-16,1-1-7 0</inkml:trace>
  <inkml:trace contextRef="#ctx0" brushRef="#br0" timeOffset="86466.87">27407 10562 1295 0,'0'0'-9'0,"-5"0"44"0,0 0-7 15,3 0 35-15,-1-9 33 0,3 9-46 0,-1 0 13 16,-1 0-38-16,-1 0-30 0,3 0-12 0,0 0-9 15,0 0 11-15,0 0 2 0,0 0 2 0,0 21 20 16,0-1-15-16,5 6 14 0,-4 0 2 0,2 4-19 16,-1 2-3-16,0 5-2 0,1-3 3 15,-3 1 9-15,5-2 20 0,-5 1-30 0,2-4 19 0,0-4-8 16,-1 0-14-16,-1-3 25 0,3-6-6 16,-1 1 11-16,-2-6-13 0,1-2 13 0,-1-10-8 15,0 9-13-15,0-9 11 0,0 0-7 0,0 0 6 16,0 0 4-16,0 0 11 0,0 0-4 0,0 0-10 15,0-11 7-15,0-4-12 0,0-4-5 0,0-2-5 16,0-8 16-16,0 0-18 0,0-3 21 0,4 0-8 16,1 0-13-16,1 0 37 0,-1 0-46 0,4 6 27 15,-2-3 11-15,2 5-36 0,-1 1 32 0,1 3-26 16,4 2-25-16,-3 3 30 0,0 3-3 0,0-1 4 16,0 13 28-16,2-11-8 0,-5 11-22 0,3 0 24 15,-3-10-15-15,1 10-22 0,-3 0 27 0,1 0 7 16,-1 0-11-16,-3 0 35 0,-2 0-25 15,0 0-17-15,0 0 6 0,0 18-1 0,-7-1-1 16,0 1 13-16,-3 0-12 0,1 5-25 0,-2 0 39 16,1 1-29-16,-5-1 21 0,5-2 4 0,-1-2-20 15,1-4 19-15,-1-3-12 0,6-2-2 16,0-10 5-16,2 0-13 0,1 0-6 0,2 0 8 0,0 0 9 16,0 0 7-16,2 0 1 0,1 0 3 0,3 0-13 15,1 0-6-15,1 0 27 0,2 0-6 16,1 0-9-16,2 0 12 0,1 0-21 0,0 0-12 0,1 0 19 15,1 0-11-15,1-8 9 0,-1 8 3 16,2 0-6-16,-2 0 18 0,-1 0-19 0,1 0 8 16,-1 0-10-16,-3 0-5 0,0 0 21 0,-5 0 24 15,0 0 19-15,-1 8-1 0,-4-8-18 0,-2 13-24 16,0-2-16-16,-8 4 1 0,-2 1 12 0,-4 2 13 16,-5 3 5-16,5-1-16 0,-11 3 4 0,5 1 0 15,-4-1-6-15,-1-3-41 0,4 1-97 0,-3-2-56 16,4-4-134-16,2-3-73 0</inkml:trace>
  <inkml:trace contextRef="#ctx0" brushRef="#br0" timeOffset="101806.62">24835 11605 552 0,'0'0'-9'16,"2"0"30"-16,1 0-20 0,-2 0 20 0,-1 0 17 16,0-9-39-16,0 9 38 0,3 0-22 0,-3 0-13 15,0 0 25-15,0 0 10 0,0 0-4 0,0 0 9 16,0 0-1-16,0 0-37 0,0 0 11 0,0 0 9 15,0 0-9-15,0 0 0 0,0 0-8 0,0 0-17 16,0 0 22-16,0 0 20 0,0 0 13 0,0 0-1 16,0 12-11-16,3-12 7 0,1 12-11 0,1-1 18 15,-4 0-11-15,5 2-18 0,-2 3 26 0,0 1-56 16,2 3 17-16,-1 4-16 0,0 0-8 0,0 4 29 16,-1 1 5-16,-1 3 28 0,1 1-17 0,1 1 12 15,-4 1-24-15,3 0 2 0,2 5-1 0,-2-1 7 16,1 1 0-16,-4 0-3 0,3 1-10 15,1 3 18-15,-1-1-25 0,-2 0 31 0,2 1-9 16,0-3-21-16,-1 5 21 0,1-2-44 0,2 2 22 16,-1-2-25-16,-1 4 19 0,2-2 11 0,-2 2-1 15,0-1 10-15,-1 2 9 0,3-2-23 0,-2 2 2 16,2-3 17-16,1-2-37 0,-1 3 21 0,0-4 17 16,-1 4-36-16,1-4 9 0,0 1 28 15,1-2-38-15,0 2 46 0,-1 0 8 0,3-3-34 0,-3 5 8 16,2-5-21-16,-1 1-25 0,-1 0 35 0,3 0-3 15,-3 0 2-15,-1-1 15 0,4 1-37 0,-3-2 27 16,1 1-1-16,0 1-7 0,-1-3 5 16,0-1-6-16,0-1 2 0,-1 2 8 0,0-3 1 15,0-1 1-15,0 0 7 0,-1-1-11 0,-3 0 3 16,2-1 2-16,0 0-26 0,0-1 18 0,-1 2 0 16,-2-1-17-16,1 1 2 0,-1 1 19 0,0 0-12 15,0-1-7-15,0-1 37 0,0-1-21 0,0 2-13 16,0-4 9-16,0-1-4 0,0-1-25 15,0-4 37-15,0-1 5 0,0-2-19 0,0-2 30 0,0-3-31 16,0-2 21-16,0-3-22 0,0-2 15 0,0-9-14 16,0 0 9-16,0 10 25 0,0-10-24 0,0 0 26 15,0 0-25-15,0 0-2 0,0 0-1 16,0 0-3-16,0 0 1 0,0 0-5 0,0 0 9 16,0 0 19-16,-3 0-19 0,0 0-4 0,0 0 12 15,0 0-28-15,2 0 11 0,-2 0 16 0,0 0-25 16,0-10 31-16,-1 10-1 0,1-9-6 0,-1 9 2 15,0-6-11-15,-1 6 17 0,2 0-17 0,0-10 10 16,-2 10-1-16,0-9-5 0,1 9 18 0,-2 0-22 16,1-9-3-16,0 9 6 0,-1-8-24 0,1 8 31 15,-1 0-11-15,0 0-11 0,-3-10 36 0,2 10-11 16,-3 0 9-16,0-9-11 0,-3 9-23 0,0 0 0 16,-3-9-6-16,-2 9 12 0,-3 0 13 0,1 0 16 15,-6 0-6-15,-4 0-18 0,3 0-9 16,-8 0-8-16,2 0 2 0,-6 0 25 0,1 0 0 15,-3 0 8-15,0 0-9 0,-1 0-5 0,2 0 2 16,-2 0-14-16,2 0 25 0,2 0-25 0,2 0 5 16,5 0 10-16,0 0-9 0,3 0 23 0,5 0-18 15,0 0-43-15,5-14-33 0,1 14-66 0,2-11 0 16,5 11-47-16,0-11-43 0,5 1 39 0,0 10-50 16,5-12-14-16</inkml:trace>
  <inkml:trace contextRef="#ctx0" brushRef="#br0" timeOffset="102376.17">24407 14342 970 0,'-5'0'-2'15,"-4"-11"-4"-15,2 11 18 0,-2 0-3 0,3 0 27 16,1 0-2-16,-1 0 26 0,-1 0 32 0,1 0-44 15,-1 0 27-15,-2 0-74 0,2 0-2 0,-2 14 21 16,-1-14-42-16,-2 18 54 0,2-4-63 0,-1 4 6 16,1-3 25-16,-5 5-22 0,4 2 49 0,-2 0-14 15,1 4 4-15,-2-1-1 0,2 2-45 0,1 0 31 16,-2 1 1-16,1-5-1 0,2 1 5 16,0-2 7-16,2-3-12 0,-2-3-16 0,2 3 43 15,2-5-27-15,1-1-2 0,0 0 8 0,1-3-9 16,0-10-1-16,2 12 8 0,-2-12 4 0,2 9-2 15,2-9-3-15,0 0-16 0,0 0 7 0,0 9 4 16,6-9 6-16,0 0-10 0,-2 0 12 0,1 10-9 16,0-10-31-16,1 0 32 0,0 0 13 0,3 10-10 15,1-10 23-15,-3 0-2 0,2 10-42 0,1-10 10 16,1 9 21-16,1-9-13 0,1 0 11 0,-2 11 5 16,4-11-22-16,-4 11 4 0,1 0 6 0,1-11-9 15,0 9 14-15,0 4-13 0,-3-2 2 0,1-2 9 16,-1 2-25-16,0 0 31 0,0 1-52 0,-2 0-8 15,2 2-68-15,-2-2-91 0,0 2-62 0,0-2-47 16</inkml:trace>
  <inkml:trace contextRef="#ctx0" brushRef="#br0" timeOffset="105215.99">25579 12533 790 0,'-16'-13'-13'0,"1"3"11"0,-6 10 8 0,4-12-6 15,-3 12 10-15,1 0 18 0,0 0 9 0,-1 0 16 16,1 0-36-16,-1 0-11 0,0 0-30 15,3 0 20-15,1 0 13 0,0 0 5 0,0 14 5 16,3-4-9-16,2 3 0 0,1-1-42 0,2 2 45 16,1 0-33-16,4 1 26 0,3-1 9 0,0 3-24 15,0 0 11-15,3 3-6 0,4-2 11 0,2 0-36 16,1-4 7-16,0 3 15 0,5-2 26 0,-1-3 7 16,-1 2 0-16,4-6-18 0,1 2-13 15,0-10-11-15,0 12-7 0,0-12 17 0,0 9 6 0,0-9 23 16,-2 0 11-16,-3 7-41 0,3-7-1 0,-3 12 8 15,-3-12 5-15,-3 0 53 0,-1 11 3 0,-1-11 20 16,-3 9-26-16,-2-9-9 0,0 12-35 16,0 2-36-16,-8-2 28 0,-2 2 10 0,0 1-5 15,-5 2 27-15,2 1-20 0,-3-2-21 0,0 0 13 16,-1-2-12-16,1 0-11 0,0-2 23 0,3-3-19 16,1-9-10-16,0 0 28 0,3 9-109 0,-1-9-27 15,7 0 0-15,0 0-46 0,3 0 34 0,0 0 5 16,0-14-40-16</inkml:trace>
  <inkml:trace contextRef="#ctx0" brushRef="#br0" timeOffset="105708.85">25728 12560 850 0,'2'-13'30'0,"1"13"57"15,0-12 32-15,-1 12-25 0,0 0 15 16,-2 0-56-16,0 0-21 0,0 0 23 0,0 0-62 15,0 0 20-15,0 0-35 0,-4 0 13 0,4 0 21 16,0 0-12-16,0 0 5 0,0 12-1 0,0 3 0 16,0 0-7-16,0 6 1 0,0 2-5 0,0 1 6 15,0 1-10-15,0 1 19 0,0 0-11 0,2-3-33 16,0 0 46-16,-2-1-7 0,0-3-23 0,0-1 49 16,0-1-28-16,0-1-15 0,0-3 38 0,0-4-29 15,0 2-10-15,0-11 10 0,0 9 14 16,0-9-23-16,0 0 20 0,0 0-4 0,0 0 1 15,0 0 26-15,0 0-23 0,-4 0 3 0,1 0-12 16,2 0-12-16,-1-16 13 0,0-5 4 0,2 1-5 16,-2-4 3-16,-1-5 11 0,3 0-6 0,0-3-9 15,0 1-1-15,0-2 1 0,5-2 9 0,0 4 1 16,2 1 20-16,-1 1-34 0,4 4-9 0,0 4 6 16,0 1 4-16,2 5-14 0,-2 0 37 0,0 1-30 15,0 14 22-15,0-10-4 0,0 10-23 0,-1 0 29 16,1 0-30-16,-3 0 34 0,1 0 6 0,-1 0 4 15,-3 0-12-15,1 0-5 0,-1 0 0 0,0 0-16 16,-4 10 0-16,2 4 14 0,-2-2-14 0,0 2 37 16,-8 1-28-16,1 5 0 0,3 0 18 0,-6 1-59 15,-3 1 47-15,0-1-12 0,-2 0-24 16,1-1 47-16,-2-2-24 0,3-3 6 0,0-4-17 16,3-11-19-16,0 15-61 0,2-15-48 0,4 0-41 15,0 0 14-15,4 0 44 0,0 0-79 0,0 0 65 16</inkml:trace>
  <inkml:trace contextRef="#ctx0" brushRef="#br0" timeOffset="105946.72">26092 12498 1144 0,'4'-11'19'0,"-4"11"-8"0,0 0 5 0,0 0 15 16,0 0-12-16,0 0 12 0,0 0-3 0,-4 0-40 15,3 0 18-15,-2 0-25 0,1 0 21 0,2 15-10 16,-2-4 16-16,2 2 6 0,0-2-14 0,0 3 29 16,0 3-56-16,0 1 22 0,0 6-16 0,2-2 21 15,3-1 18-15,-4 2-2 0,1 0-22 0,0-2 0 16,3 0-20-16,-4-1 25 0,3-3 19 0,1 1-57 16,-4-2-52-16,3-2-83 0,-2 0-56 0,2-2-50 15</inkml:trace>
  <inkml:trace contextRef="#ctx0" brushRef="#br0" timeOffset="106139.21">26040 12458 1190 0,'4'0'19'0,"-2"-12"-21"16,2 12 13-16,1 0 14 0,0 0-8 0,3-9 12 15,4 9-15-15,0 0-3 0,2-14-34 0,7 14 18 16,-4-11-2-16,5 1-84 0,1 10-36 0,3 0-64 16,-3 0-125-16</inkml:trace>
  <inkml:trace contextRef="#ctx0" brushRef="#br0" timeOffset="107236.57">25490 13291 1162 0,'0'0'12'15,"0"-10"21"-15,-4 10 18 0,2 0-20 0,2 0 2 16,0 0-14-16,0 0-21 0,0 0 11 16,0 0-13-16,0 0-15 0,0 0 20 0,0 0 17 0,0 0-11 15,0 14 11-15,0 3-12 0,4 7 2 0,-2 1-5 16,-1 4 13-16,2 6-26 0,-1 2-16 16,-2 1 33-16,0 0-22 0,0-2 20 0,0-1-12 15,0-1-11-15,-5-5 10 0,2 0 9 0,1-9 12 16,-3-1 2-16,4-5-9 0,-1-3-28 0,2-11-7 15,-3 0 7-15,3 0-6 0,0 0-1 0,0 0 24 16,0 0-12-16,6 0 6 0,-1-23 32 0,-1-4-7 16,2-2-23-16,-1-5 23 0,1-1-21 0,1 0-5 15,1 0 4-15,-3-1-11 0,2 2 11 0,1 2 2 16,-2 4 27-16,-1 7-19 0,0 1-29 0,0 3 37 16,0 4-18-16,-3 3 7 0,1 10 44 0,-3 0-25 15,3 0 7-15,-3 0-1 0,2 0 0 16,-2 0 4-16,0 0-17 0,0 0 4 0,1 0 5 0,-1 0-18 15,0 0 1-15,5 0-8 0,-3 19-12 16,0-2 7-16,-1 1 21 0,4-1-36 0,-3-3 8 16,0 1-2-16,-1-3 29 0,4-12 29 0,-3 14-5 15,4-14-11-15,-3 0-78 0,4 10 32 0,3-10 14 16,-2 0 0-16,2 0 25 0,1 0 8 0,2 0-63 16,-3 0 16-16,2 0 32 0,1 0-31 0,0-15 29 15,1 0 6-15,-1-6-25 0,4 0 12 16,-1-3-11-16,-3-2-2 0,3 2 7 0,-1 0-5 0,-3 4 17 15,2 3-8-15,-6 3 14 0,-2 2-10 0,-2 12-6 16,0-11 13-16,1 11-24 0,-5 0 19 16,1 0 26-16,-1 0-29 0,0 0 9 0,0 0-6 15,0 0-26-15,0 13 31 0,0 2 3 0,0 0-3 16,0 6 5-16,0 2-28 0,0 3 9 0,0 0-4 16,2 1 25-16,-1-1-5 0,2 1-5 15,-1-2 13-15,0 0-29 0,1-1 27 0,4-4-43 0,-2 4-37 16,2-4-33-16,0-3-50 0,5-2 2 0,1-3 3 15,1-12 18-15,0 0-8 0,2 0-36 0</inkml:trace>
  <inkml:trace contextRef="#ctx0" brushRef="#br0" timeOffset="107892.04">26186 13402 1198 0,'4'-10'18'0,"-2"10"24"15,0-14 4-15,-2 14 3 0,0 0-17 0,0 0 3 16,-4 0 6-16,0 0 12 0,-2 0-7 0,0 0-33 15,0 0-3-15,1 0-21 0,-5 0-2 0,-1 0 25 16,1 0-5-16,0 14 1 0,0-1-7 0,0-1 2 16,0 2-8-16,-2-3 26 0,2 3-8 0,0 0-10 15,5-2-2-15,-4 1-27 0,3-13 24 0,0 12-18 16,4-12 10-16,0 14 15 0,2-14-9 16,0 0 3-16,0 0 5 0,6 0-1 0,0 0 4 15,1 0-19-15,0 0 5 0,3 0 2 0,2 0 9 16,1 0 12-16,-2 0-15 0,1-20-14 0,2 5 12 15,0 1-1-15,0-1-10 0,0 3 14 0,-4-2-24 16,0 3 4-16,0 11 32 0,-1-13-18 0,-3 13 16 16,-5 0 1-16,3 0-11 0,1 0-2 0,-5 0-2 15,0 0 10-15,0 0-5 0,0 0 2 0,0 0 9 16,0 0 3-16,0 0-17 0,0 0 23 0,0 20-32 16,0-5-7-16,0 4 27 0,0-3-30 0,5 2-11 15,0-2-34-15,-4-2-16 0,5-2-47 0,3-2 3 16,-4-10 10-16,3 0-24 0,0 0 70 0,4 0-26 15,1 0 39-15,-2 0 14 0,4 0-38 0,-2-17 64 16,4-6-20-16,-4-1 17 0,1-3 24 16,1-1-21-16,-4 1 8 0,1 1 5 0,1 1 23 15,-6 2 62-15,2 2 12 0,-5 3 31 0,-1 4-7 16,0 2-18-16,-2 1-6 0,-1 11-18 0,0-11 1 16,0 11-35-16,0-12 15 0,-4 12-1 0,1 0 2 15,-1-7 33-15,-1 7-32 0,1 0-20 0,-2 0-11 16,2 0-26-16,-2 0-2 0,0 0 11 0,2 0-5 15,-2 0-17-15,2 0 20 0,-2 0-24 0,5 11 11 16,-4-11 11-16,1 10-5 0,3-10 10 16,1 13-17-16,0-13 5 0,0 10-34 0,0-10 26 0,1 11 0 15,3-11 7-15,1 10 31 0,0-10-24 0,0 11-25 16,1-11-1-16,-2 11-10 0,2-11 16 16,-1 0 47-16,0 12-19 0,-2-12 8 0,1 0-5 15,-1 10-23-15,-2-10 10 0,-1 0-4 0,0 0-15 16,0 13 29-16,0-13-20 0,0 14 15 0,-4-4 10 15,-2 4-9-15,2 1-8 0,-3-1-40 0,1 2-54 16,-3-2-44-16,3 1 3 0,1 0-22 0,-1-3-16 16,-3-12-17-16,5 13-77 0,3-13 12 0</inkml:trace>
  <inkml:trace contextRef="#ctx0" brushRef="#br0" timeOffset="108217.34">26829 13192 1220 0,'0'0'-16'15,"0"-11"4"-15,-9 11 31 0,3 0 26 0,0 0 4 16,-4 0 12-16,3 0-24 0,-2 0-34 0,-1 0 25 16,0 0 5-16,0 0-23 0,-1 0-6 0,-1 0-9 15,-1 0-15-15,2 0 24 0,-4 0 13 0,4 12 1 16,-2-1-11-16,1-11-31 0,2 12 18 0,4-1-9 15,1-11-2-15,0 0 17 0,4 10-4 16,1-10 8-16,0 0 7 0,0 0-1 0,1 0-13 16,5 0-11-16,0 0-3 0,2 0 3 0,2 0 9 15,1 0 16-15,-1 0-12 0,0 0 25 0,1 0-26 16,-1 0 0-16,0 0 11 0,1 0-9 0,-1 0 4 16,0 0-12-16,-4 0-3 0,1 0 6 0,1 14 27 15,2-14-13-15,-4 11-15 0,0-11-75 0,-2 15-119 16,1 2-105-16,-4 0-38 0</inkml:trace>
  <inkml:trace contextRef="#ctx0" brushRef="#br0" timeOffset="108758.03">25814 13835 1188 0,'2'0'33'0,"0"0"-15"0,-2-9 6 0,0 9 58 16,0 0-34-16,0 0 24 0,0 0-20 15,0 0-55-15,0 0 4 0,-2 0-11 0,0 0 22 16,-1 14-16-16,3-2-14 0,-1 6 1 0,-1 4 12 16,2 0 15-16,0 4 4 0,0 5 7 0,0 0-16 15,0-1-2-15,3 4 7 0,2-4-17 0,-5 4 7 16,0-2 9-16,0-2-7 0,0-2 17 0,0-1-12 15,0 1-4-15,0-2-2 0,0-1-34 0,-5-2-20 16,4-2-63-16,-1-5-61 0,-4 1-56 0,2-4-107 16</inkml:trace>
  <inkml:trace contextRef="#ctx0" brushRef="#br0" timeOffset="111333.31">25552 14001 1267 0,'0'0'-4'0,"1"-10"7"16,4 10-20-16,-3 0 6 0,1-9 3 0,4 9 19 15,1-11-1-15,3 1-4 0,4 0 24 0,1 0-25 16,2 0-3-16,2 0 18 0,4 0-40 16,-2-2 33-16,4 3 20 0,0 9-36 0,0-12 8 15,3 1-82-15,-2 11 21 0,4-7-29 0,-7 7-2 0,2 0 23 16,-1-9-20-16,-2 9-3 0,-4 0 19 0,-1 0 2 15,-2-8-10-15,0 8 60 0,-3 0-19 16,-6 0 33-16,3 0 25 0,-1 0 0 0,-6 0 11 16,-1 0 13-16,2 0-33 0,-4 0 44 0,0 0-2 15,0 0-23-15,0 0 5 0,0 0-43 0,-4 9 20 16,0-9 21-16,0 14 32 0,-2-1-18 0,2 0-24 16,-2 1 11-16,0 2-33 0,0 2 21 15,1-1 16-15,-4 2-33 0,1 2 49 0,0-1-29 16,2 3-8-16,-2-2 6 0,2 2-22 0,0-3-2 15,-1-2 6-15,3 1-2 0,-1-3-4 0,3-2 4 16,0-3-2-16,2-11-22 0,0 12 3 0,0-12 28 16,4 0-17-16,1 12 6 0,-1-12-4 0,3 0-9 0,1 0 1 15,0 0-4-15,2 0 35 0,0 0-32 16,0 0 8-16,2 0 30 0,0-12-29 0,2 0 12 16,-2 1-6-16,0-3-8 0,3 2-8 0,-4-2 23 15,1 1-10-15,1 2 10 0,-6-2 4 0,3 3-25 16,-1-2 20-16,-6 12-6 0,1-11-16 0,0 11 22 15,1 0-7-15,-5 0-3 0,1-6 18 0,-1 6 10 16,0 0 9-16,0 0 9 0,0 0 2 0,0 0-16 16,0 0 2-16,0 0-21 0,0 0 5 0,0 0-25 15,0 0 12-15,0 0 7 0,0 0-2 0,0 0 11 16,0 10-34-16,-4-10-4 0,4 10-9 0,-2-10 20 16,2 12 16-16,0-12 1 0,0 13 6 15,0-6-16-15,0-7 3 0,5 14-11 0,-4-14 11 16,3 10-9-16,1-10-23 0,-4 11-20 0,8-11-40 15,-6 0-17-15,1 0 37 0,5 0-2 0,-4 0 13 16,3 0-6-16,0 0-39 0,4 0-14 0,-2-13 6 16,0-9 31-16,0 1-3 0,4-6 36 0,-2-2-9 15,-2-4 18-15,2 2 9 0,1-2 36 0,-3 1 20 16,0 3-6-16,-3 3-1 0,2 4 7 0,-4 3 8 16,1 1-6-16,0 4 38 0,-2 3 0 0,1 11 22 15,-4 0 19-15,2-10-13 0,-2 10-31 0,-1 0 14 16,0 0-40-16,0 0 2 0,0 0-13 15,0 0-45-15,0 0 38 0,0 0-16 0,0 0-10 16,-4 15 6-16,4 0-23 0,-1 5 2 0,-4 2 45 16,4 0 5-16,-2 7 18 0,1-3 8 0,-2 4 1 15,3 1-4-15,-4-2-11 0,1 1-7 16,-2-2-23-16,1-2-5 0,0-1-3 0,4-3 5 0,-4-2-11 16,1-2 5-16,3-3-11 0,1-4 1 0,-3 0-3 15,3-11-7-15,0 0 16 0,0 0-23 16,0 0 7-16,0 0-6 0,4 0-8 0,0 0 47 15,1 0-6-15,-4 0 8 0,5 0 3 0,-2 0-27 0,5-12 7 16,-3-2-7-16,1 0-8 0,2-1 15 16,-2 2-2-16,3-5 10 0,-1 2-11 0,1 2 1 15,-3-1-14-15,1 1 10 0,3 2 20 0,-4 2-30 16,1 1 13-16,-2 9-4 0,-2-10 3 0,2 10 9 16,-1 0 12-16,-1-8-13 0,-1 8-7 0,0 0 23 15,-2 0-5-15,-1 0 3 0,0 0 3 0,0 0-21 16,0 0 4-16,0 0 15 0,0 0-19 0,3 9 8 15,-3 0 5-15,0 2-14 0,1 3 22 0,-1-2-19 16,0 2-10-16,0 4-4 0,2-1 2 0,1-2 31 16,-3 4 3-16,1-3-4 0,-1 1-17 0,0-3-5 15,5-1-3-15,-4-2 5 0,3-2-31 16,2-9-53-16,0 11-37 0,2-11-10 0,3 0-5 16,-1 11 42-16,0-11 0 0,0 0-6 0,3 0 60 15,0 0-20-15,0-11 29 0,4-1-3 0,-4-2 7 16,1-1 25-16,-2-1 8 0,1 1 7 0,-3 0-10 15,-3 1-15-15,2 3-1 0,-2-2 32 0,-3 7-27 16,-2 6 36-16,1-10 30 0,-2 10 17 0,2 0 55 16,-1-10-61-16,-2 10-8 0,1 0-5 0,-1 0-24 15,3 0 50-15,-3 0-5 0,0 0-7 0,0 0-6 16,0 0-4-16,0 0-19 0,0 0 5 0,0 0-18 16,0 0-10-16,0 0 8 0,-4 0-31 15,2 0 10-15,-1 0-9 0,2 0-3 0,1 12-5 0,-3-3 6 16,1 0 16-16,2 0 0 0,0 0 7 15,-1-9-8-15,1 10-15 0,0-10-1 0,0 0-12 16,0 0 2-16,0 0 3 0,0 0 11 0,3 0 6 16,1 0-9-16,1 0-3 0,-1 0-1 0,2 0 12 15,-1 0-5-15,5 0 14 0,-1-14-6 0,-2 0-11 16,3-1 8-16,0 0 5 0,1-1-17 0,-1-2 8 16,-3 1 1-16,2-1-15 0,-1 3 27 0,-1 0-9 15,-1 4-7-15,0 5 8 0,-2 6-9 0,-1-9-9 16,-1 9 20-16,-1 0-10 0,-1 0-7 15,3 0 15-15,-3 0-7 0,0 0 5 0,0 0 8 0,1 0-17 16,-1 0 14-16,0 0 0 0,3 13-17 16,-1 0 18-16,-1 1-14 0,2 1 3 0,-2 0 9 15,4 5-7-15,-4 0-6 0,4-1-5 0,-4 0 24 16,3-1-23-16,-1 0-29 0,0-3-55 0,1-4-32 16,1 0-35-16,-4-11 16 0,5 13-3 0,-2-13-16 15,2 0 40-15,3 0 6 0,-2 0 26 0,2 0 36 16,-1 0 8-16,-1-19 4 0,3 1 33 0,1-1 1 15,-3-1-22-15,-1-1 51 0,-1 0-12 0,-2 1 49 16,2 3 38-16,-1-1-13 0,-1 3 22 0,-3 1-27 16,2 2 17-16,-1 2-33 0,-2 1 45 15,1 9-14-15,-1-10-24 0,0 10 18 0,0-11-33 16,3 11 3-16,-3 0 22 0,0 0-11 0,0 0-19 16,0 0-2-16,0 0 3 0,0 0-22 0,0 0 10 15,0 0-12-15,0 0-23 0,0 0 10 0,0 0-11 16,0 11 3-16,0-1-3 0,-4 4 6 0,2 0-7 15,-2 3-9-15,0 1 14 0,-1-1-1 0,1 1 18 16,2-3-34-16,1 0 28 0,-2-4-9 0,2 0-17 16,-1-11 27-16,-1 0-37 0,3 9 3 0,0-9 16 15,0 0 10-15,0 0-15 0,0 0 5 0,0 0-3 16,0 0-2-16,5 0 1 0,-1 0 16 0,-1-9-7 16,1-2-7-16,2 2 11 0,-2-2-8 15,2 0 7-15,3-3-6 0,-3 0-4 0,2 1-16 0,-1 1 14 16,2 1 2-16,-2-2 20 0,-1 2 3 15,3 3-27-15,-1 0 27 0,0 8-36 0,0-10 17 16,-1 10-3-16,-1 0-9 0,3-6 11 0,-3 6-43 16,-1 0-13-16,4 0-7 0,-3 0-4 0,2 0 14 15,-2 0-13-15,0 0-37 0,1 0 11 0,2 0-23 16,-1 8 36-16,0-8 2 0,-3 0-3 0,4 9 40 16,-2-9-5-16,2 0 10 0,-2 0 32 0,2 0-9 15,-1 0 2-15,0 0 37 0,2 0-37 0,0-9 0 16,-2-2 21-16,0 0-6 0,-3 0 24 15,5-2 25-15,-4 2-43 0,1-2 40 0,-1 1 6 16,-3 1 14-16,4 1 54 0,-5 0-23 0,-1 10-14 16,2-10-12-16,-1 10-21 0,-2-9 11 0,0 9 26 0,0 0-10 15,0 0-1-15,-5 0-20 0,2-10-23 16,-1 10-6-16,0 0 0 0,-1 0-4 0,2 0-21 16,-4 0-2-16,1 0-1 0,1 0-7 0,-4 11 7 15,3-2 4-15,1 0 2 0,-1 2-6 0,-3 1 12 16,3 0-11-16,-1 0-1 0,1 2-8 15,2-2-7-15,0-3-7 0,2 2-5 0,-1-11 2 16,3 12 29-16,0-12-4 0,0 0 10 0,5 8 19 0,-1-8-61 16,0 0 40-16,4 0-7 0,-3 0-23 15,4 0 41-15,-2 0-25 0,3 0-11 0,-1 0 8 16,2 0 16-16,0 0-1 0,-1 0 10 0,0-13-5 16,-2 0-11-16,4 1-16 0,-2-2 3 0,0 0 14 15,0 2-12-15,2-3 17 0,-4 1-15 0,2 0 8 16,-2 4 2-16,0-3-3 0,0 4 17 0,-4 0-17 15,0 9 7-15,-2 0 0 0,0-9 1 0,0 9 20 16,-2 0-4-16,0 0 24 0,0 0-4 0,0 0-10 16,0 0-2-16,0 0-41 0,-4 0 4 0,2 0-9 15,-1 9-14-15,0 0 40 0,1-1-12 0,-4 0 13 16,4 2 3-16,-1-1-18 0,-1 2-1 16,4-2-16-16,-1 0 7 0,1-1-4 0,0 1 12 0,0-9 4 15,0 11-3-15,5-11 13 0,0 9-58 16,3-9-9-16,-2 11-10 0,0-11-55 0,1 0 24 15,2 0-16-15,2 0 39 0,-1 0-9 0,1 0 9 16,1 0 14-16,1-16 4 0,2 1 21 0,-1-2-23 16,2-1 42-16,-2 2-16 0,0-3 26 0,1 3 48 15,-2-2-39-15,-3 3-8 0,0 0-1 0,0 4-3 16,-2 1 20-16,-2 0 2 0,-1 10 25 0,0-9 0 16,-3 9 16-16,1 0 3 0,0 0 3 0,-1 0 13 15,-2 0-2-15,0 0 1 0,0 0-21 0,0 0-4 16,0 0-28-16,0 0 10 0,0 0 11 0,0 0-22 15,0 0-12-15,-5 0-6 0,4 0 1 16,1 0 0-16,-2 14 13 0,2-3-3 0,0 4 4 0,-2 0-7 16,2 0 27-16,0 3-7 0,0-2-14 15,-5-2 8-15,5-2-25 0,-1 1-6 0,-1-2-5 16,0-1 17-16,-3 0 2 0,5-10 5 0,-1 9 2 16,-1-9-6-16,2 0-1 0,0 0-13 0,0 0 3 15,0 0-4-15,0 0-5 0,0 0-5 0,0 0 19 16,3 0-11-16,2 0 1 0,0 0 20 0,0 0-22 15,0-13 8-15,0 0 24 0,1 1-27 0,4 0 13 16,-5 0-3-16,4 0-9 0,-2 1 11 0,2-1-16 16,1 1 8-16,0 5 15 0,2 6-1 15,-2-9-3-15,2 9 0 0,0 0-9 0,0 0 1 0,0 0 7 16,2 0 5-16,-2 0-25 0,2 0 20 0,0 0-10 16,0 13-72-16,2 2-37 0,0 1-69 15,-2 3-69-15,2 1-71 0,0 5 3 0</inkml:trace>
  <inkml:trace contextRef="#ctx0" brushRef="#br0" timeOffset="114934.59">28038 10261 657 0,'-7'0'39'0,"1"0"19"0,-2 0-18 16,3-10 21-16,-4 10-20 0,3-8-18 0,-1 8 47 15,3 0-34-15,-3-9 13 0,-1 9 3 0,0-6-32 16,-1 6 42-16,0-9-44 0,1 9 10 16,-2-9-21-16,0 9 10 0,0-11-13 0,0 5-28 15,-4 6 65-15,0-9-50 0,-2 9 7 0,0-11 12 16,-1 5-61-16,-2 6 14 0,-1-8 40 0,-3 8-2 16,-3 0 48-16,-1-8-6 0,-1 8-81 0,-6 0 33 15,-2 0-5-15,-2 0-25 0,0 0 70 0,0 0-13 16,-2 0-52-16,-4 0 39 0,1 0-10 0,1 10-12 15,-1 0 31-15,1-10 4 0,-2 11 12 0,2-2-5 16,0-1 6-16,0 1-6 0,-1 2-21 0,0-4-3 16,-2 1-6-16,3 1-5 0,1 1-12 0,-1 0 15 15,0 1 17-15,0-2-25 0,-1 3 31 16,1-1-1-16,5 1-40 0,-5-1 32 0,1 1-12 0,4 0-4 16,-2 3 12-16,2-1 3 0,1-2 4 15,1 2-4-15,3 0-14 0,-2 1 3 0,0 0 6 16,3 0-12-16,-4-1 32 0,-2-2-18 0,-4 2-11 15,1 0 11-15,-2-3-22 0,-2 3 19 0,0-3 2 16,-2-11-15-16,2 16 9 0,0-1 16 0,1-2-11 16,-2-1 2-16,1 1-10 0,-1-1-10 0,3 2-3 15,1-2 15-15,0 2 4 0,2-3-23 0,0 1 31 16,6 0-17-16,-1-3 24 0,-1 2-14 0,3-2-4 16,-4-9 8-16,3 12-17 0,-3-3 12 0,0-9-13 15,-3 11 17-15,2-11-13 0,-4 12 0 16,0-1 3-16,0-11-11 0,-1 11 17 0,1-2-23 15,-4-9 19-15,2 12-3 0,-2-3-14 0,3 2 41 16,0-2-31-16,1 0-7 0,-4 3 26 0,6 0-18 16,-1-1 4-16,-1-2 11 0,1 0-18 0,2 2 19 15,0-1 4-15,0 0-6 0,2 0 5 0,-1 0-19 16,2 1 0-16,-1-1 9 0,3 1-17 0,-2-2 18 16,3 3-5-16,1-1 1 0,-2 1 7 0,5-1-12 15,0 3 19-15,0 1-23 0,4 0 23 0,-2 5-21 16,1 0-7-16,2 1 14 0,3 2 4 0,-2 3-4 15,6 0-4-15,-1 0 24 0,4 3-39 0,0-1 23 16,3 1 9-16,1 2-13 0,4-1 43 16,0-1-22-16,1 3 1 0,1-2-23 0,3 0-46 15,0 2 31-15,0 0-9 0,7-1 10 0,-1-1 22 16,2 4-2-16,4-2-10 0,3 0 1 0,-2 1 18 16,5 1-12-16,1-1-4 0,7 1 19 0,1-2-20 15,5 3-14-15,0-4 10 0,2 3 9 0,4-3-24 16,2 0 17-16,4-1 6 0,2-2-12 0,3-1 36 15,2 1-14-15,6-4-3 0,2-3-3 0,6-1 3 16,2-5 7-16,5-2-9 0,6-13-20 0,0 12 7 16,4-12 7-16,0 0-7 0,2 0 12 0,3 0-15 15,-5-15-6-15,1 1 3 0,0-4 13 0,0 1-15 16,-1-3 25-16,3-2 3 0,0-2-11 0,0 0 2 16,0-5-13-16,2 3 9 0,-2-3 1 15,-2 1 21-15,-3-1-26 0,2-1 4 0,-2-1 9 16,-2 2-9-16,3-1 19 0,-3-1-3 0,1 2-21 15,3 2-3-15,-1-1-13 0,-2 2 30 0,-1-1 5 16,0 6 11-16,-3-1 6 0,-6 3-38 0,2 5 12 16,-5 0-10-16,-4 4-6 0,-3 10-3 0,2 0-5 15,-4-10 16-15,0 10 12 0,-3 0-1 0,2 0 8 16,-2 0-8-16,0 0-2 0,-2 0 0 0,-1 0-14 16,-1 0 7-16,1 0-17 0,-1 0 5 15,-4 0 20-15,0 0-3 0,-2 0 10 0,-1 0 15 16,-2 0-22-16,-3 0-28 0,-4 0 28 0,0 0-13 15,-1 0 15-15,-4 0 10 0,-1-12-18 0,-2 12-1 16,0-13-10-16,-1 13 25 0,-4-12-27 0,1-1-1 16,0 2 8-16,1 2-4 0,-6 0 20 0,3-2 16 15,-4 1-13-15,3-3-22 0,-3 1-13 0,-5 1 14 16,4-2 5-16,-4 1 12 0,-1-2 13 0,0 3-10 16,-4 0-7-16,3-2-3 0,-6 1 6 0,0-2-2 15,-3 5 2-15,0-4-6 0,-5 1 4 16,-1-3-10-16,-2 0 5 0,1 0 11 0,-2-2-4 0,-1-1-9 15,-2-2-1-15,2-2-9 0,-1-2 5 0,1-1-4 16,-5-3 14-16,4-3-5 0,-4 0 3 16,-1-5 5-16,2-2-22 0,-3-8 2 0,-3 2-33 15,-1-5 0-15,0-1 8 0,-4-1 24 0,1 1-11 16,1 3 31-16,-3 4-61 0,1 3-64 0,-1 5-19 16,2 6-74-16,2 3-57 0</inkml:trace>
  <inkml:trace contextRef="#ctx0" brushRef="#br0" timeOffset="116425.2">25776 10954 860 0,'-4'0'-9'0,"3"0"1"0,-4 0 21 0,-2 0-2 16,2 0 34-16,0 0 6 0,2 0-26 0,-1-11 44 16,0 11-36-16,-1-9-33 0,4-3 31 0,-1 12-30 15,0-9 0-15,0-5 10 0,-1 3 6 0,3-4-20 16,-1 0 25-16,-1 0 34 0,2-5-20 0,-2-3-4 16,0-3 5-16,-1-2-14 0,2-1-46 15,-1-4 25-15,-2 1 3 0,0-5-10 0,-1 1-7 0,2-4 4 16,-4-1-14-16,2 3-2 0,-1 0 45 15,-2 1-4-15,-2 2 9 0,2 1 14 0,-2 4-4 16,0 2-13-16,0 4-10 0,0 2-17 0,-1 1 6 16,4 3-11-16,-3 1 14 0,1 3-3 0,-1 1 10 15,5 1 11-15,-3 2-10 0,1 10 16 0,1-11-42 16,3 11 7-16,1 0-4 0,-3-8-3 0,5 8 6 16,-1 0 6-16,1 0 5 0,0 0-19 0,0 0 37 15,4 0-21-15,0 0-34 0,-1 0 46 16,6 0-24-16,-2 0-3 0,3 0 42 0,3 0-33 0,0 0 0 15,6 0 2-15,-2 0-10 0,6 0 12 0,-3 0 3 16,6-11 1-16,0 11-13 0,0-12 3 16,0 12 15-16,0-11 3 0,2 5 0 0,0 6-16 15,-3-12-48-15,1 12-22 0,-5-10-19 0,-1 10-52 16,-4-8-1-16,0 8-45 0,-1 0-75 0</inkml:trace>
  <inkml:trace contextRef="#ctx0" brushRef="#br0" timeOffset="116763.44">25836 9856 870 0,'-8'0'3'0,"1"0"2"0,2 0 2 15,0 0 0-15,2 0 10 0,3-10-30 0,0 10 11 16,0-13 2-16,3 2-8 0,2-3 15 0,3 1 4 16,1 0 5-16,1 0 8 0,1-4-16 0,4 1 4 15,-1-2-16-15,3 3-25 0,-1 0 31 0,2 1-10 16,0 4-17-16,-2 10 4 0,2-14 29 0,-4 14-16 16,0 0 6-16,-2 0 17 0,1 0-32 0,-3 0 21 15,-3 0 38-15,3 0-8 0,-1 0-2 16,-4 0-3-16,1 17-27 0,0-5-10 0,-2 6-2 0,1-3-12 15,-2 2 12-15,-1 1-10 0,0 1 27 16,1 4-8-16,-3-1 17 0,0 0-5 0,0 4-100 16,0 0-80-16,-7 1-93 0</inkml:trace>
  <inkml:trace contextRef="#ctx0" brushRef="#br0" timeOffset="117336.78">26447 9229 1101 0,'-6'0'-11'0,"2"0"20"0,-1 9-11 16,4-9 13-16,-2 0 4 0,3 11-15 0,0 2 4 16,0-2-25-16,4 4 9 0,1 4 13 0,0 2 2 15,0 0 10-15,0 7 14 0,1-1-24 0,3 2-6 16,-2 2 16-16,2-2-11 0,-4 1-5 0,3-1 7 16,0-1-3-16,-2-1 1 0,3-2 6 0,-4 1-22 15,0-2-78-15,-4-1-57 0,-1 0-107 0,0-3-11 16</inkml:trace>
  <inkml:trace contextRef="#ctx0" brushRef="#br0" timeOffset="117544.79">26251 9267 977 0,'1'0'2'0,"-1"-9"-14"15,4 9 31-15,-2-9-10 0,2-2 8 0,5 2-2 0,-2 2-27 16,3-6 13-16,4-2-11 0,2 4 19 0,0-6-27 16,4-1 26-16,1 0-9 0,2 1 9 0,1-3-5 15,2 5-67-15,0-3-42 0,0 4-53 0,4 1-8 16,-4 1-30-16</inkml:trace>
  <inkml:trace contextRef="#ctx0" brushRef="#br0" timeOffset="117757.24">26764 9330 706 0,'0'13'24'0,"0"-2"-1"16,4 2 15-16,-4-2 11 0,3 4-20 15,-2-2-19-15,-1-1-16 0,2 3 19 0,1 1-15 0,-3-1-1 16,1 0 26-16,3 0-24 0,1-1-2 0,-4 0 42 15,4 1-12-15,-1-3-15 0,2 2-1 16,-2-1-99-16,-1-3-58 0,1-10-88 0,0 12-5 16</inkml:trace>
  <inkml:trace contextRef="#ctx0" brushRef="#br0" timeOffset="117916.79">26762 9212 679 0,'0'0'-25'0,"0"0"-6"0,0 0-6 0,0 0 0 15,5 0-2-15,5 0 14 0,0 0-10 0,1 6-68 16,4-6-4-16</inkml:trace>
  <inkml:trace contextRef="#ctx0" brushRef="#br0" timeOffset="118415.03">27143 9122 890 0,'-12'0'17'0,"-1"12"35"0,-3 0-2 15,-1-1 25-15,-2 4-17 0,-2 1-26 16,1-1 6-16,-5 5-5 0,5-3-1 0,-2 4 7 16,1 0-55-16,2-1 14 0,2 1 7 0,1-5-40 15,6 3 54-15,-2-3-17 0,5-2 8 0,4-4 34 16,3 1-40-16,0-11-8 0,3 14-13 0,6-14-10 15,1 10 39-15,0-10 18 0,0 0-51 0,1 11 19 16,5-11 12-16,-1 0-27 0,1 0 57 0,4 0-56 16,-4 0 14-16,4-15-37 0,-3-1-9 0,2-3 57 15,1-3-58-15,-3-2 57 0,2-2-10 0,-3-3-6 16,0-2 10-16,0-2 10 0,-5 2 27 16,-1-1-4-16,-1-1 9 0,-2-2-27 0,-3 1-21 0,-4-1-15 15,0 4 19-15,0-1-4 0,-4 4-2 16,-2 1 5-16,-1 3-31 0,-2 3 7 0,4 4 28 15,-5 2 4-15,1 4 33 0,2 2-6 0,-2 9 13 16,3-8-6-16,1 8-15 0,0 0-8 0,1 0-16 16,2 0-12-16,1 0 11 0,-2 0 5 0,3 0-25 15,0 0 20-15,0 0-1 0,0 0-3 0,0 0 10 16,0 8-20-16,0 3-9 0,4 2 25 0,1 1-24 16,-4 3 22-16,4 1 3 0,-1 2-17 0,2 1 17 15,-5 1-11-15,3 2 11 0,1 1-3 16,1-1 0-16,-5 2 16 0,3-2-28 0,1 2 16 15,-4-1 4-15,3-1-19 0,1 0-8 0,0-2-2 16,0 1-38-16,1-4-48 0,-1-2 3 0,4 1-69 16,-2-5 38-16,2-4 9 0,1 2 2 0,1-11 37 15,0 0-34-15,0 0 18 0,3 0 2 0</inkml:trace>
  <inkml:trace contextRef="#ctx0" brushRef="#br0" timeOffset="119177.02">27433 9102 944 0,'5'-11'62'0,"0"3"3"0,-4 1 35 0,-1 7-24 15,0-9-52-15,0 9 26 0,0-7-23 0,-3 7 34 16,-1 0 19-16,0 0-24 0,-1 0-5 0,-1 0-3 16,2 0-22-16,-2 0-10 0,-1 0-21 0,-1 0 3 15,0 0-20-15,0 0 18 0,-2 12 14 16,2-1-10-16,-5 1 8 0,6 0-19 0,-3 0 10 16,1-1-5-16,-1 3 7 0,5-4 4 0,-1 1-13 15,2-3 3-15,2-8-8 0,-1 10 5 0,3-10 1 16,0 6 7-16,5-6-14 0,0 0 4 0,0 0-6 15,3 0 6-15,-1 0 18 0,2 0 2 0,-2 0-8 16,3 0-1-16,3 0-12 0,-1-10-2 0,-1 0 31 16,5-2-30-16,-1-1 36 0,-4-3-13 0,4 1-21 15,1-3 13-15,-4 4-8 0,-3 0 4 16,4 1 4-16,-6 2 11 0,0 3-15 0,-4 1-3 0,2 7-1 16,-4 0 11-16,2 0 5 0,-1 0 10 0,-2 0-5 15,0 0-15-15,0 0 11 0,0 0 0 16,0 0-10-16,0 0 6 0,0 0-15 0,-5 0 0 15,5 0 11-15,0 0-10 0,0 0 5 0,0 7-12 16,0-7 12-16,0 9 17 0,0-1-21 0,0-8 14 16,5 8-30-16,-1-8-24 0,2 9-11 0,-1-9-20 15,2 0 7-15,1 0-1 0,0 0 36 0,2 0-21 16,0 0 2-16,2-16 1 0,0-2-16 0,2-3 49 16,0-2-7-16,-2 0 22 0,0-3 7 15,-2-3-16-15,2 5 25 0,-6-3 8 0,2-1-13 0,-6 3 12 16,1 2 46-16,-3 1-16 0,0 0 17 15,0 4 4-15,0 1-41 0,0 4 41 0,0 3-5 0,-3 10 9 16,1 0-20-16,-3-10-35 0,4 10-3 16,-1 0-12-16,1 0 21 0,-2 0-16 0,1 0 17 15,0 0-18-15,0 0-12 0,-1 0 22 0,0 0-25 16,-1 0 3-16,0 15 2 0,0 3-9 0,-2 4-1 16,-2 2 12-16,1 2-2 0,2 0-2 0,-3 1-7 15,1-1-1-15,4-2 0 0,0-3 3 0,0 0 19 16,3-3-22-16,0-4 29 0,0-2-15 0,0-1-1 15,3-4 12-15,3 1-27 0,1-8 10 0,1 0-7 16,-3 0-11-16,2 0 6 0,1 0 7 0,0 0 5 16,4 0 20-16,-2 0 3 0,2 0-10 0,-2-12 6 15,2-2-18-15,0 2 4 0,0-2 2 16,-2-4-3-16,1 4 8 0,-1-3-6 0,2 2-4 16,-5 1-3-16,0 2 7 0,2 0 0 0,-3 4 2 15,-2 8 8-15,-1-9 0 0,-2 9-13 0,-1 0 6 16,0 0-1-16,0 0-14 0,0 0 19 0,-1 0-9 15,-4 0-8-15,3 0 20 0,-4 9-30 0,0-1 23 16,0 0-14-16,2 1 9 0,-2 3-8 0,2-3 7 16,0 2 8-16,2 3-33 0,-1-4 49 0,3 1-33 15,0-2 7-15,9 3 12 0,1-1-45 0,2-3-59 16,5 1-60-16,2-9-112 0,7 0-128 0</inkml:trace>
  <inkml:trace contextRef="#ctx0" brushRef="#br0" timeOffset="120049.37">28322 8384 921 0,'-9'-7'-2'0,"2"0"26"15,-3 7 21-15,-3 0 1 0,1 0 16 0,1 0-33 16,-5 0-36-16,-1 0 18 0,1 0-21 0,-2 11-8 16,2 1 44-16,-2 0-28 0,0 2-7 0,1 1 23 15,3 2-13-15,-1 1-7 0,4 1 26 0,1-1-2 16,0 3-32-16,3-4 16 0,7 3 3 0,0-5-24 16,0 0 10-16,7-1 9 0,-2-2 6 0,5-1 6 15,0-11 21-15,2 9-8 0,4-9-44 0,-2 0 19 16,2 0-18-16,2 0-3 0,0 0 43 0,2 0-20 15,-2-12 10-15,2-6-15 0,0 1-17 16,-1-3 9-16,-2-3 0 0,-1 0 18 0,-2-1-7 16,1 1-4-16,-5 2 8 0,-4-1-10 0,-1 4 13 15,0-2 19-15,-4 5-22 0,-1 1-5 0,0 3 49 16,0 1-38-16,-6-1 21 0,1 2-8 0,-1 4-19 16,-1 5 39-16,4-4-21 0,-4 4 46 0,1 0-47 15,0 0-14-15,5 0 1 0,-4 0-34 0,4 0 19 16,-4 0 1-16,3 0 8 0,0 0-7 0,2 9-3 15,0 0 7-15,0 3-13 0,0 0 29 0,4-1-9 16,1 5-8-16,1-1 18 0,-1 0-13 0,5-2-63 16,0 1-13-16,1 0-37 0,0 0-32 15,4-5 44-15,-2 2-10 0,4-5 11 0,0-6-6 0,3 0 0 16,2 0 20-16,1 0-27 0,0-12-8 0</inkml:trace>
  <inkml:trace contextRef="#ctx0" brushRef="#br0" timeOffset="120850.05">28783 8268 982 0,'4'-11'27'0,"0"2"37"0,-2 0 8 16,-2 3-18-16,0-2-4 0,0 5-22 0,-6 3 1 16,0-9 40-16,-4 9-20 0,0-4 0 0,0 4-9 15,-1 0-27-15,-5 0 12 0,1 0-21 0,-1 0 10 16,1 0-14-16,0 9-13 0,1-2 11 0,1 2-8 16,-2 1 16-16,4-1-12 0,-4 0 7 0,7 1-21 15,1-2 20-15,1 0-9 0,1-2 4 16,3 0-6-16,0-6-8 0,2 7 26 0,0-7-20 15,9 7 14-15,-2-7 2 0,2 0-4 0,1 0-2 16,1 0 13-16,1 0-5 0,2 0-3 0,6-11-2 16,-2-1 11-16,5-5-6 0,-2-1-5 0,1-2 4 15,1-3-8-15,-1-3-11 0,-2-1-7 0,-3 1 19 16,-1-3 1-16,-3 4 5 0,-3-3 22 0,-3 0-17 16,-1 2-7-16,-6 0 21 0,0 0-12 0,0 3-14 15,-7-1 7-15,-3-1-19 0,0 4 12 0,0 3 34 16,-1 2-7-16,1 1 11 0,2 5-3 0,1 0-19 15,1 10 10-15,0-7-16 0,2 7 11 0,-1 0 3 16,1 0-7-16,3 0-6 0,-4 0-10 0,4 0-2 16,-2 0-10-16,2 0 22 0,1 0-20 15,0 0 15-15,0 9-7 0,0-1 3 0,4 2 0 16,-1 4-16-16,1 1 21 0,0 2-16 0,1 1 10 16,-1-1 8-16,2 3-4 0,0 0 2 0,-1 1 0 15,5-1-6-15,0 0 2 0,1 2-7 0,-1-3 14 16,0-1-62-16,1 1-14 0,-1-1-40 0,2-1-16 15,1-2 54-15,-2-1-40 0,4-2 26 16,-4-3-13-16,5 0-13 0,0-3 30 0,0-6 33 16,3 0 9-16,-2 0 12 0,3 0-10 0,0-9 12 15,2 1 10-15,-2-4 5 0,0 0 9 0,1-3-2 16,-1 1-9-16,-3 0 6 0,0-1 21 0,-4 2 13 16,3-1 13-16,-3 0 15 0,-3 5 18 0,-3-3 8 15,3 3 43-15,-5 1-1 0,-1 2 8 0,-2 1-31 16,-2 5-32-16,0-6-7 0,0 6-22 0,-5-6 17 15,-1 6-6-15,1 0 0 0,-5 0-15 0,0-5-36 16,-2 5 4-16,-1 0-9 0,0 0 11 0,-1 0 12 16,-2 11-13-16,-3-2-3 0,3 3-7 0,-1 1-1 15,1-1 4-15,0 0-5 0,-1-1-7 0,4-1 10 16,0 1-15-16,1-5-5 0,7 2 20 16,0-1-6-16,5-7-4 0,0 6 24 0,0-6-20 0,6 0-2 15,4 0 14-15,0 0 0 0,0 0 8 0,5 0-6 16,-1 0-5-16,2 0-6 0,1-10 19 15,4-1-2-15,-3 2 14 0,1-3-8 0,0-2-16 16,-2 1 10-16,2-1-21 0,-5 3-5 0,-1-1 18 16,0 5-2-16,-6-2 0 0,-1 9 23 0,1-4-27 15,-4 4-4-15,-3 0 21 0,3 0-8 0,-3 0-4 16,0 0 9-16,0 0-16 0,0 0 5 0,0 0 9 16,0 0-14-16,0 4 19 0,0-4-22 0,0 10-25 15,0-4-24-15,6 4-62 0,-2-2-3 0,2-2-24 16,1 3-18-16,2-3 6 0,1-1-39 0,1-5-19 15</inkml:trace>
  <inkml:trace contextRef="#ctx0" brushRef="#br0" timeOffset="121475.38">29672 7563 1314 0,'-6'-10'28'15,"-2"10"-7"-15,2-8 26 0,0 8 7 0,0 0-23 16,4 0 24-16,-3 0-41 0,5 0 4 16,-1 0-11-16,1 0-25 0,0 0 21 0,0 0-26 15,0 0 1-15,0 0 28 0,0 11-16 0,1 0 12 0,4 2 26 16,-1 4-15-16,2 0-5 0,-1 2-5 16,0 3-8-16,3-1-2 0,0 0 19 0,-3-1-3 15,2 2-23-15,1-2 22 0,-2-2-19 0,-1 3 15 16,2-5 12-16,-5 0-20 0,-1-2 14 0,2-1-2 15,-3-2 1-15,0-3 4 0,0 0-3 0,0-8-4 16,-6 6-7-16,2-6 2 0,-2 0-2 0,-1 0-14 16,2 0 11-16,-3 0-19 0,0 0 2 0,-4-13 6 15,2 1-4-15,-2 0-5 0,2-4 2 0,-3-3 24 16,2-1-28-16,1-3 12 0,0 2 6 0,2-4-23 16,0 1 18-16,4 0 24 0,-1 1-20 15,4 0 1-15,1 3 21 0,0 0-35 0,6 2 7 16,4 1 25-16,-5 2-13 0,5 2-2 0,3 0 8 15,-1 2-16-15,4 0-14 0,-2 2 18 0,-1 0 20 16,4 3-1-16,-1-1 4 0,2 7-4 0,-2 0-24 16,-2-7 13-16,2 7 13 0,-5 0-32 0,-1 0 26 15,-1 0-1-15,-2 0-10 0,0 0 38 0,-4 0-17 16,2 11-12-16,-5-3 10 0,0 1-10 0,0-3 9 16,0 2-7-16,0 1-5 0,0 5-2 0,0-2 14 15,-5 1-12-15,0 1 9 0,-1 0 3 0,0 0-29 16,-3-1 4-16,4 1 20 0,-1-2-10 0,0-1 3 15,0-2 22-15,0-1-45 0,2-8 11 16,1 11-3-16,2-11 5 0,-1 10 17 0,2-10 2 16,0 0 7-16,6 11-32 0,-2-11 12 0,4 0-3 15,-4 0 7-15,2 0-7 0,2 7-9 0,0-7 10 16,-1 0 1-16,2 0 20 0,1 8 3 0,0-8-17 16,1 0 4-16,4 0-41 0,-1 0 4 0,0 0-33 15,4 0-80-15,0 0 15 0,-2 0-43 0,4 0 12 16,-4 0 46-16,4 0-40 0,-4 0-11 0</inkml:trace>
  <inkml:trace contextRef="#ctx0" brushRef="#br0" timeOffset="122279.18">30084 7690 1326 0,'0'0'-8'0,"0"0"2"0,0 0 6 16,0 0 7-16,0 0 6 0,0 0-3 0,0 0-41 15,2 0-10-15,0 0 32 0,3-9-2 0,-5 9 42 16,1 0-12-16,2 0-16 0,0 0 3 0,1 0-4 15,2 0 14-15,-2 0-7 0,2-13-31 0,3 3 6 16,-2 2 29-16,2-1-46 0,1-2 33 0,-3 1-17 16,2 3-21-16,-4 0 55 0,0 7 4 0,-4-11-1 15,-1 4-6-15,0 7-9 0,-6-8 0 0,1 8 14 16,-2-6 8-16,-2 6-37 0,-1 0 4 0,-2 0-8 16,3 0-14-16,-3 0 48 0,0 0-13 15,0 0 16-15,2 0-8 0,0 0-29 0,0 12 8 16,4-3-26-16,1 0 23 0,-2-9 7 0,2 11 0 15,2-3 15-15,1 1-11 0,2-9 12 0,0 9-7 16,0-9-5-16,0 9-19 0,4-9-7 0,2 9 21 16,1-9 5-16,-2 0 0 0,1 9 7 0,4-9-17 15,0 0 4-15,2 0 23 0,0 0-5 0,5 0 4 16,-4-10-18-16,3-4-14 0,2 0 16 0,-2-1-10 16,4-3 11-16,-4-1 11 0,2 0-17 0,-1-1-2 15,-6 0 4-15,4-2 7 0,-4 3-15 0,-2 0 14 16,-3 0-9-16,-3 2-16 0,1 0 27 0,-1 0-6 15,-3 2 10-15,0 1 4 0,0 2 5 0,0 1-4 16,-5 4 7-16,1-2 13 0,3 5 2 16,-4 4 14-16,4-4-7 0,1 4-9 0,-3 0-38 15,1 0-21-15,2 0 14 0,0 0-12 0,0 0 17 16,0 0-1-16,0 0 1 0,0 0 6 0,0 6 0 16,0 2 21-16,0 1-24 0,0 3-6 0,5-1 6 15,-4 2-1-15,1 0-15 0,2 2 31 0,-2 2 4 16,0 0-21-16,3-2 17 0,-4 2-19 0,3-2 1 15,1 1 5-15,-4 0 5 0,4-1-4 0,-2-3-3 16,-1 1-18-16,0-3 4 0,1-2 6 0,-2-8 8 16,1 8 3-16,0-8 0 0,0 0 7 0,1 0-18 15,-2 0 18-15,-1 0 0 0,4 0-18 0,-2 0-3 16,1 0 11-16,0 0-12 0,1 0 27 16,2-12-8-16,0-1-15 0,2 1 11 0,1-5-8 15,0 2 19-15,3-5 0 0,-1 3-10 0,0-1-7 16,1 1-3-16,2-1 3 0,0 1-4 0,-2-1 4 15,0 5 11-15,0 1-6 0,-1 2-5 0,-1 1-15 16,-5 4-14-16,1-1 15 0,-1 6 20 0,-4 0 9 16,-1 0 3-16,0 0-19 0,-6 0-7 15,0 0-2-15,-2 11 7 0,1 1 7 0,-6 0 0 16,1 2 7-16,1-2-5 0,-4 3 5 0,4-1-12 16,-2 1 1-16,1-4 2 0,5 1-7 0,-2-4 0 15,5 1-10-15,2-5 15 0,-2-4-18 0,4 0 31 16,0 9 6-16,0-9-24 0,9 7 21 0,-6-7-21 15,4 6-9-15,-1-6 19 0,1 0 2 0,1 9-3 16,4-9 14-16,2 0-9 0,1 0-43 0,1 0-16 16,0 0-60-16,-1 0-59 0,6-11 15 0,0 2-33 15,1-2-41-15,-2 1 45 0</inkml:trace>
  <inkml:trace contextRef="#ctx0" brushRef="#br0" timeOffset="123167.43">30858 7330 1212 0,'0'0'14'16,"0"0"21"-16,-4 0 14 0,1-6 8 0,-1 6-22 16,-1 0-5-16,4 0-6 0,-4-5-5 0,0 5 18 15,-1 0-12-15,-3 0-16 0,-1 0 10 0,0 0-17 16,0 0-2-16,-1 8 3 0,-4-1-10 0,1 3 2 16,1-1 11-16,-2 0-12 0,4 1 6 0,-2 1 6 15,1-3-20-15,2 1 13 0,4-2-22 0,1 0 20 16,2-1-9-16,1 0 5 0,2-6 17 0,0 8-24 15,5-2 14-15,0-6-14 0,1 6 13 0,0-6-4 16,4 7-11-16,0-7 26 0,0 0-15 0,5 0 4 16,0 0 18-16,1 0-10 0,5 0 4 0,-4-10-5 15,3-1 7-15,0-1-9 0,-4-1-1 16,3 0 16-16,-6-1-12 0,0 2 3 0,-3-2 11 16,-3 4-16-16,-3-1 7 0,-4 1-8 0,0 2-7 15,0 0 3-15,-5 2-8 0,-4 0 14 0,2 1-11 16,-2 5 5-16,2 0-14 0,-3 0-14 0,1 0 8 15,2 0-24-15,0 0-11 0,4 0-19 0,-2 0-30 16,1 0-6-16,4 0 22 0,0 0 8 0,0 5 19 16,4-5 19-16,4 0 3 0,0 0-1 0,7 0 17 15,-4 0 3-15,4 0 5 0,2 0 17 16,2-7 1-16,-3-1 3 0,1-2 11 0,0 3-19 0,-1-2-6 16,-4 2 4-16,-1 0 32 0,-2 2 53 0,-2 5 67 15,-3 0-5-15,1-6-15 0,-4 6-12 0,-1 0-44 16,0 0 18-16,0 0-17 0,0 0 0 15,0 0-29-15,0 0-14 0,-1 0-14 0,-4 0-17 16,0 0 8-16,0 0-14 0,-1 0 10 0,2 11-21 16,-2-5 15-16,1 2 3 0,-4 2 0 0,2 0-1 15,-2 2-3-15,3 1-7 0,2-2 2 0,-2 2 21 16,5-2-21-16,-4 0 18 0,5-2-17 0,0 2-5 16,0-4 12-16,0 0-10 0,5-1 16 0,-4-6-1 15,4 0-3-15,-1 4-1 0,2-4-11 0,-5 0-1 16,5 0 4-16,1 0 0 0,-1 0 16 15,0 0-7-15,1-6-15 0,1-3 20 0,-2 0-13 16,4-2 0-16,0 1 24 0,0-4-13 0,1 2-6 16,-1-2 14-16,0 0-17 0,0 4-3 0,0-1 15 15,-3 0-15-15,3 2 4 0,-1 0 0 0,-2 2-5 16,0 0-1-16,-1 1 9 0,0 6 6 0,-2 0-10 16,-1-3 12-16,1 3-1 0,-1 0-14 0,-1 0 0 15,-1 0 20-15,-1 0-24 0,0 0 17 0,0 0 7 16,0 0-19-16,0 0 20 0,0 0-8 0,0 8-1 15,-1-4 2-15,1 1-10 0,0 1 2 0,-5-2-8 16,5 1-5-16,-4 1 10 0,4-1-4 16,0-1 12-16,0-4 5 0,0 6-12 0,0-6-10 0,4 5-15 15,2-5-7-15,-2 0 16 0,2 0 10 16,3 0 11-16,-3 0 2 0,4 0-15 0,0-6 22 16,1-3-16-16,-1 3 17 0,1-2 7 0,0 2-19 15,2-3 10-15,-3 4-26 0,-3-2 8 0,3 2-17 16,-4 5 21-16,-1 0 9 0,-1 0-14 0,-3-5 24 15,4 5-17-15,-5 0 7 0,1 0 3 0,2 0-2 16,-2 0-2-16,2 0-3 0,-1 0-4 0,-1 0-4 16,3 0-20-16,-1 9-30 0,0-1-19 0,2-3-37 15,-1-5-52-15,2 9 0 0,-2-5-25 16,2 1-46-16,-1 0 39 0</inkml:trace>
  <inkml:trace contextRef="#ctx0" brushRef="#br0" timeOffset="124264.48">31513 7220 1091 0,'0'0'26'0,"0"0"-3"0,0 0-9 0,0 0 11 15,0 0-48-15,0-6 24 0,4 6 5 0,-3-6-16 16,2 1 25-16,0 5-31 0,1-9 15 0,1 3 7 16,-4-2 2-16,6 1 21 0,-4 2-24 0,2-2 14 15,-3 2-27-15,1-1-3 0,0 6 32 16,-3-6-17-16,0 6 22 0,0-6-5 0,-6 6-11 15,2 0-1-15,0 0 7 0,-5 0-13 0,3 0-11 16,-4 0 7-16,5 0-4 0,-3 0-4 0,0 0 13 16,2 0 0-16,0 0-7 0,-2 7 11 0,3-7-8 0,-1 8-5 15,2-8-3-15,3 6 0 0,1-6 6 16,0 6-6-16,0-6 1 0,0 5 5 0,0-5-8 16,4 7 9-16,2-7 4 0,-2 7 0 0,3-7 2 15,0 7-2-15,2-7-13 0,1 0 8 0,0 0-8 16,5 0-7-16,-1 0 39 0,-1 0-23 0,6 0 6 15,-3 0 16-15,0-7-29 0,-1-1-7 0,1 0 21 16,-1-1-29-16,1-2 10 0,-4 1 17 0,-3 0-12 16,1 0 22-16,-3 2-6 0,-4-1-6 0,2 2-6 15,-5 2 5-15,0-4 29 0,0 9 12 16,0-5 12-16,0 5-4 0,-5 0-13 0,2 0 4 16,1 0-1-16,0 0-22 0,-1 0-2 0,3 0-20 15,-1 0-6-15,-1 0 0 0,0 0-2 0,2 0 3 16,0 0 13-16,0 0 6 0,0 0-15 0,0 0 16 15,-2 9-15-15,2-1-3 0,0 0 5 0,0 1-14 16,0-3 3-16,0 3 5 0,4 0 12 0,-4-4 3 16,3 2-5-16,2-7-1 0,-3 5-3 0,1-5 4 15,2 0-5-15,-3 0-3 0,1 0-6 0,2 0 0 16,-1 0 4-16,2 0 16 0,-2 0 4 0,3 0-2 16,2-12-11-16,1 1-13 0,2-1 13 0,0-2-3 15,0-1 14-15,2 2-8 0,0 0-15 0,0-1 15 16,-1 2-26-16,-2 1 11 0,-1 2 20 15,0 3-13-15,-1 0 15 0,0 6 12 0,-1 0-28 16,-2-8 2-16,3 8 6 0,-6 0-10 0,3 0 7 16,-4 0 5-16,1 0-8 0,2 0-4 0,-1 0-4 15,0 10-24-15,0-3 1 0,0 2-20 0,1-1 4 16,2 1 23-16,1-1-28 0,0 1 23 0,0-3-47 16,4 3-10-16,-2-3 23 0,4-6 12 15,-2 5 20-15,4-5 9 0,2 0 13 0,2 0-31 0,0 0 28 16,2 0 23-16,2-11-15 0,0-3 2 15,0 2-4-15,2-3-20 0,-4 1 22 0,2-1 23 16,-4 0 3-16,-2 1 32 0,-2 0 24 0,-4 0 24 16,1 2 33-16,-7 2-7 0,-3-1-53 0,-3 2-1 15,0-2-27-15,0 2-22 0,-8-4 27 0,-2 0 3 16,0 4 9-16,-1-2 5 0,-4 2-3 0,-3 1-41 16,0 8-16-16,1 0 0 0,-3 0-9 0,-1 0-2 15,-1 0 3-15,0 0-12 0,0 0 3 0,-1 14 27 16,2-2-11-16,2-1 3 0,-1 3 2 0,4-2-7 15,-1-3-5-15,5 2-3 0,5-2-7 0,0-3-4 16,4-6 7-16,3 9-10 0,0 0 11 16,5-9 3-16,1 6 2 0,2 2 1 0,2-8-1 15,4 0-6-15,0 0 22 0,4 0-6 0,5 0 13 16,-2 0 8-16,5-14-28 0,0-4 33 0,2 1-15 16,0-6-15-16,0-1 16 0,0 1-4 0,-2 0-12 15,-2 1 15-15,-1-3-15 0,-3 2-16 0,-7 2-2 16,1 1 6-16,-4 0 7 0,-1 0 16 0,-3 2-6 15,-5 1 0-15,3-1-6 0,-4 5-2 0,0 0 23 16,0 2-7-16,0 2 23 0,-5 3-1 0,0 6 5 16,4-5-5-16,-2 5-11 0,2 0-8 0,-2 0-13 15,1 0-7-15,2 0-5 0,0 0 3 0,0 0 3 16,0 0-3-16,0 0 4 0,0 0 1 0,0 0-9 16,0 8 12-16,0-1 2 0,5 0-10 0,0 2 18 15,0 4-21-15,0 0 14 0,1 1-9 16,3 1 3-16,-3 0-42 0,4 3-31 0,-3-2-19 15,2-1-61-15,2-3 53 0,-1 0-30 0,0-1-32 16,5-2 43-16,-4-1-32 0,4 1 12 0,0-3 28 16,3-6-76-16,1 6 28 0</inkml:trace>
  <inkml:trace contextRef="#ctx0" brushRef="#br0" timeOffset="124937.93">32886 6695 1320 0,'0'-7'10'0,"0"7"1"0,-6 0 30 0,-1-8 5 15,0 8 0-15,-3 0 3 0,-2 0-27 0,-1 0-11 16,-3 0-17-16,0 0-15 0,-1 0 10 16,-3 0 4-16,1 15 14 0,3-4 12 0,-1-3-4 15,3-8-23-15,-1 10-2 0,5-10-5 0,3 0-23 16,3 9 37-16,-1-9-2 0,4 0 3 0,1 8 9 16,0-8-15-16,0 0 3 0,6 9-2 0,-2-9-2 15,3 8 7-15,3-8-18 0,-1 6 11 0,2-6 11 16,1 0 2-16,4 0 6 0,1 0-1 0,0 0-11 15,2 0-1-15,-2 0 2 0,1 0 9 0,0 0-10 16,-2-9-18-16,0-2 13 0,-3 2-4 0,-1 3-5 16,-2 6 48-16,0-9-35 0,-4 9 8 15,-1-6 18-15,0 6-39 0,-4 0 26 0,-1 0-5 16,0 0-4-16,0 0 3 0,0 0 15 0,0 0-26 16,-1 0-5-16,-4 0 9 0,5 0-8 0,0 0 13 15,0 0-4-15,0 0-10 0,5 0-18 0,-1 0 3 16,-1 0-11-16,4 0-11 0,0 0-2 0,3 0-18 15,0 0 44-15,5 0 1 0,1 0 2 0,0 0-11 16,5-14-21-16,-1-1 13 0,6 0 9 0,-1-1 23 16,1-2-2-16,0 1-9 0,-2 2 8 0,-2-1 15 15,-1 1 4-15,0 1 7 0,-4-1 0 0,-3 5-36 16,-1-4 15-16,-4 5 40 0,0 1 3 0,-5-1 41 16,-3 0-16-16,-1 4-21 0,0-1-12 0,0 2-2 15,-5-1-9-15,-1 5-4 0,-4 0 8 16,1 0-18-16,-1 0-1 0,-1 0 10 0,-1 0-12 15,2 0-6-15,0 0 17 0,0 0-20 0,0 6-4 16,1-6 9-16,3 8-3 0,5-8-10 0,-4 4 2 16,5-4-1-16,0 0-3 0,0 0 21 0,5 6 3 15,-1-6-14-15,2 5 8 0,1-5-4 0,3 6 3 16,0-6 3-16,0 6-10 0,5-6-2 0,-4 0 5 16,4 8 2-16,-4-8 1 0,5 0 2 0,-1 0-7 15,-1 0 4-15,0 0 6 0,-1 0-12 16,0 0 14-16,-1 0-3 0,-2 6 10 0,-3-6 2 0,2 0-8 15,-3 5 3-15,-1-5-17 0,0 6 27 16,-1-6-8-16,-4 0 1 0,1 7 5 0,-1-7-5 16,0 6 3-16,0 3 3 0,-5-2-4 0,-1-1-6 0,2 3-7 15,-1 0-11-15,-1 3 18 0,2-1-24 16,-2 1-13-16,2-3-29 0,1 2-88 0,0-5-49 16,2 3-24-16,1-9-29 0,0 6 15 0</inkml:trace>
  <inkml:trace contextRef="#ctx0" brushRef="#br0" timeOffset="125115.63">33650 6479 851 0,'0'0'1'0,"0"0"-11"0,0 0 9 0,0 0-16 15,0 0 4-15,0 0 6 0,0 4-9 0,1-4 30 16,4 0 8-16,-3 5-8 0,1-5-8 0,2 4-33 15,-4-4-34-15,6 5-30 0,-4-5-68 0,6 0-25 16</inkml:trace>
  <inkml:trace contextRef="#ctx0" brushRef="#br0" timeOffset="125970.27">30243 8042 1215 0,'0'-9'-15'0,"-7"9"28"0,1 0 23 0,3 0 21 16,-2 0-3-16,1 0-19 0,3 0-15 0,-4 0-42 16,1 0 25-16,3 0-1 0,-4 11-8 0,1-1 18 15,-2 1-13-15,5 4 0 0,-4 4-5 0,0 2 2 16,0 3 7-16,3 2-23 0,-1-1 5 0,0 2 16 16,1-1-14-16,2-1 29 0,0-1-17 0,0-1-4 15,0-5 15-15,5 2-11 0,-2-5 19 16,-3 1-16-16,2-6 9 0,-2 1 3 0,0-5-5 15,0-6-2-15,0 0 4 0,0 0-14 0,0 0-30 16,0 0-22-16,0 0-47 0,0 0-17 0,0-8 41 16,-2-4 30-16,-1-3 38 0,-2-4 9 0,3-5-20 15,0 0 0-15,0-3 2 0,-2-3 6 0,4-2 22 16,-1 2-9-16,1 1-6 0,0 0 15 0,0 1-22 16,0 3 17-16,5 3 10 0,-1 2 16 0,3-1-20 15,0 4 8-15,1 3-3 0,4-1-24 0,-2 2 55 16,4 0-26-16,0 2 0 0,3-2 1 0,-4 2-12 15,1 1 13-15,5 0-20 0,-8 1 4 16,4 1-15-16,-2 3-1 0,0 5-6 0,-3-7 23 16,-3 7 0-16,2 0-8 0,-6 0 43 0,-1 0-17 15,-2 0 0-15,0 0-5 0,0 0-6 0,0 0 4 16,-5 0-5-16,-4 14 13 0,2-1-53 0,-3 0-19 16,-3 5-26-16,0-1-8 0,-2 1 20 0,-1 2-26 15,2-3 18-15,0-2-42 0,2-1 10 0,4 0 15 16,0-4-9-16,4-2-12 0,4 0-27 0</inkml:trace>
  <inkml:trace contextRef="#ctx0" brushRef="#br0" timeOffset="126902.64">30496 8089 1237 0,'2'5'-8'0,"1"-5"13"0,-3 0 0 16,0 0 7-16,0 0 4 0,0 0-17 0,0 0 2 15,0 6-8-15,0-6-4 0,0 0 0 0,0 0-2 16,3 0 7-16,4 0 5 0,-4 0 13 0,4 0 6 16,-1 0-14-16,1 0 9 0,3 0-14 0,3 0 3 15,0-9-1-15,1 2 0 0,2-1 10 0,-1-3-6 16,0 2 9-16,1-2-5 0,-1-1 3 0,-4 3 2 16,-2 0 6-16,-2 1-11 0,-1 0-10 15,-6 2-12-15,0 6-12 0,0-7 16 0,-7 7-10 16,-4 0 1-16,1 0 2 0,0 0 1 0,-1 0 23 15,-5 9-6-15,2 0-2 0,-1 2 2 0,-1-2-14 16,0 3 15-16,2-1-8 0,-2 1 2 0,6-3 8 16,0 2-9-16,3-4 8 0,-2 1-5 0,5 1-7 15,2-4 6-15,2-5-13 0,0 6 0 0,0 0 33 16,6-6-5-16,3 6 2 0,-2-6-17 0,2 7-50 16,1-7 28-16,3 0 27 0,1 0-15 0,2 0 44 15,3 0-30-15,1 0-6 0,1-10 27 0,4 1-35 16,1 0 31-16,0-5-41 0,-3 2-21 15,-3-3-3-15,2 1-36 0,-4 0 50 0,-3 2 9 0,-2 1-23 16,-5-1 34-16,-2 3-24 0,-1-1 37 16,-5 3 15-16,0 1-12 0,0 6 40 0,0-7-13 15,-5 7 28-15,-1-7-20 0,2 7 16 0,3 0-29 16,-4 0-1-16,1 0 22 0,3 0-53 0,-4 0 6 16,1 0 10-16,1 0-25 0,-1 0 21 0,1 0-17 15,1 0-3-15,-2 8-7 0,3-2 15 0,-4 0-4 16,5 1 9-16,-1 1 3 0,-2 1-11 0,3 0 30 15,0-2-45-15,0 2 29 0,0-3-22 0,0 2-4 16,4-1 22-16,1 0 9 0,-4-7-13 0,3 7 36 16,-2-7-21-16,1 5-22 0,-2-5 16 0,4 0-10 15,-4 0 7-15,2 0-10 0,-2 0 13 16,1 0-25-16,1 0 29 0,-2 0-11 0,2 0 4 16,-2-5 22-16,4-2-38 0,-4-2 29 0,5-4-6 15,3 4-36-15,-4-3 36 0,5-2-1 0,1 2-9 16,-1 1 25-16,0-1-14 0,0 3-17 0,-3 1 0 15,3 3 3-15,-4-2-5 0,1 7 7 0,-1 0 0 16,-5-6-14-16,4 6 6 0,0 0 8 0,-3 0 1 16,1 0 1-16,-2 0 15 0,2 0-31 0,-2 0 17 15,4 0-8-15,-5 9-11 0,1-3 38 0,2 1-24 16,-1 0 20-16,-1-1 1 0,2 3-21 0,-3-3 5 16,1 2-9-16,2-1-13 0,-1-2 20 15,-1 3 7-15,-1-8-30 0,3 6 40 0,-2-6-31 16,1 0 4-16,1 0 38 0,-2 0-29 0,2 0 29 15,-2 0-25-15,4 0-1 0,-1 0-1 0,-1 0-9 16,3 0 15-16,1 0-7 0,0-11 2 0,3-1-8 16,-1 1 2-16,1 0 17 0,2 1-21 0,-2-1 21 15,1-1 0-15,-1 1-28 0,0 3 13 0,0 1-15 16,1 1 7-16,-6 6 26 0,1-9-26 0,3 9 17 16,-5 0-24-16,2 0-18 0,-2-5 43 0,-1 5-17 15,1 0 17-15,1 0 15 0,-4 0-26 0,2 0 23 16,-2 0-9-16,1 7-9 0,1 0 10 0,-3 2-7 15,1 0 11-15,2-1-1 0,-1 4-36 0,-1-1-2 16,2 1 27-16,-2 2-7 0,4-2 10 16,-4 1-79-16,3-2-51 0,2 3-43 0,0-5-18 15,-2 1-1-15,2-3-15 0</inkml:trace>
  <inkml:trace contextRef="#ctx0" brushRef="#br0" timeOffset="127255.7">31389 7990 1108 0,'0'0'11'0,"0"0"9"0,0 0-4 16,0 0 23-16,0 0-10 0,0 0-3 0,0 0-17 15,0 0-13-15,0 0-6 0,0 0-11 0,0 0 28 16,4 0-31-16,-3 0 45 0,4 0-2 0,-4 0-30 16,6 0 54-16,-4-8-63 0,6 1-4 15,-2 1 21-15,3 0-32 0,3-2 29 0,-1-4 15 16,-1 0 2-16,4 1 15 0,-4-1-20 0,2-2 16 15,-6 5-4-15,3-2-29 0,-5 2 19 0,-5 1-4 16,0 8-3-16,0-8 20 0,-10 8-16 0,0-8-19 16,-2 8-7-16,0 0 9 0,-5 0-5 0,4 0 19 15,-1 0 7-15,-5 12-15 0,3 0 10 0,0-1-25 16,3 1 11-16,0-1 7 0,2-2 7 0,1 0-8 16,1-3 4-16,3 0-16 0,2-1 0 0,3 1 15 15,1 2-4-15,0-1 9 0,0 0-4 16,4 0 26-16,2 2-37 0,-1-3 19 0,4 2-22 15,-2-1-12-15,3 1 56 0,5-8-13 0,-1 8-38 16,-1-2-43-16,3-6-109 0,4 0-48 0,-1 3-42 16</inkml:trace>
  <inkml:trace contextRef="#ctx0" brushRef="#br0" timeOffset="128855.37">31637 7957 811 0,'-2'-6'7'0,"2"6"-3"0,0 0-11 0,0 0 5 16,0 0-18-16,0 0 9 0,0 0 14 0,0 0 2 16,0 0 4-16,0 0 8 0,2 0-14 0,2 0-1 15,-3 0-6-15,2 0-18 0,-1 0 52 0,0 9 19 16,0 0 16-16,-1 0-16 0,4-1-33 0,-5 4-29 16,2 0 3-16,0 2 17 0,-2-2-16 0,0 2-7 15,0-1 10-15,0 0 10 0,0-3 1 16,-4 2-6-16,-1-5 3 0,4 2-9 0,-1-4 7 15,2-5 35-15,0 0-16 0,0 0 23 0,0 0 13 16,0 0-9-16,0 0-7 0,0 0-21 0,0 0-15 16,0 0-27-16,0 0 15 0,0 0 8 0,0-8 9 15,0 0 2-15,0-2 3 0,3-1-15 0,0-3-18 16,-1 0 34-16,2-2 9 0,0 2-25 0,-1-2 20 16,2 0-2-16,0 2-50 0,2 0 53 0,1 1-17 15,2 1-29-15,0 2 19 0,1 1-34 0,0-2-33 16,4 2-41-16,0 1-17 0,1 0-19 15,0 0 10-15,-1 2-38 0</inkml:trace>
  <inkml:trace contextRef="#ctx0" brushRef="#br0" timeOffset="129065.31">32007 7888 917 0,'-6'0'24'0,"0"8"-8"16,0-8 23-16,-1 9-7 0,4-1-10 0,-4-1 1 15,0-7-20-15,1 9 28 0,2-1-29 0,0-8 17 16,-1 6-9-16,4 2-27 0,-1-2 17 0,0 1-3 16,2 1 2-16,0-2-2 0,0 6-15 0,0-3 10 15,0 1 13-15,0 0 1 0,2 1 12 16,1 1-21-16,2-2-52 0,2-3-56 0,-4 2-49 16,1-1-81-16,2-2 11 0</inkml:trace>
  <inkml:trace contextRef="#ctx0" brushRef="#br0" timeOffset="129241.84">32085 7710 938 0,'0'-11'0'0,"-3"11"6"15,-2 0 11-15,3 0 0 0,2 0 6 0,0 0-32 16,0 0 9-16,0 0-15 0,0 0-24 15,0 0 43-15,0 0-30 0,0 0-46 0,4 0-58 16,2 0-106-16</inkml:trace>
  <inkml:trace contextRef="#ctx0" brushRef="#br0" timeOffset="129580.47">32231 7835 714 0,'-4'9'8'0,"-2"4"17"0,4 0-1 16,-4-1 41-16,2 2-18 0,-4 1 5 16,4 1 25-16,-2-3-15 0,0 2 18 0,1-1-35 15,0 0-19-15,-1-2-30 0,2 2 6 0,3-2 6 16,-4-3-7-16,5-1-14 0,0 1 1 0,0-2 1 16,0 1-11-16,0-2 22 0,5-6-3 0,0 5 19 15,-1-5 13-15,3 0-19 0,-4 0 1 0,1 7-33 16,0-7 7-16,0 0 7 0,1 0-4 0,-2 0 40 15,1 0-12-15,0 0-12 0,1 0-13 0,-2-12 13 16,4 3-12-16,-2 2 22 0,1-6 2 0,2 2-40 16,-1-4 38-16,3 1-20 0,-3-1 21 0,5 0-13 15,-2 1-10-15,2-1 22 0,0 2-13 16,2-1 27-16,-2 1-16 0,2 1-25 0,1 0-32 16,-4 1-43-16,4 2-11 0,-4 0-31 0,1 1 9 15,-2 8-10-15,-1-4-21 0,-4 4-22 0</inkml:trace>
  <inkml:trace contextRef="#ctx0" brushRef="#br0" timeOffset="129764.63">32263 8024 925 0,'0'0'-12'0,"0"0"-24"16,0 0 13-16,0 0-9 0,0 0 27 15,0 0 17-15,4 0-21 0,-2 0 24 0,1 0-23 16,0 0 6-16,3 0 4 0,-4 6 8 0,4-6-7 15,3 0-1-15,-4 0 5 0,6 6-10 0,-1-6 10 16,1 0 9-16,4 0-37 0,0 0-31 0,3 0-40 16,1 0-49-16,1 0-48 0</inkml:trace>
  <inkml:trace contextRef="#ctx0" brushRef="#br0" timeOffset="130203.14">32871 7879 918 0,'0'-5'7'0,"0"5"13"0,0-7 46 16,0 7 18-16,-5-10-15 0,-1 10-2 0,-3-8-54 16,3 8-10-16,-4-10 10 0,0 10-13 0,0 0 9 15,-4-6 8-15,2 6 0 0,-2 0 7 0,-2 0-10 16,0 0-26-16,0 0 3 0,0 0 4 0,1 0 2 15,0 9 17-15,-1-1-5 0,5 0-24 0,-2-1 1 16,1 1 1-16,7-8 4 0,-1 9 17 16,3-3-3-16,1-6-30 0,2 11 15 0,0-5 3 15,6-6-8-15,0 9 19 0,0 0-18 0,2-3 6 0,2 2 6 16,1-8 10-16,0 6-6 0,1 2-15 16,1-8 11-16,-2 9-6 0,4-9 6 0,-4 6-7 15,3-6 4-15,-2 8 16 0,1-8 1 0,-3 4 4 16,-3-4-1-16,2 0-36 0,-3 0 6 0,-1 8 18 15,0-8 28-15,-4 0 55 0,1 0 12 0,-2 0 6 16,0 0-28-16,0 0-42 0,-8 7-10 0,3-7-31 16,-4 0 9-16,2 6-5 0,-3-6-10 0,-5 9 11 15,4-4-46-15,-4-5-15 0,4 6-21 0,-2-6-22 16,1 0 7-16,2 0-1 0,4 0-30 0,-2 0-12 16,5 0 10-16,3 0-4 0,0 0 37 15,0-9 14-15,9 2-45 0,1-2 18 0</inkml:trace>
  <inkml:trace contextRef="#ctx0" brushRef="#br0" timeOffset="130645.2">33079 7872 988 0,'9'0'31'0,"-5"0"34"0,-1 0 39 16,0 0 60-16,-2-7-15 0,-1 7-29 0,0 0-51 15,0 0-51-15,0-7-11 0,-6 7-13 0,1 0 21 16,-1 0-11-16,-3 0-8 0,-1 0 16 0,0-5-20 15,-1 5 4-15,-4 0 13 0,4 0-20 0,-4 0 22 16,-1 0-8-16,5 6-4 0,-5 3-12 16,2-3-1-16,-1 4 10 0,5-2-4 0,3-1 20 15,-2 2-10-15,2-3-19 0,3 3 0 0,-1-3 23 16,5-1-7-16,0 1 11 0,5 1-11 0,0 0-9 16,4-7-5-16,-2 6 10 0,3 0 0 0,0-6-8 15,5 7 14-15,-2-7-3 0,1 0-6 0,2 0 12 16,-2 0-6-16,2 0-5 0,3 0 16 0,-3 0 0 15,0-10-1-15,1 2 2 0,-2-4 3 16,0 3-20-16,1 0-5 0,-1-2 18 0,-4 1-11 16,4 0 1-16,-4 1 9 0,-1-2-5 0,-1 5-10 15,-2-1 19-15,-3 2-6 0,2 5 0 0,-3 0 9 0,-2 0-19 16,1 0 15-16,-2 0-15 0,0 0 21 16,0 0-2-16,0 0-9 0,0 0-3 0,0 0-10 15,0 0 6-15,0 0 11 0,0 0-7 0,0 0-2 16,0 0 10-16,0 0-27 0,0 0 17 0,0 0-13 15,0 9-19-15,0 0-2 0,0-1-40 0,0 2-28 16,4 0-30-16,1-1-13 0,-1 0-6 0,-3-1 5 16,5-2-8-16,1 0-2 0,1-6-29 0</inkml:trace>
  <inkml:trace contextRef="#ctx0" brushRef="#br0" timeOffset="131204.54">33602 7763 1063 0,'0'0'-23'0,"-6"0"27"0,4 0 1 0,-3 0 14 15,0 0 43-15,0 0-31 0,-1 0-4 0,1 0 9 16,-5 0-26-16,4 0-12 0,-4 0 16 15,1 0-37-15,2 0 26 0,-5 0 18 0,2 0-18 0,0 0 9 16,2 0-25-16,-3 10 17 0,1-10-7 16,0 10 14-16,3-10 2 0,-2 9-16 0,-1-1 17 15,5-1-6-15,-1-7-20 0,0 8-2 0,2 0 7 16,-1-1 2-16,4 1 15 0,-3-8-5 0,4 9-21 16,0 1 2-16,0-2 10 0,0 1-5 0,4-1 8 15,2 0-13-15,-1 1-7 0,1-3 21 0,3 2 0 16,1-1 7-16,-3-7 7 0,3 7-6 0,0-7 5 15,5 0 3-15,-4 0-17 0,2 0-1 0,0 0 11 16,2 0-13-16,-1 0 7 0,2-8-7 0,0-3-3 16,-2-1 5-16,-1 1 19 0,6-2-20 15,-5-1 6-15,-1 0 22 0,2 0-11 0,-5 2 13 16,0-2-32-16,-2 4-9 0,0-1 2 0,-2 1 12 16,-2 0 19-16,-4 1-10 0,1 3 5 0,-1 6-9 15,0-10 3-15,0 10 2 0,-5-9-3 0,0 9 19 16,4 0 0-16,-5 0-6 0,2 0 6 0,-1 0-26 15,4 0 1-15,-3 0-2 0,-1 0-10 0,4 0 1 16,-4 0-8-16,4 0 3 0,-2 8 22 0,3 0 5 16,-1 1 1-16,1 0 4 0,0 3-35 0,0 2 10 15,0-3-14-15,0 1 18 0,5 0 7 0,0 2-12 16,1-2 12-16,-1-1-10 0,2 1-1 16,1-1-17-16,-2-2-35 0,2 1-53 0,-1-2-37 15,0 0-37-15,2-2-3 0,1-6-51 0</inkml:trace>
  <inkml:trace contextRef="#ctx0" brushRef="#br0" timeOffset="131449.16">33919 7798 1017 0,'-3'0'-18'0,"-1"0"32"0,1 0-9 16,2 0 7-16,-1 0 24 0,1 0-36 0,1 0 16 15,0 0-9-15,0 0 7 0,0 0 2 0,0 0-6 16,0 8-1-16,0 0-27 0,0 0-1 16,0 0 13-16,0 1 7 0,0 1 1 0,0 0 9 15,0 1-17-15,0-2-4 0,0 0 8 0,0 2 7 16,0-5-29-16,0 2-29 0,0-1-32 0,0-2-77 16,0-5 29-16,3 4 2 0,-3-4 25 0,0 0 25 15,0 0-33-15</inkml:trace>
  <inkml:trace contextRef="#ctx0" brushRef="#br0" timeOffset="131634.66">33880 7865 588 0,'3'0'8'0,"4"-6"-11"0,-4 6 4 16,4-6 15-16,1 6-19 0,0 0 15 0,4 0 3 15,0 0-7-15,0 0-5 0,3 0 2 0,-2 0 8 16,-2 0-10-16,5 0 10 0,-1 0 22 0,-1 11-34 15,-2-1 17-15,2-2 3 0,-1 0-29 0,-4 2 27 16,1 1-4-16,0 1-52 0,-2-1-64 0,0 1-95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1612.54919" units="1/cm"/>
          <inkml:channelProperty channel="F" name="resolution" value="1023.875" units="1/in"/>
          <inkml:channelProperty channel="T" name="resolution" value="1" units="1/dev"/>
        </inkml:channelProperties>
      </inkml:inkSource>
      <inkml:timestamp xml:id="ts0" timeString="2025-05-30T03:26:09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11725 5589 477 0,'0'0'20'0,"0"0"7"15,0 0-19-15,0 0 0 0,0 0-3 0,0 0-14 16,0 0 33-16,0 0-21 0,0 22-12 0,0 4-5 15,0 6 23-15,0 4-10 0,0 9-10 0,3 5 46 16,-3 8-43-16,0 1 52 0,0 4-22 0,0 4-12 16,0 0-25-16,0 0 22 0,0 2 18 15,0 1-27-15,-5 3 31 0,0-4-31 0,-2 0-18 16,-1 1 14-16,4 0-18 0,-2-1 7 0,0-5 43 16,2-2-23-16,0-4 19 0,2-5-16 0,2-5-15 15,0-4 21-15,0-7-58 0,0-7-21 0,5-7-101 16</inkml:trace>
  <inkml:trace contextRef="#ctx0" brushRef="#br0" timeOffset="786.58">11767 5846 982 0,'-3'0'5'0,"-2"-14"0"0,1 14-18 15,4 0-6-15,0 0-17 0,0 0 27 0,0 0 11 16,0-12-9-16,6 12 15 0,3 0-28 0,-2 0-12 16,6-15 24-16,0 15-1 0,5-14-2 0,3 14 20 15,2-17 1-15,3 1 4 0,4 0-11 0,6-1 4 16,0-1-12-16,6-2 7 0,4-1-15 0,6-4 16 15,4 4-8-15,5-5-25 0,2 3 56 0,5-1-26 16,4 0 14-16,3 1 20 0,1 1-45 0,-2-1-4 16,2 3 11-16,-1 2-13 0,1 1 12 15,-4 1 9-15,5 2-7 0,-4 0-11 0,2 3 25 16,3-2-17-16,1 2-13 0,2 2 15 0,-2 9-7 16,0-12 24-16,-1 4 1 0,0 8 15 0,-2-9-36 15,-4 9 14-15,-2 0 5 0,-4 0-37 0,0 0 38 16,-4 0-36-16,-1 0 12 0,-2 0 8 0,-3 0-5 15,0 0 31-15,2 0 0 0,-3 0-6 16,-2 0-27-16,-1 0 4 0,0 0-27 0,-2 0 45 0,2 0 10 16,-3 0-35-16,0 0 33 0,-3 0-28 15,-1 0 15-15,-2 0 9 0,-1 0-22 0,-1 0 12 16,-3 0-19-16,-4 0 14 0,0 0 6 0,2-9-12 16,-4 9 7-16,-2-9-12 0,2 9-5 0,-2-8 5 15,0 8 9-15,-1-9-11 0,2 9 13 0,-3 0 5 16,0-8-17-16,0 8 19 0,0 0 2 0,-1 0-9 15,2 0 12-15,0 0 1 0,-2 0-4 0,-1 0-26 16,4 0 15-16,-4 0-4 0,0 0 1 0,0 0 28 16,-1 0-20-16,1 0-1 0,-5 0-15 0,1 11 19 15,0-11-20-15,0 9 6 0,-1-9 10 0,-1 0-10 16,-3 9-2-16,2-9 0 0,-3 9 27 0,0-9-26 16,-3 0 36-16,1 11-21 0,-2-11-24 0,0 8 14 15,0-8 13-15,-2 9-14 0,-1-9-9 0,-2 0 29 16,3 9-25-16,-4-9 3 0,2 9 47 15,-2-9-62-15,-1 14 38 0,0-4 15 0,0 3-31 16,0-1 36-16,1 6-37 0,-2 2 17 0,-2 4 3 16,2 5-16-16,1 6-3 0,-5 2 18 0,1 7-40 15,-1 5 35-15,3 2-11 0,-2 5-13 0,-1 5 15 16,0 0 3-16,2 3-4 0,-2 0 2 0,3 0 16 16,-2 0-45-16,-1 0 53 0,0-3-19 0,0 0 6 15,0-1 30-15,0-4-44 0,0-1 8 0,0-1-28 16,-4-4 8-16,1 0 0 0,-1-4 12 0,-1-2-4 15,1-4-32-15,0 0-17 0,-2-4-90 0,0 0-47 16,2-3-70-16</inkml:trace>
  <inkml:trace contextRef="#ctx0" brushRef="#br0" timeOffset="1432.3">11321 7595 479 0,'-7'0'9'0,"4"0"-5"0,3 0-4 16,0 0 8-16,8 0-19 0,3 0 3 0,6 0-14 16,5 0-9-16,4 0 19 0,6 0 1 0,5 0 0 15,8 0 31-15,5 0 3 0,8 0-7 0,4 0 42 16,6 0-27-16,6-15-5 0,6 2 12 0,8-6-20 16,7-4-4-16,6 2-28 0,10-5 18 0,3-2-19 15,5-2 18-15,5 1-4 0,4-2 15 16,2 1 7-16,1-1-4 0,-1 2-16 0,1 2-14 0,-1 1 21 15,-1 3-21-15,0-1 32 0,-2 4-18 0,-1 0-5 16,-2 5 11-16,0 1-6 0,-1-1 12 16,-2 3-30-16,1-2 25 0,1 5 17 0,-5-2-40 15,2 0 43-15,-1 1 30 0,-2-4 3 0,1 3 18 16,0-2-18-16,-1 0-58 0,0-2-10 0,-3-3 29 16,-2-2-16-16,-4 3 12 0,-1-4 21 0,-8-2-35 15,-1 3-4-15,-4 0 6 0,-2 1-18 0,-5 0 1 16,-4 2 29-16,-5 2-31 0,-6 1 23 0,-6 4 1 15,-5-1 12-15,-8-1-4 0,-2 12-17 0,-8-14 3 16,0 2-26-16,-7 12 31 0,-3-15-7 0,-2 4-63 16,-4 11-54-16,-4-15-100 0,-1 4-71 15</inkml:trace>
  <inkml:trace contextRef="#ctx0" brushRef="#br0" timeOffset="1625.91">16713 6838 1410 0,'-13'0'-3'0,"-1"0"-1"0,2 0-32 0,2 0-18 15,10 0-46-15,0 0-82 0,3 0-65 16,7 0-52-16</inkml:trace>
  <inkml:trace contextRef="#ctx0" brushRef="#br0" timeOffset="5122.02">4437 6694 645 0,'0'-11'3'0,"0"2"5"16,0 9 21-16,0-14 12 0,0 8-26 16,-6-4 32-16,2 2-4 0,1 8-14 0,-1-12 10 0,-2 3-10 15,2-1-46-15,-2 1 21 0,0 0 34 0,-3-3-32 16,2 3 32-16,-3 1-12 0,0-4-7 15,-3 1-1-15,0 2 10 0,0 0-16 0,0-2 2 16,-4 2 20-16,0 0 6 0,-2 0-21 0,-3-1 5 16,2 1-33-16,-6 0-13 0,0 2 28 0,-1-1 1 15,-5 8 1-15,2-11 0 0,-2 5 8 16,-1 6-19-16,1-9 20 0,-1 9-30 0,0 0 16 0,-3-6-6 16,0 6-13-16,0 0 28 0,0 0-23 0,-2 0 10 15,-2 0 2-15,0 0-2 0,-2 0 13 16,0 0-27-16,-4 0 21 0,0 0-19 0,0 0 21 0,0 10-18 15,-2-10 9-15,0 9 17 0,-5-2-52 16,4-7 37-16,-1 11 12 0,2-1-23 0,-1-1 22 16,4 1-1-16,-1-1-28 0,0 1 30 0,0 0-19 15,2-1 8-15,0 3-10 0,-2-3 14 0,1 2-20 16,2 1 14-16,-3 0 12 0,0-1-36 0,-3 2 47 16,4 0-22-16,-4 1-20 0,3-1 6 0,-3 1 20 15,3 0-22-15,0 1 10 0,1-1 29 0,3-2-55 16,2 0 32-16,3-1 16 0,-2 1-29 0,7 0 20 15,0 2-27-15,5-2-7 0,-2 3 21 16,6 1 5-16,0 2 3 0,3-3 4 0,1 5-23 0,2-3 19 16,1 1 9-16,4 2-28 0,2-3-8 15,-1 1 6-15,1 5 16 0,1-2 2 0,3 1 4 16,0 2-25-16,2-3-3 0,0 4 18 0,4 1 15 16,0-2 8-16,0 5-14 0,6-5-3 0,2 1-10 15,2 1 17-15,2 0-5 0,2-2 8 0,1 1-19 16,2 0 0-16,3 1 6 0,2-1-20 0,2-1 25 15,4 2-31-15,-1-2 18 0,5 1 16 0,1 1 10 16,3-3 8-16,0 0-13 0,4 0-19 0,2-2 4 16,4-1 18-16,-1 1-11 0,2-4 13 0,4-2-22 15,-4 2-22-15,4-5 36 0,-2 0 0 0,0 2 1 16,0-2-14-16,0 2 2 0,1-1-17 0,-2 0 22 16,2 1 32-16,-2-1-49 0,2 2 33 0,-2 0-16 15,4-2-12-15,0 2 14 0,2-1-3 16,0 1 1-16,4 0 1 0,0-1 7 0,4-3 8 15,-2 1-42-15,0-3 20 0,2-9-1 0,0 9-11 16,-2-9 30-16,2 0 10 0,-2 0-10 0,0 0 0 16,-2 0 9-16,2 0-28 0,2 0 2 0,0 0 15 15,0 0-20-15,4 0 20 0,1 0-8 0,1-9 5 16,-1-3 5-16,1 3-11 0,1 0 23 0,-4 1-23 16,1-4 5-16,-1 3-4 0,-1 9 11 0,-1-11-29 15,-1 0 30-15,3 11-3 0,-3-9-28 0,4 9 34 16,0 0-32-16,2 0 7 0,0 0 19 0,2 0-11 15,-2 0 8-15,0 0-4 0,-2 0 0 0,2 0-27 16,-2 0 33-16,-2 0-23 0,2 0-1 16,0 0 25-16,-2 0-7 0,6 0 20 0,-3 0 3 0,0-21 10 15,1 6-30-15,3-2-4 0,-4-1-3 16,1-1-17-16,-3-2 20 0,-3-1-7 0,-3-5 2 16,-3 0 10-16,-1-2-25 0,-3 0 34 0,-6-3-15 15,0-3 0-15,-4 1 14 0,0 2-29 0,-5-1 6 16,-2-1-16-16,-1 3 9 0,-2 2 10 0,-4-1 2 15,-4 2 39-15,-2 0-2 0,-4 3-3 0,-6-1-18 16,0 1-43-16,-7 0 2 0,-5 0-13 0,0 1 44 16,-3-2 21-16,-7-1 6 0,0 1 36 15,-6-3-17-15,-2 1 7 0,-3-1-5 0,-2 3-24 0,-1-3-24 16,-4 2 11-16,0 1 9 0,-4 3-25 16,-4-1 31-16,0 3-17 0,-4 0-29 0,-2 0 14 15,-4 3-28-15,-2-2 25 0,-4 2-1 0,-4-2 10 16,-6 0 8-16,0 3-28 0,-3-4 20 0,-4 1-9 15,-2-1 2-15,2-1-7 0,-3 3-10 0,1-1 8 16,-1 0 1-16,0 0 9 0,2 3 5 0,-4-1-11 16,1 4 7-16,-4 2-1 0,-3 3-16 0,-4 9 26 15,-2 0-7-15,-2 0-9 0,-2 0 20 0,-2 14-29 16,1 7-12-16,-1 3-2 0,-3 7-22 0,-2 10-9 16,-2 6 2-16,-3 8-21 0,-2 8-34 15,-3 10-6-15,2 3-53 0,-2 10-18 0,3 4-9 16,4 7-1-16</inkml:trace>
  <inkml:trace contextRef="#ctx0" brushRef="#br0" timeOffset="6247.52">6433 7223 760 0,'-3'0'5'0,"0"0"-3"0,0 0 7 0,3 0-9 16,0 0 1-16,0 0-3 0,0 0-14 16,0 0 10-16,0 0-22 0,0 0 14 0,3 0 29 15,0 0-28-15,0 0 9 0,3 0-11 0,0 0-8 0,2 0 27 16,1 0-21-16,8 0 35 0,-1 0-38 15,4 0 23-15,3 0 30 0,3 0-65 0,0 0 45 16,4 0-16-16,2 0-34 0,-2 0 50 0,2 0-6 16,1 0 5-16,-1-9 15 0,0 9-11 0,-2 0 0 15,-3 0-18-15,2 0 21 0,-1 0-17 0,-4 0 8 16,-1 0-18-16,0 0-1 0,-1 0 13 0,-2 0-40 16,0 0 39-16,-4 0 9 0,1 0 1 0,0 0 18 15,-1 0-51-15,0 0-43 0,-3 0-66 0,0 6-66 16</inkml:trace>
  <inkml:trace contextRef="#ctx0" brushRef="#br0" timeOffset="6560.72">7008 7080 675 0,'-7'0'19'0,"1"-9"-22"0,3 9 28 15,0 0-21-15,1 0-8 0,0 0 15 0,2 0-44 16,0 0 50-16,0 0-37 0,6 0-9 0,-2 0 11 16,2 0-24-16,4 0 58 0,0 0-1 0,2 0-5 15,2 0-13-15,3 0-8 0,2 0 8 0,3 0 3 16,2 9 48-16,2-9-43 0,0 10 24 16,0-10-26-16,1 10-48 0,-2-10 58 0,-1 9-23 15,-2 0 10-15,-2-9 45 0,-6 12-67 0,-2-3 31 16,0 2 15-16,-4-2-35 0,-2 5 27 0,-2-2-14 15,-4 3 10-15,0 5-4 0,-6 3-12 0,-2 1 0 16,-2 4-2-16,1 1-11 0,-4 1-20 16,-1 1-45-16,-2 1-8 0,0-5-80 0</inkml:trace>
  <inkml:trace contextRef="#ctx0" brushRef="#br0" timeOffset="7988.64">7825 7118 299 0,'4'0'12'15,"-2"0"-1"-15,2 0 13 0,-2-9 24 0,5-2 0 16,0-1 19-16,-1-3-15 0,2-1-15 16,0-1-28-16,0-1 4 0,-2 0 1 0,3 0-35 15,-4 1 30-15,1 0-8 0,-1 5-2 0,-1-2 63 16,-3 5 27-16,1 9-4 0,-2-11-11 0,3 11-17 15,-3 0-34-15,0 0-1 0,0 0-9 0,0 0-18 16,0 0 3-16,0 0-13 0,0 0 26 0,0 0-10 16,0 0-30-16,0 0 2 0,0 0 5 0,0 0 9 15,0 0 26-15,0 0 10 0,0 0-19 0,0 0-7 16,0 15 8-16,0-4 0 0,3 1 9 0,1 2 9 16,0 0-46-16,0 1 23 0,1 0-28 15,-2-1 27-15,1 1-7 0,0 1-23 0,-2-1 59 16,-2-1-48-16,3 1 59 0,-3-3-26 0,0 2-28 15,-5 1 29-15,-3 0-4 0,2-1 3 0,-4 4-3 16,0-1-28-16,-2 1 6 0,-2-1 6 0,-2 3-9 16,0 0 31-16,-1-3 0 0,-2 1 6 0,-1-3-1 15,0 3-22-15,2-3-6 0,-2-2-6 0,0-2 29 16,3-2-7-16,2-9 3 0,1 12-12 0,2-12-25 16,2 0-39-16,5 0-62 0,0 0 25 0,5 0-40 15,0 0 16-15,5 0-25 0</inkml:trace>
  <inkml:trace contextRef="#ctx0" brushRef="#br0" timeOffset="8762.64">8103 7253 1147 0,'0'0'-9'15,"0"0"30"-15,-8 0-4 0,2 0 7 0,0 0-5 16,0 0-40-16,1 0 19 0,-4 0-5 0,2 0 5 16,-2 0-18-16,2 0 15 0,-2 0 5 0,-1 0-8 15,4 11 20-15,-2 0-11 0,2-11-47 16,0 14 50-16,2-4 10 0,2 0-32 0,1-10 38 16,1 12-37-16,0 0-2 0,0-12 21 0,3 11 5 15,3-11-15-15,2 10 13 0,-2-10-8 0,0 0-9 16,4 0 32-16,-2 0-34 0,0 0 16 0,2 0 26 15,0 0-35-15,3 0 21 0,-2 0-21 0,-1 0-10 16,1 0 22-16,0-13-4 0,-1 2 28 0,-1 2-1 16,-2 1-13-16,-1 8-9 0,-2-11-17 0,2 11 4 15,-2-7-10-15,-2 7 26 0,-2 0 5 0,0 0-42 16,0 0 50-16,0 0 1 0,0 0-3 16,0 0 24-16,0 0-24 0,0 0-16 0,0 0-19 0,0 0 9 15,0 0-26-15,0 0 23 0,0 0 16 16,-2 0-40-16,2 0 69 0,0 0-29 0,0 0-1 15,0 0 15-15,0 9-17 0,0 4-31 0,2-3-20 16,2 2-2-16,0-3-48 0,2 0 37 0,0-9-18 16,1 12-14-16,2-12 22 0,1 0-8 0,0 0 20 15,0 0 18-15,0 0-24 0,3 0 6 0,-4-13 41 16,4 1 11-16,-2-5-14 0,1 0 39 0,-2 0-28 16,0-2-1-16,-1 0 40 0,-2 4-51 0,0-2 38 15,-1 2-14-15,-2 1 23 0,-2 2 0 0,-1 0-15 16,2 3 36-16,-3 1-9 0,0 8 47 15,0-8-8-15,0 8-18 0,0 0 13 0,0 0-59 16,0 0 9-16,0 0-23 0,0 0-22 0,0 0 18 16,0 0-18-16,0 0 36 0,0 0-19 0,0 0-15 15,0 0 8-15,0 0-11 0,0 11 16 0,0-2-4 16,0 5 5-16,0-2 27 0,0 5-26 0,0-2 30 16,0 2-10-16,0-3-32 0,0 2 16 0,0-3 5 15,0-1-5-15,0-3 8 0,0 2 8 0,0-11-10 16,0 9-14-16,0-9 23 0,0 0-7 0,0 0-1 15,0 0 11-15,0 0-2 0,0 0 21 0,0 0 31 16,0 0 27-16,0 0-17 0,0 0-11 0,0 0-30 16,0 0-42-16,0 0 15 0,0 0-14 0,0 0-25 15,0 0 32-15,0-8-15 0,0 8 4 16,0-12 2-16,0 1-4 0,4 0 10 0,-1-1 4 16,3 2 24-16,4-1 5 0,0-3-38 0,3 4 13 15,0-3-43-15,6 1-20 0,-2 0-34 0,3 1-37 16,-1-1 34-16,1 3-45 0,0 1 37 0,-1 8-2 15,4-10-72-15</inkml:trace>
  <inkml:trace contextRef="#ctx0" brushRef="#br0" timeOffset="9612.08">8844 7124 853 0,'-6'0'8'0,"-1"0"23"0,1 0-6 0,-1 0 18 0,-3 0-19 15,0 0-22-15,1 0-2 0,-5 0-13 16,5 0 6-16,-4 0-3 0,0 15-3 0,-1-4 2 16,1 2 24-16,0 0-2 0,-3 1 5 0,3 1 2 15,0-2-17-15,3 3-13 0,-3-1 9 0,6 0-9 16,-2 1-17-16,4-3 33 0,0-2-24 0,5 1 9 16,0-3 36-16,0 0-47 0,5-9 23 0,0 11-6 15,4-11-25-15,-2 11 50 0,2-11 14 0,2 0-15 16,-1 0-13-16,2 0-4 0,2 0-14 0,-1 0 33 15,-1 0-4-15,2 0-10 0,-1-17-3 16,2 3-29-16,-1 2 18 0,-1-6 19 0,0 4-8 0,-3-3 8 16,0 2 14-16,2-1-43 0,-4 2 10 15,-2 3 11-15,-3 1-27 0,1 0 29 0,-1 10 1 16,-1 0-13-16,-2-9 11 0,0 9 5 0,0 0-3 16,0 0-3-16,0 0-9 0,0 0 6 0,0 0-4 15,0 0-1-15,0 0 24 0,0 0-59 0,0 0 12 16,0 0 22-16,0 0-17 0,0 0 46 0,0 0-19 15,0 0 3-15,0 11 8 0,0-2 7 0,1 0 10 16,3 1-16-16,1 0-43 0,1-1-36 0,-1-9-31 16,4 10-23-16,-2-10 39 0,2 0-3 0,2 0 2 15,-1 0 16-15,3 0 36 0,-1-12 15 16,2-4 24-16,-1-3 14 0,3-1-30 0,1-1-15 0,-4-3 21 16,3-1-11-16,0-1 14 0,-3 2 22 15,1 2-36-15,-5 0-3 0,1 5-16 0,-3-1 56 16,-1 4 39-16,0 3 41 0,-2 11 34 0,-2-12-51 15,-1 12-13-15,-1 0-29 0,0 0-23 0,0 0-1 16,0 0-2-16,0 0-11 0,-3 0 17 0,-1 0-16 16,1 0-10-16,0 0-3 0,0 0-24 0,0 0 27 15,-1 0-13-15,-2 17-4 0,2 1 10 0,-5 3-14 16,2 2 13-16,1 2 32 0,-4 2-27 0,2 2 5 16,-2-3 14-16,2 3-50 0,-2-4 33 15,3-1 3-15,1-6-15 0,3-1 15 0,-1-2-7 16,4-3-2-16,-3-12-9 0,3 11 49 0,0-11-64 0,0 0 4 15,7 0 37-15,-4 0-39 0,0 0 45 16,3 0-26-16,-2 0 6 0,2 0-3 0,1 0 28 16,2 0 9-16,-2-17-40 0,3 2-5 0,3 0-11 15,-3-5 16-15,3 2 14 0,2-2 15 0,-1 0-31 16,0-1 3-16,-2 1-6 0,2 0 3 0,-2 3 12 16,2-1 5-16,-4 5 13 0,0 0-17 0,-4 4 23 15,2 9-38-15,-3-9 9 0,-2 9 8 16,1 0-14-16,-4 0 22 0,0 0 4 0,0 0-23 0,0 0-13 15,-7 0 3-15,2 0-21 0,-3 13 39 0,0 4 6 16,0 0 2-16,0 0-19 0,-1 3 5 16,2-5-11-16,-2 5-11 0,2-5 32 0,3-2-19 15,2-3 34-15,0 0-9 0,2-10 2 0,0 11-9 16,5-11 4-16,4 9-11 0,1-9 5 0,0 0 8 16,4 0-9-16,2 0-29 0,6 0-73 0,0 0-70 15,4 0-79-15,4-12-8 0</inkml:trace>
  <inkml:trace contextRef="#ctx0" brushRef="#br0" timeOffset="10051.9">9817 6944 1140 0,'-9'0'3'0,"3"0"19"15,-2 0-15-15,2 0 30 0,2 0-26 0,2 0-44 16,1 0 14-16,-2 0 5 0,3 0 17 0,0-9 14 16,0-4-4-16,6 0-25 0,-2-2-12 0,2 1 34 15,2-3 2-15,0-1-6 0,0-2 7 0,2 3-33 16,-4 2 42-16,4 1-30 0,-4 14 20 0,0-15-9 16,-2 15-26-16,0-9 24 0,-2 9-4 0,1 0-1 15,-2 0 30-15,-1 0-25 0,0 0-16 16,0 0 10-16,0 0-20 0,0 0 16 0,0 0 15 15,0 0-9-15,0 12-10 0,0 0 0 0,0 2 0 16,0 1 18-16,4 1 0 0,1 3-20 0,-4 1-8 16,1 0 27-16,5 0-17 0,-6 1 24 0,1-1-2 15,2 0-20-15,-4 0 11 0,2-1 8 0,0 1 5 16,-2-3-1-16,0 3-4 0,0-2-18 0,-5-1 4 16,-1 1 7-16,-3-1-2 0,3 1 28 0,-2-2-3 15,-2 0-9-15,0-2 6 0,-2 1-17 0,2 1-3 16,-2-4-10-16,-2 0 13 0,0-1 12 0,2-1 10 15,-2-10 13-15,2 11-27 0,1-11 3 16,-2 0-70-16,3 8-20 0,0-8-21 0,2 0-79 16,2 0-1-16,2 0 0 0,4 0-48 0</inkml:trace>
  <inkml:trace contextRef="#ctx0" brushRef="#br0" timeOffset="10479.83">9990 7073 1234 0,'-3'0'-2'0,"-1"0"-15"16,-1 0 6-16,-1 7-5 0,2-7-12 0,-2 12 23 16,2 0-5-16,-2-3-4 0,-2 2 6 0,5 0-15 15,-2-1 7-15,-3 1 21 0,5-2 7 0,-1 5 6 16,-1-3-16-16,4-2-10 0,-2 0 16 0,3 0-6 15,0-9-4-15,0 11 3 0,0-11-30 0,4 9 20 16,1-9 3-16,0 0 7 0,0 9 7 0,0-9-4 16,1 0 9-16,0 0-4 0,3 0 9 0,-2 0-19 15,1 0-4-15,4-13 10 0,-2-1 16 16,0 0-9-16,2 3-5 0,1-4-9 0,-3-1 0 0,-3 1 22 16,2 2-4-16,-2 2-5 0,-1 0-14 15,-2 2-15-15,0 9 26 0,-2 0-8 0,1-9 13 16,-3 9-11-16,0 0-7 0,0 0 0 0,0 0-38 15,0 0 43-15,0 0-17 0,0 0 8 0,0 0 16 16,0 0-12-16,0 0-1 0,0 0 8 0,0 14 0 16,0-2-28-16,0-3 49 0,0 5-42 0,0-2 16 15,0 2 25-15,0-1-31 0,0-2 11 0,4 3-5 16,-1-4-50-16,1 0-41 0,0-10-12 0,2 12-18 16,3-3 16-16,-2-9-7 0,-1 0-32 0,2 0-6 15</inkml:trace>
  <inkml:trace contextRef="#ctx0" brushRef="#br0" timeOffset="10866.8">10219 7144 938 0,'0'0'18'0,"0"0"7"16,0 0-9-16,0 0 18 0,0 0 4 0,0 0 2 16,0 0-4-16,0 0-32 0,0 0 8 0,0 0-22 15,0 0 17-15,0 0-9 0,0 0-39 0,0 0 36 16,0 0-18-16,0 0 31 0,0 0 2 0,0 0-29 15,0 9 11-15,1-1 4 0,1-8 12 0,2 12 12 16,0-5 1-16,1-7-15 0,-2 11-4 0,5-11-1 16,-2 0-7-16,0 0 9 0,1 0 13 15,0 0-5-15,-1 0-12 0,4 0 12 0,0 0-16 16,0 0-19-16,2 0 45 0,-2-12-39 0,3-2 13 16,-3 2 28-16,0 0-24 0,-3 0 19 0,3 1-19 15,-4 2-2-15,-2 9 1 0,1-9-1 0,-4 9 9 16,2 0 4-16,-1 0-8 0,-1 0 10 0,-1 0-21 15,0 0-4-15,0 0-11 0,0 0 0 0,0 0 26 16,0 0-14-16,0 0 1 0,0 0 22 0,0 0-21 16,0 10 29-16,0-1-16 0,0 2-14 0,0 2 30 15,0 0-27-15,0 1 32 0,0-2-14 0,0 0-15 16,4-1-14-16,-4-2-35 0,5-9 23 16,-1 12-39-16,2-12 25 0,-1 8 9 0,1-8-57 0,0 0-30 15,3 0-15-15,-2 0-13 0,3 0-13 16</inkml:trace>
  <inkml:trace contextRef="#ctx0" brushRef="#br0" timeOffset="11223.45">10638 6845 892 0,'0'0'12'16,"0"0"-15"-16,0 0 20 0,0 0-9 0,0 0-6 15,0 0 18-15,0 0-44 0,0 0 20 0,0 9 3 16,0 4-5-16,0 0 24 0,-4 5-35 0,1-1 11 15,-1 3-19-15,1 4 2 0,0 2 39 16,-1-1-11-16,-1-1 36 0,1 2-29 0,1-3-12 0,0 0-8 16,-1-2-8-16,1-3 40 0,3-4-17 15,0 0-7-15,0-4-14 0,0-2-1 0,0-8 15 16,3 9 26-16,1-9-13 0,1 0-10 0,0 0 15 16,0 0-46-16,-1 0 44 0,3 0-9 0,-1 0-12 15,3-10 25-15,-2 0-48 0,0 0 16 0,0-1-12 16,3-3 4-16,-1 4 45 0,1-1-39 0,-3 0 32 15,-1 2-6-15,3 9-21 0,-3-9 29 0,-1 9-39 16,0 0 7-16,-1-9 4 0,-3 9-17 0,2 0 18 16,-3 0 14-16,3 0-4 0,0 0-4 15,-3 0 5-15,3 0-15 0,0 14 40 0,-2-1-8 0,4 1-6 16,-1 0 13-16,0 4-35 0,2-1-43 16,1 1-65-16,-1 2-131 0,4 0-4 0</inkml:trace>
  <inkml:trace contextRef="#ctx0" brushRef="#br0" timeOffset="12239.84">11216 7200 806 0,'-7'-9'8'0,"-1"-2"17"0,0 1 25 0,0-1-12 16,0 0 3-16,-2-1 5 0,0 0-32 0,2 3 72 16,0-2 8-16,0 1-23 0,-1 0 13 0,0 1-53 15,2 9-24-15,0-9-9 0,-2 9 1 0,2 0 3 16,-1 0-7-16,0 0 11 0,0 0-2 0,-1 0-26 15,3 0 11-15,-4 0 6 0,4 0-6 0,1 14 23 16,0-2-3-16,0 0-17 0,0-1 13 16,4 4-38-16,-1-1 24 0,2-2 3 0,0 0-7 15,0-1 32-15,6-2-18 0,0-1 8 0,1-8 3 16,0 9-5-16,3-9-2 0,-1 0-6 0,1 0-4 16,3 0 20-16,0 0-27 0,0 0 25 0,1-20 5 15,-1 3-16-15,2-4 12 0,-1-2-16 0,-1 3-5 16,0-6 7-16,-1 2 9 0,-2-1-4 0,-2 4-6 15,1 1-10-15,-2 2 20 0,-4 3-15 0,0 2 21 16,-1 4-16-16,0 9-9 0,-2-9 15 0,0 9-17 16,0 0 30-16,0 0-27 0,0 0 20 0,0 0-14 15,0 0-18-15,0 0 15 0,-4 0-37 16,4 0 31-16,0 0-17 0,0 0 29 0,0 0 9 0,0 0-32 16,0 11 42-16,0 4-22 0,0 2-4 15,0 0 23-15,4 1-14 0,-1 0 4 0,0 2 0 16,1 0 10-16,2 0-6 0,-3 0-47 0,6-2-32 15,-3 0-54-15,2-4-26 0,2 1 9 0,0 0 16 16,2-4 42-16,-2-3 25 0,4-8 15 16,-1 0 10-16,2 0-5 0,-4 0 6 0,2 0 13 15,0 0-9-15,-3 0 25 0,2-11-4 0,-3 2 6 0,3 0 22 16,-6 9-13-16,3-11 23 0,-5 2 2 16,3 9 27-16,-1-9 6 0,-2 9 8 0,-2-11 32 0,1 11-35 15,-2-9 18-15,-1 9-9 0,0-8-35 16,0 8 1-16,-6-9 14 0,2 9-38 0,-2 0-1 15,2-10 17-15,-2 10-39 0,2 0 23 0,-2 0 5 16,0 0-16-16,2 0-27 0,-4 0 20 0,2 0-20 16,0 0 5-16,0 0 25 0,0 10-41 0,-1 1 23 15,-3-2-12-15,6 2-1 0,-3-2 25 0,2 0-25 16,2 1 20-16,1 0-5 0,2-1-10 0,0 0 16 16,5 0-9-16,0-9 10 0,2 11 5 0,-3-11-11 15,6 9 23-15,-1-9-17 0,1 0-13 0,0 0 28 16,0 0-19-16,2 0 10 0,-1 0-6 15,4 0 6-15,-1-11-2 0,0 0-6 0,-2-2 15 16,2 1-21-16,-2-2-32 0,-4 2-2 0,0 0 41 16,-2 1-2-16,-1 2 22 0,0 9-14 0,-3-7-42 15,-2 7-16-15,0 0 17 0,0 0 24 0,0 0 5 16,0 0 0-16,0 0 5 0,0 0 34 0,0 0-22 16,0 0 22-16,0 0-8 0,0 0-62 0,0 0 32 15,0 0-12-15,-4 13-1 0,1 1 26 0,3-2-34 16,-1 2 29-16,-1 4 2 0,2-3-10 0,-2 5 25 15,0-3-21-15,-1 1-11 0,2 0 3 0,-1-1 5 16,-2-2 0-16,-2 2-13 0,2-3 25 0,-2 1-5 16,-2 0-8-16,-1-1-7 0,-4 1-13 0,3 1 0 15,-2-1-4-15,-2-3 26 0,2 0 5 0,-2-1-8 16,-2 0 9-16,4-11 6 0,-2 11-8 16,-2-11 23-16,3 0-62 0,0 10-42 0,-3-10-82 15,2 0-77-15,2 0 8 0,0 0-23 0</inkml:trace>
  <inkml:trace contextRef="#ctx0" brushRef="#br0" timeOffset="12680.11">11797 7029 993 0,'0'0'16'0,"0"0"13"0,0 0 21 16,-6 0-5-16,2 0-33 0,0 0 3 0,2 0-29 16,-2 0-1-16,4 0 27 0,-2 0-29 0,0 0-10 15,0 11 32-15,2 0-22 0,0-2 14 0,-1 4 6 16,-2 0 1-16,3 1 14 0,-2 1-18 0,1 3 38 16,-2-1-38-16,1-2-5 0,-2 0 17 15,0-1-17-15,2 1 13 0,-2-4-8 0,3 2 8 0,-2-3-23 16,1-10 13-16,0 10 2 0,0-10 3 15,2 0 9-15,0 0-28 0,0 0 17 0,0 0-11 16,0 0 12-16,0 0 29 0,4 0-35 0,2 0 3 16,0-16-16-16,0 2-6 0,2-4 35 0,-2 3 0 15,4-5 5-15,-1 0-2 0,1 5-30 0,-1-5-8 16,-1 5 23-16,2 1-14 0,-4 2 21 0,3 1 12 16,-4 3-12-16,1 8-15 0,-2-9 24 0,-2 9-11 15,2 0-35-15,-4 0-4 0,2 0 2 0,-2 0 12 16,3 0 21-16,-2 0 44 0,-1 0-40 0,2 0-3 15,0 0 19-15,0 14-33 0,1 0 16 0,0 1 8 16,1 0 1-16,0 0-7 0,2 2-42 0,0-3-46 16,2 4-48-16,2-4-26 0,2-2-84 0</inkml:trace>
  <inkml:trace contextRef="#ctx0" brushRef="#br0" timeOffset="13027.96">12451 6869 1294 0,'-7'0'3'0,"0"0"8"0,1 0-22 16,2 0 4-16,1 0-7 0,0 0-23 0,2 0 52 16,-2 0-16-16,3 0-9 0,0 0 15 0,0 0-32 15,4 11-1-15,-4-11 28 0,4 14 1 0,-2-1-1 16,2 2 24-16,-4 2-5 0,3 3-15 0,-2 5 4 16,-1-1-17-16,0 2 16 0,0 0 12 0,0 3-9 15,0-3 19-15,0-2-28 0,-5 1 12 16,0-4-8-16,0-1-25 0,-1 1-53 0,0-4-51 15,-1-2-7-15,4-3-27 0,-4 0 13 0,1-4 4 16,0 1-51-16</inkml:trace>
  <inkml:trace contextRef="#ctx0" brushRef="#br0" timeOffset="13174.09">12297 7159 786 0,'0'-9'10'0,"0"9"-13"16,0 0-7-16,4 0 29 0,1 0-18 0,-1-6 22 15,3 6-13-15,3-9-24 0,2 9 24 0,2-11-19 16,5 0 0-16,0-1-62 0,4 1-67 0,3 1-70 16</inkml:trace>
  <inkml:trace contextRef="#ctx0" brushRef="#br0" timeOffset="13535.21">12702 7113 830 0,'-3'0'14'0,"-1"8"11"16,4-8-4-16,0 0 20 0,-1 0-10 0,-1 0-2 16,2 0-3-16,0 0-43 0,0 0 8 0,0 0-10 15,3 0 10-15,-3 0 1 0,4 0-14 0,1 0 21 16,-1 0 14-16,0 0 33 0,3 0-13 0,-1 0-29 16,3-11 5-16,-2 1-20 0,3 0 4 0,-1 0 14 15,-2-1 0-15,2 0 12 0,-4 0 8 0,0 1-7 16,-4-2-23-16,2 3 13 0,-3 9-6 15,0-11-3-15,0 5 5 0,-9 6-13 0,2 0-1 16,-1 0-6-16,-1 0-5 0,0 0 20 0,-1 0-3 16,0 0 2-16,1 0 0 0,-1 10-23 0,3 1 10 15,-3-2-8-15,3 1 20 0,0 0-2 0,1 1-26 16,2-2 28-16,-1 2-15 0,4 1 24 0,1 0 1 16,0-3-2-16,0-1 10 0,0 1-30 0,6 2 23 15,-1-2-11-15,5 0-8 0,-1-9 21 0,-2 11-29 16,6-2 22-16,-4-9 6 0,5 6-57 15,1-6 37-15,-1 0-60 0,3 0-35 0,-2 0 18 16,-1 0-52-16,2-11-22 0,1-2 5 0</inkml:trace>
  <inkml:trace contextRef="#ctx0" brushRef="#br0" timeOffset="13985.08">12947 6985 1001 0,'0'0'-4'0,"0"0"5"0,0 0-14 16,0 0-16-16,0 0 14 0,0 0 10 0,0 0 9 15,0 0 13-15,0 0-29 0,0 0-22 16,0 0 20-16,0 14 6 0,3-4 8 0,-1 1 9 0,0-2 12 16,0 5-8-16,-1-2 3 0,2-1-10 15,-3 1-20-15,2 0-15 0,-1-2 35 0,-1-2-15 16,3-8 10-16,-2 7 33 0,-1-7-39 0,0 9 34 16,0-9-25-16,0 0 17 0,0 0 1 0,0 0-3 15,0 0-13-15,0 0-19 0,0 0 16 0,0 0-9 16,0 0 15-16,0-9-1 0,0-2-3 0,0 0-26 15,0-2 27-15,0 2 8 0,0-1-14 0,0-1 30 16,0-2-18-16,3 5-13 0,0-1 12 0,4-1-14 16,-1 1-14-16,1 2 21 0,-1 0-20 0,4-1 11 15,-1 0-13-15,1 10-10 0,1-12-19 0,-2 1 28 16,1 11 10-16,0-14-34 0,0 14 50 16,0-10-30-16,-1 10 11 0,-2 0 18 0,1-9-6 0,-3 9-7 15,2 0 0-15,-4 0-7 0,0 0 2 16,0 0 20-16,0 0-11 0,-2 0 18 0,-1 0-23 15,0 0 8-15,0 0 8 0,0 0-4 0,0 0 18 16,0 13 11-16,0-3 7 0,0 0-30 0,0 1 5 16,0-2-34-16,0 2 15 0,0-1 14 0,-4 2-19 15,3 1 17-15,1-1 1 0,-2 0 19 0,2-1-4 16,-3-2-19-16,3 3-4 0,0-3-10 0,0 0-32 16,0 0-23-16,0-9-61 0,0 0-11 15,3 7-40-15,-1-7-7 0</inkml:trace>
  <inkml:trace contextRef="#ctx0" brushRef="#br0" timeOffset="14133.93">13140 6764 835 0,'-3'0'-14'16,"-1"0"-19"-16,4 0 13 0,-1 0-7 0,-1 0 33 15,2 0 7-15,0 0-18 0,0 0 16 0,0 0-86 16,7 0-12-16,-1 0-98 0</inkml:trace>
  <inkml:trace contextRef="#ctx0" brushRef="#br0" timeOffset="15004.02">13336 6834 879 0,'0'11'-8'0,"-4"-2"41"0,0 3-2 0,-1-12-13 16,2 14 23-16,-1 0-26 0,0-2-16 0,-2 1 9 15,2 1-8-15,-2-3-41 0,0 4 55 0,3-1 5 16,0-2-3-16,-1-1 21 0,1 1-42 0,0-4-4 16,1 1-12-16,0-9 7 0,2 13 27 0,-3-13-5 15,3 8 22-15,0-8-1 0,0 0-22 0,0 0-4 16,0 0-18-16,0 0 5 0,0 0-12 0,0 0 29 16,3 0 8-16,1 0 0 0,-2 0-13 0,-1 0 11 15,2-12-1-15,1 1-29 0,-1-2 45 0,2 2-30 16,-1-3-6-16,2 3 43 0,-2-2-40 15,0 2-1-15,2 2 7 0,-2 1-32 0,-1 8 26 16,4-12 12-16,-1 1-14 0,0 11 2 0,1-10-9 16,0 10 4-16,-1 0 6 0,2-9 6 0,-3 9-25 15,2 0 14-15,-1 0-15 0,0 0-6 0,-2 0 68 16,-1 0-53-16,2 0 44 0,-1 0-6 0,0 0-23 16,0 0 12-16,-1 0-30 0,0 13 8 0,1-2-10 15,-2 0 33-15,4 1-10 0,-2-1 6 0,0-2-9 16,-1 0-22-16,0-9 38 0,1 9-16 15,1-9-7-15,-4 9 12 0,3-9-7 0,-2 0 19 0,2 0 20 16,-1 0-3-16,0 0-17 0,4 0-10 16,0 0-20-16,1 0-19 0,0-12 25 0,2-2 5 15,0 4 4-15,-2-4 11 0,0 3-17 0,0 5-10 16,-1 6 14-16,-2-12-3 0,-3 12-6 0,2 0 23 16,-1 0-24-16,-3 0 1 0,3 0 24 0,-3 0-31 15,0 0 23-15,0 0-3 0,0 0-35 0,0 0 24 16,0 0-3-16,0 9 3 0,0 2 22 15,4 2-1-15,2 2 6 0,-2-1-5 0,2-1-24 0,0 2-33 16,1-1-30-16,5-4-1 0,-2-1-14 0,1-9 3 16,-1 9 23-16,5-9-29 0,-2 0 45 15,1 0 11-15,2 0 12 0,-2-13 25 0,2 0 9 0,-1 0 0 16,-2-1-19-16,0-1 26 0,-2 2-38 16,-1 0 36-16,-4-1 30 0,0 3-13 0,-2-1 29 15,0 3 8-15,-4 9-3 0,0-11 21 0,0 11-50 16,0-12 18-16,-4 12-19 0,-2-8-16 0,0 8 51 15,-2 0-62-15,-2 0 0 0,3 0-1 0,-2 0-11 16,-1 0 15-16,0 0-1 0,0 0-15 0,0 0-8 16,0 13 11-16,2 1-16 0,0-2 19 0,0 1-19 15,0-3 7-15,2 0-4 0,3 1-15 0,0-3 45 16,3 1-30-16,0-1 21 0,0-8 5 0,6 10-21 16,3-1 7-16,-2-9-10 0,5 0 26 15,-2 9-19-15,2-9 34 0,0 0 5 0,2 0-22 16,1 0-4-16,-2 0-21 0,5-18 3 0,-4 3 6 15,3 2 6-15,-4-2 1 0,1 2-4 0,-2-1-22 16,-2 3 33-16,0 11-30 0,-4-10-1 0,-2 10 8 16,0 0 1-16,-2 0 18 0,-2 0-16 0,0 0 33 15,0 0-45-15,0 0 4 0,0 0 28 0,0 10-11 16,0 4 16-16,0-2-6 0,0 2-11 0,0 1-2 16,0 2 14-16,0-3 14 0,0 0-46 0,6-2-44 15,2-3-42-15,2-9-64 0,0 9 39 0,2-9 2 16,2 0-9-16,2 0-7 0</inkml:trace>
  <inkml:trace contextRef="#ctx0" brushRef="#br0" timeOffset="15707.95">14292 6732 1063 0,'-6'0'-2'15,"0"0"10"-15,-1 0-3 0,-2 0 1 0,1 0-2 16,2 0-24-16,0 0 16 0,0 12-8 0,-2-1 6 15,2-2 5-15,4 3-3 0,-2-1-1 0,4 1 7 16,0-1-3-16,0 1 9 0,0 0-9 0,6-1-2 16,0-2-18-16,4 4 15 0,-2 0 8 0,0-4 1 15,2 2 6-15,3-1-27 0,-2 0 37 0,1-10-21 16,2 13 13-16,-2-5-12 0,1-8-19 16,-2 12 20-16,-1-12 8 0,0 8 5 0,-4-8-27 15,-1 9 49-15,-1-9 25 0,-3 0 12 0,1 0 0 16,-2 9-36-16,0-9-27 0,-6 9-3 0,-1-9 6 15,-2 11-12-15,-2-1-9 0,0 0-6 0,-3-4 29 16,0 3-19-16,2-9 17 0,-2 12 2 0,5-12-17 16,-4 0 15-16,3 9-24 0,4-9-22 0,0 0-19 15,2 0-24-15,0 0 0 0,4 0-5 0,0 0 1 16,4 0-26-16,2-17 19 0,4 2 30 0,0 0 1 16,4-3 44-16,2 2-8 0,0 0 4 0,0 0 0 15,3 0 17-15,-2 4 5 0,-1-2-16 16,0 3 12-16,3 2 15 0,-4 2-15 0,-3 7-14 15,1-10 17-15,-3 10-35 0,-3-9 38 0,-1 9-4 16,0 0 36-16,-3 0 14 0,-2 0-15 0,2 0 59 16,-2 0-61-16,-1 0-2 0,0 0 27 0,0 0-2 15,0 0 2-15,0 12-8 0,0-3-31 0,0 5-44 16,-4-3-6-16,0 4 11 0,4 3-3 16,0-4 10-16,0 3 27 0,0-4 4 0,0 0-20 0,0 2 13 15,0-1-26-15,7-4 9 0,-1 1 7 0,-1 0-11 16,4-2 21-16,-2 0-31 0,5-9 19 0,1 9 23 15,-2-9-11-15,-1 0 20 0,2 0-18 16,4 0-5-16,-2 0-15 0,-1 0 8 0,5 0 8 16,-4 0-32-16,2-14 23 0,1 1 5 0,-2 1-21 15,0-2 30-15,0 3-4 0,-4 1-21 0,-1 0 17 16,1 1-7-16,-3 9 9 0,-5-8-4 0,1 8 37 16,-1 0 14-16,-1 0-40 0,-2 0 16 0,0 0-19 15,0 0-19-15,0 0 11 0,0 0-1 0,0 0-20 16,0 0-2-16,0 0 19 0,0 0-6 0,0 0-13 15,0 0 9-15,0 0 19 0,0 8-16 0,0 1 23 16,4 0-4-16,0 0-17 0,-1 2 10 0,2 0 10 16,0-1-12-16,4 1-12 0,-2-3 16 0,-1 0-27 15,4-8-59-15,0 9-10 0,0-9-77 16,3 0-32-16,-3 0 20 0,3 0-68 0</inkml:trace>
  <inkml:trace contextRef="#ctx0" brushRef="#br0" timeOffset="16005.25">15070 6824 784 0,'0'0'-11'0,"0"0"-6"15,0 0 24-15,0 10-20 0,-3 4 4 16,3-3 55-16,-4 3-40 0,2 2 25 0,-2-1 2 16,1 5-45-16,3-2 27 0,-3 4-12 0,3-1 0 0,-3-1 27 15,2 0-44-15,-2-2 30 0,2-1 11 16,-1-3-27-16,-1-2 36 0,3-3-33 0,-1 0-24 15,-2-9-3-15,3 0 4 0,-1 0 33 0,1 0 41 16,0 0-38-16,0 0 36 0,0 0-32 0,-2 0-27 16,2 0 34-16,0 0-44 0,0-14-3 0,0 2 22 15,0-2-3-15,0-1-2 0,0 0 24 16,3-3-9-16,1 1-23 0,1-1 15 0,0 4 4 0,0 0-42 16,1 0-1-16,-1-1-22 0,1 6-17 0,4-2 7 15,-1 11-8-15,-1-9-33 0,1 9-4 0,1-9-56 16,3 9 28-16</inkml:trace>
  <inkml:trace contextRef="#ctx0" brushRef="#br0" timeOffset="16381">15381 6865 861 0,'-8'0'24'15,"0"0"4"-15,0 0-7 0,-2 0 6 0,-2 8-30 16,-1 2 13-16,2-2 19 0,-1 1-14 0,-1 3 4 15,2 0 3-15,1-1-29 0,0-2 15 0,0 4 13 16,2-2-35-16,2 0 17 0,2 0-28 0,0 2 0 16,2-2 20-16,0 0 13 0,2 2-9 0,0-4 2 15,4 1-1-15,0-3-6 0,3-7 33 0,-1 11-26 16,4-11 1-16,0 0 20 0,3 0-10 16,-1 0 10-16,2 0-20 0,-1 0-8 0,0 0 6 15,5-9 22-15,-6-2-8 0,1 1-9 0,0-1 10 16,0 0-31-16,-2-2 20 0,-3 2-8 0,-1 2-3 15,0 0 16-15,-1 9-4 0,-4-11-3 0,0 11 14 16,0 0-29-16,-2-6 18 0,0 6 1 16,0 0-46-16,0 0 44 0,0 0-16 0,0 0-2 0,0 0 2 15,0 0 9-15,0 0-23 0,0 0 12 0,0 9 43 16,0-1-59-16,0 4 51 0,0 0-18 0,0 2-10 16,0-2 14-16,0 3-14 0,0-1 17 0,4 1-24 15,-1-1 5-15,4 1-22 0,-4-4-78 16,4 2-13-16,1-2-57 0,0 0-52 0</inkml:trace>
  <inkml:trace contextRef="#ctx0" brushRef="#br0" timeOffset="16671.41">15845 6720 1223 0,'-4'0'-1'0,"0"0"-16"16,1 0-8-16,-2 10-3 0,1 0 4 0,3 0 21 16,-4 4-17-16,1 1 30 0,0 5-15 0,1 0-7 15,-2 4 26-15,1 1-37 0,0 2 36 0,2 2-30 16,-2 0 16-16,3-1 20 0,-4 1-41 0,1-1 54 15,0-2-7-15,2 2-21 0,-2-5 10 0,2 0-61 16,0-2-70-16,0-4-52 0,1-2-48 0,-2-3-25 16</inkml:trace>
  <inkml:trace contextRef="#ctx0" brushRef="#br0" timeOffset="16852.64">15623 6970 943 0,'-2'0'13'0,"2"0"11"0,0 0-7 16,0 0-3-16,4 0-10 0,0 0-26 0,2 0 23 15,2 0-19-15,1 0 5 0,3 0 9 0,-1 0 20 16,2 0 9-16,4 0-13 0,-1 0-19 0,0 0-83 16,4 0-77-16,-4 0-86 0</inkml:trace>
  <inkml:trace contextRef="#ctx0" brushRef="#br0" timeOffset="24279.46">3189 8962 357 0,'-4'-6'11'0,"-2"-2"-3"15,2 4 21-15,-1-2 32 0,2-1-24 0,-3 0 22 16,-1 2-13-16,2-1-17 0,-3 0 32 0,0-3-22 15,2 0-12-15,-3 0 5 0,2 2-16 0,-3-2 16 16,3 0-10-16,-2 0-14 0,1 0 25 0,0-1-18 16,0 2 34-16,-2-2-17 0,2 0-16 15,-2-1 13-15,2 0-8 0,-2-1 15 0,-2 0-9 16,0-2 15-16,2-1-16 0,-4 3-14 0,2-2 7 16,-2 0-10-16,0-1 15 0,-2 0 10 0,0 0-39 15,-3 0-29-15,0-1 10 0,-1 2-1 0,0-1 38 16,-3 0 12-16,0 1-13 0,1 2-6 0,-5 1-4 15,1-1-9-15,0 3 18 0,0-2-5 0,-1 4-2 16,-3-1-3-16,-1 2-6 0,-2 1 5 0,3 5 10 16,-5-6 16-16,-1 6-20 0,0 0-2 15,0 0-9-15,-3 0-6 0,-1 0 5 0,-1 15 14 0,1 0-8 16,-2 1-2-16,2-1 7 0,1 5 5 0,-1 0-21 16,1 4 21-16,3 5-17 0,-2-1-13 15,2 2 10-15,2 2 0 0,0 0 5 0,4 3 0 16,-2 0 14-16,2-1-18 0,3 1 9 0,-2-2 5 15,2 0-8-15,2-3 3 0,-1-1-8 0,5 1-17 16,-2-5 33-16,5 1-21 0,-2-2 17 0,4-2 1 16,0 2-24-16,2-4 28 0,0 3-15 0,2-3 4 15,2 1-6-15,0 0 11 0,4-1 5 0,0 0 6 16,2 4 6-16,0-4-16 0,4 4-15 0,0 2 11 16,0-1 12-16,8 1-26 0,-2 3 16 0,4 1 8 15,2 0-15-15,1 0 5 0,0 3 25 0,3-2-52 16,2 0 4-16,2 1 31 0,0 0-26 15,4 0 36-15,0-3-5 0,2 0-28 0,0-2 9 16,3-1-12-16,0-3 22 0,1-3 9 0,2 0-12 16,2-2 2-16,2-1 1 0,0-2-6 0,2-2-3 15,5-2-9-15,-1 0-1 0,1-2-9 0,3-3 34 16,5 0 6-16,-1-6-10 0,5 8 13 0,4-8-29 16,-1 0-9-16,4 0 21 0,0 0 1 0,1 0-11 15,2 0 22-15,1 0-19 0,-1-8 4 0,4 8 14 16,-1-12-7-16,4 6-10 0,-3-3 1 0,6 0 5 15,3-1-12-15,-2 0 22 0,4-4 0 0,0 3-14 16,0-4 12-16,0 0 0 0,-4 0-8 0,2-2-3 16,0-1 23-16,0-2-19 0,0 0 21 0,4-2-2 15,3 0-11-15,0-3 5 0,3 2-12 16,0 0 10-16,1 2-2 0,-1 0-6 0,-3 2 0 16,2 1-11-16,-1 1-9 0,-1 2 18 0,2 0-10 15,1 1 22-15,2 2-3 0,0-2-15 0,2 3 17 16,0 1-11-16,-2 1-4 0,0 1-7 0,-3 8 10 15,-2-8-8-15,1 8 20 0,2-9-4 0,-1 9-23 16,1 0 13-16,1 0-19 0,2 0 24 0,1 0-12 16,0 0 5-16,-2 0 15 0,-1 0-18 0,-3 0 17 15,1 0-5-15,-1 0-8 0,-1 0 3 0,0 0-13 16,1 0 1-16,-2 0 13 0,0 0-14 0,0 0 27 16,-2 0-12-16,-4 0-9 0,-2-11 24 0,0 11-21 15,-4-10 2-15,0 10 1 0,-2-9-29 16,2 9 20-16,0-9 5 0,3 9-6 0,1-8 34 15,-1 8-29-15,3 0 9 0,3-7 12 0,-1 7-27 16,-2 0 10-16,-3 0 3 0,4-8-32 0,-4 8 29 16,0 0 12-16,0 0-28 0,0 0 40 0,1 0-15 15,0 0-14-15,1 0 20 0,0 0-12 0,-3 0-23 16,0 0 27-16,-2 0-6 0,-1 8-23 16,-2-8 40-16,-3 7-26 0,2-7 8 0,-3 8 19 0,2-8-18 15,-3 6-3-15,5-6 0 0,0 12 4 0,2-12-9 16,-2 8 24-16,3-8-31 0,0 9 11 15,-4-9 19-15,4 0-23 0,-3 0 29 0,-1 6-15 16,-2-6-15-16,-1 0-8 0,0 0 10 0,1 9 10 16,-2-9-6-16,2 0 21 0,0 9-38 0,2-9 6 15,0 0 18-15,-2 8-9 0,0-8 29 0,0 9-10 16,-2 0-19-16,1-9-1 0,-6 11-4 0,3 2 2 16,-3-3 8-16,-2 0-1 0,-3 1 8 0,5-5 2 15,-1 5-16-15,-1-2 5 0,1 0-18 0,2 2 18 16,1-2 8-16,1 5-1 0,-3-2 6 0,3 3-14 15,-1 0-2-15,-1-1 8 0,-2 1-12 0,-1-4-1 16,-2 4 20-16,-1-1-7 0,-3-1-2 0,4 0-2 16,-6 1-7-16,3-1-5 0,1 1 1 0,-1 0 16 15,0-5-23-15,2 5 31 0,0-2 10 16,-2-3-34-16,4 4 22 0,0-3-34 0,-2-1 5 16,0 0 27-16,-2 0-27 0,2-1 31 0,0-2-13 15,-2 0-12-15,0 2 32 0,0-2-16 0,0-6-22 16,3 6 25-16,-2 0-10 0,2 1-10 0,0-3 28 15,4-4-16-15,-2 7-3 0,4-2-16 0,2-5 16 16,-1 0-17-16,0 4 15 0,3-4 11 0,-1 0-1 16,-1 0 6-16,-1 0-12 0,3 0 12 0,-5 0-20 15,2 0 10-15,2 0 4 0,-1 0 4 0,2 0 0 16,1-7-13-16,2 4 15 0,1 3-21 0,3-8 3 16,2 4 18-16,-5-1-20 0,3 2 9 0,-4 3 9 15,1-8-22-15,-4 4 13 0,-1-1 6 16,-2-1-19-16,0 2 36 0,0-1-19 0,-1-1-5 15,1 1 13-15,-3-1-18 0,2-3 12 0,1 3-2 16,0 0-2-16,1-2-4 0,-2 2 16 0,-1-3-20 16,-1 0 12-16,0 1-4 0,-4-1-8 15,1 0 12-15,-4-3 2 0,0 2 11 0,1-3-9 16,-4-2 7-16,2 0-18 0,-1 1-1 0,-1-2 10 0,2-1 7 16,-4-3-3-16,2-2 3 0,0 2-17 15,-3 0-2-15,-1-1 13 0,-2-4-17 0,-4 4 9 0,-1-2-17 16,-5 2 4-16,-4-1 5 0,-1 0 5 0,-8 2 6 15,1 0-5-15,-6 0-3 0,-3 4 0 16,-2 0 23-16,-1-2-20 0,-4 2 16 0,-3-3-24 16,-2 3-3-16,0-3 22 0,0-1-17 0,-7 0 5 15,-2 0-8-15,-1-1 3 0,0-2 9 0,0 0-5 16,-2 0 11-16,-4 0-1 0,1 1-12 0,-6 0 12 16,1-1-12-16,-1 0 2 0,-4 1 5 0,-2 1-7 15,0 0-9-15,-1-3 12 0,-4 2-14 0,2 0 9 16,-2 0 7-16,-2-1-7 0,-1 2 25 0,-1-2 6 15,0 2-10-15,0-2-7 0,0 0-14 0,0 0 2 16,0 2 7-16,-1 1-6 0,1 0 4 0,-2 3-14 16,2-1 4-16,-3 3 7 0,0 0-15 15,0 2 22-15,-4 0-9 0,1-1-7 0,-4 2 29 16,2 1-14-16,-4-1-2 0,-2 3-5 0,-1 2-15 16,3-2 17-16,-2 0 1 0,1 2 4 0,0-2 7 15,1 1-15-15,2-1-7 0,0 0 9 0,0 0-1 16,4-1 12-16,-2 1 5 0,2-2-10 0,0 2-6 15,2-3-15-15,-2 3 18 0,0 0-1 0,0-2 1 16,-2 2-6-16,0-2-8 0,-2 2 5 0,0 0 13 16,0 0 11-16,-2-1-6 0,0 2 9 0,0-2-30 15,-2 4-2-15,0-3 13 0,0 3-7 16,1 2 19-16,0-1 0 0,-1 0-10 0,-1 4-1 0,2-2 3 16,0 1-1-16,2-1 1 0,-4 2-6 0,2-1-11 15,0-1 4-15,-3 3-3 0,0-2 0 16,-1-1 14-16,-2 2-8 0,2-1 7 0,-3 1 12 15,1 0-9-15,-3-3 1 0,5 4-7 0,-2-1-3 16,2 1 4-16,-2 0 11 0,3 0-9 0,0 0-11 16,2 0 15-16,-2 0-9 0,2 0 2 15,-2 5 3-15,-2-1-3 0,2-1 4 0,-4 0 12 0,-1 2-5 16,-4-4-11-16,3 2-2 0,-2 2 0 0,-2-1 13 16,0 1 1-16,-3 1-7 0,3-1-2 0,3 1-17 15,-3 0 5-15,0 0 15 0,0 0-10 0,3 0 20 16,-3 0 4-16,0 2-17 0,0-1 2 0,0-2-5 15,-4 1 1-15,1 1 7 0,-1 0 8 0,0-3-8 16,-2 1-11-16,2-1 5 0,2 1-2 16,1-2-6-16,-1 2 5 0,2-2-3 0,2 0 6 15,-2 0-1-15,0 2 7 0,0-5 4 0,0 4-14 16,-6-2 18-16,2-2-19 0,-2 7 6 0,-2-4 6 16,0 0 2-16,0 0 1 0,-1 2-10 0,-1 1 15 15,7-3-19-15,-4 4 5 0,4 0 1 0,3-3-11 16,-3 1 17-16,-1 0 2 0,1 1-17 0,0-2 3 15,-2 1 4-15,0-5-5 0,0 6 8 16,0 0-5-16,0-3 1 0,0 3-2 0,1 0 25 16,4-2 3-16,-1-4-33 0,2 7 25 0,-1-1-18 0,3-3 2 15,0-3 13-15,-3 8-18 0,4-8-6 16,-4 6 8-16,0-6 6 0,2 7 1 0,-4-7 3 16,0 7-21-16,0-7 10 0,2 0-7 0,0 0 4 15,0 0 7-15,3 0 6 0,2 6 1 0,0-6 19 16,1 0-10-16,4 0-23 0,-1 6 14 0,1-6-21 15,0 0 9-15,0 7 19 0,-2-7-17 0,0 0-9 16,2 0 25-16,-1 0-21 0,0 0-5 0,1 0 31 16,0 0-20-16,1 0 9 0,1 0 11 0,2 0-19 15,2 0-14-15,0 0 13 0,0 0-9 0,4 0 2 16,0 0 12-16,-2 0-12 0,2 0 12 0,0 0-1 16,0 0 0-16,0 0 12 0,-2 0 3 15,2 0-6-15,-4 0 7 0,0 0-31 0,0 0-6 16,0 0 21-16,-2 0-25 0,2 0 24 0,-2 0-3 15,0 0-7-15,0 0 24 0,2 0-2 0,0 0-7 16,0 0-5-16,2 7 6 0,-2-7-15 0,4 9 15 16,-2-9-5-16,-1 7-10 0,3 1 16 0,-4-8-5 15,3 9-8-15,-2-3 8 0,-1-6-1 0,-1 9-4 16,-1-9-1-16,-2 7 4 0,2-7-20 0,-2 0 12 16,-1 9 19-16,2-3-21 0,-4-6 19 0,4 6 1 15,0-6-13-15,1 7 7 0,1 0-3 0,0-7-10 16,1 4 13-16,0-4-14 0,3 9 7 0,-2-9 2 15,1 7-19-15,0-2 21 0,-2-5-3 16,0 8 6-16,0-2 1 0,0-6-3 0,-2 0-2 16,-2 6-9-16,0-6 1 0,0 5 6 0,0-5-8 15,0 6 17-15,-1-6 2 0,2 6-13 0,0-3 9 16,2 3-18-16,-1-6 10 0,2 7-3 0,-2-3-12 16,4-1 22-16,-1 4-16 0,2-7-3 0,1 4 15 15,-3-4-3-15,2 4 13 0,0-4-3 0,0 5-12 16,-2-5-6-16,3 0 9 0,-4 0-7 0,4 0 15 15,-1 0-4-15,-2 0-12 0,2 0 6 16,0 0 0-16,1 0 0 0,2 0 6 0,1 0 11 0,-2 0-23 16,1 0-11-16,3 0 10 0,1 0 12 15,-3 0-3-15,3 0 16 0,0 0-2 0,2 7-36 0,0-7 32 16,1 6-9-16,-2-1-22 0,-1-5 25 16,2 6-18-16,0-2 4 0,0-4 19 0,-2 5-4 15,4 0-36-15,0-2-12 0,-2 0-35 0,2-3 3 16,2 6-15-16,2 0-21 0,0-3-13 0,4 2-33 15,0-2 26-15,2 0-10 0,2 2-9 0,0-3 9 16</inkml:trace>
  <inkml:trace contextRef="#ctx0" brushRef="#br0" timeOffset="25552.16">16880 9102 870 0,'-7'0'3'0,"1"0"-8"0,0 0-3 0,2 0 8 16,3 0-12-16,-1 0-1 0,2 0 5 0,0 0-12 15,0 0 10-15,6 0 13 0,-2 0 6 0,2 0-5 16,1 0 15-16,3 0-35 0,3 0 9 0,0 0 17 16,6-7-22-16,1 1 16 0,3 0-3 0,8 1-3 15,0-1 6-15,4 1 8 0,-1-2-11 0,5 1 3 16,0 1-9-16,3-1 27 0,-2-2 10 0,2 2-16 15,-3 0-17-15,2 6-1 0,-7-6-26 16,2 6 28-16,-3-8 28 0,-4 8-60 0,-3-6-23 16,-2 6-89-16,-6 0-37 0,0-3-8 0</inkml:trace>
  <inkml:trace contextRef="#ctx0" brushRef="#br0" timeOffset="25886.27">17372 8803 711 0,'-5'0'-13'16,"5"0"10"-16,0 0-12 0,0 0 22 0,10 0 18 16,3-11-21-16,3-2 10 0,4-1-19 0,4-1 5 15,4-2 8-15,2-2-26 0,6-1 14 0,0 0-21 16,4 0 12-16,0 0 28 0,0 3-10 0,0-1 15 15,-2-2-28-15,-2 5-7 0,-2 1 12 0,-6 5-22 16,-2 0 42-16,0 4-9 0,-6 5-16 0,-4 0 16 16,-2 0-9-16,-2 0 18 0,-4 0-10 15,-2 0 4-15,-2 9 2 0,-4 2-4 0,0 3 0 0,-5 1 11 16,-5 5-3-16,-1 1 4 0,-1 5-15 16,-4 0 23-16,-2 3-24 0,-2 2-6 0,0-1 22 15,0 3-46-15,-2-2 11 0,4-5 9 0,0 1-47 16,2-2-56-16,2-2-62 0,2-2-37 0</inkml:trace>
  <inkml:trace contextRef="#ctx0" brushRef="#br0" timeOffset="27640.44">18633 7874 790 0,'-15'-10'23'0,"-1"10"-10"0,0 0 26 16,-2 0 4-16,0 0-4 0,-3 0 33 0,1 0-23 15,-1 0 5-15,1 10-39 0,4 1-18 0,-2-2-7 16,5 2-16-16,3-2 32 0,1 2-33 0,3-2 17 16,5 0 6-16,1 3-8 0,0-3 26 0,7 2-5 15,2 3 0-15,2-4-3 0,4 4 6 0,2-3-4 16,2-2-8-16,2 3-10 0,1-1 5 0,2-2-7 15,-2 2 7-15,4-3 20 0,0 2-18 0,-2-1-4 16,-2 0 6-16,2-1-19 0,-3 1 17 16,-1 2 10-16,-7-2-3 0,1 0 35 0,-4 2 5 0,-5 1 11 15,-5 0 10-15,0 2-34 0,-5 2-25 0,-6 0 6 16,-2 4-44-16,-3 0 41 0,-3 0-6 16,-4-1-3-16,2-2 31 0,0 1-39 0,-3-4-3 15,7-3-11-15,-4-11-7 0,6 10 29 0,0-10 6 16,5 0-32-16,0 0-2 0,7 0-52 0,3-18 4 15,0 0 7-15,3-5 0 0,4 2 28 0,2-4-5 16,1 1 24-16,4-1-8 0,2 0 3 0,0 3 1 16,0 1-21-16,4 4 19 0,0 0 26 0,0 2 16 15,1 3-6-15,-4 0 28 0,2 2-35 0,-5 1-39 16,2 3 50-16,-5 6-39 0,-1-9 11 0,1 9 29 16,-3 0 0-16,-2 0-17 0,-3 0-11 15,1 0 27-15,1 0-4 0,-5 0 36 0,0 0 31 16,0 0-10-16,0 0-12 0,0 0 7 0,0 0-42 15,0 9 9-15,0 2 9 0,0-4-18 0,0 4 15 16,0 0-27-16,0 0-3 0,0 2-7 0,0-1 6 16,4 2 24-16,0-2-24 0,-1 0-2 0,4-1 4 15,2-2-14-15,0-1 15 0,-1-8 9 0,2 9-5 16,-1-9-18-16,4 0 14 0,-2 0 13 0,1 0-11 16,5 0 25-16,-4 0-25 0,2 0-23 0,1-10-1 15,-1-1 19-15,-2-3-1 0,0 2 27 16,0-2 13-16,-3 0-24 0,-1 2-2 0,-2-2-18 0,-4 1 2 15,1 2-10-15,-4 3 3 0,0-1 8 16,0 9-7-16,0-9 11 0,-4 9 6 0,1 0-6 16,-1 0 12-16,1-6 5 0,2 6-10 0,-4 0-5 15,5 0-8-15,-1 0-9 0,1 0-6 0,0 0 8 16,0 0-17-16,0 0 23 0,0 0-14 0,6 8 34 16,-5 2-20-16,6 1-10 0,0-2 39 0,2 5-34 15,-2-2 30-15,3-1-1 0,1 1-63 0,0-1-28 16,-1-1-7-16,5-2-42 0,-4-8-3 0,3 6-55 15,2-6-72-15</inkml:trace>
  <inkml:trace contextRef="#ctx0" brushRef="#br0" timeOffset="28397.57">19320 8004 981 0,'-3'0'23'0,"0"0"18"0,-2 0 14 16,0 0 13-16,2 0-8 0,1 0-22 0,0 0-33 15,-1 0 3-15,2 0-10 0,-1 0-5 0,2 0 25 16,0 0-14-16,0 9-25 0,0-1 32 0,0 1-2 16,0 3-12-16,3-2 4 0,2 2-4 0,-3 0 1 15,1 0-11-15,0 0 42 0,1 0-21 0,-1-1-6 16,0-1 6-16,0-3-10 0,2-7-5 0,-3 9 5 16,0-9-2-16,2 0-29 0,-2 0 12 0,-2 0 2 15,0 0 18-15,0 0 16 0,0 0-12 16,2 0 8-16,-2 0-1 0,0-16-10 0,0 0 3 15,0-1 3-15,0-3-24 0,0-1 19 0,0 1-3 16,0 0 11-16,3 0-3 0,0-1 1 0,1 6 3 16,2-2-17-16,-3 0 15 0,4 2-12 0,3 3-3 15,0-2 3-15,2 2 14 0,0 0-14 0,4 1 6 16,-1 0 2-16,6 2-32 0,-1-1 35 0,0 10-18 16,2-11-9-16,0 11 33 0,0-9-24 0,0 9 19 15,2-9-21-15,-4 9 26 0,2 0-8 0,-2-10-10 16,0 10 16-16,-4 0-41 0,0 0 22 15,0 0 26-15,-3-10-13 0,-6 10 16 0,0 0-21 16,0 0-29-16,-2 0 41 0,-5 0 0 0,0 0 7 16,0 0 17-16,-5 0-43 0,-2 0-17 0,0 0 21 15,0 0 7-15,-3 0 1 0,-5 0 0 0,4 0 5 16,-8 10-25-16,2 0 22 0,-2 0 41 0,3 4-25 16,-2-2 20-16,2 2-10 0,-2 1-22 0,4 0 4 15,0-1 3-15,2 2-13 0,0-3 7 0,2-2 2 16,3-1-33-16,4-2 32 0,1-8-11 0,2 9-11 15,0-9 29-15,5 8-16 0,5-8-5 16,0 0 18-16,1 9 1 0,1-9-10 0,3 0 18 0,-1 0-28 16,3 0 5-16,-1 0 0 0,6 0-6 15,0-17 24-15,2 2-11 0,0-2-1 0,0-3-5 16,-3-1-9-16,2-2 1 0,-3 3 6 0,-1 0 5 16,-4-1 5-16,-3 3-2 0,-1 1-19 0,-6 5 5 15,0 0-6-15,-4 12 5 0,-1-11 31 0,0 11-19 16,0 0-9-16,-4-12 1 0,-2 12-6 0,5 0-3 15,-6 0 12-15,5 0-8 0,0 0-20 0,-2 0 4 16,4 0 3-16,-1 0 3 0,1 0 15 0,0 0-9 16,0 0-3-16,0 13-10 0,0-2 21 0,3 0 8 15,1 1 2-15,5-2 1 0,-4 1-7 0,1 0 1 16,0 0-3-16,2-11 0 0,0 12-37 16,2-12-19-16,-2 0-15 0,1 0-6 0,3 0-42 0,-2 0-15 15,1 0-9-15,-1 0-15 0,2-20 61 16,-2-1 1-16,4-2 27 0,-4 1-19 0,1-5-32 15,-1 1 37-15,-3 0-18 0</inkml:trace>
  <inkml:trace contextRef="#ctx0" brushRef="#br0" timeOffset="28575.09">20049 7490 617 0,'-4'-13'34'0,"2"0"1"0,-3 4 42 15,0 3 23-15,1 6-37 0,3 0-8 0,-2-9-16 16,1 9-24-16,1 0 0 0,-2 0-13 0,3 0-5 16,0 0-5-16,0 0-6 0,0 0 9 0,0 0 2 15,0 14 24-15,6-2-3 0,-2 6 4 0,0-3-3 16,2 5-13-16,0 1 8 0,-2 4 22 15,2-2-29-15,3 2-16 0,-4-3 35 0,1 2-27 16,0 0 20-16,2-3-3 0,-2-1-5 0,-1 1-12 16,0-6-23-16,0 2 23 0,0-2-81 0,-3-3 15 15,2-1-22-15,-2-11-60 0,1 9 26 0,-3-9-24 16,0 0-49-16</inkml:trace>
  <inkml:trace contextRef="#ctx0" brushRef="#br0" timeOffset="28712.3">19989 7713 886 0,'-6'-11'29'0,"2"11"11"0,1 0-12 16,-2-12 5-16,3 12-51 0,0-9-10 0,2 9 14 16,0 0-10-16,4 0 29 0,2 0-6 0,0-11 11 15,4 11 4-15,4-9 0 0,2-2 0 16,6 11-28-16,2-15-24 0,7 3-95 0,2-2-114 16</inkml:trace>
  <inkml:trace contextRef="#ctx0" brushRef="#br0" timeOffset="30034.24">21065 7400 696 0,'0'-12'16'0,"-7"-2"27"0,-1 2 17 16,-4 2-3-16,-2-3-10 0,-2 7-3 0,0 6-8 15,-3-8-4-15,-2 8-3 0,0 0-34 0,-2 0 26 16,0 0-7-16,0 0-10 0,-1 14 19 0,-1-3-23 16,3 3 24-16,1-4-1 0,2 5 5 0,2-4-10 15,2 0-16-15,4-2 27 0,1 0-30 0,4-9-4 16,3 11 0-16,3-11-13 0,0 10 26 0,4-10-7 15,2 9 10-15,4-9 1 0,0 0-1 0,2 10-4 16,2-10 7-16,5 0-17 0,-2 0 14 0,5 0 6 16,3-20-6-16,-1 0 2 0,-1-4-11 0,3-5-12 15,3-2 3-15,-6-1 9 0,4-3-10 0,-8-3 32 16,4 3-17-16,-7 0 10 0,-4 3-27 16,-2 3 4-16,-2 0 6 0,-8 4-18 0,0 1 35 15,0 3-27-15,-4 1 15 0,-5 4-7 0,4 1 11 16,-6 3 7-16,4 3-9 0,-1 9-23 0,-3-9 2 15,4 9-18-15,-1 0-6 0,2 0 49 0,0 0-19 16,2 0 10-16,-1 0-8 0,4 0 22 0,-2 0 7 16,3 0-4-16,0 0 28 0,0 0-59 0,4 0-17 15,2 0 37-15,-1 10-20 0,0 5 19 0,4-2 21 16,-2 1-81-16,6 1 39 0,-1 3-14 0,-1-3 9 16,2 3 32-16,0-1-31 0,2-1 31 0,-1-2-43 15,2 1 54-15,-2-3-19 0,2 2-35 0,1-4 31 16,-2 1-48-16,1-2-17 0,0-1 8 0,-1-8-36 15,1 9 6-15,-1-9 8 0,1 0-1 16,-1 0 26-16,0 0-9 0,1 0 39 0,-1-12-1 16,0-2-6-16,-1 2 35 0,4-2-15 0,-4 3 12 15,0 0 25-15,-2-2-26 0,0 2-2 0,-2 2 10 16,-2 0-22-16,-2 9 11 0,1-9 7 0,-2 9 25 16,-3-9 43-16,1 9 35 0,-3 0 26 0,3 0-21 15,-3 0-23-15,0 0-35 0,0 0 7 0,-4 0-31 16,0 0-16-16,-1 0-4 0,-2 0-28 0,-2 0 16 15,4 0 5-15,-5 0 12 0,-2 0-13 0,-2 0 16 16,-1 12-3-16,4-3-1 0,-5 2-17 16,1 2 7-16,2 0 10 0,0-1-20 0,2-1 28 15,2-2-49-15,2 1-2 0,1-10 28 0,0 11-17 0,4-2 35 16,2-9 0-16,0 9-15 0,0-9 10 16,5 8-6-16,0-8 4 0,3 11 2 0,0-11-19 15,0 9 10-15,2-9-2 0,3 0 1 0,0 0 14 16,0 0-2-16,4 0-8 0,-1 0-5 0,2 0-10 15,0-14-7-15,-2 3 0 0,2 1 11 0,-4-1-9 16,0 2 14-16,-1 3 1 0,-3-2-18 0,-3 8 29 16,-1-8-30-16,0 8-6 0,-4 0-1 15,0-10-3-15,-2 10 9 0,0-8-3 0,0 8 15 0,-4-9 1 16,0 9-7-16,0 0 25 0,0-9-10 16,0 9 10-16,1 0 0 0,2-9-9 0,-1 9-14 0,0 0 4 15,-3 0 11-15,5-8 3 0,-1 8 21 16,-1 0-27-16,2 0-26 0,0 0 13 0,-2 0 3 15,2 0 1-15,0 0 18 0,0 0 4 0,0 0-30 16,0 0 4-16,0 0 5 0,0 0 24 0,0 0 18 16,0 0-9-16,0 0 20 0,0 0-79 0,0 0 20 15,0 0 19-15,0 0-28 0,0 0 9 0,0 0-9 16,0 0 28-16,0 0 5 0,0 0 16 0,0 0-39 16,4 0-13-16,0 0 16 0,-2 0 11 0,0 0 33 15,1 0-46-15,2 0-12 0,1 0-3 16,-1 0 18-16,4 0 17 0,-1 0-9 0,1 0-18 15,1 0-55-15,0-11-39 0,3 11-35 0,-3 0-23 16,0-6-50-16,0 6 16 0</inkml:trace>
  <inkml:trace contextRef="#ctx0" brushRef="#br0" timeOffset="30294.73">21888 6933 671 0,'-1'0'-38'0,"-4"0"33"0,5 0-2 15,-4 0-1-15,4 0 10 0,-1 0-2 0,1 0-11 16,0 0-14-16,0 0-21 0,0 0-107 0,0 0 4 16</inkml:trace>
  <inkml:trace contextRef="#ctx0" brushRef="#br0" timeOffset="31405.23">21444 7004 906 0,'-7'-10'-3'0,"2"10"48"16,-1 0 3-16,0 0 22 0,-3 0 40 0,6 0-76 15,-1 0 21-15,1 0-24 0,0 0-38 0,3 0 42 16,-3 0-32-16,3 0 9 0,0 0-18 0,0 0 2 16,0 0 7-16,6 0-7 0,1 0 28 0,-1 0-1 15,1 15 0-15,4-4-8 0,-1 3-5 0,0 0-12 16,4 2 15-16,-2 0 7 0,0 4-4 16,2-5 8-16,-2 5-22 0,0-2 0 0,-2-1 3 0,0-2-4 15,0 0-9-15,-2-1 5 0,-3-2 4 16,2-4 13-16,-4-8 10 0,0 9-11 0,-1-9 3 15,0 0-7-15,-2 0 11 0,0 0 9 0,0 0-14 16,0 0-21-16,-7 0 2 0,0-12-6 0,-1-1 6 16,0-2 19-16,-5-4-5 0,3-2-16 0,-1-4 8 15,1 0 0-15,-5-2 4 0,6-1 19 0,-1-1-9 16,0 4-7-16,0 0-24 0,4 1 14 16,-1 4-11-16,4 0-1 0,-1 5 20 0,1 2-13 15,3 1 8-15,0 4 3 0,7 8-9 0,1-13 7 16,3 4 4-16,2-2 10 0,1 2-6 0,5 9-75 15,2-15-35-15,1 4-110 0,0 2-30 0,4 9-1 16,2-12-79-16</inkml:trace>
  <inkml:trace contextRef="#ctx0" brushRef="#br0" timeOffset="32325.29">22119 6448 1271 0,'-5'-11'16'0,"1"11"2"0,3 0 45 0,-4-7-3 15,4 7 3-15,-2 0-1 0,3 0-57 0,0 0 10 16,0 0-5-16,0 0-20 0,0 0 28 0,0 0-14 16,0 14-7-16,0-1 19 0,4 4-11 0,1 3 16 15,-4 4-1-15,5 2-12 0,-2 5-13 0,2 1-6 16,0 1 16-16,-2-2-12 0,2 1 9 0,-2-3 3 15,0-3-28-15,2-1 32 0,-2-5 8 0,1-3-7 16,-2-1 1-16,3-3-5 0,-2-3-19 0,0-10 10 16,0 9 7-16,-2-9-9 0,2 0 17 0,1 0 1 15,-4 0 0-15,3 0 9 0,1 0-7 0,-2 0-16 16,5 0 0-16,-2-19 8 0,4 4-17 16,-1-5 23-16,2-1-9 0,4-3-9 0,-4-1 19 15,1-1-31-15,2 1 13 0,2 0-16 0,-2 2 11 16,1 2 4-16,-4 2-4 0,4 2 16 0,-5 2-6 15,0 3 3-15,-3 12 4 0,-1-8-18 0,-2 8-24 16,1 0 6-16,-5 0-22 0,0 0 27 0,0 0 5 16,-9 0 14-16,3 13 3 0,-4 2 2 0,0 0 17 15,0 4-34-15,-2-4 32 0,2 5-29 0,-1-5 4 16,1 3 22-16,-1-4-34 0,3-2 36 0,2-12-7 16,0 14-4-16,2-14 9 0,3 10-16 15,1-10-14-15,0 0-8 0,0 11 31 0,5-11-16 16,1 11 12-16,3-11 16 0,-2 9-29 0,3-9 25 15,2 0-1-15,2 0 1 0,5 0 2 0,-2 0-30 16,3 0 12-16,5 0 0 0,1 0-18 0,0-9-13 16,0-2-29-16,1 0 2 0,-1 1 7 0,0 0 0 15,0-3-10-15,-3 1-18 0,-2-2 4 0,0 0 33 16,-1-1 12-16,-3 0 13 0,-1 4 4 0,-2-1-14 16,-2 1 34-16,-2 2 0 0,-1 0 10 15,-5 9-10-15,-1-8 9 0,-3 8-15 0,0 0 34 16,0-9 22-16,-9 9-16 0,1 0 28 0,-1 0-38 15,-1 0-4-15,-2 0-8 0,1 0-16 0,-2 0 4 16,1 0 21-16,1 0-4 0,-2 0 18 0,1 14-5 16,1-2-30-16,1-3 24 0,-1-9-6 0,1 14 3 15,0-5 0-15,0-9-12 0,4 11-16 0,2-11 2 16,0 12 5-16,2-12-6 0,2 12 13 0,0-12-11 16,0 9 20-16,6-9-8 0,0 0-7 0,4 11-8 15,0-11 0-15,0 0-3 0,0 0 19 0,5 0 9 16,-1 0-10-16,-1 0-1 0,3 0-16 0,3-14 5 15,-2 2-7-15,2-2 7 0,-2 1-8 0,-1 0-8 16,-2 0 13-16,1-1 8 0,-8 3-3 16,3 0 8-16,-1 2-5 0,-5 9-25 0,-3 0 30 0,1-10-10 15,1 10-3-15,-3 0 15 0,0 0-29 0,0 0 4 16,0 0 5-16,0 0-10 0,0 0 8 16,0 0-4-16,0 0 4 0,0 0 12 0,0 0 1 15,0 0-2-15,1 12-9 0,3-4 11 0,2 2 6 16,-1-1 9-16,5 1 5 0,-3 0-12 0,3 1-29 15,0-11-25-15,0 11-58 0,5-11-10 0,-4 0-26 16,4 0-11-16,-4 0 27 0,3 0-7 0,-2 0 3 16,1-13 5-16,-2-2 8 0,1-3-30 0,-2-2 25 15,-1 0 35-15,-2-1 18 0,2-1 40 0</inkml:trace>
  <inkml:trace contextRef="#ctx0" brushRef="#br0" timeOffset="32642.98">23070 6398 762 0,'-6'0'23'0,"2"-8"28"15,3 8 14-15,-4 0 15 0,2 0-39 0,3 0-16 16,-3 0-38-16,3 0 4 0,0 0 3 15,0 0-26-15,0 0 40 0,0 0-12 0,0 0 13 16,3 10 30-16,0 0-36 0,3 3 21 0,-2 1-18 16,1 0-9-16,0 3 12 0,0-2-36 0,0 1 24 15,-2-1 10-15,0-3 11 0,3 0-3 0,-2-4 2 16,1-8-12-16,-4 12-7 0,2-12 31 0,-2 0-19 16,2 0 0-16,-3 0-1 0,0 0-28 0,0 0 37 15,0 0-26-15,0 0 28 0,0 0 6 16,0 0-20-16,0 0-9 0,0-14-5 0,0-1-15 15,0 0 15-15,0-2 5 0,0 0 2 0,0 1 2 0,0 0-14 16,0-2 38-16,3 3-25 0,4 1-4 16,-4 3 6-16,3 1-31 0,-2 0 19 0,2 4 20 15,3 6-4-15,-3-9-1 0,2 9-17 0,-1 0 8 16,-1 0-11-16,3 0 20 0,1 0-14 0,-3 0 10 16,3 0-15-16,0 0 20 0,3 12 0 0,-3-4 18 15,2 1 10-15,-1 0-36 0,2-9 23 0,0 11-39 16,-3-2-38-16,3-9-6 0,0 0-27 0,-3 0-69 15,3 0 4-15,-4 0-71 0</inkml:trace>
  <inkml:trace contextRef="#ctx0" brushRef="#br0" timeOffset="32872.08">23445 5963 1177 0,'-4'-9'31'0,"2"9"4"0,-2 0-24 16,2 0 17-16,-1 0-22 0,2 0-12 0,1 0 32 15,0 0-50-15,0 0 15 0,0 0-5 0,0 15 22 16,0 2-5-16,4 2-30 0,-1 0 22 0,2 6-25 16,0 0 25-16,0 3 24 0,0 0-10 0,2-3 5 15,-1 1-1-15,2 1-10 0,-3-2 1 0,2-2-10 16,-4 1 11-16,2-4-4 0,1 0 6 0,-4 0-11 16,1-2-24-16,-3-4-35 0,3-2-53 0,-3-1-29 15,0-2-17-15,0-9-19 0,-6 9-28 16</inkml:trace>
  <inkml:trace contextRef="#ctx0" brushRef="#br0" timeOffset="33653.19">23358 6248 798 0,'-3'-9'8'0,"1"5"-12"0,0 4 13 0,-1-8-22 16,3 8 25-16,0-9-5 0,0 9-7 0,7-8 11 16,1 2-44-16,2 0 47 0,1 0-13 0,5-1 5 15,3 0 25-15,1 0-44 0,4 1 9 0,2 6 5 16,3-10-18-16,2 1 23 0,-1 9-11 15,2-7-28-15,-1 7-31 0,2-9-6 0,-4 4-10 16,3-1 41-16,-6 6 32 0,-2-8-27 0,-1 2 43 16,-3 6-39-16,-4-6 15 0,0 6 38 0,-6-8-46 15,-2 8 34-15,-6 0-3 0,-2 0 4 0,0 0 43 16,0 0-25-16,-7 0 15 0,-2 0 14 0,-1 0-31 16,-2 0 49-16,0 0-30 0,-4 0 11 0,0 0 17 15,0 11 7-15,-4-2 13 0,4-1-40 0,0-2 4 16,-1 3-27-16,4 0-8 0,3-1-12 0,0-8 6 15,0 9-16-15,3 0 0 0,0-9 18 0,2 9-29 16,2-1 10-16,1-8-12 0,0 9 6 16,2 0 6-16,0-1-5 0,4 0 20 0,2 0-20 15,0-1 5-15,2 1 9 0,1-1-7 0,1-7 13 16,3 6-9-16,-1-6 5 0,4 0 5 0,0 0-11 16,1 0 2-16,0 0-6 0,-1 0-2 0,0 0 1 15,-2-12 3-15,0 1 3 0,-5-1-6 0,4 1 6 16,-4-1 4-16,-5 0 2 0,3 0-22 0,-5-2-2 15,-1 5 17-15,-1-4-11 0,0 0 9 0,0 4 2 16,-5 2-47-16,-1 0-2 0,3 7 11 0,-4-9-29 16,4 9-8-16,-2-8-43 0,1 8-42 0,1 0 14 15,3 0 6-15,0 0 64 0,0 0 10 0,5 0 0 16,3 0 30-16,1 0-27 0,-2-6 29 0,3 6 19 16,4-9-9-16,-2 3 5 0,2-2 16 0,2 1-23 15,-1-2 15-15,-2 2 11 0,0-2 9 16,-2 3 8-16,-1-2 19 0,-4 8 38 0,3-9 4 15,-8 9 18-15,3 0 4 0,1-7-25 0,-5 7-23 16,0 0 32-16,0 0 3 0,0 0-28 0,0 0 11 16,0-8-3-16,0 8-15 0,0 0 12 0,0 0 3 15,0 0-53-15,0 0 0 0,0 0-10 0,0 0-17 16,0 0 8-16,0 0-13 0,0 0-1 0,0 8-4 16,0-8 31-16,0 11-17 0,5-1 0 0,1-1 27 15,-1 2-43-15,0 3 20 0,1-2 7 0,0 1-22 16,0-2 18-16,2 3 9 0,-3-4 8 0,0 1-14 15,0-3 10-15,-4-2-20 0,3-6-13 0,1 10 29 16,-5-10-3-16,0 0-5 0,0 0 21 0,0 0-22 16,0 0 0-16,0 0 18 0,-5 0-34 15,1 0 21-15,0 0 3 0,0 0-23 0,1 0 21 16,-6 0-25-16,7-10-1 0,-2-2 22 0,3 1-12 16,-4 0 20-16,5-1 1 0,0-1-11 0,6-1 12 15,0 0-21-15,3-1 13 0,2-2-6 0,1 2-3 16,4-1 10-16,1 0-8 0,0-1-44 0,3 4-48 15,2-1-46-15,0 1-104 0,1 1 0 0,2 3-85 16</inkml:trace>
  <inkml:trace contextRef="#ctx0" brushRef="#br0" timeOffset="34291.62">24677 5565 921 0,'0'0'3'16,"0"0"24"-16,0 0-5 0,0 0 1 0,0 0 24 15,0 0 12-15,4 14 12 0,1-4 23 0,-1 1-23 16,2 4-12-16,-1 1-4 0,1 5-6 0,0-1 2 16,4 3-33-16,0 1-5 0,3 2-18 0,-1 0-7 15,-1 1 17-15,4 0 6 0,-4-2 0 0,2 0-18 16,-3-1-1-16,-3-3-1 0,3-3 12 0,-4-2 18 15,-1-2-3-15,0-2-15 0,0-6 1 16,-4-6 5-16,-1 0-1 0,0 0 16 0,0 0-25 16,0 0 12-16,0 0-7 0,-3 0 10 0,-4 0-7 15,0 0-6-15,-2-13 7 0,-2-3-15 0,-4-2 12 16,4-4 7-16,-5 0 5 0,1-5-32 0,1-3 22 16,-2-3-27-16,5-2 1 0,-1-2 26 0,2 0-23 15,0 0 2-15,4-2 4 0,2 4 4 0,1 4 2 16,3 1 17-16,0 4-17 0,0 2 5 15,4 3 0-15,2 3-3 0,3 1-8 0,1 4 0 0,0-1 10 16,1 2-12-16,4 0 12 0,1 1 3 0,-1 3-3 16,6 1 6-16,-4-2-7 0,3 4 0 0,0 5-13 15,-1-6-3-15,1 6 9 0,-4 0-8 16,0 0 19-16,-3 0-10 0,-3 0 4 0,0 0 5 16,-1 0-3-16,-3 0 14 0,-5 0-8 0,-1 9 3 15,0 2-12-15,0-2 14 0,-10 5-4 0,3 1-12 16,-5 0 12-16,-1 2-30 0,-3 1-17 0,5-1-22 15,-5 1-29-15,1-2-17 0,1-1-37 0,3-6-7 16,0 3-2-16,3-3-6 0,2-1 18 0,5-2-38 16</inkml:trace>
  <inkml:trace contextRef="#ctx0" brushRef="#br0" timeOffset="34618.28">25145 5501 1304 0,'0'0'6'0,"0"0"0"0,-5 0 6 0,-4 9-9 16,3 0 5-16,-4 2 32 0,3-2 18 0,-5 3 18 15,-1 1-13-15,3-1-20 0,0 3-18 0,0 0 0 16,3-1-16-16,-2 1-5 0,5 0 4 0,2 1-20 16,2-2 32-16,0-2-2 0,2 1-23 0,5 1 4 15,-1-2 1-15,4-1 0 0,-3-11 10 0,3 12 10 16,3-12-22-16,-1 9 5 0,-1-9 0 0,2 0-4 15,-1 0 13-15,2 0-5 0,-4 0-4 16,2-9 13-16,-1-3-9 0,-1-2-21 0,1 1 16 16,-6-4-9-16,0 3 1 0,-1-4 24 0,-4 2-15 15,0 1-11-15,0 0 3 0,-9 0-31 0,2 1-4 16,-3 2-1-16,-3 2-43 0,3 0 21 0,1 2-36 16,-1 8-6-16,0-6-29 0,2 6-33 0,2 0 0 15,1 0-13-15,1 0 53 0,4 0-56 0</inkml:trace>
  <inkml:trace contextRef="#ctx0" brushRef="#br0" timeOffset="34924.19">25392 5475 1098 0,'-9'0'11'0,"3"0"17"0,-4 0 18 0,0 0-13 16,-1 0-7-16,1 0 13 0,-5 0-13 0,4 0 28 15,-1 0-2-15,2 9-23 0,0-3-15 0,1-6-9 16,4 8-10-16,0-8-4 0,2 6 0 0,3-6-7 16,0 8 23-16,0-8-2 0,6 9-1 0,-2-9 10 15,4 9-20-15,2-3 5 0,-2-6 10 0,1 9 7 16,1-9-13-16,5 9-1 0,-4-9 3 16,3 8-12-16,2-8 10 0,-1 7-8 0,-4-7-6 15,5 7 7-15,-3-7-1 0,-1 9-3 0,-1 0 9 16,2-9 2-16,-3 11 9 0,-3-2 7 0,-1 0 10 15,1-1-22-15,-5 4 0 0,-2 0 18 0,0 3-8 16,0-1 7-16,-9 6-55 0,-2 0-105 0,-4 1-94 16,-2 5-105-16,-3 1-17 0</inkml:trace>
  <inkml:trace contextRef="#ctx0" brushRef="#br0" timeOffset="35622.76">19366 8779 909 0,'-5'-11'40'0,"-1"11"11"15,1 0 24-15,0-12 21 0,0 12-11 0,2 0-10 0,1-12-18 16,-3 12-28-16,4 0-5 0,1 0-5 0,0 0-10 15,0 0 24-15,0 0-38 0,0 0 4 0,0 0 12 16,0 0-22-16,0 0 22 0,0 15 6 0,6 5-18 16,-4 4 21-16,0 2-15 0,-1 5-18 15,2 2 35-15,1 5-24 0,-2-1-1 0,-1 3 35 16,2-2-37-16,0-3 27 0,0-3 0 0,1-3-21 16,-1-3 23-16,2-5-29 0,-1 2-1 0,2-6-42 15,-1-2-61-15,0 0-89 0,-1-4-62 0,0-11-9 16,-1 12-40-16</inkml:trace>
  <inkml:trace contextRef="#ctx0" brushRef="#br0" timeOffset="36169.08">19196 9130 950 0,'-6'0'-18'0,"2"-8"20"15,1 8 5-15,-1 0-8 0,2 0 28 0,2 0-27 16,0 0 4-16,3-9-20 0,3 9-2 0,3-11 3 15,2 0 4-15,2 2 27 0,5-4-7 0,2 0-6 16,4 0-33-16,4-4 36 0,3-4 19 0,2 2-7 16,5-2 32-16,-1-1-44 0,2-3-33 0,0 0 27 15,2 4-7-15,-1-3 1 0,-1 1-13 16,-6 1 9-16,-1 4-43 0,1 0 4 0,-9 4 29 0,-1 0 6 16,-3 2 24-16,-4 12 17 0,-6 0-15 0,-2-11-44 15,-1 11 35-15,-7 0-21 0,0 0 33 16,0 0 35-16,-9 0-14 0,3 0 2 0,-4 0-33 15,-1 0 4-15,-4 13 4 0,1-3 28 0,0 4 9 16,-1 1 4-16,1 1-7 0,-5-1-28 0,3 0 6 16,0 3-5-16,-2-2 3 0,3 0 22 0,2-2-11 15,0-3-27-15,6-1 0 0,0-10-39 0,2 14 20 16,1-14 5-16,4 11-13 0,0-11 32 16,6 9-8-16,0-9 11 0,2 0 1 0,0 12-25 0,4-12 10 15,0 0 4-15,2 0 3 0,0 0 6 0,1 0-4 16,2 0-36-16,1 0 7 0,-2 0 3 15,-2-15 7-15,2-2 4 0,-2 3 14 0,1-2-19 16,-1-1 9-16,-2 3 9 0,-2-4-11 0,-3 4 30 16,2 3-16-16,-4 1 7 0,0 10-16 0,-5-11-6 15,0 11-14-15,0 0 1 0,0 0-10 0,0 0 40 16,-5 0-26-16,5 0 21 0,-2 0 28 0,0 0-32 16,1 0 7-16,1 0 2 0,0 0-14 0,0 0-24 15,0 0 31-15,0 0-3 0,0 0-15 0,3 0 9 16,4 0 15-16,-4 14-35 0,4-3 38 0,0-11-1 15,2 15-11-15,1-15 19 0,-3 13-98 0,3-13-15 16,0 11-56-16,-1-11-40 0,2 0 58 0,-1 0-110 16</inkml:trace>
  <inkml:trace contextRef="#ctx0" brushRef="#br0" timeOffset="36407.87">20162 8622 1118 0,'0'0'-2'0,"0"0"24"0,0 0-12 16,0 0-11-16,-5 0 13 0,1 0-9 0,2 0 36 15,-2 0-19-15,0 0-13 0,-2 0-1 0,0 0-31 16,1 0 58-16,-4 0-15 0,3 0-13 0,-2 15 9 16,0-15-20-16,2 15 2 0,-4-15 8 0,5 11-5 15,0-11 6-15,0 0 1 0,0 0-10 16,4 0 28-16,-2 0-49 0,3 0 23 0,0 0-32 15,0 0-50-15,0 0-29 0,4 0-50 0,1 0-32 16,-2 0-62-16</inkml:trace>
  <inkml:trace contextRef="#ctx0" brushRef="#br0" timeOffset="36696.01">20203 8544 848 0,'-4'0'-21'0,"0"0"26"16,-2 0 4-16,0 0 16 0,-2 0 5 0,0 0-5 15,-2 0-14-15,2 0 4 0,-2 0-7 0,-2 0 10 16,2 0-14-16,3 11-12 0,-2-11 14 0,2 13-20 15,0-13 24-15,-1 0-22 0,4 0 16 0,3 11 2 16,-4-11-13-16,5 0 27 0,0 0-4 0,0 0-4 16,0 0-4-16,5 0-14 0,-4 0-57 0,3 0-25 15,1 0-34-15,0 0-37 0,0 0-32 16</inkml:trace>
  <inkml:trace contextRef="#ctx0" brushRef="#br0" timeOffset="37644.78">20100 8579 671 0,'0'0'-3'0,"0"0"24"0,0 0-3 16,0 9 5-16,0-9 14 0,0 0 10 0,3 16-18 15,-1-3 14-15,3-13 9 0,-4 12-56 0,3-1-9 16,1 3 8-16,-2 1-26 0,1 0 50 0,2 1 35 16,-2 2-10-16,0 1 0 0,1 0-33 0,-2-1 3 15,1 0-23-15,0-2-10 0,-2-4 16 0,1 2-3 16,-2-14 8-16,2 9 8 0,-2-9 10 15,-1 0-16-15,0 0 3 0,0 12 35 0,0-12-28 16,0 0 9-16,0 0-15 0,0 0-14 0,-4 0 11 16,3 0-8-16,-4-15 8 0,1-2-5 0,0-3-7 15,1-1 12-15,0-2-5 0,-1-1 7 0,2-1-19 16,1-1-9-16,-2 3 20 0,3 0-16 0,0 2 18 16,0 3 23-16,0-2-23 0,6 5 1 0,-2 1-6 15,2 3-22-15,-2 2 11 0,5 9 13 0,-4-12-1 16,1 12 5-16,0-9-10 0,3 9 2 15,-4 0 19-15,3-11-20 0,0 11 18 0,-2 0-30 0,4 0-12 16,-1 0 37-16,-4 0-22 0,1 0 18 16,0 0 13-16,3 0-24 0,-4 0 17 0,0 17-1 15,-2-2-3-15,1-1 15 0,0 1-14 0,-2-1 0 16,1 1-3-16,1 3 0 0,-3-4-18 0,4-2 19 16,-1-1 10-16,-1-11-13 0,1 16 22 0,2-16-17 15,-2 13 4-15,2-13-18 0,3 0 22 0,-2 0-37 16,2 0-68-16,1 0 40 0,-3 0-32 0,6 0 11 15,-2-18 19-15,1 3-10 0,2-4 10 0,1 1 20 16,1-5 35-16,-1 2-28 0,-3-4-5 0,4 1 22 16,-3 3 6-16,-2 2 15 0,1-1 25 0,-2 5-45 15,0 0 2-15,-4 4-3 0,-2 1-3 16,2 3 84-16,-2 7 18 0,-4-7 27 0,3 7-5 16,-3 0-38-16,0 0-44 0,-7 0-12 0,4 0-2 15,-1 0-3-15,-5 0-6 0,2 0 9 0,-3 0 8 16,0 9-8-16,-2 5 34 0,-1-2 0 0,-1 1-27 15,1 1 2-15,0 0 7 0,1 3-23 0,1-1 20 16,1-3 1-16,1 1-31 0,3-1 5 0,2-2-17 16,2-11-17-16,2 14 15 0,0-3 29 0,0-11 11 15,6 10-8-15,0-10 5 0,4 0-18 0,0 0-2 16,5 0 21-16,-4 0-16 0,8 0-14 0,1 0 22 16,-1 0-37-16,4-20 13 0,-2-3 20 15,5 0-20-15,-4-2 24 0,2-3-10 0,-3 2-18 16,-1 2 8-16,-4 1-10 0,0 0 18 0,-5 6 3 15,-1-1-1-15,-4 9-6 0,-2-2 2 0,-4 3-12 16,0 8 6-16,0 0 7 0,-4-9-6 0,-2 9 5 16,2 0-2-16,-2 0-3 0,0 0 7 0,1 0-20 15,-1 0 1-15,1 0-7 0,1 0 5 16,0 11 34-16,2-2-3 0,2 2 10 0,-1 1-24 0,1 2 2 16,0-1-1-16,0 3 3 0,3-1 4 0,1 5-4 15,2-1 13-15,1 0-7 0,0 1 17 0,-1 3 10 16,3-2 20-16,-2 3 16 0,2-1-37 0,-4-1 13 15,4 0-29-15,-3 1-17 0,0 0 35 16,-2-3-22-16,0-3-10 0,-2 1 5 0,-1-3-4 16,-1 0-11-16,0-2 15 0,0-4 1 0,-1 4 8 15,-5-13-6-15,0 16 1 0,-3-5 13 0,-2-1-15 16,-2-10 22-16,-3 14-21 0,0-3-12 0,-1-11 5 16,-2 9-20-16,-2-9 9 0,-4 0-11 0,3 0-23 15,-3 0-26-15,3 0-8 0,-3 0-44 0,4 0 11 16,1 0-26-16,1 0-49 0,3-15 23 0,4 0-21 15,4 1-40-15,2-6 20 0</inkml:trace>
  <inkml:trace contextRef="#ctx0" brushRef="#br0" timeOffset="38241.21">21238 8108 855 0,'-13'0'22'0,"2"0"22"15,-4 0 15-15,2 0 16 0,-4 0-14 0,4 0-16 16,-3 0 5-16,3 0-24 0,0 0 4 0,-4 0-31 16,6 0-14-16,-1 0 24 0,-1 0-16 0,2 0 25 15,0 0 9-15,1 0-29 0,0 10 5 16,0-2-11-16,4 1-15 0,-1 2 18 0,-1-2-10 15,3 5 26-15,-1-2-25 0,2 0 21 0,4-1-4 16,-3 4-10-16,3 0 10 0,0-1-10 0,10-2 15 16,-2 1-7-16,0-3 13 0,2 1-13 0,2-2 0 15,2-9 3-15,-1 0 14 0,3 6-22 0,1-6 9 16,1 0 9-16,0 0-27 0,1 0 38 0,0-12-16 16,-2-2-22-16,0 0 25 0,-1-1-26 0,-4-2 1 15,-1-1 21-15,-2 3-11 0,-2-2 8 0,-2 0 7 16,-3 2-27-16,-2 4 21 0,0 1-16 15,0-1-3-15,-4 2 26 0,-5 9-18 0,5-9 16 0,-2 9 3 16,1 0-15-16,0-6-9 0,0 6-12 16,0 0 11-16,2 0-7 0,0 0 7 0,3 0 5 15,-1 0-6-15,1 0 9 0,0 0 1 0,0 0-7 16,0 9 7-16,4 1 38 0,2 1-31 0,-2 2 36 16,2 0-32-16,0 2-9 0,0 3-7 0,-1-2 2 15,6 3 52-15,-6 0-10 0,1-1 62 0,1 1-3 16,1 1-33-16,-3-1 12 0,2 1-21 0,-4-2-29 15,0 1 21-15,0-1-31 0,-3 3-12 16,0-1 28-16,0-1-34 0,-6 2 10 0,3-1 20 16,-5-1-22-16,-1 0 27 0,2-1-7 0,-5 1-13 15,-1-1 8-15,-1-2-9 0,3-2 4 0,-5 0 3 16,0-14-22-16,0 12-2 0,-3-12-30 0,3 0-28 16,-1 0-19-16,-2 0-105 0,3 0-29 0,1 0-25 15,-1 0-28-15,1-10 1 0,4-6 9 0</inkml:trace>
  <inkml:trace contextRef="#ctx0" brushRef="#br0" timeOffset="38597.78">21516 8015 1184 0,'-7'0'14'0,"2"0"2"15,-3 0 15-15,-2 0 17 0,-3 12-12 0,2-3 5 16,-5 2-25-16,2 1-12 0,-2 2 24 0,0-1-4 16,1 4 2-16,0-2-3 0,1 2-30 0,2-3 4 15,1 1 8-15,1-1-22 0,5-2 32 0,0-1-3 16,5-2-22-16,0 0 29 0,0-3-22 16,5-6-4-16,0 11 27 0,4-11-21 0,-2 0 11 0,3 0-14 15,0 0-8-15,3 0 19 0,0 0-16 0,3 0 15 16,1-13 22-16,-1-1-22 0,0 0 5 0,2-2 0 15,-3 1-30-15,1 0 10 0,1 1 13 16,-5 2-6-16,0 1 2 0,-4 4 10 0,-1 7-34 16,-1-8 9-16,-1 8 22 0,-1 0-21 0,0 0 21 15,0 0-3-15,-2 0-15 0,2 0 25 0,5 0-28 16,-5 0-45-16,5 0-18 0,1 0-46 0,2 11-90 16,3-5-24-16,6-6-62 0</inkml:trace>
  <inkml:trace contextRef="#ctx0" brushRef="#br0" timeOffset="39070.04">22440 7295 837 0,'-10'0'-14'0,"0"0"20"0,-2 0 5 16,1 0 30-16,-4 14 18 0,1 2-13 0,3-2-7 15,-5 6 15-15,3 0-7 0,1 0-15 0,2-1 17 16,0 1-72-16,3 0 17 0,2-1 14 0,1 0-27 16,4-1 44-16,0 1-32 0,6-1-14 0,3 0 17 15,1 1-3-15,0-1 0 0,1-1 27 0,4-2-3 16,-2 0-23-16,1-4 19 0,2 3-30 0,3-14 34 16,-6 15-16-16,1-15 25 0,0 12-10 0,-2-12-19 15,1 14 8-15,-6-14-8 0,3 12 26 0,-5-12-12 16,-4 9 36-16,3-9-7 0,-4 0-3 0,0 12-3 15,0-12-38-15,-5 11-4 0,-4-11 2 16,2 0-7-16,-2 11 51 0,-1-11-19 0,-2 10-4 16,-2-10-12-16,3 0-76 0,0 0-19 0,0 0-69 15,-2 0-59-15,6 0 5 0,1-18-64 0</inkml:trace>
  <inkml:trace contextRef="#ctx0" brushRef="#br0" timeOffset="39558.48">22697 7327 925 0,'1'0'21'0,"3"0"33"0,-2 0 12 0,-2 0 33 16,4 12-23-16,-1-3-30 0,0-1-3 16,1 1-21-16,2 2 3 0,0 2 8 0,3 4-16 15,1-3-12-15,0 6 9 0,1-1-22 0,-1 1 12 16,5 2 6-16,-4 0-25 0,4-1 46 0,-4 2-10 15,4-4 1-15,-4 1 4 0,-1 0-16 0,0-3-4 16,0-2-18-16,-4-4 28 0,0-1-20 0,-2-10 7 16,1 11 21-16,-4-11-7 0,-1 0-13 15,0 0 22-15,0 0-14 0,-3 0-26 0,-4 0 27 0,0 0-15 16,-2 0 4-16,-2 0 16 0,-4 0-15 16,-1 0-11-16,0 0-9 0,-1-11-13 0,-3-4-4 15,0 0 0-15,0-7 5 0,-1-5-7 0,6 1 12 16,-1-3 14-16,1-2 3 0,5 1 7 0,0 0 3 15,4 2-11-15,1 2-4 0,0 0 18 0,5 6-11 16,0 2 1-16,0 1 13 0,0 2-18 0,6 0 14 16,3 0 0-16,-2 1-18 0,3 0 11 0,4 1-7 15,2-1-3-15,0 3 14 0,4-1 13 0,0 1-17 16,2 2 2-16,-2 1 7 0,0-1-27 0,2 9 11 16,-2-6 18-16,-1 6-29 0,-3 0 15 0,0 0 10 15,-5 0-25-15,2 0 22 0,-6 0 3 0,-1 0-3 16,-1 0 16-16,-4 0-17 0,-1 8 8 0,0 1-13 15,0 3 13-15,-6 0 3 0,-1 2-4 0,-2-2 8 16,-1 5-54-16,-1 0 6 0,-4-1-26 16,4-2-73-16,-1-3-9 0,-1 1-69 0,2-3-90 15</inkml:trace>
  <inkml:trace contextRef="#ctx0" brushRef="#br0" timeOffset="40211.93">23247 7354 927 0,'-8'0'-5'15,"-1"-9"36"-15,2 1 0 0,1-2-8 0,0 0 9 16,2-3-30-16,0 4-22 0,2-4 26 0,2 0 3 16,0-1-17-16,0-1 32 0,6 3-15 0,0-2-21 15,2-1 29-15,0 0-4 0,3 1-1 0,2 0 20 16,-1 3-27-16,2 1-22 0,-2-1-14 0,-1 2 5 15,4 9 13-15,-3-6 35 0,-3 6-6 16,0 0-3-16,-1 0-17 0,0 0-17 0,0 0 33 16,-5 0-3-16,2 12 26 0,-1 2 23 0,-3-2-44 15,-1 4 13-15,0 1-21 0,0 3-9 0,-3 0 34 16,-1 0-38-16,-2 0 18 0,-1 2 5 0,1-2-23 16,-1-1 11-16,1-1-15 0,-1-4 4 0,1-2 12 15,1-3 26-15,0 2 9 0,2-11-18 0,1 0-2 16,2 7-30-16,-2-7 14 0,2 0-21 0,0 0 4 15,0 0 27-15,0 0-18 0,4 0 21 0,-1 0-9 16,4 0-12-16,-1 0 4 0,4 0-2 0,0 0 6 16,-1 0 3-16,8-7 14 0,-1-4-11 0,2 2-14 15,0-2-8-15,2-2-108 0,2 2-56 0,-2-3-41 16,2 0-106-16,-2 0 83 0</inkml:trace>
  <inkml:trace contextRef="#ctx0" brushRef="#br0" timeOffset="40557.62">23673 6744 1000 0,'-4'0'7'0,"-1"0"-7"0,0 11-10 0,1 1 21 15,1-3-23-15,0 2 13 0,1 1 37 0,2 2-36 16,0 1 34-16,0 2 1 0,0-2-50 0,5 2 37 16,0 1-24-16,2 1 5 0,-4 0 18 0,3-2-7 15,-1 1-22-15,4-1 4 0,-1 3 9 0,0-2-22 16,0-2 34-16,4 0-17 0,1-2 14 0,-4-3-13 15,-1 2-3-15,1-2 21 0,-2-11-44 0,-1 9-11 16,0-9-14-16,-4 8-57 0,0-8-22 16,-1 0 0-16,-1 0-35 0,0 0-6 0,0 0 8 15</inkml:trace>
  <inkml:trace contextRef="#ctx0" brushRef="#br0" timeOffset="40832.18">23601 6840 657 0,'-4'-10'-15'0,"4"-1"12"15,0 2-26-15,0 9 48 0,0-11 0 0,6-1-27 16,2 12 22-16,0-11-17 0,-1-1 5 0,4 12 16 16,1-9 14-16,3 9-31 0,-1 0 9 0,3-9 0 15,-1 9 3-15,4 0 22 0,2 0-4 0,1 0-13 16,0 0 2-16,2 0-31 0,-6 0 29 16,3 0 22-16,-3 0-9 0,3 0 11 0,-6 0-12 15,-3 0 22-15,-2 0 9 0,1 0 30 0,-2 13-48 16,-7 3-20-16,-1-1-10 0,-2 3-29 0,0 2 31 15,-4 3-9-15,-2 1 9 0,-4 1-14 0,-2 1 11 16,-2 2-5-16,-3-3-21 0,-2 1 12 0,2-2 0 16,0 1 14-16,-1-5 1 0,0-1 0 0,0-2-19 15,4-3-32-15,1-3-44 0,4-1-77 0,-1-5-53 16,3-5-86-16,4 0 45 0</inkml:trace>
  <inkml:trace contextRef="#ctx0" brushRef="#br0" timeOffset="41150.68">24105 6531 1249 0,'0'0'5'0,"0"0"-7"16,0 0 13-16,0 0-24 0,0 0-8 0,2 0 14 15,0 0-2-15,2 0 19 0,-2 0 47 0,1 0-12 16,2 12 1-16,0-1-6 0,0-1-21 15,0 1 11-15,1 4-14 0,-3 3 19 0,4 2-42 0,-2-3 7 16,1 3 4-16,0 3-16 0,0-2 13 16,-2 0 5-16,2-1-22 0,-2 0 29 0,2-3-3 15,-2 0-18-15,1-2 25 0,-4-2-27 0,5 0 21 16,-3-4 0-16,-2 0-21 0,3-1-9 0,-4-8-30 16,2 9 2-16,1-9-13 0,-3 0 23 0,1 9-6 15,-1-9-26-15,2 0-7 0,0 0-27 0,-2 0 2 16,2 0 1-16,-2 11 5 0,3-11 4 0,-2 0 0 15,4 0 10-15,-4 0-23 0,3 0-22 0</inkml:trace>
  <inkml:trace contextRef="#ctx0" brushRef="#br0" timeOffset="41305.28">24281 6814 1118 0,'0'-9'-4'0,"0"9"15"0,0-12 11 16,0 12-8-16,0-12 42 0,0 12-16 0,0-13 0 15,0 3-7-15,7 10-51 0,-4-14 12 0,5 2-16 16,-2 0 6-16,4 1 21 0,0-1-22 0,0 0 14 15,5-2 9-15,-4 3-23 0,4 1 14 0,-4 0 3 16,1 10 13-16,1-10-51 0,-3 10-81 0,-3-9-68 16,2 9-75-16,-5 0-1 0</inkml:trace>
  <inkml:trace contextRef="#ctx0" brushRef="#br0" timeOffset="41453.82">24278 6785 1002 0,'-5'0'-15'0,"5"0"22"15,0 0-21-15,0 11 3 0,0-11 0 16,5 0-3-16,-2 9 26 0,4-9-4 0,-2 9 17 16,6-9-41-16,-1 11 6 0,1-2 16 0,4-9-9 15,0 11 17-15,1-11 6 0,4 9-78 16,1-9-91-16,0 9-90 0</inkml:trace>
  <inkml:trace contextRef="#ctx0" brushRef="#br0" timeOffset="43850.29">19239 7752 1026 0,'0'0'10'0,"0"0"-1"16,0 0 26-16,0 0 28 0,0 0-26 0,0 0 1 0,0 0 28 15,0 0-7-15,0 0 51 0,0 0 27 16,0 0-42-16,0 0-14 0,0 0-31 0,0 0-13 15,0 0 6-15,0 0-2 0,0 0 12 0,0 0-19 16,-2 0 2-16,-3 0-14 0,4 0-22 0,-1 0 14 16,-1 0-17-16,2-15 3 0,-2-2-7 0,3-4 3 15,0-2-12-15,0-9 12 0,7-3-2 16,1-7 4-16,3-6 10 0,2-9-10 0,1-5 15 0,5-4 1 16,4-8 0-16,3-3 18 0,2-6-9 15,3-3-17-15,2-4-29 0,1 0 2 0,2 2-1 0,2 2 5 16,3 4 25-16,-4 4-11 0,2 8 11 15,-3 1-17-15,3 8 15 0,-6 6 5 0,0 5-21 16,-5 9 28-16,-4 3-6 0,-2 6-20 0,-4 4 23 16,-4 7-15-16,0 1 4 0,-4 6 12 0,-1 2-20 15,-4 3 7-15,-3 9-14 0,4-9-4 0,-4 9 16 16,0 0 12-16,-2 0-11 0,0 0 4 0,0 0-1 16,0 0-17-16,0 0 21 0,0 0-8 0,0 0 1 15,0 0 6-15,0 0-1 0,0 0 5 0,0 0 4 16,0 0-4-16,0 0-24 0,0 0 4 0,0 0-9 15,0 0 5-15,0 0 15 0,0 0-2 16,0 0 7-16,0 0-19 0,0 0 9 0,0 0 7 16,0 0-1-16,0 0 15 0,0 0-16 0,0 0-7 15,0 0-11-15,0 0 4 0,0 0 5 0,0 0 12 16,0 0 11-16,0 0-23 0,0 0 16 0,-6 0-17 16,2 0 4-16,2 0 2 0,-2 0 6 0,0 0 1 15,-2 0-2-15,2 0 12 0,-2 9-22 0,2-9 9 16,1 0 0-16,-6 6-5 0,8-6 18 0,-4 0-10 15,1 0 2-15,0 0-3 0,2 0-9 0,-2 0-1 16,2 0 10-16,0 0-12 0,0 0 14 16,2 8-10-16,-1-8-11 0,1 0 14 0,-3 0-10 15,1 0 20-15,2 0-11 0,0 0 15 0,-2 0-16 16,2 0-5-16,0 0 14 0,-2 0-3 0,2 0 8 16,0 0-13-16,0 0 0 0,0 0-9 0,0 0-10 15,0 0 28-15,0 0-2 0,0 0-1 0,0 0 10 16,0 0-20-16,0 0-6 0,0 0 15 0,0 0-13 15,0 0 9-15,0 0-4 0,0 0-2 0,0 0 15 16,-1 0-11-16,1 0-1 0,0 0 5 0,-3 0-11 16,1 0 12-16,0 0 3 0,0 10-12 0,0-10 11 15,0 0-9-15,0 0 0 0,1 0 10 0,-4 0-9 16,3 0 4-16,0 6-1 0,1-6 2 0,-4 0 6 16,3 0 4-16,0 0-15 0,-1 0-8 0,0 0-2 15,2 0 4-15,-2 9 22 0,3-9-4 16,-2 0 1-16,2 0-5 0,-4 0-11 0,4 0-6 15,-1 0 16-15,-2 0-15 0,1 5 15 0,2-5-1 16,-4 0-8-16,4 0 21 0,-1 0-21 0,-2 0 3 16,1 0-8-16,0 9 4 0,0-9 7 0,2 0 9 15,-3 0 7-15,3 0-22 0,-1 0 1 0,-1 0-3 16,2 0-7-16,0 0 13 0,0 0 6 0,0 0 0 16,0 0-5-16,0 0-6 0,0 0 0 0,0 0 2 15,0 0 8-15,0 0-2 0,0 0 10 16,0 0-11-16,0 0 10 0,0 0-3 0,0 0-19 15,0 0 16-15,-1 0-7 0,1 0-4 0,-3 0 13 16,3 0-11-16,0 0-6 0,-2 0 16 0,2 0-6 16,-2 9 4-16,0-9-3 0,2 0 6 0,-1 0-6 15,1 0 3-15,-5 0 4 0,1 8-10 0,1-8-1 16,2 0 8-16,-1 0-3 0,-2 8-2 0,1-8 18 16,0 0-23-16,-3 9 6 0,2-9-3 0,-2 7 0 15,-1-7 13-15,-2 7 2 0,4-7-4 0,-4 9 2 16,-1-9-11-16,2 9 8 0,-4 0 14 0,2-3-5 15,-2 2 10-15,2-8-19 0,-3 8-17 16,3 0 2-16,1-8 2 0,-3 8 8 0,0-3 8 0,0 2-9 16,0 0 2-16,-2-1 2 0,-3 1-3 15,0 1 3-15,-2 0-18 0,0 2-1 0,-1-2 8 16,0 1 1-16,-3 0 5 0,2 4 10 0,-5-3-8 16,2 2-9-16,-3 2 16 0,0 1-19 0,-3-1 19 15,-2 4 0-15,-3-1-13 0,-1 3 10 0,-3-2-5 16,-4 3 0-16,-2 1-1 0,-4 2-7 0,0-2 4 15,-7 2 16-15,-3 2-11 0,0-2 18 0,-6 2-14 16,2-1-16-16,-4-1 17 0,5 0-6 0,-1-4-12 16,2-3 18-16,5 0-2 0,0-5-13 0,4-12 20 15,2 11-10-15,2-11 4 0,2 0-1 16,4 0-18-16,-1 0 6 0,0 0 8 0,1 0-1 0,0 0 10 16,3 0-18-16,0 0-1 0,2 0 8 15,1 0 15-15,0 0-12 0,0 0-17 0,5 0 14 16,0 0-20-16,2 0 32 0,3 0-2 0,4 0-19 15,2 0 19-15,0 0-6 0,6 0-3 0,2 0-1 16,-1 0 2-16,8 0-8 0,-1 0 19 0,1 0-5 16,5 0-16-16,-1 0-2 0,-1 0-8 0,2 0 8 15,0 0-1-15,0 0 21 0,0 0-10 0,0 0-10 16,0 0 23-16,0 0-27 0,0 0 6 0,0 0 18 16,0 0-22-16,0 0 5 0,0 0 13 0,-4 0-18 15,1 0 15-15,0 0-5 0,3 0-2 16,-2 0 10-16,-3 0-3 0,5 0 8 0,-3 0-8 0,0 0-1 15,0 0-1-15,-1 0-8 0,0 0-5 0,0-7 5 16,-1 7-9-16,0 0 4 0,-1 0 18 0,-2 0-8 16,0 0-1-16,-1 0-4 0,-1-8-4 15,1 8 1-15,-3 0 14 0,0 0 3 0,0 0 5 16,-2 0-17-16,-2 0 10 0,2 0-8 0,-1 0-16 16,0 0 31-16,-3 0-15 0,-1 0 6 0,2 0 1 15,-2 0-3-15,-1 10-9 0,0-10 10 0,-2 0 5 16,2 11-27-16,-3-11 28 0,0 0-18 0,2 0 0 15,-4 0 31-15,-1 9-25 0,4-9 3 16,-3 0 9-16,0 0-10 0,2 0 4 0,-2 0 0 16,1 0-8-16,-2 0-1 0,4 0 11 0,-4 0-8 0,2 0 16 15,-2 0-7-15,3 0-10 0,-2 0 5 16,-1 0-9-16,2 0 4 0,1 0 2 0,0 0 8 16,0 0-5-16,0-9 9 0,4 1-5 0,-1 8-4 15,0-12-7-15,1 3 8 0,6 9 2 0,-3-11 2 16,3 3 6-16,2 8-20 0,0-10-8 0,0 10 10 15,2-8 10-15,1 8 1 0,2 0 14 0,0 0-24 16,2 0-13-16,2 0 18 0,-2 0-12 0,3 0 23 16,1 0-13-16,0 0-6 0,0 0-13 0,0 0-32 15,0 0-8-15,5 0-36 0,-3 0-22 0,5 0-15 16,-4 0-27-16,5 0-41 0,-2 0-7 0,3 0-39 16,2 11-71-16,0-11 44 0</inkml:trace>
  <inkml:trace contextRef="#ctx0" brushRef="#br0" timeOffset="44577.03">16448 6580 691 0,'-9'0'20'0,"3"0"26"0,-4 0 2 16,3 10 7-16,-2-10-25 0,-2 0-14 0,1 14-6 16,0-14-4-16,0 11 15 0,-2-11 15 15,-1 13 0-15,3-13 10 0,-2 15-1 0,-2-4-2 16,2-11-6-16,-2 14 8 0,-2-2-21 0,2-12-44 15,2 15 31-15,-4-1-28 0,2-3-4 0,0-11 35 16,-2 15-21-16,3 0 29 0,-2-15 22 0,1 17-41 16,0-3 13-16,1 0-3 0,-2-1-2 0,4-1 27 15,-2 0-16-15,1 1-20 0,2-4-7 0,0 4 6 16,0-5-7-16,4 3 19 0,0-11-3 16,1 12-2-16,-1-12-3 0,1 11-23 0,3-11-4 15,0 0-15-15,2 10 29 0,0-10 14 0,0 0 8 16,0 11-13-16,0-11 7 0,4 12-32 0,-2-1 30 15,7-11 6-15,-5 11 1 0,2-1 6 0,-1-10-24 16,1 11 19-16,3-11-34 0,-2 9 1 0,3-9 26 16,-1 11-4-16,1-11 6 0,-1 0 19 0,3 11-33 15,-1-11-28-15,0 0 5 0,3 9-24 0,-2-9 32 16,2 0 9-16,2 0 45 0,2 0-20 0,0 0-39 16,4 0 35-16,-2 0-24 0,6 0 7 0,-1 0 8 15,1 0 7-15,-1 0-33 0,3 0 42 0,2 0-5 16,-4 0-14-16,0 0 4 0,0-9-18 0,0 9 28 15,-2-11 6-15,-3 11-9 0,-4 0 17 16,3-11-16-16,-4 11-41 0,0 0 45 0,-2 0-14 0,-4-9-11 16,0 9 38-16,0 0-17 0,-4 0-10 0,-1 0-39 15,-4 0-61-15,-1 0-83 0,0 0-56 16,0 0-50-16</inkml:trace>
  <inkml:trace contextRef="#ctx0" brushRef="#br0" timeOffset="62022.03">16789 13687 552 0,'0'0'11'0,"-4"0"-27"0,4 0-1 16,0 0 22-16,0 0-30 0,0 0 76 0,0 0-9 15,0 0-8-15,0 0 31 0,0 0-20 0,0 0 5 16,0 0-10-16,0 0-8 0,0 0-29 0,0 0 18 16,0 0-4-16,0 0 15 0,0 0-7 0,4 0 10 15,-4 0 8-15,3 0-32 0,0 9 11 0,0-2-47 16,0 2 19-16,4 0 16 0,-4 5-7 0,4-2 51 16,0 3-41-16,-1 2-2 0,0 0 20 15,1-2-32-15,-1 4 13 0,-2-3-14 0,2-1 3 16,-2-1 4-16,-1-2-7 0,2-3 3 0,-1 0-17 15,-3-1 9-15,2-8 42 0,0 0-29 0,0 0-4 16,1 0 6-16,-1 0-37 0,4 0 29 0,-1-8 2 16,0-2 1-16,1-4 7 0,3-1-10 0,0-5 10 15,3-2-1-15,-1-5-23 0,-1-3 32 0,5-2-7 16,-1-2-2-16,0-1 7 0,4-5-1 0,1 1-27 16,-1 4-18-16,1-2 25 0,3-1-3 0,0 3 16 15,3-2 1-15,0 3-4 0,3 0-4 0,-1 1-1 16,0 0-4-16,6 4-83 0,-3 1-71 0,-1 1-37 15,3 6-90-15,-1-1 61 0</inkml:trace>
  <inkml:trace contextRef="#ctx0" brushRef="#br0" timeOffset="65676.07">17843 15475 603 0,'0'0'-6'0,"-5"-9"11"0,1 9-4 0,3 0-14 16,1 0 31-16,0 0-23 0,-5 0 16 0,5 0 13 15,0 0-63-15,0 0 36 0,0 0-1 16,0 0-6-16,0 0 48 0,0 0-56 0,0 0-6 15,0 0 36-15,0 0-10 0,0 0 51 0,0 0-2 16,0 0 0-16,0 0-11 0,0 0-5 0,0 0 10 16,0 0-36-16,0 0 26 0,0 0-11 0,0 0-38 15,0 0-13-15,0 0 37 0,0 0-22 0,0 0 22 16,5 9 18-16,-4 5-40 0,3-3-17 0,1 3 42 16,-2 2-11-16,-1 3-4 0,3-3 38 0,-2 5-45 15,1-2 13-15,-2-4-6 0,2 5 1 0,0-1-9 16,-2-3 16-16,2-1 5 0,0 0-35 15,-2-4 40-15,2 3-37 0,-2-4-8 0,2-10 39 16,-1 14-45-16,-2-14 31 0,3 12 11 0,-2-12 1 16,2 0 27-16,-2 0-23 0,0 0-22 0,3 0 5 15,-2 0 19-15,1 0-40 0,0 0 52 0,2 0-26 16,3 0 11-16,-2 0 47 0,5-15-14 0,0 0-4 16,3-2-30-16,2-3-3 0,-1-6-19 0,4-3 39 15,2-4-25-15,2-4 5 0,2-1 8 0,2-2-17 16,0-4-4-16,4 0 36 0,0-3-25 0,4 1 14 15,0-3-1-15,4 3-15 0,2-4-17 0,4 6-13 16,0-2 23-16,2 3-102 0,2 2 4 0,5 3-85 16,-3 1-93-16</inkml:trace>
  <inkml:trace contextRef="#ctx0" brushRef="#br0" timeOffset="69008.87">2735 17975 898 0,'-3'0'-8'0,"0"0"7"0,-1 0 17 15,1 0 12-15,2 0 22 0,-1 0 20 0,-1 0-12 16,3 0-4-16,-1 0-21 0,1 0-24 0,-2 0 0 16,2 0-5-16,0 0 18 0,0 0-26 0,0 0-8 15,0 0 29-15,0 0-9 0,0 0 19 0,0 0-13 16,3 0-13-16,-3 0-26 0,3 0 39 0,-3 0-10 15,2 0-2-15,-1 0-17 0,-1 0-6 0,3 0 25 16,-3 0-15-16,1 0 7 0,2 0-12 0,-1 0 6 16,-1 0 10-16,2 0 41 0,1 0-56 15,2 9 12-15,0-9 1 0,1 0-9 0,3 11 46 16,0-11-40-16,0 13-10 0,6-13-8 0,-3 7 27 16,3-7 15-16,1 10-9 0,2-10 8 0,1 0-32 15,2 12 11-15,-1-12-4 0,4 8 18 0,-1-8-10 16,2 0 19-16,2 12 7 0,-1-12-56 0,2 0 32 15,1 11-28-15,0-11-1 0,-2 0 51 0,4 10-29 16,-2-10 15-16,2 0 1 0,-1 0-32 0,2 11 13 16,-1-11 13-16,0 0-11 0,2 0 0 0,0 0 10 15,0 0-29-15,-2 0 28 0,2 0 21 0,2 0-33 16,-2 0 23-16,-1 0-9 0,0 0-10 16,3-11 42-16,-2-2-31 0,0 13-6 0,0-12 26 15,2 2-32-15,0 0 21 0,0 10-27 0,-1-14-22 16,2 3 33-16,-1 2-10 0,2 0 21 0,2 9 14 15,-1-15-25-15,0 5 3 0,0 0-13 16,0 10-17-16,4-15 16 0,-4 7 14 0,4 8 8 0,-1-12 8 16,1 12 3-16,-1-10-8 0,1 10-44 0,-4-11 24 15,2 11-33-15,-1-10-7 0,0 10 57 16,-4-10-19-16,3 10 26 0,-3-11 29 0,3 11-1 16,-3-9-19-16,0 9-41 0,0-10-21 0,0 10 15 15,2 0-5-15,-2-9 6 0,1 9 21 0,2 0-30 16,-3-10 22-16,0 10 30 0,2 0-24 0,-2-10 5 15,1 10 1-15,-1 0-18 0,0-10 0 0,3 10 20 16,-3 0-4-16,0-9-2 0,0 9 8 0,-1 0-8 16,-2-9-13-16,3 9 18 0,-2 0-11 0,0-12-11 15,2 12 19-15,-2 0-3 0,2-7-12 0,0 7 1 16,0-10 18-16,-1 10 35 0,1 0-36 0,0-9 3 16,1 9-16-16,4 0-33 0,-4 0 53 0,1-11-18 15,1 11 8-15,-2 0 3 0,2 0-13 16,0-11 25-16,0 11-30 0,-3-10-14 0,1 10 40 15,1-12-38-15,2 1 44 0,-1 11-11 0,0-12-37 16,0 1 51-16,-1 0-28 0,-1 11 14 0,-1-12 15 16,3 0-28-16,-3 12 14 0,2-11-21 0,-2 0 19 15,-2 11-22-15,4-12 8 0,-2 12 29 0,2-12-43 16,-2 12 25-16,-1 0-13 0,1-9-8 0,-1 9 38 16,1 0-11-16,-2 0-13 0,2 0 13 0,-4-11-46 15,1 11 39-15,0 0 14 0,1 0-45 0,-3 0 30 16,2 0-31-16,-1 0-1 0,0 0 31 0,-2 0 8 15,2 0 4-15,-2 0-3 0,0 0 5 0,0 0-16 16,-2 0-1-16,1 0-4 0,-2 0-3 0,2 0 26 16,-2 0-22-16,1 0 5 0,-2 0-16 15,2 0-4-15,-2 0 39 0,0 0-13 0,0 11 3 0,-1-11-19 16,1 0-15-16,0 0 15 0,0 9 5 16,1-9 11-16,-1 0 11 0,4 0-43 0,-1 12 36 15,0-12-12-15,1 0-11 0,0 0 39 0,1 0-39 16,0 0 18-16,1 0-22 0,-2 12 15 0,2-12-4 15,3 0-21-15,-4 0 45 0,1 0-7 0,1 0-10 16,-4 0 22-16,1 0-45 0,1 0 8 0,-1 0-5 16,-3 0 2-16,2 0 32 0,1 0-16 0,-4 0 37 15,0 0-20-15,0 0-36 0,0 0 18 16,-3 0-11-16,2 0 1 0,-1 0 26 0,-1 0-6 0,2 0-29 16,-4 0 26-16,4 0-5 0,-5 0-10 0,4 0 8 15,-5 0-11-15,0 0 14 0,1 0-7 16,-4 0 9-16,1 0-12 0,-2 0 21 0,-1 0 3 15,-2 0-7-15,-2 0 24 0,-2 0-34 0,-2 0-36 16,0 0 35-16,-2 0-25 0,0 0 35 0,-4 0 83 16,0 0 26-16,0 0 8 0,0 0-2 0,0 0-15 15,0 0-35-15,0 0 18 0,-4 0-39 0,0 0-27 16,2 0 8-16,0 0-36 0,0 0 23 0,-2 0-9 16,0 0-19-16,-1 0 17 0,2 0-5 0,-3 0 5 15,2 0-1-15,0 0-6 0,-2 0-73 0,0 0-74 16,2 0-109-16,-2 0-154 0,0 0-75 0</inkml:trace>
  <inkml:trace contextRef="#ctx0" brushRef="#br0" timeOffset="74463.67">1477 20983 534 0,'-3'0'-3'16,"3"0"-12"-16,0 0-8 0,0 0 35 16,0 0-16-16,0 0 50 0,0 0 24 0,0 0-28 15,0 0 38-15,0 0-11 0,0 0-16 0,0 0 20 16,0 0-63-16,0 0 6 0,0 0-16 0,0 0-19 16,3 0 23-16,-2 0-11 0,-1 0 23 0,2 0-1 15,-2 0-7-15,2 0-7 0,0 0 9 0,2 0-13 16,-2 0 30-16,4 0-32 0,-2 0-38 0,6 0 25 15,-2 0-1-15,4 0 13 0,0 6 31 16,5-6-16-16,-1 0 11 0,1 0 5 0,3 0 1 0,-1 0 22 16,4 0-16-16,1 0 9 0,0 0 11 0,4 0-57 15,0 0 16-15,2 0 7 0,2 0-21 16,1 0 21-16,3 0-11 0,0 0-21 0,3 0 19 16,5 0 38-16,0 0 3 0,2 0 6 0,3 0-11 15,0 0-38-15,3 0 5 0,1 0 3 0,2-6-10 16,1 0 4-16,0-2 4 0,2 2-14 0,1 1 2 15,0-5 6-15,3 5-1 0,-3-4 6 0,3 3 12 16,3-3 0-16,1 4-12 0,3-3-1 0,-1 1-14 16,4-1-4-16,0-1 20 0,0 0 15 0,0 4-8 15,-2-5 8-15,2 1-5 0,0 4-16 0,-3-3 10 16,-1 1 3-16,-2 1-10 0,-1-3 7 16,1 4-9-16,2-1-12 0,-2 1 13 0,0-1-19 0,1 2 13 15,-1-1 16-15,-4 5-28 0,0-5 10 0,-3 5 12 16,-3-7-11-16,-1 7 14 0,-3-8 4 15,-3 8-6-15,-4 0-14 0,-4-4-5 0,-2 4 13 16,-3 0-4-16,-4 0 0 0,-2 0 16 0,-7-6-3 16,0 6-18-16,-4 0 40 0,-4 0-18 0,-4 0-11 15,-1 0 19-15,-3 0-26 0,-1 0 7 0,-4 0-63 16,-2 0-76-16,0 0-93 0,0 0-91 0,-5 0-65 16</inkml:trace>
  <inkml:trace contextRef="#ctx0" brushRef="#br0" timeOffset="75588.94">5792 20768 907 0,'0'0'7'0,"0"0"-4"16,0 0-17-16,0 0-22 0,0 0 15 0,0 0 12 16,0 0 7-16,2 0 40 0,3 0-43 0,-2 0-17 15,5 0 25-15,0 6-7 0,0-6 20 0,2 9-7 16,2-3 4-16,2 3-39 0,-2-4 32 0,4 4-1 15,2-3-7-15,-2-6 25 0,6 11 3 0,-2-2-7 16,2-3 12-16,1-6 25 0,0 12-44 0,3-4 31 16,4-8-17-16,0 9-51 0,0 0 44 15,5-9-8-15,-2 8-21 0,3-8 9 0,0 9-13 16,2-9 0-16,2 0 19 0,-1 7 13 0,0-7-25 16,4 0 16-16,-4 0 29 0,3 0-3 0,1 0-11 15,-4 0-17-15,1 0-18 0,2 0 14 0,-3 0 25 16,0 0-14-16,1 0-13 0,1 0-8 0,-1 0 13 15,-1-9 6-15,0 9-22 0,3-7 14 0,0 7-14 16,-2-8 12-16,3 8 17 0,0 0-12 0,-1-7-19 16,3 7 16-16,-2 0-12 0,-1 0-5 0,0 0 22 15,-2 0-12-15,2 0 13 0,2 0 1 0,-2 0-20 16,-2 0 3-16,1 0 6 0,-2 9-10 16,1-9 20-16,-4 9-4 0,2-9-5 0,2 11 3 0,0-11-6 15,-2 9 5-15,2-9-4 0,0 10 6 16,1-3-6-16,-2-7-4 0,4 9-9 0,-4-9 19 0,3 0-9 15,-2 9 7-15,2-9 7 0,-2 12-12 16,2-12 11-16,-3 9-8 0,-2-9 5 0,1 0-12 16,-2 0 0-16,0 8 1 0,0-8 9 0,-3 0 19 15,0 0-3-15,-4 10-1 0,0-10-20 0,-3 0-12 16,1 7 14-16,-5-7-26 0,0 0 3 0,-2 0 19 16,0 10-9-16,-3-10 21 0,-1 0 9 0,-1 9-23 15,-1-9 4-15,-3 0 12 0,2 9 4 0,-4-9-8 16,1 0-16-16,0 0-2 0,-1 0 3 0,-2 0 16 15,0 0 11-15,1 0-17 0,-3 0 8 16,4 0-1-16,-3 0 6 0,0 0 1 0,-1 0-7 16,2 0-13-16,-1 0 2 0,-2 0-2 0,-1 0 3 15,0 0 18-15,0 0-10 0,0 0 18 0,-3 0-2 16,0 0-49-16,0 0-104 0,0 0-123 0,0 0-110 16</inkml:trace>
  <inkml:trace contextRef="#ctx0" brushRef="#br0" timeOffset="77405.66">11905 20794 655 0,'0'0'12'16,"0"9"38"-16,-4-9 22 0,2 0 16 16,-2 6 23-16,4-6-29 0,-2 0-11 0,0 0-12 15,2 0-20-15,0 9-14 0,0-9 21 0,0 0 14 16,0 0-8-16,0 0 13 0,0 0-21 0,0 0-18 15,0 0-11-15,0 0-10 0,0 0-10 0,0 0 8 16,0 0-15-16,2 0 18 0,0 0-14 0,1 0-1 16,-2 0 12-16,1 0-28 0,1 0 22 0,0 0 10 15,1 0-11-15,2 0 21 0,2 0-25 0,2 0-2 16,0 9 20-16,2-9-11 0,4 7 15 0,-2-7-13 16,2 8-10-16,4-8 2 0,0 0 11 0,2 7 7 15,0-7-15-15,6 0 13 0,-2 0-11 0,2 9-12 16,6-9 38-16,-2 0-27 0,4 0 1 0,3 0 7 15,3 6-10-15,1-6 18 0,3 0-1 16,2 0-11-16,2 0 0 0,2 0 8 0,3 0 10 16,-2 0-12-16,4 0-17 0,0 0 0 0,-1-9-3 15,2 1 24-15,-2-1 11 0,5 0-18 0,-1 0 15 16,-1 1-11-16,6-1-2 0,-1 0 2 0,3 2-17 16,2-1 11-16,-1 1 1 0,4-2-2 0,-2 3-6 15,2-3 0-15,-2 0 12 0,2 3 11 0,0-3-3 16,-1 3-8-16,2-1-21 0,1 7-4 0,2-7 15 15,2 7 4-15,0-6-2 0,3 6 19 0,-2 0-19 16,2 0 7-16,-2 0 8 0,0 0-18 16,-4 0-8-16,2 0 17 0,-4 0-4 0,-1 0-3 15,4 0 5-15,-1 10-3 0,-3 0-3 0,3-4 10 0,3 4 12 16,-1-1-26-16,-1-2 28 0,0 0-35 16,-2-1 10-16,1 3-8 0,-3-2-3 0,0-1 20 15,-3 1-15-15,2-1 27 0,-4 1-14 0,1 0 5 16,0 1-1-16,2-1-12 0,-2 2 14 0,0-1-5 15,-2-3-9-15,1 4 9 0,-4 2-9 0,-1-5 4 16,0 3 9-16,-2-2-14 0,-3 1-18 0,-1 0 14 16,-3-1 18-16,2-2-3 0,-3 4 29 0,-2-9-29 15,-1 9-11-15,3-9 11 0,-6 9-7 16,1-9-4-16,-3 8 21 0,-1-8-8 0,-2 9-10 16,-3-9 17-16,-2 9-22 0,-4-9 1 0,-2 6-3 15,1-6 18-15,-10 9-2 0,1-9 2 0,-3 0 6 16,-2 7-4-16,-5-7-2 0,0 0-18 0,-4 0-74 15,0 0-72-15,-3 0-67 0,-4 10-37 0,1-10-11 16,0 0-27-16</inkml:trace>
  <inkml:trace contextRef="#ctx0" brushRef="#br0" timeOffset="77535.86">17896 20713 1525 0,'-10'0'-38'0,"-2"9"-99"16,0-9-59-16,3 6-76 0,2 2-72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04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dirty="0"/>
              <a:t>SP3 P2DK = Surat </a:t>
            </a:r>
            <a:r>
              <a:rPr lang="en-ID" b="0" dirty="0" err="1"/>
              <a:t>Pemberitahuan</a:t>
            </a:r>
            <a:r>
              <a:rPr lang="en-ID" b="0" dirty="0"/>
              <a:t> </a:t>
            </a:r>
            <a:r>
              <a:rPr lang="en-ID" b="0" dirty="0" err="1"/>
              <a:t>Perkembangan</a:t>
            </a:r>
            <a:r>
              <a:rPr lang="en-ID" b="0" dirty="0"/>
              <a:t> </a:t>
            </a:r>
            <a:r>
              <a:rPr lang="en-ID" b="0" dirty="0" err="1"/>
              <a:t>Pelaksanaan</a:t>
            </a:r>
            <a:r>
              <a:rPr lang="en-ID" b="0" dirty="0"/>
              <a:t> </a:t>
            </a:r>
            <a:r>
              <a:rPr lang="en-ID" b="0" dirty="0" err="1"/>
              <a:t>Permintaan</a:t>
            </a:r>
            <a:r>
              <a:rPr lang="en-ID" b="0" dirty="0"/>
              <a:t> </a:t>
            </a:r>
            <a:r>
              <a:rPr lang="en-ID" b="0" dirty="0" err="1"/>
              <a:t>Penjelasan</a:t>
            </a:r>
            <a:r>
              <a:rPr lang="en-ID" b="0" dirty="0"/>
              <a:t> </a:t>
            </a:r>
            <a:r>
              <a:rPr lang="en-ID" b="0" dirty="0" err="1"/>
              <a:t>atas</a:t>
            </a:r>
            <a:r>
              <a:rPr lang="en-ID" b="0" dirty="0"/>
              <a:t> data dan/</a:t>
            </a:r>
            <a:r>
              <a:rPr lang="en-ID" b="0" dirty="0" err="1"/>
              <a:t>atau</a:t>
            </a:r>
            <a:r>
              <a:rPr lang="en-ID" b="0" dirty="0"/>
              <a:t> </a:t>
            </a:r>
            <a:r>
              <a:rPr lang="en-ID" b="0" dirty="0" err="1"/>
              <a:t>keterangan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63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r>
              <a:rPr lang="en-ID" dirty="0"/>
              <a:t>SP2DK = 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Surat </a:t>
            </a:r>
            <a:r>
              <a:rPr lang="en-US" sz="1200" b="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Pemintaan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Penjelasan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atas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Data dan/</a:t>
            </a:r>
            <a:r>
              <a:rPr lang="en-US" sz="1200" b="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atau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keterangan</a:t>
            </a:r>
            <a:r>
              <a:rPr lang="en-US" sz="1200" b="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ID" dirty="0"/>
              <a:t>LHP2DK = </a:t>
            </a:r>
            <a:r>
              <a:rPr lang="en-ID" dirty="0" err="1"/>
              <a:t>Laporan</a:t>
            </a:r>
            <a:r>
              <a:rPr lang="en-ID" dirty="0"/>
              <a:t> Hasil </a:t>
            </a:r>
            <a:r>
              <a:rPr lang="en-ID" dirty="0" err="1"/>
              <a:t>Permintaan</a:t>
            </a:r>
            <a:r>
              <a:rPr lang="en-ID" dirty="0"/>
              <a:t> </a:t>
            </a:r>
            <a:r>
              <a:rPr lang="en-ID" dirty="0" err="1"/>
              <a:t>Penjelasan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Data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Keterangan</a:t>
            </a:r>
            <a:endParaRPr lang="en-ID" dirty="0"/>
          </a:p>
          <a:p>
            <a:r>
              <a:rPr lang="en-ID" b="0" dirty="0"/>
              <a:t>SP3 P2DK = Surat </a:t>
            </a:r>
            <a:r>
              <a:rPr lang="en-ID" b="0" dirty="0" err="1"/>
              <a:t>Pemberitahuan</a:t>
            </a:r>
            <a:r>
              <a:rPr lang="en-ID" b="0" dirty="0"/>
              <a:t> </a:t>
            </a:r>
            <a:r>
              <a:rPr lang="en-ID" b="0" dirty="0" err="1"/>
              <a:t>Perkembangan</a:t>
            </a:r>
            <a:r>
              <a:rPr lang="en-ID" b="0" dirty="0"/>
              <a:t> </a:t>
            </a:r>
            <a:r>
              <a:rPr lang="en-ID" b="0" dirty="0" err="1"/>
              <a:t>Pelaksanaan</a:t>
            </a:r>
            <a:r>
              <a:rPr lang="en-ID" b="0" dirty="0"/>
              <a:t> </a:t>
            </a:r>
            <a:r>
              <a:rPr lang="en-ID" b="0" dirty="0" err="1"/>
              <a:t>Permintaan</a:t>
            </a:r>
            <a:r>
              <a:rPr lang="en-ID" b="0" dirty="0"/>
              <a:t> </a:t>
            </a:r>
            <a:r>
              <a:rPr lang="en-ID" b="0" dirty="0" err="1"/>
              <a:t>Penjelasan</a:t>
            </a:r>
            <a:r>
              <a:rPr lang="en-ID" b="0" dirty="0"/>
              <a:t> </a:t>
            </a:r>
            <a:r>
              <a:rPr lang="en-ID" b="0" dirty="0" err="1"/>
              <a:t>atas</a:t>
            </a:r>
            <a:r>
              <a:rPr lang="en-ID" b="0" dirty="0"/>
              <a:t> data dan/</a:t>
            </a:r>
            <a:r>
              <a:rPr lang="en-ID" b="0" dirty="0" err="1"/>
              <a:t>atau</a:t>
            </a:r>
            <a:r>
              <a:rPr lang="en-ID" b="0" dirty="0"/>
              <a:t> </a:t>
            </a:r>
            <a:r>
              <a:rPr lang="en-ID" b="0" dirty="0" err="1"/>
              <a:t>keterangan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7737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49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3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9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9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4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DD43B-7E92-04C4-7EE7-D6B1DCEA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D9F1B7-4CA7-01B1-E692-A9E55039B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52837-675A-9081-D4DE-A3343EAF7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85DCD-CFE9-5C2B-F84B-274A59CF8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7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1828800"/>
            <a:ext cx="8772526" cy="493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5"/>
            <a:ext cx="6584950" cy="57610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2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/>
              <a:t>AR = Account Representative</a:t>
            </a:r>
          </a:p>
          <a:p>
            <a:r>
              <a:rPr lang="en-ID" dirty="0"/>
              <a:t>LHP2DK = </a:t>
            </a:r>
            <a:r>
              <a:rPr lang="en-ID" dirty="0" err="1"/>
              <a:t>Laporan</a:t>
            </a:r>
            <a:r>
              <a:rPr lang="en-ID" dirty="0"/>
              <a:t> Hasil </a:t>
            </a:r>
            <a:r>
              <a:rPr lang="en-ID" dirty="0" err="1"/>
              <a:t>Permintaan</a:t>
            </a:r>
            <a:r>
              <a:rPr lang="en-ID" dirty="0"/>
              <a:t> </a:t>
            </a:r>
            <a:r>
              <a:rPr lang="en-ID" dirty="0" err="1"/>
              <a:t>Penjelasan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Data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Keterangan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customXml" Target="../ink/ink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customXml" Target="../ink/ink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customXml" Target="../ink/ink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customXml" Target="../ink/ink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customXml" Target="../ink/ink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51519-E75C-376F-C9FF-DD39967586FE}"/>
              </a:ext>
            </a:extLst>
          </p:cNvPr>
          <p:cNvSpPr txBox="1"/>
          <p:nvPr/>
        </p:nvSpPr>
        <p:spPr>
          <a:xfrm>
            <a:off x="301084" y="1941220"/>
            <a:ext cx="7159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"MENGHADAPI SP2DK (SURAT PERMINTAAN PENJELASAN ATAS DATA DAN/ATAU KETERANGAN"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5764B-96FE-97AE-82E8-64D75D772395}"/>
              </a:ext>
            </a:extLst>
          </p:cNvPr>
          <p:cNvSpPr/>
          <p:nvPr/>
        </p:nvSpPr>
        <p:spPr>
          <a:xfrm>
            <a:off x="301084" y="792425"/>
            <a:ext cx="8240750" cy="947853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5000" b="1" dirty="0">
                <a:latin typeface="Verdana" panose="020B0604030504040204" pitchFamily="34" charset="0"/>
                <a:ea typeface="Verdana" panose="020B0604030504040204" pitchFamily="34" charset="0"/>
              </a:rPr>
              <a:t>MATERI WEBMINAR</a:t>
            </a:r>
            <a:endParaRPr lang="en-US" sz="5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8A7DAC-0A2D-19AE-D78F-ECAAED21716E}"/>
              </a:ext>
            </a:extLst>
          </p:cNvPr>
          <p:cNvSpPr/>
          <p:nvPr/>
        </p:nvSpPr>
        <p:spPr>
          <a:xfrm>
            <a:off x="301084" y="4391872"/>
            <a:ext cx="6872868" cy="33252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Pemberi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Materi : Stephen </a:t>
            </a: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Tiodo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Banardiyo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, SE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59E7F8-0772-CEEB-6D55-F2534073D0C6}"/>
              </a:ext>
            </a:extLst>
          </p:cNvPr>
          <p:cNvSpPr/>
          <p:nvPr/>
        </p:nvSpPr>
        <p:spPr>
          <a:xfrm>
            <a:off x="301084" y="6156980"/>
            <a:ext cx="8240750" cy="48437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WEBMINAR SUPPORT BY :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6C0DB-1611-8077-2975-2D28A8F16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88" y="6901195"/>
            <a:ext cx="1246587" cy="1020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BCAB7-9CF3-3F24-DC9D-9B2983FE4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20" y="6901195"/>
            <a:ext cx="3108866" cy="1020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D2E5E-613A-C3DC-28AB-1FF4D5918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37" y="6901195"/>
            <a:ext cx="2356337" cy="1020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6747E5-3DA3-8E91-AE40-563D70B8C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403" y="0"/>
            <a:ext cx="537999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42E08-03A7-BA64-4C51-A76F5D91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0"/>
            <a:ext cx="5486401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7B7781-AA76-623E-D9D2-2067408D01D2}"/>
              </a:ext>
            </a:extLst>
          </p:cNvPr>
          <p:cNvSpPr/>
          <p:nvPr/>
        </p:nvSpPr>
        <p:spPr>
          <a:xfrm>
            <a:off x="175846" y="152400"/>
            <a:ext cx="8815754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en-ID" sz="40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Tahap</a:t>
            </a:r>
            <a:r>
              <a:rPr lang="en-ID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40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Rekomendasi</a:t>
            </a:r>
            <a:endParaRPr 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207BCA-BD0F-F552-A448-7013AEDEC177}"/>
              </a:ext>
            </a:extLst>
          </p:cNvPr>
          <p:cNvSpPr/>
          <p:nvPr/>
        </p:nvSpPr>
        <p:spPr>
          <a:xfrm>
            <a:off x="175845" y="1276350"/>
            <a:ext cx="8815755" cy="680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ID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SPT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Sesuai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Potensi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Nihil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KPP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menentukan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Keputusan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Tindakan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berdasarkan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simpulan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diperoleh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dan/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keterangan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bahwa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SPT Wajib Pajak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telah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sesuai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ketentuan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berlaku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diterbitkan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SP3 P2DK</a:t>
            </a:r>
          </a:p>
          <a:p>
            <a:pPr lvl="1"/>
            <a:endParaRPr lang="en-ID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SPT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sesuai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terdapat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Potensi</a:t>
            </a:r>
            <a:r>
              <a:rPr lang="en-ID" sz="3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Pajak </a:t>
            </a:r>
            <a:r>
              <a:rPr lang="en-ID" sz="3000" b="1" u="sng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Terutang</a:t>
            </a:r>
            <a:endParaRPr lang="en-ID" sz="3000" b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Wajib Pajak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bersedia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menyampaikan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SPT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Pembetulan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atas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kemauan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sendiri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paling lama 14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dan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jika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telah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dilakukan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Pembayaran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Pelaporan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SPT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Pembetulan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terbitkan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SP3 P2DK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Wajib Pajak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bersedia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menyampaikan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Pembetulan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atas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kemauan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sendiri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maka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KPP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membuat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Analisa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resiko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usulan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pemerikasaan</a:t>
            </a:r>
            <a:r>
              <a:rPr lang="en-ID" sz="2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5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khusus</a:t>
            </a:r>
            <a:endParaRPr lang="en-ID" sz="2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ID" sz="3000" b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507F89DA-0F72-5641-420E-37463CDA58CC}"/>
                  </a:ext>
                </a:extLst>
              </p14:cNvPr>
              <p14:cNvContentPartPr/>
              <p14:nvPr/>
            </p14:nvContentPartPr>
            <p14:xfrm>
              <a:off x="1059480" y="2327400"/>
              <a:ext cx="11224080" cy="536976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507F89DA-0F72-5641-420E-37463CDA58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0120" y="2318040"/>
                <a:ext cx="11242800" cy="538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539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FEABE703-D6D4-35A0-847B-ACB28AB01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551" y="0"/>
            <a:ext cx="5657850" cy="822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D2867F-E8DF-D301-9395-D60604315AD4}"/>
              </a:ext>
            </a:extLst>
          </p:cNvPr>
          <p:cNvSpPr/>
          <p:nvPr/>
        </p:nvSpPr>
        <p:spPr>
          <a:xfrm>
            <a:off x="0" y="1488830"/>
            <a:ext cx="8972549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5. </a:t>
            </a:r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Tahap</a:t>
            </a:r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Administrasi</a:t>
            </a:r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Kegiatan</a:t>
            </a:r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Permintaan</a:t>
            </a:r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Penjelasan</a:t>
            </a:r>
            <a:endParaRPr lang="en-US" sz="4000" b="1" u="sng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B80F3-0876-61A5-AB59-D696CB51286D}"/>
              </a:ext>
            </a:extLst>
          </p:cNvPr>
          <p:cNvSpPr/>
          <p:nvPr/>
        </p:nvSpPr>
        <p:spPr>
          <a:xfrm>
            <a:off x="0" y="4632080"/>
            <a:ext cx="8972549" cy="2108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KPP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membuat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dokumentasi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yang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mencakup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SP2DK, LHP2DK, BA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Pelaksaan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Permintaan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Penjelasan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, BA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Penolakan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Permintaan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Penjelasan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, dan/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atau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BA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tidak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dipenuhinya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Permintaan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Penjelasan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, SP3 P2DK, Analisa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Resiko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Usulan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Perikasaan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8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Khusus</a:t>
            </a:r>
            <a:r>
              <a:rPr lang="en-ID" sz="28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066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86FE18C-189E-C7D5-AA67-D2A2F010C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6F97B3-3A2C-2234-9E10-998612EE542A}"/>
              </a:ext>
            </a:extLst>
          </p:cNvPr>
          <p:cNvSpPr/>
          <p:nvPr/>
        </p:nvSpPr>
        <p:spPr>
          <a:xfrm>
            <a:off x="361950" y="2305050"/>
            <a:ext cx="8324850" cy="2857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4000" b="1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BAGAIMANA MERESPON SP2DK ????</a:t>
            </a:r>
            <a:endParaRPr lang="en-US" sz="4000" b="1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5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2656FE2-7CC5-706D-8460-1C52F329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23A0EE-F883-AB05-9BE4-DC1CD7D89DB9}"/>
              </a:ext>
            </a:extLst>
          </p:cNvPr>
          <p:cNvSpPr/>
          <p:nvPr/>
        </p:nvSpPr>
        <p:spPr>
          <a:xfrm>
            <a:off x="0" y="0"/>
            <a:ext cx="91440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u="sng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Merespon</a:t>
            </a:r>
            <a:r>
              <a:rPr lang="en-ID" sz="4000" b="1" u="sng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SP2DK</a:t>
            </a:r>
          </a:p>
          <a:p>
            <a:r>
              <a:rPr lang="en-ID" sz="3000" b="1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Sesuai</a:t>
            </a:r>
            <a:r>
              <a:rPr lang="en-ID" sz="3000" b="1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3000" b="1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dengan</a:t>
            </a:r>
            <a:r>
              <a:rPr lang="en-ID" sz="3000" b="1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SE-05/PJ/2022 :</a:t>
            </a:r>
          </a:p>
          <a:p>
            <a:endParaRPr lang="en-ID" sz="3000" b="1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Memberikan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Penjelasan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AR Paling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lambat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14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hari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dari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:</a:t>
            </a:r>
          </a:p>
          <a:p>
            <a:pPr marL="514350" indent="-514350">
              <a:buAutoNum type="arabicPeriod"/>
            </a:pP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Tanggal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SP2DK</a:t>
            </a:r>
          </a:p>
          <a:p>
            <a:pPr marL="514350" indent="-514350">
              <a:buAutoNum type="arabicPeriod"/>
            </a:pP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Tanggal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Kirim SP2DK</a:t>
            </a:r>
          </a:p>
          <a:p>
            <a:pPr marL="514350" indent="-514350">
              <a:buAutoNum type="arabicPeriod"/>
            </a:pP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Tanggal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Penyerahan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SP2DK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secara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Langsung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WP</a:t>
            </a:r>
          </a:p>
          <a:p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Pelajari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point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pertanyaan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dalam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SP2DK,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pastikan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sudah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memperoleh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bayangan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atas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hal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yang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diperbandingkan</a:t>
            </a:r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Cek Riwayat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kewajiban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perpajakan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yang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telah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di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penuhi</a:t>
            </a:r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Cek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Laporan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Keuangan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yang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berkaitan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dengan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pertanyaan</a:t>
            </a:r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Cek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kebijakan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Perusahaan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dalam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memberikan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kebijakan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atas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transaksi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yang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tanyakan</a:t>
            </a:r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endParaRPr lang="en-ID" sz="2200" dirty="0">
              <a:solidFill>
                <a:schemeClr val="tx1"/>
              </a:solidFill>
              <a:latin typeface="Patrick Hand" panose="00000500000000000000" pitchFamily="2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Cek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Dokumen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/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Supportnya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berkaitan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dengan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  <a:r>
              <a:rPr lang="en-ID" sz="2200" dirty="0" err="1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pertanyaan</a:t>
            </a:r>
            <a:r>
              <a:rPr lang="en-ID" sz="2200" dirty="0">
                <a:solidFill>
                  <a:schemeClr val="tx1"/>
                </a:solidFill>
                <a:latin typeface="Patrick Hand" panose="00000500000000000000" pitchFamily="2" charset="0"/>
                <a:ea typeface="Verdan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42CD0AFB-3EA6-A247-CD53-6CE0A7EBC464}"/>
                  </a:ext>
                </a:extLst>
              </p14:cNvPr>
              <p14:cNvContentPartPr/>
              <p14:nvPr/>
            </p14:nvContentPartPr>
            <p14:xfrm>
              <a:off x="501120" y="1886400"/>
              <a:ext cx="8675640" cy="56818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42CD0AFB-3EA6-A247-CD53-6CE0A7EBC4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760" y="1877040"/>
                <a:ext cx="8694360" cy="57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38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8B15-4209-4F78-EC27-983947F8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0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AA2B-8BDA-0578-1DD4-C7F6184DB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4478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216D0-CCDF-A296-BEDE-1BF3E0183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8215"/>
            <a:ext cx="14630400" cy="37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3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D259E-724E-558F-4BAF-EDB66C20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F66FD22-94CF-4FB8-0F23-9795EA9DD6BB}"/>
                  </a:ext>
                </a:extLst>
              </p14:cNvPr>
              <p14:cNvContentPartPr/>
              <p14:nvPr/>
            </p14:nvContentPartPr>
            <p14:xfrm>
              <a:off x="638640" y="613440"/>
              <a:ext cx="9422640" cy="73843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F66FD22-94CF-4FB8-0F23-9795EA9DD6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280" y="604080"/>
                <a:ext cx="9441360" cy="74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4879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9359" y="170840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Konsekuensi Jika Tidak Menanggapi SP2DK</a:t>
            </a:r>
            <a:endParaRPr lang="en-US" sz="4650" dirty="0">
              <a:latin typeface="Patrick Hand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219359" y="35370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95916" y="3568990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56475" y="3614948"/>
            <a:ext cx="28994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Denda Administrasi</a:t>
            </a:r>
            <a:endParaRPr lang="en-US" sz="2300" dirty="0">
              <a:latin typeface="Patrick Hand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56475" y="412310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Terkena sanksi denda sesuai ketentuan perpajakan.</a:t>
            </a:r>
            <a:endParaRPr lang="en-US" sz="1750" dirty="0">
              <a:latin typeface="Patrick Hand" panose="00000500000000000000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139372" y="35370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215930" y="3568990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76488" y="3614948"/>
            <a:ext cx="289941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Pemeriksaan Pajak Lebih Lanjut</a:t>
            </a:r>
            <a:endParaRPr lang="en-US" sz="2300" dirty="0">
              <a:latin typeface="Patrick Hand" panose="000005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6488" y="4495177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DJP dapat melakukan audit pajak secara mendalam.</a:t>
            </a:r>
            <a:endParaRPr lang="en-US" sz="1750" dirty="0">
              <a:latin typeface="Patrick Hand" panose="00000500000000000000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219359" y="567461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95916" y="5706519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56475" y="575247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anose="00000500000000000000" pitchFamily="2" charset="0"/>
                <a:ea typeface="PT Serif" pitchFamily="34" charset="-122"/>
                <a:cs typeface="PT Serif" pitchFamily="34" charset="-120"/>
              </a:rPr>
              <a:t>Potensi Sanksi Hukum</a:t>
            </a:r>
            <a:endParaRPr lang="en-US" sz="2300" dirty="0">
              <a:latin typeface="Patrick Hand" panose="000005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56475" y="6260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Kemungkinan dikenakan tindak pidana perpajakan.</a:t>
            </a:r>
            <a:endParaRPr lang="en-US" sz="1750" dirty="0">
              <a:latin typeface="Patrick Hand" panose="00000500000000000000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BC023E90-105D-0DCC-D68F-42B72DB1BC69}"/>
                  </a:ext>
                </a:extLst>
              </p14:cNvPr>
              <p14:cNvContentPartPr/>
              <p14:nvPr/>
            </p14:nvContentPartPr>
            <p14:xfrm>
              <a:off x="596520" y="2123640"/>
              <a:ext cx="7238880" cy="424296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BC023E90-105D-0DCC-D68F-42B72DB1BC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160" y="2114280"/>
                <a:ext cx="7257600" cy="4261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658" y="541377"/>
            <a:ext cx="7766685" cy="1844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5C4E3D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Mengelola Risiko dan Mencegah SP2DK di Masa Depan</a:t>
            </a:r>
            <a:endParaRPr lang="en-US" sz="3850" dirty="0">
              <a:latin typeface="Patrick Hand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88658" y="2681288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31213" y="2681288"/>
            <a:ext cx="2793802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Audit Internal Berkala</a:t>
            </a:r>
            <a:endParaRPr lang="en-US" sz="1900" dirty="0">
              <a:latin typeface="Patrick Hand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31213" y="3106698"/>
            <a:ext cx="7324130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Melakukan pengecekan laporan pajak secara rutin untuk menemukan potensi masalah lebih awal.</a:t>
            </a:r>
            <a:endParaRPr lang="en-US" sz="1500" dirty="0">
              <a:latin typeface="Patrick Hand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983694" y="3932992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426250" y="3932992"/>
            <a:ext cx="4882872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Peningkatan Sistem Administrasi Pajak</a:t>
            </a:r>
            <a:endParaRPr lang="en-US" sz="1900" dirty="0">
              <a:latin typeface="Patrick Hand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426250" y="4358402"/>
            <a:ext cx="7029093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Memanfaatkan teknologi untuk mengelola data dan dokumen agar akurat dan mudah diakses.</a:t>
            </a:r>
            <a:endParaRPr lang="en-US" sz="1500" dirty="0">
              <a:latin typeface="Patrick Hand" panose="00000500000000000000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78850" y="5184696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721406" y="5184696"/>
            <a:ext cx="3211235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Pendidikan dan Pelatihan</a:t>
            </a:r>
            <a:endParaRPr lang="en-US" sz="1900" dirty="0">
              <a:latin typeface="Patrick Hand" panose="000005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721406" y="5610106"/>
            <a:ext cx="6733937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Meningkatkan pemahaman staf tentang peraturan perpajakan terbaru dan prosedur yang benar.</a:t>
            </a:r>
            <a:endParaRPr lang="en-US" sz="1500" dirty="0">
              <a:latin typeface="Patrick Hand" panose="00000500000000000000" pitchFamily="2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574006" y="6436400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016562" y="6436400"/>
            <a:ext cx="3613785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Konsultasi dengan Ahli Pajak</a:t>
            </a:r>
            <a:endParaRPr lang="en-US" sz="1900" dirty="0">
              <a:latin typeface="Patrick Hand" panose="000005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016562" y="6861810"/>
            <a:ext cx="6438781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Libatkan konsultan pajak untuk memastikan kepatuhan dan mengidentifikasi risiko pajak.</a:t>
            </a:r>
            <a:endParaRPr lang="en-US" sz="1500" dirty="0">
              <a:latin typeface="Patrick Hand" panose="00000500000000000000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ECF2EA88-5E33-7CDB-0BA1-4273C37D06BB}"/>
                  </a:ext>
                </a:extLst>
              </p14:cNvPr>
              <p14:cNvContentPartPr/>
              <p14:nvPr/>
            </p14:nvContentPartPr>
            <p14:xfrm>
              <a:off x="986040" y="1823400"/>
              <a:ext cx="6294960" cy="513612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ECF2EA88-5E33-7CDB-0BA1-4273C37D06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6680" y="1814040"/>
                <a:ext cx="6313680" cy="5154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5988" y="1054143"/>
            <a:ext cx="7863840" cy="1143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5C4E3D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Kesimpulan dan Tips Sukses Menghadapi SP2DK</a:t>
            </a:r>
            <a:endParaRPr lang="en-US" sz="3600" dirty="0">
              <a:latin typeface="Patrick Hand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35988" y="2471701"/>
            <a:ext cx="411480" cy="41148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0348" y="2534566"/>
            <a:ext cx="32571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Siapkan Dokumen Lengkap</a:t>
            </a:r>
            <a:endParaRPr lang="en-US" sz="1800" dirty="0">
              <a:latin typeface="Patrick Hand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0348" y="2929973"/>
            <a:ext cx="7269480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Pastikan seluruh data dan dokumen pendukung siap sebelum menerima SP2DK.</a:t>
            </a:r>
            <a:endParaRPr lang="en-US" sz="1400" dirty="0">
              <a:latin typeface="Patrick Hand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35988" y="3588269"/>
            <a:ext cx="411480" cy="41148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0348" y="3651134"/>
            <a:ext cx="254686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Jangan Tunda Respon</a:t>
            </a:r>
            <a:endParaRPr lang="en-US" sz="1800" dirty="0">
              <a:latin typeface="Patrick Hand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30348" y="4046541"/>
            <a:ext cx="7269480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Menjawab dengan tepat waktu menghindarkan dari sanksi dan komplikasi lanjutan.</a:t>
            </a:r>
            <a:endParaRPr lang="en-US" sz="1400" dirty="0">
              <a:latin typeface="Patrick Hand" panose="00000500000000000000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35988" y="4704838"/>
            <a:ext cx="411480" cy="41148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0348" y="4767703"/>
            <a:ext cx="3721418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Gunakan Bahasa Jelas dan Fakta</a:t>
            </a:r>
            <a:endParaRPr lang="en-US" sz="1800" dirty="0">
              <a:latin typeface="Patrick Hand" panose="000005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30348" y="5163109"/>
            <a:ext cx="7269480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Penjelasan yang sistematis dan berbasis data lebih mudah diterima dan dipahami.</a:t>
            </a:r>
            <a:endParaRPr lang="en-US" sz="1400" dirty="0">
              <a:latin typeface="Patrick Hand" panose="00000500000000000000" pitchFamily="2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35988" y="5821406"/>
            <a:ext cx="411480" cy="41148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>
              <a:latin typeface="Patrick Hand" panose="00000500000000000000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0348" y="5884271"/>
            <a:ext cx="424350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Patrick Hand" panose="00000500000000000000" pitchFamily="2" charset="0"/>
                <a:ea typeface="Libre Baskerville" pitchFamily="34" charset="-122"/>
                <a:cs typeface="Libre Baskerville" pitchFamily="34" charset="-120"/>
              </a:rPr>
              <a:t>Jaga Hubungan Baik dengan Petugas</a:t>
            </a:r>
            <a:endParaRPr lang="en-US" sz="1800" dirty="0">
              <a:latin typeface="Patrick Hand" panose="000005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30348" y="6279677"/>
            <a:ext cx="7269480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Patrick Hand" panose="00000500000000000000" pitchFamily="2" charset="0"/>
                <a:ea typeface="DM Sans" pitchFamily="34" charset="-122"/>
                <a:cs typeface="DM Sans" pitchFamily="34" charset="-120"/>
              </a:rPr>
              <a:t>Komunikasi yang baik memperlancar proses dan meminimalkan kesalahan.</a:t>
            </a:r>
            <a:endParaRPr lang="en-US" sz="1400" dirty="0">
              <a:latin typeface="Patrick Hand" panose="00000500000000000000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2636F8A6-B708-0504-3B6F-22A82F4D7798}"/>
                  </a:ext>
                </a:extLst>
              </p14:cNvPr>
              <p14:cNvContentPartPr/>
              <p14:nvPr/>
            </p14:nvContentPartPr>
            <p14:xfrm>
              <a:off x="2647080" y="2248920"/>
              <a:ext cx="1338120" cy="387864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2636F8A6-B708-0504-3B6F-22A82F4D77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7720" y="2239560"/>
                <a:ext cx="1356840" cy="389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2232" y="754499"/>
            <a:ext cx="8547591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Arial" panose="020B0604020202020204" pitchFamily="34" charset="0"/>
              </a:rPr>
              <a:t>PENGERTIAN SP2DK ( 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Surat </a:t>
            </a:r>
            <a:r>
              <a:rPr lang="en-US" sz="4000" b="1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Pemintaan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Penjelasan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atas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Data dan/</a:t>
            </a:r>
            <a:r>
              <a:rPr lang="en-US" sz="4000" b="1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atau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keterangan</a:t>
            </a:r>
            <a:r>
              <a:rPr lang="en-US" sz="4000" b="1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)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362231" y="2371213"/>
            <a:ext cx="8547591" cy="5638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Font typeface="Wingdings" panose="05000000000000000000" pitchFamily="2" charset="2"/>
              <a:buChar char="Ø"/>
            </a:pPr>
            <a:r>
              <a:rPr lang="en-ID" sz="3000" b="1" u="sng" dirty="0" err="1">
                <a:solidFill>
                  <a:srgbClr val="383838"/>
                </a:solidFill>
                <a:latin typeface="Patrick Hand" pitchFamily="34" charset="0"/>
              </a:rPr>
              <a:t>Menurut</a:t>
            </a:r>
            <a:r>
              <a:rPr lang="en-ID" sz="3000" b="1" u="sng" dirty="0">
                <a:solidFill>
                  <a:srgbClr val="383838"/>
                </a:solidFill>
                <a:latin typeface="Patrick Hand" pitchFamily="34" charset="0"/>
              </a:rPr>
              <a:t> SE-05/PJ/2022 :</a:t>
            </a:r>
            <a:endParaRPr lang="en-US" sz="3000" b="1" u="sng" dirty="0">
              <a:solidFill>
                <a:srgbClr val="383838"/>
              </a:solidFill>
              <a:latin typeface="Patrick Hand" pitchFamily="34" charset="0"/>
            </a:endParaRPr>
          </a:p>
          <a:p>
            <a:pPr marL="800100" lvl="1" indent="-342900">
              <a:lnSpc>
                <a:spcPts val="3100"/>
              </a:lnSpc>
              <a:buFontTx/>
              <a:buChar char="-"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Surat yang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diterbitkan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oleh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Kepala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Kantor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Pelayanan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Pajak ( KPP )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kepada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Wajib Pajak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dalam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rangka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pelaksanaan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Pelaksanaan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P2DK,</a:t>
            </a:r>
          </a:p>
          <a:p>
            <a:pPr marL="800100" lvl="1" indent="-342900">
              <a:lnSpc>
                <a:spcPts val="3100"/>
              </a:lnSpc>
              <a:buFontTx/>
              <a:buChar char="-"/>
            </a:pPr>
            <a:endParaRPr lang="en-US" sz="1900" dirty="0">
              <a:solidFill>
                <a:srgbClr val="383838"/>
              </a:solidFill>
              <a:latin typeface="Patrick Hand" pitchFamily="34" charset="0"/>
              <a:sym typeface="Wingdings" panose="05000000000000000000" pitchFamily="2" charset="2"/>
            </a:endParaRPr>
          </a:p>
          <a:p>
            <a:pPr lvl="1">
              <a:lnSpc>
                <a:spcPts val="3100"/>
              </a:lnSpc>
            </a:pPr>
            <a:endParaRPr lang="en-US" sz="1900" dirty="0">
              <a:solidFill>
                <a:srgbClr val="383838"/>
              </a:solidFill>
              <a:latin typeface="Patrick Hand" pitchFamily="34" charset="0"/>
              <a:sym typeface="Wingdings" panose="05000000000000000000" pitchFamily="2" charset="2"/>
            </a:endParaRPr>
          </a:p>
          <a:p>
            <a:pPr marL="342900" indent="-342900" algn="l">
              <a:lnSpc>
                <a:spcPts val="3100"/>
              </a:lnSpc>
              <a:buFont typeface="Wingdings" panose="05000000000000000000" pitchFamily="2" charset="2"/>
              <a:buChar char="Ø"/>
            </a:pP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Apa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itu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Pemintaan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Penjelasan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atas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Data dan/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atau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Keterangan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(P2DK) ???</a:t>
            </a:r>
          </a:p>
          <a:p>
            <a:pPr lvl="1">
              <a:lnSpc>
                <a:spcPts val="3100"/>
              </a:lnSpc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-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Kegiatan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untuk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meminta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penjelasan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kepada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Wajib Pajak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atas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Data dan/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ata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Keterangan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berdasarkan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Penelitian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Kepatuhan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Material yang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menunjukkan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indikasi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ketidakpatuhan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dan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kewajiban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perpajakan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yang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belum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dipenuhi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sesuai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dengan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ketentuan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perundang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undangan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perpajakan</a:t>
            </a: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Shape 2"/>
          <p:cNvSpPr/>
          <p:nvPr/>
        </p:nvSpPr>
        <p:spPr>
          <a:xfrm>
            <a:off x="6350437" y="584596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EDFC0A99-FF80-805A-0EFC-911DB177ED90}"/>
                  </a:ext>
                </a:extLst>
              </p14:cNvPr>
              <p14:cNvContentPartPr/>
              <p14:nvPr/>
            </p14:nvContentPartPr>
            <p14:xfrm>
              <a:off x="660240" y="59040"/>
              <a:ext cx="13966200" cy="8054640"/>
            </p14:xfrm>
          </p:contentPart>
        </mc:Choice>
        <mc:Fallback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EDFC0A99-FF80-805A-0EFC-911DB177ED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880" y="49680"/>
                <a:ext cx="13984920" cy="807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1BB66-69BE-EB07-5F7C-7A252EFF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22172-BFFB-11B7-59A6-F37D419C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30495" y="-53526"/>
            <a:ext cx="9999903" cy="8293988"/>
            <a:chOff x="0" y="-44605"/>
            <a:chExt cx="12192000" cy="69116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817A10-9C91-80DD-D936-78C855048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35554"/>
              <a:ext cx="12192000" cy="6902606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69DB5E-D2A9-75D0-1C72-22024477D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44605"/>
              <a:ext cx="12192000" cy="690260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8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6ACA65-7282-7E8C-76A2-EE394C1A5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93892" y="-35555"/>
              <a:ext cx="4498108" cy="6902604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C55624-A063-015D-4548-FA5748B90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5555"/>
              <a:ext cx="5057929" cy="601725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2000"/>
                  </a:schemeClr>
                </a:gs>
                <a:gs pos="32000">
                  <a:schemeClr val="accent2"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2AE70-23F5-F7DA-3E28-569022AE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35" y="3831056"/>
            <a:ext cx="2488038" cy="1059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4BAA4-A25B-15D1-C66C-DA642FD37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33" y="797567"/>
            <a:ext cx="2488039" cy="447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BE1266-4160-1C72-32EF-3F4A13F0E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670" y="1929696"/>
            <a:ext cx="1389563" cy="1305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6C5DEB-966F-4830-A2C9-7DE1AE42B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8" y="5574805"/>
            <a:ext cx="4430077" cy="2567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1D0761-EC79-1C48-7292-290C22FBE0CF}"/>
              </a:ext>
            </a:extLst>
          </p:cNvPr>
          <p:cNvSpPr txBox="1"/>
          <p:nvPr/>
        </p:nvSpPr>
        <p:spPr>
          <a:xfrm>
            <a:off x="5181600" y="3545181"/>
            <a:ext cx="8710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000" b="1" dirty="0">
                <a:latin typeface="Patrick Hand" panose="00000500000000000000" pitchFamily="2" charset="0"/>
                <a:ea typeface="Verdana" panose="020B0604030504040204" pitchFamily="34" charset="0"/>
              </a:rPr>
              <a:t>TERIMA KASIH</a:t>
            </a:r>
            <a:endParaRPr lang="en-US" sz="10000" b="1" dirty="0">
              <a:latin typeface="Patrick Hand" panose="00000500000000000000" pitchFamily="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3736" y="499381"/>
            <a:ext cx="7028259" cy="481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4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Manfaat </a:t>
            </a:r>
            <a:r>
              <a:rPr lang="en-US" sz="40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Diterbitkannya</a:t>
            </a:r>
            <a:r>
              <a:rPr lang="en-US" sz="4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SP2DK</a:t>
            </a:r>
            <a:endParaRPr lang="en-US" sz="4000" b="1" u="sng" dirty="0"/>
          </a:p>
        </p:txBody>
      </p:sp>
      <p:sp>
        <p:nvSpPr>
          <p:cNvPr id="4" name="Text 1"/>
          <p:cNvSpPr/>
          <p:nvPr/>
        </p:nvSpPr>
        <p:spPr>
          <a:xfrm>
            <a:off x="143737" y="1892764"/>
            <a:ext cx="8253294" cy="415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Manfaat SP2DK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DJP / KPP</a:t>
            </a:r>
            <a:endParaRPr lang="en-US" sz="3000" b="1" u="sng" dirty="0"/>
          </a:p>
        </p:txBody>
      </p:sp>
      <p:sp>
        <p:nvSpPr>
          <p:cNvPr id="6" name="Shape 3"/>
          <p:cNvSpPr/>
          <p:nvPr/>
        </p:nvSpPr>
        <p:spPr>
          <a:xfrm flipH="1">
            <a:off x="314829" y="2843333"/>
            <a:ext cx="45719" cy="2676059"/>
          </a:xfrm>
          <a:prstGeom prst="roundRect">
            <a:avLst>
              <a:gd name="adj" fmla="val 353550"/>
            </a:avLst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553787" y="2640093"/>
            <a:ext cx="577215" cy="22860"/>
          </a:xfrm>
          <a:prstGeom prst="roundRect">
            <a:avLst>
              <a:gd name="adj" fmla="val 353550"/>
            </a:avLst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143736" y="2435067"/>
            <a:ext cx="432911" cy="43291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244760" y="2554725"/>
            <a:ext cx="230862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322335" y="2272495"/>
            <a:ext cx="5312806" cy="657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2800" b="1" u="sng" dirty="0">
              <a:solidFill>
                <a:srgbClr val="383838"/>
              </a:solidFill>
              <a:latin typeface="Patrick Hand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Menghindarkan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Adanya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Penyalahgunaan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Insentif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Pajak</a:t>
            </a:r>
            <a:endParaRPr lang="en-US" sz="2800" b="1" u="sng" dirty="0"/>
          </a:p>
        </p:txBody>
      </p:sp>
      <p:sp>
        <p:nvSpPr>
          <p:cNvPr id="11" name="Text 8"/>
          <p:cNvSpPr/>
          <p:nvPr/>
        </p:nvSpPr>
        <p:spPr>
          <a:xfrm>
            <a:off x="1322335" y="2879569"/>
            <a:ext cx="7632324" cy="184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ts val="2400"/>
              </a:lnSpc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Selama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pandemi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berlangsung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DJP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memberikan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keringanan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berupa</a:t>
            </a:r>
            <a:endParaRPr lang="en-US" sz="2400" dirty="0">
              <a:solidFill>
                <a:srgbClr val="383838"/>
              </a:solidFill>
              <a:latin typeface="Patrick Hand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Insentif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Pajak,</a:t>
            </a:r>
          </a:p>
          <a:p>
            <a:pPr marL="342900" indent="-342900" algn="just">
              <a:lnSpc>
                <a:spcPts val="2400"/>
              </a:lnSpc>
              <a:buFontTx/>
              <a:buChar char="-"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SP2DK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diterbitkan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untuk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mengawasi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seluruh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proses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mulai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dengan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</a:p>
          <a:p>
            <a:pPr algn="just">
              <a:lnSpc>
                <a:spcPts val="2400"/>
              </a:lnSpc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dari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pelaporan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pelaporan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sampai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pemanfaatan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insentif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pajak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.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Dengan</a:t>
            </a:r>
            <a:endParaRPr lang="en-US" sz="2400" dirty="0">
              <a:solidFill>
                <a:srgbClr val="383838"/>
              </a:solidFill>
              <a:latin typeface="Patrick Hand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begitu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,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manfaat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insentif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benar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–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benar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dirasakan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oleh Mereka yang</a:t>
            </a:r>
          </a:p>
          <a:p>
            <a:pPr algn="just">
              <a:lnSpc>
                <a:spcPts val="2400"/>
              </a:lnSpc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memang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memenuhi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persyaratan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. 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553787" y="5291507"/>
            <a:ext cx="577215" cy="22860"/>
          </a:xfrm>
          <a:prstGeom prst="roundRect">
            <a:avLst>
              <a:gd name="adj" fmla="val 353550"/>
            </a:avLst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143736" y="5086481"/>
            <a:ext cx="432911" cy="43291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77384" y="5201365"/>
            <a:ext cx="161151" cy="22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en-US" sz="1800" b="1" dirty="0"/>
          </a:p>
        </p:txBody>
      </p:sp>
      <p:sp>
        <p:nvSpPr>
          <p:cNvPr id="15" name="Text 12"/>
          <p:cNvSpPr/>
          <p:nvPr/>
        </p:nvSpPr>
        <p:spPr>
          <a:xfrm>
            <a:off x="1299117" y="5071510"/>
            <a:ext cx="7462003" cy="895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ID" sz="2800" b="1" u="sng" dirty="0" err="1">
                <a:latin typeface="Patrick Hand" panose="00000500000000000000" pitchFamily="2" charset="0"/>
              </a:rPr>
              <a:t>Sebagai</a:t>
            </a:r>
            <a:r>
              <a:rPr lang="en-ID" sz="2800" b="1" u="sng" dirty="0">
                <a:latin typeface="Patrick Hand" panose="00000500000000000000" pitchFamily="2" charset="0"/>
              </a:rPr>
              <a:t> </a:t>
            </a:r>
            <a:r>
              <a:rPr lang="en-ID" sz="2800" b="1" u="sng" dirty="0" err="1">
                <a:latin typeface="Patrick Hand" panose="00000500000000000000" pitchFamily="2" charset="0"/>
              </a:rPr>
              <a:t>Pedoman</a:t>
            </a:r>
            <a:r>
              <a:rPr lang="en-ID" sz="2800" b="1" u="sng" dirty="0">
                <a:latin typeface="Patrick Hand" panose="00000500000000000000" pitchFamily="2" charset="0"/>
              </a:rPr>
              <a:t> KPP </a:t>
            </a:r>
            <a:r>
              <a:rPr lang="en-ID" sz="2800" b="1" u="sng" dirty="0" err="1">
                <a:latin typeface="Patrick Hand" panose="00000500000000000000" pitchFamily="2" charset="0"/>
              </a:rPr>
              <a:t>terkait</a:t>
            </a:r>
            <a:r>
              <a:rPr lang="en-ID" sz="2800" b="1" u="sng" dirty="0">
                <a:latin typeface="Patrick Hand" panose="00000500000000000000" pitchFamily="2" charset="0"/>
              </a:rPr>
              <a:t> </a:t>
            </a:r>
            <a:r>
              <a:rPr lang="en-ID" sz="2800" b="1" u="sng" dirty="0" err="1">
                <a:latin typeface="Patrick Hand" panose="00000500000000000000" pitchFamily="2" charset="0"/>
              </a:rPr>
              <a:t>untuk</a:t>
            </a:r>
            <a:r>
              <a:rPr lang="en-ID" sz="2800" b="1" u="sng" dirty="0">
                <a:latin typeface="Patrick Hand" panose="00000500000000000000" pitchFamily="2" charset="0"/>
              </a:rPr>
              <a:t> </a:t>
            </a:r>
            <a:r>
              <a:rPr lang="en-ID" sz="2800" b="1" u="sng" dirty="0" err="1">
                <a:latin typeface="Patrick Hand" panose="00000500000000000000" pitchFamily="2" charset="0"/>
              </a:rPr>
              <a:t>melakukan</a:t>
            </a:r>
            <a:r>
              <a:rPr lang="en-ID" sz="2800" b="1" u="sng" dirty="0">
                <a:latin typeface="Patrick Hand" panose="00000500000000000000" pitchFamily="2" charset="0"/>
              </a:rPr>
              <a:t> </a:t>
            </a:r>
            <a:r>
              <a:rPr lang="en-ID" sz="2800" b="1" u="sng" dirty="0" err="1">
                <a:latin typeface="Patrick Hand" panose="00000500000000000000" pitchFamily="2" charset="0"/>
              </a:rPr>
              <a:t>melakukan</a:t>
            </a:r>
            <a:endParaRPr lang="en-ID" sz="2800" b="1" u="sng" dirty="0">
              <a:latin typeface="Patrick Hand" panose="00000500000000000000" pitchFamily="2" charset="0"/>
            </a:endParaRPr>
          </a:p>
          <a:p>
            <a:pPr marL="0" indent="0" algn="l">
              <a:lnSpc>
                <a:spcPts val="1850"/>
              </a:lnSpc>
              <a:buNone/>
            </a:pPr>
            <a:endParaRPr lang="en-ID" sz="2800" b="1" u="sng" dirty="0">
              <a:latin typeface="Patrick Hand" panose="00000500000000000000" pitchFamily="2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ID" sz="2800" b="1" u="sng" dirty="0">
                <a:latin typeface="Patrick Hand" panose="00000500000000000000" pitchFamily="2" charset="0"/>
              </a:rPr>
              <a:t>Tindakan </a:t>
            </a:r>
            <a:r>
              <a:rPr lang="en-ID" sz="2800" b="1" u="sng" dirty="0" err="1">
                <a:latin typeface="Patrick Hand" panose="00000500000000000000" pitchFamily="2" charset="0"/>
              </a:rPr>
              <a:t>lanjutan</a:t>
            </a:r>
            <a:endParaRPr lang="en-US" sz="2800" b="1" u="sng" dirty="0">
              <a:latin typeface="Patrick Hand" panose="00000500000000000000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225565" y="5858565"/>
            <a:ext cx="7609106" cy="1846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Tx/>
              <a:buChar char="-"/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Mengukur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seberapa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berkualiatas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laporan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pemenuhan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kewajiban</a:t>
            </a:r>
            <a:endParaRPr lang="en-US" sz="2400" dirty="0">
              <a:solidFill>
                <a:srgbClr val="383838"/>
              </a:solidFill>
              <a:latin typeface="Patrick Hand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400"/>
              </a:lnSpc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perpajakan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Arial" panose="020B0604020202020204" pitchFamily="34" charset="0"/>
              </a:rPr>
              <a:t> WP 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Saat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ini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.</a:t>
            </a:r>
          </a:p>
          <a:p>
            <a:pPr marL="342900" indent="-342900" algn="l">
              <a:lnSpc>
                <a:spcPts val="2400"/>
              </a:lnSpc>
              <a:buFontTx/>
              <a:buChar char="-"/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Memudahkan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KPP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untuk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mengumpulkan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data dan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informasi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agar </a:t>
            </a:r>
          </a:p>
          <a:p>
            <a:pPr algn="l">
              <a:lnSpc>
                <a:spcPts val="2400"/>
              </a:lnSpc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bisa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diteliti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jika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seandainya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terjadi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perbedaan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dengan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kondisi</a:t>
            </a:r>
            <a:endParaRPr lang="en-US" sz="2400" dirty="0">
              <a:solidFill>
                <a:srgbClr val="383838"/>
              </a:solidFill>
              <a:latin typeface="Patrick Hand" pitchFamily="34" charset="0"/>
            </a:endParaRPr>
          </a:p>
          <a:p>
            <a:pPr algn="l">
              <a:lnSpc>
                <a:spcPts val="2400"/>
              </a:lnSpc>
            </a:pP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</a:rPr>
              <a:t>dilapangan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</a:rPr>
              <a:t>.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245118" y="6927193"/>
            <a:ext cx="230862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endParaRPr lang="en-US" sz="1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48179018-3A80-7247-F0B1-09F074DEF411}"/>
                  </a:ext>
                </a:extLst>
              </p14:cNvPr>
              <p14:cNvContentPartPr/>
              <p14:nvPr/>
            </p14:nvContentPartPr>
            <p14:xfrm>
              <a:off x="1137240" y="155520"/>
              <a:ext cx="13215960" cy="797076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48179018-3A80-7247-F0B1-09F074DEF4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880" y="146160"/>
                <a:ext cx="13234680" cy="7989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5529-D469-6668-5347-4CB025FA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A02893E-CEC7-636F-A518-F5F91F1BE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7771A97-B9DD-3351-5E5D-ECE1715CD386}"/>
              </a:ext>
            </a:extLst>
          </p:cNvPr>
          <p:cNvSpPr/>
          <p:nvPr/>
        </p:nvSpPr>
        <p:spPr>
          <a:xfrm>
            <a:off x="143736" y="499381"/>
            <a:ext cx="7028259" cy="481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4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Manfaat </a:t>
            </a:r>
            <a:r>
              <a:rPr lang="en-US" sz="40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Diterbitkannya</a:t>
            </a:r>
            <a:r>
              <a:rPr lang="en-US" sz="4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SP2DK</a:t>
            </a:r>
            <a:endParaRPr lang="en-US" sz="4000" b="1" u="sng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E440F8E-4B0B-E997-8631-915C8D883F9D}"/>
              </a:ext>
            </a:extLst>
          </p:cNvPr>
          <p:cNvSpPr/>
          <p:nvPr/>
        </p:nvSpPr>
        <p:spPr>
          <a:xfrm>
            <a:off x="143737" y="1892764"/>
            <a:ext cx="8253294" cy="415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Manfaat SP2DK </a:t>
            </a:r>
            <a:r>
              <a:rPr lang="en-US" sz="30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Untuk</a:t>
            </a:r>
            <a:r>
              <a:rPr lang="en-US" sz="30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Wajib Pajak</a:t>
            </a:r>
            <a:endParaRPr lang="en-US" sz="3000" b="1" u="sng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7E18C1CA-9615-F2B4-D7BC-F692A39FC794}"/>
              </a:ext>
            </a:extLst>
          </p:cNvPr>
          <p:cNvSpPr/>
          <p:nvPr/>
        </p:nvSpPr>
        <p:spPr>
          <a:xfrm>
            <a:off x="553787" y="2640092"/>
            <a:ext cx="230863" cy="45719"/>
          </a:xfrm>
          <a:prstGeom prst="roundRect">
            <a:avLst>
              <a:gd name="adj" fmla="val 353550"/>
            </a:avLst>
          </a:prstGeom>
          <a:solidFill>
            <a:srgbClr val="CCCC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E0793E1E-F456-9B08-8E93-A3AB0A346987}"/>
              </a:ext>
            </a:extLst>
          </p:cNvPr>
          <p:cNvSpPr/>
          <p:nvPr/>
        </p:nvSpPr>
        <p:spPr>
          <a:xfrm>
            <a:off x="144093" y="2423637"/>
            <a:ext cx="432911" cy="43291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76E3C692-E2FE-C8DD-3978-9EF822E31858}"/>
              </a:ext>
            </a:extLst>
          </p:cNvPr>
          <p:cNvSpPr/>
          <p:nvPr/>
        </p:nvSpPr>
        <p:spPr>
          <a:xfrm>
            <a:off x="227259" y="2518649"/>
            <a:ext cx="230862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2F3F5A5-381D-B19A-3434-F9FCFD3AB095}"/>
              </a:ext>
            </a:extLst>
          </p:cNvPr>
          <p:cNvSpPr/>
          <p:nvPr/>
        </p:nvSpPr>
        <p:spPr>
          <a:xfrm>
            <a:off x="880315" y="2423637"/>
            <a:ext cx="7937155" cy="71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Kesempatan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untuk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memperbaiki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data yang salah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atau</a:t>
            </a: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 </a:t>
            </a:r>
            <a:r>
              <a:rPr lang="en-US" sz="2800" b="1" u="sng" dirty="0" err="1">
                <a:solidFill>
                  <a:srgbClr val="383838"/>
                </a:solidFill>
                <a:latin typeface="Patrick Hand" pitchFamily="34" charset="0"/>
                <a:ea typeface="Verdana" panose="020B0604030504040204" pitchFamily="34" charset="0"/>
                <a:cs typeface="Patrick Hand" pitchFamily="34" charset="-120"/>
              </a:rPr>
              <a:t>kurang</a:t>
            </a:r>
            <a:endParaRPr lang="en-US" sz="2800" b="1" u="sng" dirty="0">
              <a:solidFill>
                <a:srgbClr val="383838"/>
              </a:solidFill>
              <a:latin typeface="Patrick Hand" pitchFamily="34" charset="0"/>
              <a:ea typeface="Verdana" panose="020B0604030504040204" pitchFamily="34" charset="0"/>
              <a:cs typeface="Patrick Hand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endParaRPr lang="en-US" sz="2800" b="1" u="sng" dirty="0">
              <a:solidFill>
                <a:srgbClr val="383838"/>
              </a:solidFill>
              <a:latin typeface="Patrick Hand" pitchFamily="34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2800" b="1" u="sng" dirty="0">
                <a:solidFill>
                  <a:srgbClr val="383838"/>
                </a:solidFill>
                <a:latin typeface="Patrick Hand" pitchFamily="34" charset="0"/>
              </a:rPr>
              <a:t>Up to Date</a:t>
            </a:r>
            <a:endParaRPr lang="en-US" sz="2800" b="1" u="sng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596C923-7823-7F93-E663-0FCFA68F06E0}"/>
              </a:ext>
            </a:extLst>
          </p:cNvPr>
          <p:cNvSpPr/>
          <p:nvPr/>
        </p:nvSpPr>
        <p:spPr>
          <a:xfrm>
            <a:off x="880315" y="3440459"/>
            <a:ext cx="8668020" cy="23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ts val="2400"/>
              </a:lnSpc>
            </a:pPr>
            <a:r>
              <a:rPr lang="en-ID" sz="2400" dirty="0">
                <a:latin typeface="Patrick Hand" panose="00000500000000000000" pitchFamily="2" charset="0"/>
              </a:rPr>
              <a:t>- Indonesia </a:t>
            </a:r>
            <a:r>
              <a:rPr lang="en-ID" sz="2400" dirty="0" err="1">
                <a:latin typeface="Patrick Hand" panose="00000500000000000000" pitchFamily="2" charset="0"/>
              </a:rPr>
              <a:t>menganut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Sistem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Perpajakan</a:t>
            </a:r>
            <a:r>
              <a:rPr lang="en-ID" sz="2400" dirty="0">
                <a:latin typeface="Patrick Hand" panose="00000500000000000000" pitchFamily="2" charset="0"/>
              </a:rPr>
              <a:t> Self Assessment </a:t>
            </a:r>
            <a:r>
              <a:rPr lang="en-ID" sz="2400" dirty="0" err="1">
                <a:latin typeface="Patrick Hand" panose="00000500000000000000" pitchFamily="2" charset="0"/>
              </a:rPr>
              <a:t>dalam</a:t>
            </a:r>
            <a:endParaRPr lang="en-ID" sz="2400" dirty="0">
              <a:latin typeface="Patrick Hand" panose="00000500000000000000" pitchFamily="2" charset="0"/>
            </a:endParaRPr>
          </a:p>
          <a:p>
            <a:pPr algn="just">
              <a:lnSpc>
                <a:spcPts val="2400"/>
              </a:lnSpc>
            </a:pPr>
            <a:r>
              <a:rPr lang="en-ID" sz="2400" dirty="0" err="1">
                <a:latin typeface="Patrick Hand" panose="00000500000000000000" pitchFamily="2" charset="0"/>
              </a:rPr>
              <a:t>Menghitung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besaran</a:t>
            </a:r>
            <a:r>
              <a:rPr lang="en-ID" sz="2400" dirty="0">
                <a:latin typeface="Patrick Hand" panose="00000500000000000000" pitchFamily="2" charset="0"/>
              </a:rPr>
              <a:t> Pajak yang </a:t>
            </a:r>
            <a:r>
              <a:rPr lang="en-ID" sz="2400" dirty="0" err="1">
                <a:latin typeface="Patrick Hand" panose="00000500000000000000" pitchFamily="2" charset="0"/>
              </a:rPr>
              <a:t>harus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dilunasi</a:t>
            </a:r>
            <a:r>
              <a:rPr lang="en-ID" sz="2400" dirty="0">
                <a:latin typeface="Patrick Hand" panose="00000500000000000000" pitchFamily="2" charset="0"/>
              </a:rPr>
              <a:t> oleh Wajib Pajak</a:t>
            </a:r>
          </a:p>
          <a:p>
            <a:pPr algn="just">
              <a:lnSpc>
                <a:spcPts val="2400"/>
              </a:lnSpc>
            </a:pPr>
            <a:endParaRPr lang="en-ID" sz="2400" dirty="0">
              <a:latin typeface="Patrick Hand" panose="00000500000000000000" pitchFamily="2" charset="0"/>
            </a:endParaRPr>
          </a:p>
          <a:p>
            <a:pPr algn="just">
              <a:lnSpc>
                <a:spcPts val="2400"/>
              </a:lnSpc>
            </a:pPr>
            <a:r>
              <a:rPr lang="en-ID" sz="2400" dirty="0">
                <a:latin typeface="Patrick Hand" panose="00000500000000000000" pitchFamily="2" charset="0"/>
              </a:rPr>
              <a:t>- Dalam Self Assessment </a:t>
            </a:r>
            <a:r>
              <a:rPr lang="en-ID" sz="2400" dirty="0" err="1">
                <a:latin typeface="Patrick Hand" panose="00000500000000000000" pitchFamily="2" charset="0"/>
              </a:rPr>
              <a:t>ada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kemungkinan</a:t>
            </a:r>
            <a:r>
              <a:rPr lang="en-ID" sz="2400" dirty="0">
                <a:latin typeface="Patrick Hand" panose="00000500000000000000" pitchFamily="2" charset="0"/>
              </a:rPr>
              <a:t> Wajib Pajak </a:t>
            </a:r>
            <a:r>
              <a:rPr lang="en-ID" sz="2400" dirty="0" err="1">
                <a:latin typeface="Patrick Hand" panose="00000500000000000000" pitchFamily="2" charset="0"/>
              </a:rPr>
              <a:t>melakukan</a:t>
            </a:r>
            <a:endParaRPr lang="en-ID" sz="2400" dirty="0">
              <a:latin typeface="Patrick Hand" panose="00000500000000000000" pitchFamily="2" charset="0"/>
            </a:endParaRPr>
          </a:p>
          <a:p>
            <a:pPr algn="just">
              <a:lnSpc>
                <a:spcPts val="2400"/>
              </a:lnSpc>
            </a:pPr>
            <a:r>
              <a:rPr lang="en-ID" sz="2400" dirty="0" err="1">
                <a:latin typeface="Patrick Hand" panose="00000500000000000000" pitchFamily="2" charset="0"/>
              </a:rPr>
              <a:t>Kesalahan</a:t>
            </a:r>
            <a:r>
              <a:rPr lang="en-ID" sz="2400" dirty="0">
                <a:latin typeface="Patrick Hand" panose="00000500000000000000" pitchFamily="2" charset="0"/>
              </a:rPr>
              <a:t>. </a:t>
            </a:r>
            <a:r>
              <a:rPr lang="en-ID" sz="2400" dirty="0" err="1">
                <a:latin typeface="Patrick Hand" panose="00000500000000000000" pitchFamily="2" charset="0"/>
              </a:rPr>
              <a:t>Dengan</a:t>
            </a:r>
            <a:r>
              <a:rPr lang="en-ID" sz="2400" dirty="0">
                <a:latin typeface="Patrick Hand" panose="00000500000000000000" pitchFamily="2" charset="0"/>
              </a:rPr>
              <a:t> SP2DK </a:t>
            </a:r>
            <a:r>
              <a:rPr lang="en-ID" sz="2400" dirty="0" err="1">
                <a:latin typeface="Patrick Hand" panose="00000500000000000000" pitchFamily="2" charset="0"/>
              </a:rPr>
              <a:t>ini</a:t>
            </a:r>
            <a:r>
              <a:rPr lang="en-ID" sz="2400" dirty="0">
                <a:latin typeface="Patrick Hand" panose="00000500000000000000" pitchFamily="2" charset="0"/>
              </a:rPr>
              <a:t>, Wajib Pajak </a:t>
            </a:r>
            <a:r>
              <a:rPr lang="en-ID" sz="2400" dirty="0" err="1">
                <a:latin typeface="Patrick Hand" panose="00000500000000000000" pitchFamily="2" charset="0"/>
              </a:rPr>
              <a:t>bisa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mengetahui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kesalahan</a:t>
            </a:r>
            <a:endParaRPr lang="en-ID" sz="2400" dirty="0">
              <a:latin typeface="Patrick Hand" panose="00000500000000000000" pitchFamily="2" charset="0"/>
            </a:endParaRPr>
          </a:p>
          <a:p>
            <a:pPr algn="just">
              <a:lnSpc>
                <a:spcPts val="2400"/>
              </a:lnSpc>
            </a:pPr>
            <a:r>
              <a:rPr lang="en-ID" sz="2400" dirty="0" err="1">
                <a:latin typeface="Patrick Hand" panose="00000500000000000000" pitchFamily="2" charset="0"/>
              </a:rPr>
              <a:t>Tersebut</a:t>
            </a:r>
            <a:r>
              <a:rPr lang="en-ID" sz="2400" dirty="0">
                <a:latin typeface="Patrick Hand" panose="00000500000000000000" pitchFamily="2" charset="0"/>
              </a:rPr>
              <a:t> dan </a:t>
            </a:r>
            <a:r>
              <a:rPr lang="en-ID" sz="2400" dirty="0" err="1">
                <a:latin typeface="Patrick Hand" panose="00000500000000000000" pitchFamily="2" charset="0"/>
              </a:rPr>
              <a:t>melakukan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pembetulan</a:t>
            </a:r>
            <a:r>
              <a:rPr lang="en-ID" sz="2400" dirty="0">
                <a:latin typeface="Patrick Hand" panose="00000500000000000000" pitchFamily="2" charset="0"/>
              </a:rPr>
              <a:t> SPT </a:t>
            </a:r>
            <a:r>
              <a:rPr lang="en-ID" sz="2400" dirty="0" err="1">
                <a:latin typeface="Patrick Hand" panose="00000500000000000000" pitchFamily="2" charset="0"/>
              </a:rPr>
              <a:t>seandainya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ada</a:t>
            </a:r>
            <a:r>
              <a:rPr lang="en-ID" sz="2400" dirty="0">
                <a:latin typeface="Patrick Hand" panose="00000500000000000000" pitchFamily="2" charset="0"/>
              </a:rPr>
              <a:t> data </a:t>
            </a:r>
          </a:p>
          <a:p>
            <a:pPr algn="just">
              <a:lnSpc>
                <a:spcPts val="2400"/>
              </a:lnSpc>
            </a:pPr>
            <a:r>
              <a:rPr lang="en-ID" sz="2400" dirty="0">
                <a:latin typeface="Patrick Hand" panose="00000500000000000000" pitchFamily="2" charset="0"/>
              </a:rPr>
              <a:t>Yang </a:t>
            </a:r>
            <a:r>
              <a:rPr lang="en-ID" sz="2400" dirty="0" err="1">
                <a:latin typeface="Patrick Hand" panose="00000500000000000000" pitchFamily="2" charset="0"/>
              </a:rPr>
              <a:t>tidak</a:t>
            </a:r>
            <a:r>
              <a:rPr lang="en-ID" sz="2400" dirty="0">
                <a:latin typeface="Patrick Hand" panose="00000500000000000000" pitchFamily="2" charset="0"/>
              </a:rPr>
              <a:t> </a:t>
            </a:r>
            <a:r>
              <a:rPr lang="en-ID" sz="2400" dirty="0" err="1">
                <a:latin typeface="Patrick Hand" panose="00000500000000000000" pitchFamily="2" charset="0"/>
              </a:rPr>
              <a:t>sesuai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972C9EBB-4BF7-4906-7CAA-2C1E95F07F9B}"/>
              </a:ext>
            </a:extLst>
          </p:cNvPr>
          <p:cNvSpPr/>
          <p:nvPr/>
        </p:nvSpPr>
        <p:spPr>
          <a:xfrm>
            <a:off x="245118" y="6927193"/>
            <a:ext cx="230862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endParaRPr lang="en-US" sz="1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957EC588-34DE-5A4C-DAA9-1B9946E26687}"/>
                  </a:ext>
                </a:extLst>
              </p14:cNvPr>
              <p14:cNvContentPartPr/>
              <p14:nvPr/>
            </p14:nvContentPartPr>
            <p14:xfrm>
              <a:off x="857520" y="738720"/>
              <a:ext cx="12894840" cy="731628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957EC588-34DE-5A4C-DAA9-1B9946E266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160" y="729360"/>
                <a:ext cx="12913560" cy="73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44C6D3-ED57-92BB-2360-037B9A6C4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822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7596C0-64DD-9D15-18DB-89DDCA573BAA}"/>
              </a:ext>
            </a:extLst>
          </p:cNvPr>
          <p:cNvSpPr/>
          <p:nvPr/>
        </p:nvSpPr>
        <p:spPr>
          <a:xfrm>
            <a:off x="8430322" y="0"/>
            <a:ext cx="713678" cy="212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CBBC1CCC-2FF7-1FD0-1A78-F0CB6A356F98}"/>
                  </a:ext>
                </a:extLst>
              </p14:cNvPr>
              <p14:cNvContentPartPr/>
              <p14:nvPr/>
            </p14:nvContentPartPr>
            <p14:xfrm>
              <a:off x="4780800" y="2397600"/>
              <a:ext cx="5608800" cy="378432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CBBC1CCC-2FF7-1FD0-1A78-F0CB6A356F9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1440" y="2388240"/>
                <a:ext cx="5627520" cy="3803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67E789A3-D9AE-22E8-52EE-AE2D8642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416E11-87E6-538E-FDE5-F0A28635D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822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F08168-ACA2-1408-DDF5-AF686EC5816F}"/>
              </a:ext>
            </a:extLst>
          </p:cNvPr>
          <p:cNvSpPr/>
          <p:nvPr/>
        </p:nvSpPr>
        <p:spPr>
          <a:xfrm>
            <a:off x="8430322" y="0"/>
            <a:ext cx="713678" cy="212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319F4F84-67B6-5F0D-41C5-3447B6A87175}"/>
                  </a:ext>
                </a:extLst>
              </p14:cNvPr>
              <p14:cNvContentPartPr/>
              <p14:nvPr/>
            </p14:nvContentPartPr>
            <p14:xfrm>
              <a:off x="247320" y="1395000"/>
              <a:ext cx="8803440" cy="67219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319F4F84-67B6-5F0D-41C5-3447B6A871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60" y="1385640"/>
                <a:ext cx="8822160" cy="674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EFB62-BBE4-8DE1-45FF-21F37F7A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FF000-52C3-EA65-CAA1-9FF006EBB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0"/>
            <a:ext cx="5486401" cy="822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5AEB93D4-782F-D2D0-BA84-62D06DE4F1B9}"/>
                  </a:ext>
                </a:extLst>
              </p14:cNvPr>
              <p14:cNvContentPartPr/>
              <p14:nvPr/>
            </p14:nvContentPartPr>
            <p14:xfrm>
              <a:off x="261720" y="291960"/>
              <a:ext cx="14169240" cy="77209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5AEB93D4-782F-D2D0-BA84-62D06DE4F1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360" y="282600"/>
                <a:ext cx="14187960" cy="773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12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0589695-ACF1-846E-7486-C5325E8E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8994"/>
            <a:ext cx="14630400" cy="2330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3B246-E70A-B4E7-2CD2-5F90154FD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5898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A676-14C0-0670-8CCD-76AB8B58D496}"/>
              </a:ext>
            </a:extLst>
          </p:cNvPr>
          <p:cNvSpPr/>
          <p:nvPr/>
        </p:nvSpPr>
        <p:spPr>
          <a:xfrm>
            <a:off x="10470995" y="802888"/>
            <a:ext cx="4081346" cy="10370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5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3. Tidak </a:t>
            </a:r>
            <a:r>
              <a:rPr lang="en-ID" sz="25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Menyampaikan</a:t>
            </a:r>
            <a:r>
              <a:rPr lang="en-ID" sz="25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ID" sz="25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Penjelasan</a:t>
            </a:r>
            <a:endParaRPr lang="en-US" sz="25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90EAD3-D38F-2B97-0C7D-89EA65A7D77A}"/>
              </a:ext>
            </a:extLst>
          </p:cNvPr>
          <p:cNvSpPr/>
          <p:nvPr/>
        </p:nvSpPr>
        <p:spPr>
          <a:xfrm>
            <a:off x="13559883" y="200722"/>
            <a:ext cx="903249" cy="51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A1C7E0E4-1E01-D237-B237-CEEDCB172415}"/>
                  </a:ext>
                </a:extLst>
              </p14:cNvPr>
              <p14:cNvContentPartPr/>
              <p14:nvPr/>
            </p14:nvContentPartPr>
            <p14:xfrm>
              <a:off x="3641040" y="717480"/>
              <a:ext cx="10981800" cy="496044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A1C7E0E4-1E01-D237-B237-CEEDCB1724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1680" y="708120"/>
                <a:ext cx="11000520" cy="49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250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4B642BE8-E27F-1B83-630E-9005E0D4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280E8-9C64-1B9D-67A0-2F7BA75D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386"/>
            <a:ext cx="9144000" cy="78155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011A45-D403-3D03-9038-63961311FCA5}"/>
              </a:ext>
            </a:extLst>
          </p:cNvPr>
          <p:cNvSpPr/>
          <p:nvPr/>
        </p:nvSpPr>
        <p:spPr>
          <a:xfrm>
            <a:off x="8430322" y="0"/>
            <a:ext cx="713678" cy="212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764</Words>
  <Application>Microsoft Office PowerPoint</Application>
  <PresentationFormat>Kustom</PresentationFormat>
  <Paragraphs>116</Paragraphs>
  <Slides>20</Slides>
  <Notes>20</Notes>
  <HiddenSlides>0</HiddenSlides>
  <MMClips>0</MMClips>
  <ScaleCrop>false</ScaleCrop>
  <HeadingPairs>
    <vt:vector size="6" baseType="variant">
      <vt:variant>
        <vt:lpstr>Font Dipakai</vt:lpstr>
      </vt:variant>
      <vt:variant>
        <vt:i4>6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20</vt:i4>
      </vt:variant>
    </vt:vector>
  </HeadingPairs>
  <TitlesOfParts>
    <vt:vector size="27" baseType="lpstr">
      <vt:lpstr>Wingdings</vt:lpstr>
      <vt:lpstr>Arial</vt:lpstr>
      <vt:lpstr>Aptos</vt:lpstr>
      <vt:lpstr>Verdana</vt:lpstr>
      <vt:lpstr>Patrick Hand</vt:lpstr>
      <vt:lpstr>Calibri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7</cp:revision>
  <cp:lastPrinted>2025-05-29T20:12:38Z</cp:lastPrinted>
  <dcterms:created xsi:type="dcterms:W3CDTF">2025-05-29T09:50:48Z</dcterms:created>
  <dcterms:modified xsi:type="dcterms:W3CDTF">2025-05-30T04:11:54Z</dcterms:modified>
</cp:coreProperties>
</file>