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30" r:id="rId66"/>
    <p:sldId id="331" r:id="rId67"/>
    <p:sldId id="332" r:id="rId68"/>
    <p:sldId id="333" r:id="rId69"/>
    <p:sldId id="334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  <p:sldId id="373" r:id="rId108"/>
    <p:sldId id="374" r:id="rId109"/>
    <p:sldId id="376" r:id="rId110"/>
    <p:sldId id="377" r:id="rId111"/>
    <p:sldId id="378" r:id="rId112"/>
    <p:sldId id="379" r:id="rId113"/>
    <p:sldId id="380" r:id="rId114"/>
    <p:sldId id="381" r:id="rId115"/>
    <p:sldId id="382" r:id="rId116"/>
    <p:sldId id="383" r:id="rId117"/>
    <p:sldId id="384" r:id="rId118"/>
    <p:sldId id="385" r:id="rId119"/>
    <p:sldId id="386" r:id="rId120"/>
    <p:sldId id="387" r:id="rId121"/>
    <p:sldId id="388" r:id="rId122"/>
    <p:sldId id="389" r:id="rId123"/>
    <p:sldId id="390" r:id="rId124"/>
    <p:sldId id="391" r:id="rId125"/>
    <p:sldId id="392" r:id="rId126"/>
    <p:sldId id="393" r:id="rId127"/>
    <p:sldId id="394" r:id="rId128"/>
    <p:sldId id="395" r:id="rId129"/>
    <p:sldId id="396" r:id="rId130"/>
    <p:sldId id="397" r:id="rId131"/>
    <p:sldId id="398" r:id="rId132"/>
    <p:sldId id="399" r:id="rId133"/>
    <p:sldId id="400" r:id="rId134"/>
    <p:sldId id="401" r:id="rId135"/>
    <p:sldId id="402" r:id="rId136"/>
    <p:sldId id="403" r:id="rId137"/>
    <p:sldId id="404" r:id="rId138"/>
    <p:sldId id="405" r:id="rId139"/>
    <p:sldId id="406" r:id="rId140"/>
    <p:sldId id="407" r:id="rId141"/>
    <p:sldId id="408" r:id="rId142"/>
    <p:sldId id="409" r:id="rId143"/>
    <p:sldId id="410" r:id="rId144"/>
    <p:sldId id="411" r:id="rId145"/>
    <p:sldId id="412" r:id="rId146"/>
    <p:sldId id="413" r:id="rId147"/>
    <p:sldId id="414" r:id="rId148"/>
    <p:sldId id="415" r:id="rId149"/>
    <p:sldId id="416" r:id="rId150"/>
    <p:sldId id="417" r:id="rId151"/>
    <p:sldId id="418" r:id="rId152"/>
    <p:sldId id="419" r:id="rId153"/>
    <p:sldId id="420" r:id="rId154"/>
    <p:sldId id="421" r:id="rId155"/>
    <p:sldId id="422" r:id="rId156"/>
    <p:sldId id="423" r:id="rId157"/>
    <p:sldId id="424" r:id="rId158"/>
    <p:sldId id="425" r:id="rId159"/>
    <p:sldId id="426" r:id="rId160"/>
    <p:sldId id="427" r:id="rId161"/>
    <p:sldId id="428" r:id="rId162"/>
    <p:sldId id="429" r:id="rId163"/>
    <p:sldId id="430" r:id="rId164"/>
    <p:sldId id="431" r:id="rId165"/>
    <p:sldId id="432" r:id="rId166"/>
    <p:sldId id="433" r:id="rId167"/>
    <p:sldId id="434" r:id="rId168"/>
    <p:sldId id="435" r:id="rId169"/>
    <p:sldId id="436" r:id="rId170"/>
    <p:sldId id="437" r:id="rId171"/>
    <p:sldId id="438" r:id="rId172"/>
    <p:sldId id="439" r:id="rId173"/>
    <p:sldId id="440" r:id="rId174"/>
    <p:sldId id="441" r:id="rId175"/>
    <p:sldId id="442" r:id="rId176"/>
    <p:sldId id="443" r:id="rId177"/>
    <p:sldId id="444" r:id="rId178"/>
    <p:sldId id="445" r:id="rId179"/>
    <p:sldId id="446" r:id="rId180"/>
    <p:sldId id="447" r:id="rId181"/>
    <p:sldId id="448" r:id="rId182"/>
    <p:sldId id="449" r:id="rId183"/>
    <p:sldId id="450" r:id="rId184"/>
    <p:sldId id="451" r:id="rId185"/>
    <p:sldId id="452" r:id="rId186"/>
    <p:sldId id="453" r:id="rId187"/>
    <p:sldId id="454" r:id="rId188"/>
    <p:sldId id="455" r:id="rId189"/>
    <p:sldId id="456" r:id="rId190"/>
    <p:sldId id="457" r:id="rId191"/>
    <p:sldId id="458" r:id="rId192"/>
    <p:sldId id="459" r:id="rId193"/>
    <p:sldId id="460" r:id="rId194"/>
    <p:sldId id="461" r:id="rId195"/>
    <p:sldId id="462" r:id="rId196"/>
    <p:sldId id="463" r:id="rId197"/>
    <p:sldId id="464" r:id="rId198"/>
    <p:sldId id="465" r:id="rId199"/>
    <p:sldId id="466" r:id="rId200"/>
    <p:sldId id="467" r:id="rId201"/>
    <p:sldId id="468" r:id="rId202"/>
    <p:sldId id="469" r:id="rId203"/>
    <p:sldId id="470" r:id="rId204"/>
    <p:sldId id="471" r:id="rId205"/>
    <p:sldId id="472" r:id="rId206"/>
    <p:sldId id="473" r:id="rId207"/>
    <p:sldId id="474" r:id="rId208"/>
    <p:sldId id="475" r:id="rId209"/>
    <p:sldId id="476" r:id="rId210"/>
    <p:sldId id="477" r:id="rId211"/>
    <p:sldId id="478" r:id="rId212"/>
    <p:sldId id="479" r:id="rId213"/>
    <p:sldId id="480" r:id="rId214"/>
    <p:sldId id="481" r:id="rId215"/>
    <p:sldId id="482" r:id="rId216"/>
    <p:sldId id="483" r:id="rId217"/>
    <p:sldId id="484" r:id="rId218"/>
    <p:sldId id="485" r:id="rId219"/>
    <p:sldId id="486" r:id="rId220"/>
    <p:sldId id="487" r:id="rId221"/>
    <p:sldId id="488" r:id="rId222"/>
    <p:sldId id="489" r:id="rId223"/>
    <p:sldId id="490" r:id="rId224"/>
    <p:sldId id="491" r:id="rId225"/>
    <p:sldId id="492" r:id="rId226"/>
    <p:sldId id="493" r:id="rId227"/>
    <p:sldId id="494" r:id="rId228"/>
    <p:sldId id="495" r:id="rId229"/>
    <p:sldId id="496" r:id="rId230"/>
    <p:sldId id="497" r:id="rId231"/>
    <p:sldId id="498" r:id="rId232"/>
    <p:sldId id="499" r:id="rId233"/>
    <p:sldId id="500" r:id="rId234"/>
    <p:sldId id="501" r:id="rId235"/>
    <p:sldId id="502" r:id="rId236"/>
    <p:sldId id="503" r:id="rId237"/>
    <p:sldId id="504" r:id="rId238"/>
    <p:sldId id="505" r:id="rId239"/>
    <p:sldId id="506" r:id="rId240"/>
    <p:sldId id="507" r:id="rId241"/>
    <p:sldId id="508" r:id="rId242"/>
    <p:sldId id="509" r:id="rId243"/>
    <p:sldId id="510" r:id="rId24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33625" y="2836926"/>
            <a:ext cx="7524750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151F44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51F44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25652" y="1623060"/>
            <a:ext cx="10386060" cy="4450080"/>
          </a:xfrm>
          <a:custGeom>
            <a:avLst/>
            <a:gdLst/>
            <a:ahLst/>
            <a:cxnLst/>
            <a:rect l="l" t="t" r="r" b="b"/>
            <a:pathLst>
              <a:path w="10386060" h="4450080">
                <a:moveTo>
                  <a:pt x="10104247" y="0"/>
                </a:moveTo>
                <a:lnTo>
                  <a:pt x="281813" y="0"/>
                </a:lnTo>
                <a:lnTo>
                  <a:pt x="236108" y="3690"/>
                </a:lnTo>
                <a:lnTo>
                  <a:pt x="192749" y="14373"/>
                </a:lnTo>
                <a:lnTo>
                  <a:pt x="152316" y="31467"/>
                </a:lnTo>
                <a:lnTo>
                  <a:pt x="115389" y="54392"/>
                </a:lnTo>
                <a:lnTo>
                  <a:pt x="82551" y="82565"/>
                </a:lnTo>
                <a:lnTo>
                  <a:pt x="54381" y="115406"/>
                </a:lnTo>
                <a:lnTo>
                  <a:pt x="31460" y="152332"/>
                </a:lnTo>
                <a:lnTo>
                  <a:pt x="14369" y="192763"/>
                </a:lnTo>
                <a:lnTo>
                  <a:pt x="3689" y="236117"/>
                </a:lnTo>
                <a:lnTo>
                  <a:pt x="0" y="281813"/>
                </a:lnTo>
                <a:lnTo>
                  <a:pt x="0" y="4168216"/>
                </a:lnTo>
                <a:lnTo>
                  <a:pt x="3689" y="4213934"/>
                </a:lnTo>
                <a:lnTo>
                  <a:pt x="14369" y="4257304"/>
                </a:lnTo>
                <a:lnTo>
                  <a:pt x="31460" y="4297746"/>
                </a:lnTo>
                <a:lnTo>
                  <a:pt x="54381" y="4334679"/>
                </a:lnTo>
                <a:lnTo>
                  <a:pt x="82551" y="4367522"/>
                </a:lnTo>
                <a:lnTo>
                  <a:pt x="115389" y="4395695"/>
                </a:lnTo>
                <a:lnTo>
                  <a:pt x="152316" y="4418617"/>
                </a:lnTo>
                <a:lnTo>
                  <a:pt x="192749" y="4435709"/>
                </a:lnTo>
                <a:lnTo>
                  <a:pt x="236108" y="4446390"/>
                </a:lnTo>
                <a:lnTo>
                  <a:pt x="281813" y="4450080"/>
                </a:lnTo>
                <a:lnTo>
                  <a:pt x="10104247" y="4450080"/>
                </a:lnTo>
                <a:lnTo>
                  <a:pt x="10149942" y="4446390"/>
                </a:lnTo>
                <a:lnTo>
                  <a:pt x="10193296" y="4435709"/>
                </a:lnTo>
                <a:lnTo>
                  <a:pt x="10233727" y="4418617"/>
                </a:lnTo>
                <a:lnTo>
                  <a:pt x="10270653" y="4395695"/>
                </a:lnTo>
                <a:lnTo>
                  <a:pt x="10303494" y="4367522"/>
                </a:lnTo>
                <a:lnTo>
                  <a:pt x="10331667" y="4334679"/>
                </a:lnTo>
                <a:lnTo>
                  <a:pt x="10354592" y="4297746"/>
                </a:lnTo>
                <a:lnTo>
                  <a:pt x="10371686" y="4257304"/>
                </a:lnTo>
                <a:lnTo>
                  <a:pt x="10382369" y="4213934"/>
                </a:lnTo>
                <a:lnTo>
                  <a:pt x="10386060" y="4168216"/>
                </a:lnTo>
                <a:lnTo>
                  <a:pt x="10386060" y="281813"/>
                </a:lnTo>
                <a:lnTo>
                  <a:pt x="10382369" y="236117"/>
                </a:lnTo>
                <a:lnTo>
                  <a:pt x="10371686" y="192763"/>
                </a:lnTo>
                <a:lnTo>
                  <a:pt x="10354592" y="152332"/>
                </a:lnTo>
                <a:lnTo>
                  <a:pt x="10331667" y="115406"/>
                </a:lnTo>
                <a:lnTo>
                  <a:pt x="10303494" y="82565"/>
                </a:lnTo>
                <a:lnTo>
                  <a:pt x="10270653" y="54392"/>
                </a:lnTo>
                <a:lnTo>
                  <a:pt x="10233727" y="31467"/>
                </a:lnTo>
                <a:lnTo>
                  <a:pt x="10193296" y="14373"/>
                </a:lnTo>
                <a:lnTo>
                  <a:pt x="10149942" y="3690"/>
                </a:lnTo>
                <a:lnTo>
                  <a:pt x="1010424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51F44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956054" y="2841498"/>
            <a:ext cx="8342630" cy="1420495"/>
          </a:xfrm>
          <a:custGeom>
            <a:avLst/>
            <a:gdLst/>
            <a:ahLst/>
            <a:cxnLst/>
            <a:rect l="l" t="t" r="r" b="b"/>
            <a:pathLst>
              <a:path w="8342630" h="1420495">
                <a:moveTo>
                  <a:pt x="0" y="236727"/>
                </a:moveTo>
                <a:lnTo>
                  <a:pt x="4811" y="189035"/>
                </a:lnTo>
                <a:lnTo>
                  <a:pt x="18611" y="144607"/>
                </a:lnTo>
                <a:lnTo>
                  <a:pt x="40444" y="104396"/>
                </a:lnTo>
                <a:lnTo>
                  <a:pt x="69357" y="69357"/>
                </a:lnTo>
                <a:lnTo>
                  <a:pt x="104396" y="40444"/>
                </a:lnTo>
                <a:lnTo>
                  <a:pt x="144607" y="18611"/>
                </a:lnTo>
                <a:lnTo>
                  <a:pt x="189035" y="4811"/>
                </a:lnTo>
                <a:lnTo>
                  <a:pt x="236727" y="0"/>
                </a:lnTo>
                <a:lnTo>
                  <a:pt x="8105648" y="0"/>
                </a:lnTo>
                <a:lnTo>
                  <a:pt x="8153340" y="4811"/>
                </a:lnTo>
                <a:lnTo>
                  <a:pt x="8197768" y="18611"/>
                </a:lnTo>
                <a:lnTo>
                  <a:pt x="8237979" y="40444"/>
                </a:lnTo>
                <a:lnTo>
                  <a:pt x="8273018" y="69357"/>
                </a:lnTo>
                <a:lnTo>
                  <a:pt x="8301931" y="104396"/>
                </a:lnTo>
                <a:lnTo>
                  <a:pt x="8323764" y="144607"/>
                </a:lnTo>
                <a:lnTo>
                  <a:pt x="8337564" y="189035"/>
                </a:lnTo>
                <a:lnTo>
                  <a:pt x="8342376" y="236727"/>
                </a:lnTo>
                <a:lnTo>
                  <a:pt x="8342376" y="1183639"/>
                </a:lnTo>
                <a:lnTo>
                  <a:pt x="8337564" y="1231332"/>
                </a:lnTo>
                <a:lnTo>
                  <a:pt x="8323764" y="1275760"/>
                </a:lnTo>
                <a:lnTo>
                  <a:pt x="8301931" y="1315971"/>
                </a:lnTo>
                <a:lnTo>
                  <a:pt x="8273018" y="1351010"/>
                </a:lnTo>
                <a:lnTo>
                  <a:pt x="8237979" y="1379923"/>
                </a:lnTo>
                <a:lnTo>
                  <a:pt x="8197768" y="1401756"/>
                </a:lnTo>
                <a:lnTo>
                  <a:pt x="8153340" y="1415556"/>
                </a:lnTo>
                <a:lnTo>
                  <a:pt x="8105648" y="1420368"/>
                </a:lnTo>
                <a:lnTo>
                  <a:pt x="236727" y="1420368"/>
                </a:lnTo>
                <a:lnTo>
                  <a:pt x="189035" y="1415556"/>
                </a:lnTo>
                <a:lnTo>
                  <a:pt x="144607" y="1401756"/>
                </a:lnTo>
                <a:lnTo>
                  <a:pt x="104396" y="1379923"/>
                </a:lnTo>
                <a:lnTo>
                  <a:pt x="69357" y="1351010"/>
                </a:lnTo>
                <a:lnTo>
                  <a:pt x="40444" y="1315971"/>
                </a:lnTo>
                <a:lnTo>
                  <a:pt x="18611" y="1275760"/>
                </a:lnTo>
                <a:lnTo>
                  <a:pt x="4811" y="1231332"/>
                </a:lnTo>
                <a:lnTo>
                  <a:pt x="0" y="1183639"/>
                </a:lnTo>
                <a:lnTo>
                  <a:pt x="0" y="236727"/>
                </a:lnTo>
                <a:close/>
              </a:path>
            </a:pathLst>
          </a:custGeom>
          <a:ln w="19812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819138" y="6593585"/>
            <a:ext cx="1322705" cy="0"/>
          </a:xfrm>
          <a:custGeom>
            <a:avLst/>
            <a:gdLst/>
            <a:ahLst/>
            <a:cxnLst/>
            <a:rect l="l" t="t" r="r" b="b"/>
            <a:pathLst>
              <a:path w="1322704">
                <a:moveTo>
                  <a:pt x="0" y="0"/>
                </a:moveTo>
                <a:lnTo>
                  <a:pt x="1322323" y="0"/>
                </a:lnTo>
              </a:path>
            </a:pathLst>
          </a:custGeom>
          <a:ln w="47244">
            <a:solidFill>
              <a:srgbClr val="1B28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1207" y="6568440"/>
            <a:ext cx="2639568" cy="472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51F44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8469" y="335407"/>
            <a:ext cx="1087506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151F44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7253" y="2700908"/>
            <a:ext cx="9542780" cy="2464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111.png"/><Relationship Id="rId4" Type="http://schemas.openxmlformats.org/officeDocument/2006/relationships/image" Target="../media/image128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hyperlink" Target="http://www.pajak.go.id/" TargetMode="Externa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jak.go.id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hyperlink" Target="http://www.pajak.go.id/" TargetMode="External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111.png"/><Relationship Id="rId4" Type="http://schemas.openxmlformats.org/officeDocument/2006/relationships/image" Target="../media/image18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hyperlink" Target="http://www.pajak.go.id/" TargetMode="External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87.png"/><Relationship Id="rId4" Type="http://schemas.openxmlformats.org/officeDocument/2006/relationships/image" Target="../media/image1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jak.go.id/" TargetMode="External"/><Relationship Id="rId3" Type="http://schemas.openxmlformats.org/officeDocument/2006/relationships/image" Target="../media/image182.png"/><Relationship Id="rId7" Type="http://schemas.openxmlformats.org/officeDocument/2006/relationships/image" Target="../media/image111.pn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87.png"/><Relationship Id="rId4" Type="http://schemas.openxmlformats.org/officeDocument/2006/relationships/image" Target="../media/image19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7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1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7.png"/><Relationship Id="rId4" Type="http://schemas.openxmlformats.org/officeDocument/2006/relationships/image" Target="../media/image199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jak.go.id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7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19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3.png"/><Relationship Id="rId4" Type="http://schemas.openxmlformats.org/officeDocument/2006/relationships/image" Target="../media/image19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5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jak.go.i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pajak.go.id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pajak.go.id/" TargetMode="Externa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4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4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4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6.jpg"/><Relationship Id="rId7" Type="http://schemas.openxmlformats.org/officeDocument/2006/relationships/image" Target="../media/image4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4.png"/><Relationship Id="rId4" Type="http://schemas.openxmlformats.org/officeDocument/2006/relationships/image" Target="../media/image197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1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7.png"/><Relationship Id="rId4" Type="http://schemas.openxmlformats.org/officeDocument/2006/relationships/image" Target="../media/image266.png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9.pn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9.pn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6.jpg"/><Relationship Id="rId7" Type="http://schemas.openxmlformats.org/officeDocument/2006/relationships/image" Target="../media/image42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5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8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80.jpg"/><Relationship Id="rId7" Type="http://schemas.openxmlformats.org/officeDocument/2006/relationships/image" Target="../media/image282.jpg"/><Relationship Id="rId12" Type="http://schemas.openxmlformats.org/officeDocument/2006/relationships/image" Target="../media/image40.pn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rmasi@pajak.go.id" TargetMode="External"/><Relationship Id="rId11" Type="http://schemas.openxmlformats.org/officeDocument/2006/relationships/image" Target="../media/image286.png"/><Relationship Id="rId5" Type="http://schemas.openxmlformats.org/officeDocument/2006/relationships/hyperlink" Target="http://www.pajak.go.id/" TargetMode="External"/><Relationship Id="rId10" Type="http://schemas.openxmlformats.org/officeDocument/2006/relationships/image" Target="../media/image285.png"/><Relationship Id="rId4" Type="http://schemas.openxmlformats.org/officeDocument/2006/relationships/image" Target="../media/image281.png"/><Relationship Id="rId9" Type="http://schemas.openxmlformats.org/officeDocument/2006/relationships/image" Target="../media/image284.pn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293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294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g"/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295.jp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298.jp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300.jpg"/><Relationship Id="rId4" Type="http://schemas.openxmlformats.org/officeDocument/2006/relationships/image" Target="../media/image299.jp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4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1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5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4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1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5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5.jp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36.jpg"/><Relationship Id="rId7" Type="http://schemas.openxmlformats.org/officeDocument/2006/relationships/image" Target="../media/image5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5.jp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6.jpg"/><Relationship Id="rId7" Type="http://schemas.openxmlformats.org/officeDocument/2006/relationships/image" Target="../media/image5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5.jp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6.jpg"/><Relationship Id="rId7" Type="http://schemas.openxmlformats.org/officeDocument/2006/relationships/image" Target="../media/image5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5.jpg"/><Relationship Id="rId4" Type="http://schemas.openxmlformats.org/officeDocument/2006/relationships/image" Target="../media/image53.png"/><Relationship Id="rId9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6.jpg"/><Relationship Id="rId7" Type="http://schemas.openxmlformats.org/officeDocument/2006/relationships/image" Target="../media/image5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3.png"/><Relationship Id="rId9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jak.go.id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64.jpg"/><Relationship Id="rId4" Type="http://schemas.openxmlformats.org/officeDocument/2006/relationships/image" Target="../media/image3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6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jak.go.i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jak.go.i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82.jpg"/><Relationship Id="rId4" Type="http://schemas.openxmlformats.org/officeDocument/2006/relationships/image" Target="../media/image3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raka@ptnyaraka.co.id" TargetMode="Externa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3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51.jpg"/><Relationship Id="rId4" Type="http://schemas.openxmlformats.org/officeDocument/2006/relationships/image" Target="../media/image3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jak.go.id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8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9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92.jpg"/><Relationship Id="rId4" Type="http://schemas.openxmlformats.org/officeDocument/2006/relationships/image" Target="../media/image9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93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9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03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0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0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0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jak.go.id/" TargetMode="Externa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jak.go.id/" TargetMode="External"/><Relationship Id="rId4" Type="http://schemas.openxmlformats.org/officeDocument/2006/relationships/image" Target="../media/image113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jak.go.id/" TargetMode="Externa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7" Type="http://schemas.openxmlformats.org/officeDocument/2006/relationships/hyperlink" Target="http://www.pajak.go.id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g"/><Relationship Id="rId5" Type="http://schemas.openxmlformats.org/officeDocument/2006/relationships/image" Target="../media/image120.png"/><Relationship Id="rId4" Type="http://schemas.openxmlformats.org/officeDocument/2006/relationships/image" Target="../media/image11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7" Type="http://schemas.openxmlformats.org/officeDocument/2006/relationships/hyperlink" Target="http://www.pajak.go.id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jpg"/><Relationship Id="rId5" Type="http://schemas.openxmlformats.org/officeDocument/2006/relationships/image" Target="../media/image122.png"/><Relationship Id="rId4" Type="http://schemas.openxmlformats.org/officeDocument/2006/relationships/image" Target="../media/image117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jak.go.i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B28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493762"/>
            <a:ext cx="5321808" cy="304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59680" cy="11719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8611" y="402336"/>
            <a:ext cx="2177796" cy="56540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711195" y="2747772"/>
            <a:ext cx="6826250" cy="1409700"/>
            <a:chOff x="2711195" y="2747772"/>
            <a:chExt cx="6826250" cy="1409700"/>
          </a:xfrm>
        </p:grpSpPr>
        <p:sp>
          <p:nvSpPr>
            <p:cNvPr id="7" name="object 7"/>
            <p:cNvSpPr/>
            <p:nvPr/>
          </p:nvSpPr>
          <p:spPr>
            <a:xfrm>
              <a:off x="2717291" y="2753868"/>
              <a:ext cx="6814184" cy="1351915"/>
            </a:xfrm>
            <a:custGeom>
              <a:avLst/>
              <a:gdLst/>
              <a:ahLst/>
              <a:cxnLst/>
              <a:rect l="l" t="t" r="r" b="b"/>
              <a:pathLst>
                <a:path w="6814184" h="1351914">
                  <a:moveTo>
                    <a:pt x="6588506" y="0"/>
                  </a:moveTo>
                  <a:lnTo>
                    <a:pt x="225297" y="0"/>
                  </a:lnTo>
                  <a:lnTo>
                    <a:pt x="179883" y="4575"/>
                  </a:lnTo>
                  <a:lnTo>
                    <a:pt x="137588" y="17700"/>
                  </a:lnTo>
                  <a:lnTo>
                    <a:pt x="99317" y="38469"/>
                  </a:lnTo>
                  <a:lnTo>
                    <a:pt x="65976" y="65976"/>
                  </a:lnTo>
                  <a:lnTo>
                    <a:pt x="38469" y="99317"/>
                  </a:lnTo>
                  <a:lnTo>
                    <a:pt x="17700" y="137588"/>
                  </a:lnTo>
                  <a:lnTo>
                    <a:pt x="4575" y="179883"/>
                  </a:lnTo>
                  <a:lnTo>
                    <a:pt x="0" y="225298"/>
                  </a:lnTo>
                  <a:lnTo>
                    <a:pt x="0" y="1126490"/>
                  </a:lnTo>
                  <a:lnTo>
                    <a:pt x="4575" y="1171904"/>
                  </a:lnTo>
                  <a:lnTo>
                    <a:pt x="17700" y="1214199"/>
                  </a:lnTo>
                  <a:lnTo>
                    <a:pt x="38469" y="1252470"/>
                  </a:lnTo>
                  <a:lnTo>
                    <a:pt x="65976" y="1285811"/>
                  </a:lnTo>
                  <a:lnTo>
                    <a:pt x="99317" y="1313318"/>
                  </a:lnTo>
                  <a:lnTo>
                    <a:pt x="137588" y="1334087"/>
                  </a:lnTo>
                  <a:lnTo>
                    <a:pt x="179883" y="1347212"/>
                  </a:lnTo>
                  <a:lnTo>
                    <a:pt x="225297" y="1351788"/>
                  </a:lnTo>
                  <a:lnTo>
                    <a:pt x="6588506" y="1351788"/>
                  </a:lnTo>
                  <a:lnTo>
                    <a:pt x="6633920" y="1347212"/>
                  </a:lnTo>
                  <a:lnTo>
                    <a:pt x="6676215" y="1334087"/>
                  </a:lnTo>
                  <a:lnTo>
                    <a:pt x="6714486" y="1313318"/>
                  </a:lnTo>
                  <a:lnTo>
                    <a:pt x="6747827" y="1285811"/>
                  </a:lnTo>
                  <a:lnTo>
                    <a:pt x="6775334" y="1252470"/>
                  </a:lnTo>
                  <a:lnTo>
                    <a:pt x="6796103" y="1214199"/>
                  </a:lnTo>
                  <a:lnTo>
                    <a:pt x="6809228" y="1171904"/>
                  </a:lnTo>
                  <a:lnTo>
                    <a:pt x="6813804" y="1126490"/>
                  </a:lnTo>
                  <a:lnTo>
                    <a:pt x="6813804" y="225298"/>
                  </a:lnTo>
                  <a:lnTo>
                    <a:pt x="6809228" y="179883"/>
                  </a:lnTo>
                  <a:lnTo>
                    <a:pt x="6796103" y="137588"/>
                  </a:lnTo>
                  <a:lnTo>
                    <a:pt x="6775334" y="99317"/>
                  </a:lnTo>
                  <a:lnTo>
                    <a:pt x="6747827" y="65976"/>
                  </a:lnTo>
                  <a:lnTo>
                    <a:pt x="6714486" y="38469"/>
                  </a:lnTo>
                  <a:lnTo>
                    <a:pt x="6676215" y="17700"/>
                  </a:lnTo>
                  <a:lnTo>
                    <a:pt x="6633920" y="4575"/>
                  </a:lnTo>
                  <a:lnTo>
                    <a:pt x="6588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17291" y="2753868"/>
              <a:ext cx="6814184" cy="1351915"/>
            </a:xfrm>
            <a:custGeom>
              <a:avLst/>
              <a:gdLst/>
              <a:ahLst/>
              <a:cxnLst/>
              <a:rect l="l" t="t" r="r" b="b"/>
              <a:pathLst>
                <a:path w="6814184" h="1351914">
                  <a:moveTo>
                    <a:pt x="0" y="225298"/>
                  </a:moveTo>
                  <a:lnTo>
                    <a:pt x="4575" y="179883"/>
                  </a:lnTo>
                  <a:lnTo>
                    <a:pt x="17700" y="137588"/>
                  </a:lnTo>
                  <a:lnTo>
                    <a:pt x="38469" y="99317"/>
                  </a:lnTo>
                  <a:lnTo>
                    <a:pt x="65976" y="65976"/>
                  </a:lnTo>
                  <a:lnTo>
                    <a:pt x="99317" y="38469"/>
                  </a:lnTo>
                  <a:lnTo>
                    <a:pt x="137588" y="17700"/>
                  </a:lnTo>
                  <a:lnTo>
                    <a:pt x="179883" y="4575"/>
                  </a:lnTo>
                  <a:lnTo>
                    <a:pt x="225297" y="0"/>
                  </a:lnTo>
                  <a:lnTo>
                    <a:pt x="6588506" y="0"/>
                  </a:lnTo>
                  <a:lnTo>
                    <a:pt x="6633920" y="4575"/>
                  </a:lnTo>
                  <a:lnTo>
                    <a:pt x="6676215" y="17700"/>
                  </a:lnTo>
                  <a:lnTo>
                    <a:pt x="6714486" y="38469"/>
                  </a:lnTo>
                  <a:lnTo>
                    <a:pt x="6747827" y="65976"/>
                  </a:lnTo>
                  <a:lnTo>
                    <a:pt x="6775334" y="99317"/>
                  </a:lnTo>
                  <a:lnTo>
                    <a:pt x="6796103" y="137588"/>
                  </a:lnTo>
                  <a:lnTo>
                    <a:pt x="6809228" y="179883"/>
                  </a:lnTo>
                  <a:lnTo>
                    <a:pt x="6813804" y="225298"/>
                  </a:lnTo>
                  <a:lnTo>
                    <a:pt x="6813804" y="1126490"/>
                  </a:lnTo>
                  <a:lnTo>
                    <a:pt x="6809228" y="1171904"/>
                  </a:lnTo>
                  <a:lnTo>
                    <a:pt x="6796103" y="1214199"/>
                  </a:lnTo>
                  <a:lnTo>
                    <a:pt x="6775334" y="1252470"/>
                  </a:lnTo>
                  <a:lnTo>
                    <a:pt x="6747827" y="1285811"/>
                  </a:lnTo>
                  <a:lnTo>
                    <a:pt x="6714486" y="1313318"/>
                  </a:lnTo>
                  <a:lnTo>
                    <a:pt x="6676215" y="1334087"/>
                  </a:lnTo>
                  <a:lnTo>
                    <a:pt x="6633920" y="1347212"/>
                  </a:lnTo>
                  <a:lnTo>
                    <a:pt x="6588506" y="1351788"/>
                  </a:lnTo>
                  <a:lnTo>
                    <a:pt x="225297" y="1351788"/>
                  </a:lnTo>
                  <a:lnTo>
                    <a:pt x="179883" y="1347212"/>
                  </a:lnTo>
                  <a:lnTo>
                    <a:pt x="137588" y="1334087"/>
                  </a:lnTo>
                  <a:lnTo>
                    <a:pt x="99317" y="1313318"/>
                  </a:lnTo>
                  <a:lnTo>
                    <a:pt x="65976" y="1285811"/>
                  </a:lnTo>
                  <a:lnTo>
                    <a:pt x="38469" y="1252470"/>
                  </a:lnTo>
                  <a:lnTo>
                    <a:pt x="17700" y="1214199"/>
                  </a:lnTo>
                  <a:lnTo>
                    <a:pt x="4575" y="1171904"/>
                  </a:lnTo>
                  <a:lnTo>
                    <a:pt x="0" y="1126490"/>
                  </a:lnTo>
                  <a:lnTo>
                    <a:pt x="0" y="225298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3907" y="2804160"/>
              <a:ext cx="6096000" cy="135331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965195" y="2291333"/>
            <a:ext cx="62623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Mengenalkan</a:t>
            </a:r>
            <a:r>
              <a:rPr sz="1400" b="1" spc="-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Aplikasi</a:t>
            </a:r>
            <a:r>
              <a:rPr sz="1400" b="1" spc="-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Coretax</a:t>
            </a:r>
            <a:r>
              <a:rPr sz="1400" b="1" spc="-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kepada</a:t>
            </a:r>
            <a:r>
              <a:rPr sz="1400" b="1" spc="-7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Wajib</a:t>
            </a:r>
            <a:r>
              <a:rPr sz="1400" b="1" spc="-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Pajak</a:t>
            </a:r>
            <a:r>
              <a:rPr sz="1400" b="1" spc="-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melalui</a:t>
            </a:r>
            <a:r>
              <a:rPr sz="1400" b="1" spc="-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sebuah</a:t>
            </a:r>
            <a:r>
              <a:rPr sz="1400" b="1" spc="-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b="1" i="1" spc="-10" dirty="0">
                <a:solidFill>
                  <a:srgbClr val="FFFFFF"/>
                </a:solidFill>
                <a:latin typeface="Segoe UI"/>
                <a:cs typeface="Segoe UI"/>
              </a:rPr>
              <a:t>Journey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280" y="5129588"/>
            <a:ext cx="4489450" cy="112395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100" b="1" spc="-10" dirty="0">
                <a:solidFill>
                  <a:srgbClr val="FFFFFF"/>
                </a:solidFill>
                <a:latin typeface="Segoe UI"/>
                <a:cs typeface="Segoe UI"/>
              </a:rPr>
              <a:t>Disclaimer:</a:t>
            </a:r>
            <a:endParaRPr sz="1100">
              <a:latin typeface="Segoe UI"/>
              <a:cs typeface="Segoe UI"/>
            </a:endParaRPr>
          </a:p>
          <a:p>
            <a:pPr marL="20955" marR="5080">
              <a:lnSpc>
                <a:spcPct val="100000"/>
              </a:lnSpc>
              <a:spcBef>
                <a:spcPts val="380"/>
              </a:spcBef>
            </a:pP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Keseluruhan</a:t>
            </a:r>
            <a:r>
              <a:rPr sz="10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materi</a:t>
            </a:r>
            <a:r>
              <a:rPr sz="10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dalam</a:t>
            </a:r>
            <a:r>
              <a:rPr sz="10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dokumen</a:t>
            </a:r>
            <a:r>
              <a:rPr sz="1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ini</a:t>
            </a:r>
            <a:r>
              <a:rPr sz="1000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disusun</a:t>
            </a:r>
            <a:r>
              <a:rPr sz="10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Segoe UI"/>
                <a:cs typeface="Segoe UI"/>
              </a:rPr>
              <a:t>berdasarkan</a:t>
            </a:r>
            <a:r>
              <a:rPr sz="1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proses</a:t>
            </a:r>
            <a:r>
              <a:rPr sz="10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Segoe UI"/>
                <a:cs typeface="Segoe UI"/>
              </a:rPr>
              <a:t>pembaruan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proses</a:t>
            </a:r>
            <a:r>
              <a:rPr sz="10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bisnis</a:t>
            </a:r>
            <a:r>
              <a:rPr sz="1000" spc="-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sebagai</a:t>
            </a:r>
            <a:r>
              <a:rPr sz="10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bagian</a:t>
            </a:r>
            <a:r>
              <a:rPr sz="10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dari</a:t>
            </a:r>
            <a:r>
              <a:rPr sz="1000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Proyek</a:t>
            </a:r>
            <a:r>
              <a:rPr sz="1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Pembaruan Sistem</a:t>
            </a:r>
            <a:r>
              <a:rPr sz="1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Inti</a:t>
            </a:r>
            <a:r>
              <a:rPr sz="1000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Segoe UI"/>
                <a:cs typeface="Segoe UI"/>
              </a:rPr>
              <a:t>Administrasi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Perpajakan</a:t>
            </a:r>
            <a:r>
              <a:rPr sz="1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(PSIAP).</a:t>
            </a:r>
            <a:r>
              <a:rPr sz="10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Setiap</a:t>
            </a:r>
            <a:r>
              <a:rPr sz="10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hal</a:t>
            </a:r>
            <a:r>
              <a:rPr sz="10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yang</a:t>
            </a:r>
            <a:r>
              <a:rPr sz="10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tercantum</a:t>
            </a:r>
            <a:r>
              <a:rPr sz="10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di</a:t>
            </a:r>
            <a:r>
              <a:rPr sz="1000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dalamnya</a:t>
            </a:r>
            <a:r>
              <a:rPr sz="1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dapat</a:t>
            </a:r>
            <a:r>
              <a:rPr sz="10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Segoe UI"/>
                <a:cs typeface="Segoe UI"/>
              </a:rPr>
              <a:t>mengalami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perubahan</a:t>
            </a:r>
            <a:r>
              <a:rPr sz="10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sejalan</a:t>
            </a:r>
            <a:r>
              <a:rPr sz="10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dengan</a:t>
            </a:r>
            <a:r>
              <a:rPr sz="1000" spc="-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dirty="0">
                <a:solidFill>
                  <a:srgbClr val="FFFFFF"/>
                </a:solidFill>
                <a:latin typeface="Segoe UI"/>
                <a:cs typeface="Segoe UI"/>
              </a:rPr>
              <a:t>perkembangan</a:t>
            </a:r>
            <a:r>
              <a:rPr sz="1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Segoe UI"/>
                <a:cs typeface="Segoe UI"/>
              </a:rPr>
              <a:t>proyek.</a:t>
            </a:r>
            <a:endParaRPr sz="1000">
              <a:latin typeface="Segoe UI"/>
              <a:cs typeface="Segoe UI"/>
            </a:endParaRPr>
          </a:p>
          <a:p>
            <a:pPr marL="17145">
              <a:lnSpc>
                <a:spcPct val="100000"/>
              </a:lnSpc>
              <a:spcBef>
                <a:spcPts val="760"/>
              </a:spcBef>
            </a:pPr>
            <a:r>
              <a:rPr sz="800" dirty="0">
                <a:solidFill>
                  <a:srgbClr val="FFFF00"/>
                </a:solidFill>
                <a:latin typeface="Segoe UI"/>
                <a:cs typeface="Segoe UI"/>
              </a:rPr>
              <a:t>Update</a:t>
            </a:r>
            <a:r>
              <a:rPr sz="800" spc="-10" dirty="0">
                <a:solidFill>
                  <a:srgbClr val="FFFF00"/>
                </a:solidFill>
                <a:latin typeface="Segoe UI"/>
                <a:cs typeface="Segoe UI"/>
              </a:rPr>
              <a:t> </a:t>
            </a:r>
            <a:r>
              <a:rPr sz="800" dirty="0">
                <a:solidFill>
                  <a:srgbClr val="FFFF00"/>
                </a:solidFill>
                <a:latin typeface="Segoe UI"/>
                <a:cs typeface="Segoe UI"/>
              </a:rPr>
              <a:t>Materi</a:t>
            </a:r>
            <a:r>
              <a:rPr sz="800" spc="-10" dirty="0">
                <a:solidFill>
                  <a:srgbClr val="FFFF00"/>
                </a:solidFill>
                <a:latin typeface="Segoe UI"/>
                <a:cs typeface="Segoe UI"/>
              </a:rPr>
              <a:t> </a:t>
            </a:r>
            <a:r>
              <a:rPr sz="800" dirty="0">
                <a:solidFill>
                  <a:srgbClr val="FFFF00"/>
                </a:solidFill>
                <a:latin typeface="Segoe UI"/>
                <a:cs typeface="Segoe UI"/>
              </a:rPr>
              <a:t>per</a:t>
            </a:r>
            <a:r>
              <a:rPr sz="800" spc="-25" dirty="0">
                <a:solidFill>
                  <a:srgbClr val="FFFF00"/>
                </a:solidFill>
                <a:latin typeface="Segoe UI"/>
                <a:cs typeface="Segoe UI"/>
              </a:rPr>
              <a:t> </a:t>
            </a:r>
            <a:r>
              <a:rPr sz="800" dirty="0">
                <a:solidFill>
                  <a:srgbClr val="FFFF00"/>
                </a:solidFill>
                <a:latin typeface="Segoe UI"/>
                <a:cs typeface="Segoe UI"/>
              </a:rPr>
              <a:t>22 September</a:t>
            </a:r>
            <a:r>
              <a:rPr sz="800" spc="-35" dirty="0">
                <a:solidFill>
                  <a:srgbClr val="FFFF00"/>
                </a:solidFill>
                <a:latin typeface="Segoe UI"/>
                <a:cs typeface="Segoe UI"/>
              </a:rPr>
              <a:t> </a:t>
            </a:r>
            <a:r>
              <a:rPr sz="800" dirty="0">
                <a:solidFill>
                  <a:srgbClr val="FFFF00"/>
                </a:solidFill>
                <a:latin typeface="Segoe UI"/>
                <a:cs typeface="Segoe UI"/>
              </a:rPr>
              <a:t>2024</a:t>
            </a:r>
            <a:r>
              <a:rPr sz="800" spc="-5" dirty="0">
                <a:solidFill>
                  <a:srgbClr val="FFFF00"/>
                </a:solidFill>
                <a:latin typeface="Segoe UI"/>
                <a:cs typeface="Segoe UI"/>
              </a:rPr>
              <a:t> </a:t>
            </a:r>
            <a:r>
              <a:rPr sz="800" dirty="0">
                <a:solidFill>
                  <a:srgbClr val="FFFF00"/>
                </a:solidFill>
                <a:latin typeface="Segoe UI"/>
                <a:cs typeface="Segoe UI"/>
              </a:rPr>
              <a:t>23.55 </a:t>
            </a:r>
            <a:r>
              <a:rPr sz="800" spc="-25" dirty="0">
                <a:solidFill>
                  <a:srgbClr val="FFFF00"/>
                </a:solidFill>
                <a:latin typeface="Segoe UI"/>
                <a:cs typeface="Segoe UI"/>
              </a:rPr>
              <a:t>WIB</a:t>
            </a:r>
            <a:endParaRPr sz="8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292590" y="345186"/>
            <a:ext cx="2440305" cy="1009015"/>
          </a:xfrm>
          <a:custGeom>
            <a:avLst/>
            <a:gdLst/>
            <a:ahLst/>
            <a:cxnLst/>
            <a:rect l="l" t="t" r="r" b="b"/>
            <a:pathLst>
              <a:path w="2440304" h="1009015">
                <a:moveTo>
                  <a:pt x="2439924" y="0"/>
                </a:moveTo>
                <a:lnTo>
                  <a:pt x="0" y="0"/>
                </a:lnTo>
                <a:lnTo>
                  <a:pt x="0" y="1008887"/>
                </a:lnTo>
                <a:lnTo>
                  <a:pt x="2439924" y="1008887"/>
                </a:lnTo>
                <a:lnTo>
                  <a:pt x="24399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292590" y="345186"/>
            <a:ext cx="2440305" cy="1009015"/>
          </a:xfrm>
          <a:prstGeom prst="rect">
            <a:avLst/>
          </a:prstGeom>
          <a:ln w="28955">
            <a:solidFill>
              <a:srgbClr val="FF0000"/>
            </a:solidFill>
          </a:ln>
        </p:spPr>
        <p:txBody>
          <a:bodyPr vert="horz" wrap="square" lIns="0" tIns="1047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2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Segoe UI"/>
                <a:cs typeface="Segoe UI"/>
              </a:rPr>
              <a:t>TERBATAS</a:t>
            </a:r>
            <a:endParaRPr sz="14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Segoe UI"/>
                <a:cs typeface="Segoe UI"/>
              </a:rPr>
              <a:t>Khusus</a:t>
            </a:r>
            <a:r>
              <a:rPr sz="1100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dirty="0">
                <a:solidFill>
                  <a:srgbClr val="FFFFFF"/>
                </a:solidFill>
                <a:latin typeface="Segoe UI"/>
                <a:cs typeface="Segoe UI"/>
              </a:rPr>
              <a:t>untuk</a:t>
            </a:r>
            <a:r>
              <a:rPr sz="11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dirty="0">
                <a:solidFill>
                  <a:srgbClr val="FFFFFF"/>
                </a:solidFill>
                <a:latin typeface="Segoe UI"/>
                <a:cs typeface="Segoe UI"/>
              </a:rPr>
              <a:t>kegiatan</a:t>
            </a:r>
            <a:r>
              <a:rPr sz="11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Segoe UI"/>
                <a:cs typeface="Segoe UI"/>
              </a:rPr>
              <a:t>edukasi</a:t>
            </a:r>
            <a:endParaRPr sz="11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97423" y="2627376"/>
            <a:ext cx="1740535" cy="436245"/>
            <a:chOff x="5297423" y="2627376"/>
            <a:chExt cx="1740535" cy="436245"/>
          </a:xfrm>
        </p:grpSpPr>
        <p:sp>
          <p:nvSpPr>
            <p:cNvPr id="4" name="object 4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68902" y="3228848"/>
            <a:ext cx="38544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001F5F"/>
                </a:solidFill>
                <a:latin typeface="Segoe UI"/>
                <a:cs typeface="Segoe UI"/>
              </a:rPr>
              <a:t>ROLE</a:t>
            </a:r>
            <a:r>
              <a:rPr sz="4800" b="1" spc="-10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800" b="1" spc="-25" dirty="0">
                <a:solidFill>
                  <a:srgbClr val="001F5F"/>
                </a:solidFill>
                <a:latin typeface="Segoe UI"/>
                <a:cs typeface="Segoe UI"/>
              </a:rPr>
              <a:t>ACCESS</a:t>
            </a:r>
            <a:endParaRPr sz="48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668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1.1.B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CC3A969-E045-E561-186B-95BA4DCF5DDC}"/>
              </a:ext>
            </a:extLst>
          </p:cNvPr>
          <p:cNvSpPr txBox="1"/>
          <p:nvPr/>
        </p:nvSpPr>
        <p:spPr>
          <a:xfrm>
            <a:off x="5715000" y="2655553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127" y="825795"/>
            <a:ext cx="8590915" cy="5089525"/>
            <a:chOff x="643127" y="825795"/>
            <a:chExt cx="8590915" cy="5089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127" y="825795"/>
              <a:ext cx="8590788" cy="50446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955" y="2534411"/>
              <a:ext cx="4157472" cy="3749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82395" y="2673096"/>
              <a:ext cx="3927475" cy="121920"/>
            </a:xfrm>
            <a:custGeom>
              <a:avLst/>
              <a:gdLst/>
              <a:ahLst/>
              <a:cxnLst/>
              <a:rect l="l" t="t" r="r" b="b"/>
              <a:pathLst>
                <a:path w="3927475" h="121919">
                  <a:moveTo>
                    <a:pt x="3927348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3927348" y="121920"/>
                  </a:lnTo>
                  <a:lnTo>
                    <a:pt x="3927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1717" y="2369057"/>
              <a:ext cx="4122420" cy="551815"/>
            </a:xfrm>
            <a:custGeom>
              <a:avLst/>
              <a:gdLst/>
              <a:ahLst/>
              <a:cxnLst/>
              <a:rect l="l" t="t" r="r" b="b"/>
              <a:pathLst>
                <a:path w="4122420" h="551814">
                  <a:moveTo>
                    <a:pt x="0" y="551688"/>
                  </a:moveTo>
                  <a:lnTo>
                    <a:pt x="4122420" y="551688"/>
                  </a:lnTo>
                  <a:lnTo>
                    <a:pt x="4122420" y="0"/>
                  </a:lnTo>
                  <a:lnTo>
                    <a:pt x="0" y="0"/>
                  </a:lnTo>
                  <a:lnTo>
                    <a:pt x="0" y="551688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483" y="1969007"/>
              <a:ext cx="4066032" cy="3215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70226" y="5086350"/>
              <a:ext cx="5526405" cy="818515"/>
            </a:xfrm>
            <a:custGeom>
              <a:avLst/>
              <a:gdLst/>
              <a:ahLst/>
              <a:cxnLst/>
              <a:rect l="l" t="t" r="r" b="b"/>
              <a:pathLst>
                <a:path w="5526405" h="818514">
                  <a:moveTo>
                    <a:pt x="5389626" y="0"/>
                  </a:moveTo>
                  <a:lnTo>
                    <a:pt x="136398" y="0"/>
                  </a:lnTo>
                  <a:lnTo>
                    <a:pt x="93293" y="6955"/>
                  </a:lnTo>
                  <a:lnTo>
                    <a:pt x="55851" y="26322"/>
                  </a:lnTo>
                  <a:lnTo>
                    <a:pt x="26322" y="55851"/>
                  </a:lnTo>
                  <a:lnTo>
                    <a:pt x="6955" y="93293"/>
                  </a:lnTo>
                  <a:lnTo>
                    <a:pt x="0" y="136398"/>
                  </a:lnTo>
                  <a:lnTo>
                    <a:pt x="0" y="681990"/>
                  </a:lnTo>
                  <a:lnTo>
                    <a:pt x="6955" y="725099"/>
                  </a:lnTo>
                  <a:lnTo>
                    <a:pt x="26322" y="762541"/>
                  </a:lnTo>
                  <a:lnTo>
                    <a:pt x="55851" y="792069"/>
                  </a:lnTo>
                  <a:lnTo>
                    <a:pt x="93293" y="811433"/>
                  </a:lnTo>
                  <a:lnTo>
                    <a:pt x="136398" y="818388"/>
                  </a:lnTo>
                  <a:lnTo>
                    <a:pt x="5389626" y="818388"/>
                  </a:lnTo>
                  <a:lnTo>
                    <a:pt x="5432730" y="811433"/>
                  </a:lnTo>
                  <a:lnTo>
                    <a:pt x="5470172" y="792069"/>
                  </a:lnTo>
                  <a:lnTo>
                    <a:pt x="5499701" y="762541"/>
                  </a:lnTo>
                  <a:lnTo>
                    <a:pt x="5519068" y="725099"/>
                  </a:lnTo>
                  <a:lnTo>
                    <a:pt x="5526024" y="681990"/>
                  </a:lnTo>
                  <a:lnTo>
                    <a:pt x="5526024" y="136398"/>
                  </a:lnTo>
                  <a:lnTo>
                    <a:pt x="5519068" y="93293"/>
                  </a:lnTo>
                  <a:lnTo>
                    <a:pt x="5499701" y="55851"/>
                  </a:lnTo>
                  <a:lnTo>
                    <a:pt x="5470172" y="26322"/>
                  </a:lnTo>
                  <a:lnTo>
                    <a:pt x="5432730" y="6955"/>
                  </a:lnTo>
                  <a:lnTo>
                    <a:pt x="53896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70226" y="5086350"/>
              <a:ext cx="5526405" cy="818515"/>
            </a:xfrm>
            <a:custGeom>
              <a:avLst/>
              <a:gdLst/>
              <a:ahLst/>
              <a:cxnLst/>
              <a:rect l="l" t="t" r="r" b="b"/>
              <a:pathLst>
                <a:path w="5526405" h="818514">
                  <a:moveTo>
                    <a:pt x="0" y="136398"/>
                  </a:moveTo>
                  <a:lnTo>
                    <a:pt x="6955" y="93293"/>
                  </a:lnTo>
                  <a:lnTo>
                    <a:pt x="26322" y="55851"/>
                  </a:lnTo>
                  <a:lnTo>
                    <a:pt x="55851" y="26322"/>
                  </a:lnTo>
                  <a:lnTo>
                    <a:pt x="93293" y="6955"/>
                  </a:lnTo>
                  <a:lnTo>
                    <a:pt x="136398" y="0"/>
                  </a:lnTo>
                  <a:lnTo>
                    <a:pt x="5389626" y="0"/>
                  </a:lnTo>
                  <a:lnTo>
                    <a:pt x="5432730" y="6955"/>
                  </a:lnTo>
                  <a:lnTo>
                    <a:pt x="5470172" y="26322"/>
                  </a:lnTo>
                  <a:lnTo>
                    <a:pt x="5499701" y="55851"/>
                  </a:lnTo>
                  <a:lnTo>
                    <a:pt x="5519068" y="93293"/>
                  </a:lnTo>
                  <a:lnTo>
                    <a:pt x="5526024" y="136398"/>
                  </a:lnTo>
                  <a:lnTo>
                    <a:pt x="5526024" y="681990"/>
                  </a:lnTo>
                  <a:lnTo>
                    <a:pt x="5519068" y="725099"/>
                  </a:lnTo>
                  <a:lnTo>
                    <a:pt x="5499701" y="762541"/>
                  </a:lnTo>
                  <a:lnTo>
                    <a:pt x="5470172" y="792069"/>
                  </a:lnTo>
                  <a:lnTo>
                    <a:pt x="5432730" y="811433"/>
                  </a:lnTo>
                  <a:lnTo>
                    <a:pt x="5389626" y="818388"/>
                  </a:lnTo>
                  <a:lnTo>
                    <a:pt x="136398" y="818388"/>
                  </a:lnTo>
                  <a:lnTo>
                    <a:pt x="93293" y="811433"/>
                  </a:lnTo>
                  <a:lnTo>
                    <a:pt x="55851" y="792069"/>
                  </a:lnTo>
                  <a:lnTo>
                    <a:pt x="26322" y="762541"/>
                  </a:lnTo>
                  <a:lnTo>
                    <a:pt x="6955" y="725099"/>
                  </a:lnTo>
                  <a:lnTo>
                    <a:pt x="0" y="681990"/>
                  </a:lnTo>
                  <a:lnTo>
                    <a:pt x="0" y="13639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257169" y="5369178"/>
            <a:ext cx="415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nama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/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Jasa,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"</a:t>
            </a:r>
            <a:r>
              <a:rPr sz="1400" b="1" spc="-10" dirty="0">
                <a:latin typeface="Segoe UI"/>
                <a:cs typeface="Segoe UI"/>
              </a:rPr>
              <a:t>Televisi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2" name="object 12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563118" y="2644901"/>
            <a:ext cx="2008505" cy="2851150"/>
          </a:xfrm>
          <a:custGeom>
            <a:avLst/>
            <a:gdLst/>
            <a:ahLst/>
            <a:cxnLst/>
            <a:rect l="l" t="t" r="r" b="b"/>
            <a:pathLst>
              <a:path w="2008505" h="2851150">
                <a:moveTo>
                  <a:pt x="228600" y="0"/>
                </a:moveTo>
                <a:lnTo>
                  <a:pt x="0" y="0"/>
                </a:lnTo>
                <a:lnTo>
                  <a:pt x="0" y="2850642"/>
                </a:lnTo>
                <a:lnTo>
                  <a:pt x="2008124" y="2850642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6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417" y="793395"/>
            <a:ext cx="10302240" cy="5656580"/>
            <a:chOff x="747417" y="793395"/>
            <a:chExt cx="10302240" cy="5656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7417" y="793395"/>
              <a:ext cx="8783230" cy="49318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6478" y="2844545"/>
              <a:ext cx="4467225" cy="2543810"/>
            </a:xfrm>
            <a:custGeom>
              <a:avLst/>
              <a:gdLst/>
              <a:ahLst/>
              <a:cxnLst/>
              <a:rect l="l" t="t" r="r" b="b"/>
              <a:pathLst>
                <a:path w="4467225" h="2543810">
                  <a:moveTo>
                    <a:pt x="0" y="2543555"/>
                  </a:moveTo>
                  <a:lnTo>
                    <a:pt x="4466844" y="2543555"/>
                  </a:lnTo>
                  <a:lnTo>
                    <a:pt x="4466844" y="0"/>
                  </a:lnTo>
                  <a:lnTo>
                    <a:pt x="0" y="0"/>
                  </a:lnTo>
                  <a:lnTo>
                    <a:pt x="0" y="2543555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66053" y="5350002"/>
              <a:ext cx="5273040" cy="1089660"/>
            </a:xfrm>
            <a:custGeom>
              <a:avLst/>
              <a:gdLst/>
              <a:ahLst/>
              <a:cxnLst/>
              <a:rect l="l" t="t" r="r" b="b"/>
              <a:pathLst>
                <a:path w="5273040" h="1089660">
                  <a:moveTo>
                    <a:pt x="5091430" y="0"/>
                  </a:moveTo>
                  <a:lnTo>
                    <a:pt x="181610" y="0"/>
                  </a:lnTo>
                  <a:lnTo>
                    <a:pt x="133320" y="6485"/>
                  </a:lnTo>
                  <a:lnTo>
                    <a:pt x="89934" y="24788"/>
                  </a:lnTo>
                  <a:lnTo>
                    <a:pt x="53181" y="53181"/>
                  </a:lnTo>
                  <a:lnTo>
                    <a:pt x="24788" y="89934"/>
                  </a:lnTo>
                  <a:lnTo>
                    <a:pt x="6485" y="133320"/>
                  </a:lnTo>
                  <a:lnTo>
                    <a:pt x="0" y="181610"/>
                  </a:lnTo>
                  <a:lnTo>
                    <a:pt x="0" y="908050"/>
                  </a:lnTo>
                  <a:lnTo>
                    <a:pt x="6485" y="956326"/>
                  </a:lnTo>
                  <a:lnTo>
                    <a:pt x="24788" y="999708"/>
                  </a:lnTo>
                  <a:lnTo>
                    <a:pt x="53181" y="1036464"/>
                  </a:lnTo>
                  <a:lnTo>
                    <a:pt x="89934" y="1064863"/>
                  </a:lnTo>
                  <a:lnTo>
                    <a:pt x="133320" y="1083172"/>
                  </a:lnTo>
                  <a:lnTo>
                    <a:pt x="181610" y="1089660"/>
                  </a:lnTo>
                  <a:lnTo>
                    <a:pt x="5091430" y="1089660"/>
                  </a:lnTo>
                  <a:lnTo>
                    <a:pt x="5139719" y="1083172"/>
                  </a:lnTo>
                  <a:lnTo>
                    <a:pt x="5183105" y="1064863"/>
                  </a:lnTo>
                  <a:lnTo>
                    <a:pt x="5219858" y="1036464"/>
                  </a:lnTo>
                  <a:lnTo>
                    <a:pt x="5248251" y="999708"/>
                  </a:lnTo>
                  <a:lnTo>
                    <a:pt x="5266554" y="956326"/>
                  </a:lnTo>
                  <a:lnTo>
                    <a:pt x="5273040" y="908050"/>
                  </a:lnTo>
                  <a:lnTo>
                    <a:pt x="5273040" y="181610"/>
                  </a:lnTo>
                  <a:lnTo>
                    <a:pt x="5266554" y="133320"/>
                  </a:lnTo>
                  <a:lnTo>
                    <a:pt x="5248251" y="89934"/>
                  </a:lnTo>
                  <a:lnTo>
                    <a:pt x="5219858" y="53181"/>
                  </a:lnTo>
                  <a:lnTo>
                    <a:pt x="5183105" y="24788"/>
                  </a:lnTo>
                  <a:lnTo>
                    <a:pt x="5139719" y="6485"/>
                  </a:lnTo>
                  <a:lnTo>
                    <a:pt x="509143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66053" y="5350002"/>
              <a:ext cx="5273040" cy="1089660"/>
            </a:xfrm>
            <a:custGeom>
              <a:avLst/>
              <a:gdLst/>
              <a:ahLst/>
              <a:cxnLst/>
              <a:rect l="l" t="t" r="r" b="b"/>
              <a:pathLst>
                <a:path w="5273040" h="1089660">
                  <a:moveTo>
                    <a:pt x="0" y="181610"/>
                  </a:moveTo>
                  <a:lnTo>
                    <a:pt x="6485" y="133320"/>
                  </a:lnTo>
                  <a:lnTo>
                    <a:pt x="24788" y="89934"/>
                  </a:lnTo>
                  <a:lnTo>
                    <a:pt x="53181" y="53181"/>
                  </a:lnTo>
                  <a:lnTo>
                    <a:pt x="89934" y="24788"/>
                  </a:lnTo>
                  <a:lnTo>
                    <a:pt x="133320" y="6485"/>
                  </a:lnTo>
                  <a:lnTo>
                    <a:pt x="181610" y="0"/>
                  </a:lnTo>
                  <a:lnTo>
                    <a:pt x="5091430" y="0"/>
                  </a:lnTo>
                  <a:lnTo>
                    <a:pt x="5139719" y="6485"/>
                  </a:lnTo>
                  <a:lnTo>
                    <a:pt x="5183105" y="24788"/>
                  </a:lnTo>
                  <a:lnTo>
                    <a:pt x="5219858" y="53181"/>
                  </a:lnTo>
                  <a:lnTo>
                    <a:pt x="5248251" y="89934"/>
                  </a:lnTo>
                  <a:lnTo>
                    <a:pt x="5266554" y="133320"/>
                  </a:lnTo>
                  <a:lnTo>
                    <a:pt x="5273040" y="181610"/>
                  </a:lnTo>
                  <a:lnTo>
                    <a:pt x="5273040" y="908050"/>
                  </a:lnTo>
                  <a:lnTo>
                    <a:pt x="5266554" y="956326"/>
                  </a:lnTo>
                  <a:lnTo>
                    <a:pt x="5248251" y="999708"/>
                  </a:lnTo>
                  <a:lnTo>
                    <a:pt x="5219858" y="1036464"/>
                  </a:lnTo>
                  <a:lnTo>
                    <a:pt x="5183105" y="1064863"/>
                  </a:lnTo>
                  <a:lnTo>
                    <a:pt x="5139719" y="1083172"/>
                  </a:lnTo>
                  <a:lnTo>
                    <a:pt x="5091430" y="1089660"/>
                  </a:lnTo>
                  <a:lnTo>
                    <a:pt x="181610" y="1089660"/>
                  </a:lnTo>
                  <a:lnTo>
                    <a:pt x="133320" y="1083172"/>
                  </a:lnTo>
                  <a:lnTo>
                    <a:pt x="89934" y="1064863"/>
                  </a:lnTo>
                  <a:lnTo>
                    <a:pt x="53181" y="1036464"/>
                  </a:lnTo>
                  <a:lnTo>
                    <a:pt x="24788" y="999708"/>
                  </a:lnTo>
                  <a:lnTo>
                    <a:pt x="6485" y="956326"/>
                  </a:lnTo>
                  <a:lnTo>
                    <a:pt x="0" y="908050"/>
                  </a:lnTo>
                  <a:lnTo>
                    <a:pt x="0" y="181610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98260" y="5645302"/>
            <a:ext cx="44494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Satuan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/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Jasa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tersedia,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"Unit”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2788157" y="5420105"/>
            <a:ext cx="2978150" cy="474980"/>
          </a:xfrm>
          <a:custGeom>
            <a:avLst/>
            <a:gdLst/>
            <a:ahLst/>
            <a:cxnLst/>
            <a:rect l="l" t="t" r="r" b="b"/>
            <a:pathLst>
              <a:path w="2978150" h="474979">
                <a:moveTo>
                  <a:pt x="0" y="0"/>
                </a:moveTo>
                <a:lnTo>
                  <a:pt x="5715" y="0"/>
                </a:lnTo>
                <a:lnTo>
                  <a:pt x="5715" y="474522"/>
                </a:lnTo>
                <a:lnTo>
                  <a:pt x="2977769" y="474522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1000" y="757173"/>
            <a:ext cx="10184765" cy="5668645"/>
            <a:chOff x="781000" y="757173"/>
            <a:chExt cx="10184765" cy="5668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000" y="1117976"/>
              <a:ext cx="9393391" cy="53078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5245" y="3932681"/>
              <a:ext cx="4555490" cy="615950"/>
            </a:xfrm>
            <a:custGeom>
              <a:avLst/>
              <a:gdLst/>
              <a:ahLst/>
              <a:cxnLst/>
              <a:rect l="l" t="t" r="r" b="b"/>
              <a:pathLst>
                <a:path w="4555490" h="615950">
                  <a:moveTo>
                    <a:pt x="0" y="615696"/>
                  </a:moveTo>
                  <a:lnTo>
                    <a:pt x="4555236" y="615696"/>
                  </a:lnTo>
                  <a:lnTo>
                    <a:pt x="4555236" y="0"/>
                  </a:lnTo>
                  <a:lnTo>
                    <a:pt x="0" y="0"/>
                  </a:lnTo>
                  <a:lnTo>
                    <a:pt x="0" y="615696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81550" y="767333"/>
              <a:ext cx="6174105" cy="817244"/>
            </a:xfrm>
            <a:custGeom>
              <a:avLst/>
              <a:gdLst/>
              <a:ahLst/>
              <a:cxnLst/>
              <a:rect l="l" t="t" r="r" b="b"/>
              <a:pathLst>
                <a:path w="6174105" h="817244">
                  <a:moveTo>
                    <a:pt x="6037580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3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3"/>
                  </a:lnTo>
                  <a:lnTo>
                    <a:pt x="6037580" y="816863"/>
                  </a:lnTo>
                  <a:lnTo>
                    <a:pt x="6080609" y="809922"/>
                  </a:lnTo>
                  <a:lnTo>
                    <a:pt x="6117982" y="790594"/>
                  </a:lnTo>
                  <a:lnTo>
                    <a:pt x="6147454" y="761122"/>
                  </a:lnTo>
                  <a:lnTo>
                    <a:pt x="6166782" y="723749"/>
                  </a:lnTo>
                  <a:lnTo>
                    <a:pt x="6173724" y="680719"/>
                  </a:lnTo>
                  <a:lnTo>
                    <a:pt x="6173724" y="136143"/>
                  </a:lnTo>
                  <a:lnTo>
                    <a:pt x="6166782" y="93114"/>
                  </a:lnTo>
                  <a:lnTo>
                    <a:pt x="6147454" y="55741"/>
                  </a:lnTo>
                  <a:lnTo>
                    <a:pt x="6117982" y="26269"/>
                  </a:lnTo>
                  <a:lnTo>
                    <a:pt x="6080609" y="6941"/>
                  </a:lnTo>
                  <a:lnTo>
                    <a:pt x="60375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81550" y="767333"/>
              <a:ext cx="6174105" cy="817244"/>
            </a:xfrm>
            <a:custGeom>
              <a:avLst/>
              <a:gdLst/>
              <a:ahLst/>
              <a:cxnLst/>
              <a:rect l="l" t="t" r="r" b="b"/>
              <a:pathLst>
                <a:path w="6174105" h="817244">
                  <a:moveTo>
                    <a:pt x="0" y="136143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6037580" y="0"/>
                  </a:lnTo>
                  <a:lnTo>
                    <a:pt x="6080609" y="6941"/>
                  </a:lnTo>
                  <a:lnTo>
                    <a:pt x="6117982" y="26269"/>
                  </a:lnTo>
                  <a:lnTo>
                    <a:pt x="6147454" y="55741"/>
                  </a:lnTo>
                  <a:lnTo>
                    <a:pt x="6166782" y="93114"/>
                  </a:lnTo>
                  <a:lnTo>
                    <a:pt x="6173724" y="136143"/>
                  </a:lnTo>
                  <a:lnTo>
                    <a:pt x="6173724" y="680719"/>
                  </a:lnTo>
                  <a:lnTo>
                    <a:pt x="6166782" y="723749"/>
                  </a:lnTo>
                  <a:lnTo>
                    <a:pt x="6147454" y="761122"/>
                  </a:lnTo>
                  <a:lnTo>
                    <a:pt x="6117982" y="790594"/>
                  </a:lnTo>
                  <a:lnTo>
                    <a:pt x="6080609" y="809922"/>
                  </a:lnTo>
                  <a:lnTo>
                    <a:pt x="6037580" y="816863"/>
                  </a:lnTo>
                  <a:lnTo>
                    <a:pt x="136144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42635" y="1048638"/>
            <a:ext cx="5052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harga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nominal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barang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/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Jasa,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"</a:t>
            </a:r>
            <a:r>
              <a:rPr sz="1400" b="1" spc="-10" dirty="0">
                <a:latin typeface="Segoe UI"/>
                <a:cs typeface="Segoe UI"/>
              </a:rPr>
              <a:t>5.000.000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3123438" y="1175766"/>
            <a:ext cx="1658620" cy="2716530"/>
          </a:xfrm>
          <a:custGeom>
            <a:avLst/>
            <a:gdLst/>
            <a:ahLst/>
            <a:cxnLst/>
            <a:rect l="l" t="t" r="r" b="b"/>
            <a:pathLst>
              <a:path w="1658620" h="2716529">
                <a:moveTo>
                  <a:pt x="1658492" y="0"/>
                </a:moveTo>
                <a:lnTo>
                  <a:pt x="0" y="0"/>
                </a:lnTo>
                <a:lnTo>
                  <a:pt x="0" y="271653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0636" y="761745"/>
            <a:ext cx="9823450" cy="5662295"/>
            <a:chOff x="770636" y="761745"/>
            <a:chExt cx="9823450" cy="5662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0636" y="1268774"/>
              <a:ext cx="9168720" cy="51547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4014" y="4559045"/>
              <a:ext cx="4415155" cy="739140"/>
            </a:xfrm>
            <a:custGeom>
              <a:avLst/>
              <a:gdLst/>
              <a:ahLst/>
              <a:cxnLst/>
              <a:rect l="l" t="t" r="r" b="b"/>
              <a:pathLst>
                <a:path w="4415155" h="739139">
                  <a:moveTo>
                    <a:pt x="0" y="739139"/>
                  </a:moveTo>
                  <a:lnTo>
                    <a:pt x="4415028" y="739139"/>
                  </a:lnTo>
                  <a:lnTo>
                    <a:pt x="4415028" y="0"/>
                  </a:lnTo>
                  <a:lnTo>
                    <a:pt x="0" y="0"/>
                  </a:lnTo>
                  <a:lnTo>
                    <a:pt x="0" y="739139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12842" y="771905"/>
              <a:ext cx="5370830" cy="817244"/>
            </a:xfrm>
            <a:custGeom>
              <a:avLst/>
              <a:gdLst/>
              <a:ahLst/>
              <a:cxnLst/>
              <a:rect l="l" t="t" r="r" b="b"/>
              <a:pathLst>
                <a:path w="5370830" h="817244">
                  <a:moveTo>
                    <a:pt x="5234432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5234432" y="816864"/>
                  </a:lnTo>
                  <a:lnTo>
                    <a:pt x="5277461" y="809922"/>
                  </a:lnTo>
                  <a:lnTo>
                    <a:pt x="5314834" y="790594"/>
                  </a:lnTo>
                  <a:lnTo>
                    <a:pt x="5344306" y="761122"/>
                  </a:lnTo>
                  <a:lnTo>
                    <a:pt x="5363634" y="723749"/>
                  </a:lnTo>
                  <a:lnTo>
                    <a:pt x="5370576" y="680720"/>
                  </a:lnTo>
                  <a:lnTo>
                    <a:pt x="5370576" y="136144"/>
                  </a:lnTo>
                  <a:lnTo>
                    <a:pt x="5363634" y="93114"/>
                  </a:lnTo>
                  <a:lnTo>
                    <a:pt x="5344306" y="55741"/>
                  </a:lnTo>
                  <a:lnTo>
                    <a:pt x="5314834" y="26269"/>
                  </a:lnTo>
                  <a:lnTo>
                    <a:pt x="5277461" y="6941"/>
                  </a:lnTo>
                  <a:lnTo>
                    <a:pt x="523443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12842" y="771905"/>
              <a:ext cx="5370830" cy="817244"/>
            </a:xfrm>
            <a:custGeom>
              <a:avLst/>
              <a:gdLst/>
              <a:ahLst/>
              <a:cxnLst/>
              <a:rect l="l" t="t" r="r" b="b"/>
              <a:pathLst>
                <a:path w="5370830" h="817244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5234432" y="0"/>
                  </a:lnTo>
                  <a:lnTo>
                    <a:pt x="5277461" y="6941"/>
                  </a:lnTo>
                  <a:lnTo>
                    <a:pt x="5314834" y="26269"/>
                  </a:lnTo>
                  <a:lnTo>
                    <a:pt x="5344306" y="55741"/>
                  </a:lnTo>
                  <a:lnTo>
                    <a:pt x="5363634" y="93114"/>
                  </a:lnTo>
                  <a:lnTo>
                    <a:pt x="5370576" y="136144"/>
                  </a:lnTo>
                  <a:lnTo>
                    <a:pt x="5370576" y="680720"/>
                  </a:lnTo>
                  <a:lnTo>
                    <a:pt x="5363634" y="723749"/>
                  </a:lnTo>
                  <a:lnTo>
                    <a:pt x="5344306" y="761122"/>
                  </a:lnTo>
                  <a:lnTo>
                    <a:pt x="5314834" y="790594"/>
                  </a:lnTo>
                  <a:lnTo>
                    <a:pt x="5277461" y="809922"/>
                  </a:lnTo>
                  <a:lnTo>
                    <a:pt x="5234432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964428" y="1052830"/>
            <a:ext cx="38671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Jumlah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/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Jasa,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"</a:t>
            </a:r>
            <a:r>
              <a:rPr sz="1400" b="1" spc="-20" dirty="0">
                <a:latin typeface="Segoe UI"/>
                <a:cs typeface="Segoe UI"/>
              </a:rPr>
              <a:t>10</a:t>
            </a:r>
            <a:r>
              <a:rPr sz="1400" spc="-2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3082289" y="1180338"/>
            <a:ext cx="2131695" cy="3379470"/>
          </a:xfrm>
          <a:custGeom>
            <a:avLst/>
            <a:gdLst/>
            <a:ahLst/>
            <a:cxnLst/>
            <a:rect l="l" t="t" r="r" b="b"/>
            <a:pathLst>
              <a:path w="2131695" h="3379470">
                <a:moveTo>
                  <a:pt x="0" y="3379216"/>
                </a:moveTo>
                <a:lnTo>
                  <a:pt x="0" y="0"/>
                </a:lnTo>
                <a:lnTo>
                  <a:pt x="2131568" y="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7008" y="650494"/>
            <a:ext cx="9414510" cy="5781675"/>
            <a:chOff x="707008" y="650494"/>
            <a:chExt cx="9414510" cy="578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893" y="1259289"/>
              <a:ext cx="9205573" cy="51726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1613" y="5654802"/>
              <a:ext cx="4529455" cy="551815"/>
            </a:xfrm>
            <a:custGeom>
              <a:avLst/>
              <a:gdLst/>
              <a:ahLst/>
              <a:cxnLst/>
              <a:rect l="l" t="t" r="r" b="b"/>
              <a:pathLst>
                <a:path w="4529455" h="551814">
                  <a:moveTo>
                    <a:pt x="0" y="551688"/>
                  </a:moveTo>
                  <a:lnTo>
                    <a:pt x="4529328" y="551688"/>
                  </a:lnTo>
                  <a:lnTo>
                    <a:pt x="4529328" y="0"/>
                  </a:lnTo>
                  <a:lnTo>
                    <a:pt x="0" y="0"/>
                  </a:lnTo>
                  <a:lnTo>
                    <a:pt x="0" y="551688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01945" y="660654"/>
              <a:ext cx="5209540" cy="817244"/>
            </a:xfrm>
            <a:custGeom>
              <a:avLst/>
              <a:gdLst/>
              <a:ahLst/>
              <a:cxnLst/>
              <a:rect l="l" t="t" r="r" b="b"/>
              <a:pathLst>
                <a:path w="5209540" h="817244">
                  <a:moveTo>
                    <a:pt x="507288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5072887" y="816863"/>
                  </a:lnTo>
                  <a:lnTo>
                    <a:pt x="5115917" y="809922"/>
                  </a:lnTo>
                  <a:lnTo>
                    <a:pt x="5153290" y="790594"/>
                  </a:lnTo>
                  <a:lnTo>
                    <a:pt x="5182762" y="761122"/>
                  </a:lnTo>
                  <a:lnTo>
                    <a:pt x="5202090" y="723749"/>
                  </a:lnTo>
                  <a:lnTo>
                    <a:pt x="5209032" y="680720"/>
                  </a:lnTo>
                  <a:lnTo>
                    <a:pt x="5209032" y="136144"/>
                  </a:lnTo>
                  <a:lnTo>
                    <a:pt x="5202090" y="93114"/>
                  </a:lnTo>
                  <a:lnTo>
                    <a:pt x="5182762" y="55741"/>
                  </a:lnTo>
                  <a:lnTo>
                    <a:pt x="5153290" y="26269"/>
                  </a:lnTo>
                  <a:lnTo>
                    <a:pt x="5115917" y="6941"/>
                  </a:lnTo>
                  <a:lnTo>
                    <a:pt x="507288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01945" y="660654"/>
              <a:ext cx="5209540" cy="817244"/>
            </a:xfrm>
            <a:custGeom>
              <a:avLst/>
              <a:gdLst/>
              <a:ahLst/>
              <a:cxnLst/>
              <a:rect l="l" t="t" r="r" b="b"/>
              <a:pathLst>
                <a:path w="5209540" h="817244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5072887" y="0"/>
                  </a:lnTo>
                  <a:lnTo>
                    <a:pt x="5115917" y="6941"/>
                  </a:lnTo>
                  <a:lnTo>
                    <a:pt x="5153290" y="26269"/>
                  </a:lnTo>
                  <a:lnTo>
                    <a:pt x="5182762" y="55741"/>
                  </a:lnTo>
                  <a:lnTo>
                    <a:pt x="5202090" y="93114"/>
                  </a:lnTo>
                  <a:lnTo>
                    <a:pt x="5209032" y="136144"/>
                  </a:lnTo>
                  <a:lnTo>
                    <a:pt x="5209032" y="680720"/>
                  </a:lnTo>
                  <a:lnTo>
                    <a:pt x="5202090" y="723749"/>
                  </a:lnTo>
                  <a:lnTo>
                    <a:pt x="5182762" y="761122"/>
                  </a:lnTo>
                  <a:lnTo>
                    <a:pt x="5153290" y="790594"/>
                  </a:lnTo>
                  <a:lnTo>
                    <a:pt x="5115917" y="809922"/>
                  </a:lnTo>
                  <a:lnTo>
                    <a:pt x="507288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519673" y="941324"/>
            <a:ext cx="39751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nominal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diskon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jika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ada,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"</a:t>
            </a:r>
            <a:r>
              <a:rPr sz="1400" b="1" spc="-25" dirty="0">
                <a:latin typeface="Segoe UI"/>
                <a:cs typeface="Segoe UI"/>
              </a:rPr>
              <a:t>0</a:t>
            </a:r>
            <a:r>
              <a:rPr sz="1400" spc="-25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2922270" y="1069086"/>
            <a:ext cx="1980564" cy="4619625"/>
          </a:xfrm>
          <a:custGeom>
            <a:avLst/>
            <a:gdLst/>
            <a:ahLst/>
            <a:cxnLst/>
            <a:rect l="l" t="t" r="r" b="b"/>
            <a:pathLst>
              <a:path w="1980564" h="4619625">
                <a:moveTo>
                  <a:pt x="1980310" y="0"/>
                </a:moveTo>
                <a:lnTo>
                  <a:pt x="0" y="0"/>
                </a:lnTo>
                <a:lnTo>
                  <a:pt x="0" y="4619028"/>
                </a:lnTo>
              </a:path>
            </a:pathLst>
          </a:custGeom>
          <a:ln w="1981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4248" y="1235358"/>
            <a:ext cx="9316085" cy="5175250"/>
            <a:chOff x="764248" y="1235358"/>
            <a:chExt cx="9316085" cy="5175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4248" y="1235358"/>
              <a:ext cx="9253803" cy="51278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484613" y="6009893"/>
              <a:ext cx="581025" cy="386080"/>
            </a:xfrm>
            <a:custGeom>
              <a:avLst/>
              <a:gdLst/>
              <a:ahLst/>
              <a:cxnLst/>
              <a:rect l="l" t="t" r="r" b="b"/>
              <a:pathLst>
                <a:path w="581025" h="386079">
                  <a:moveTo>
                    <a:pt x="0" y="385571"/>
                  </a:moveTo>
                  <a:lnTo>
                    <a:pt x="580644" y="385571"/>
                  </a:lnTo>
                  <a:lnTo>
                    <a:pt x="580644" y="0"/>
                  </a:lnTo>
                  <a:lnTo>
                    <a:pt x="0" y="0"/>
                  </a:lnTo>
                  <a:lnTo>
                    <a:pt x="0" y="385571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33921" y="5455158"/>
              <a:ext cx="1929764" cy="920750"/>
            </a:xfrm>
            <a:custGeom>
              <a:avLst/>
              <a:gdLst/>
              <a:ahLst/>
              <a:cxnLst/>
              <a:rect l="l" t="t" r="r" b="b"/>
              <a:pathLst>
                <a:path w="1929765" h="920750">
                  <a:moveTo>
                    <a:pt x="1775968" y="0"/>
                  </a:moveTo>
                  <a:lnTo>
                    <a:pt x="153415" y="0"/>
                  </a:lnTo>
                  <a:lnTo>
                    <a:pt x="104932" y="7823"/>
                  </a:lnTo>
                  <a:lnTo>
                    <a:pt x="62819" y="29606"/>
                  </a:lnTo>
                  <a:lnTo>
                    <a:pt x="29606" y="62819"/>
                  </a:lnTo>
                  <a:lnTo>
                    <a:pt x="7823" y="104932"/>
                  </a:lnTo>
                  <a:lnTo>
                    <a:pt x="0" y="153415"/>
                  </a:lnTo>
                  <a:lnTo>
                    <a:pt x="0" y="767079"/>
                  </a:lnTo>
                  <a:lnTo>
                    <a:pt x="7823" y="815573"/>
                  </a:lnTo>
                  <a:lnTo>
                    <a:pt x="29606" y="857687"/>
                  </a:lnTo>
                  <a:lnTo>
                    <a:pt x="62819" y="890897"/>
                  </a:lnTo>
                  <a:lnTo>
                    <a:pt x="104932" y="912675"/>
                  </a:lnTo>
                  <a:lnTo>
                    <a:pt x="153415" y="920495"/>
                  </a:lnTo>
                  <a:lnTo>
                    <a:pt x="1775968" y="920495"/>
                  </a:lnTo>
                  <a:lnTo>
                    <a:pt x="1824451" y="912675"/>
                  </a:lnTo>
                  <a:lnTo>
                    <a:pt x="1866564" y="890897"/>
                  </a:lnTo>
                  <a:lnTo>
                    <a:pt x="1899777" y="857687"/>
                  </a:lnTo>
                  <a:lnTo>
                    <a:pt x="1921560" y="815573"/>
                  </a:lnTo>
                  <a:lnTo>
                    <a:pt x="1929383" y="767079"/>
                  </a:lnTo>
                  <a:lnTo>
                    <a:pt x="1929383" y="153415"/>
                  </a:lnTo>
                  <a:lnTo>
                    <a:pt x="1921560" y="104932"/>
                  </a:lnTo>
                  <a:lnTo>
                    <a:pt x="1899777" y="62819"/>
                  </a:lnTo>
                  <a:lnTo>
                    <a:pt x="1866564" y="29606"/>
                  </a:lnTo>
                  <a:lnTo>
                    <a:pt x="1824451" y="7823"/>
                  </a:lnTo>
                  <a:lnTo>
                    <a:pt x="177596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33921" y="5455158"/>
              <a:ext cx="1929764" cy="920750"/>
            </a:xfrm>
            <a:custGeom>
              <a:avLst/>
              <a:gdLst/>
              <a:ahLst/>
              <a:cxnLst/>
              <a:rect l="l" t="t" r="r" b="b"/>
              <a:pathLst>
                <a:path w="1929765" h="920750">
                  <a:moveTo>
                    <a:pt x="0" y="153415"/>
                  </a:moveTo>
                  <a:lnTo>
                    <a:pt x="7823" y="104932"/>
                  </a:lnTo>
                  <a:lnTo>
                    <a:pt x="29606" y="62819"/>
                  </a:lnTo>
                  <a:lnTo>
                    <a:pt x="62819" y="29606"/>
                  </a:lnTo>
                  <a:lnTo>
                    <a:pt x="104932" y="7823"/>
                  </a:lnTo>
                  <a:lnTo>
                    <a:pt x="153415" y="0"/>
                  </a:lnTo>
                  <a:lnTo>
                    <a:pt x="1775968" y="0"/>
                  </a:lnTo>
                  <a:lnTo>
                    <a:pt x="1824451" y="7823"/>
                  </a:lnTo>
                  <a:lnTo>
                    <a:pt x="1866564" y="29606"/>
                  </a:lnTo>
                  <a:lnTo>
                    <a:pt x="1899777" y="62819"/>
                  </a:lnTo>
                  <a:lnTo>
                    <a:pt x="1921560" y="104932"/>
                  </a:lnTo>
                  <a:lnTo>
                    <a:pt x="1929383" y="153415"/>
                  </a:lnTo>
                  <a:lnTo>
                    <a:pt x="1929383" y="767079"/>
                  </a:lnTo>
                  <a:lnTo>
                    <a:pt x="1921560" y="815573"/>
                  </a:lnTo>
                  <a:lnTo>
                    <a:pt x="1899777" y="857687"/>
                  </a:lnTo>
                  <a:lnTo>
                    <a:pt x="1866564" y="890897"/>
                  </a:lnTo>
                  <a:lnTo>
                    <a:pt x="1824451" y="912675"/>
                  </a:lnTo>
                  <a:lnTo>
                    <a:pt x="1775968" y="920495"/>
                  </a:lnTo>
                  <a:lnTo>
                    <a:pt x="153415" y="920495"/>
                  </a:lnTo>
                  <a:lnTo>
                    <a:pt x="104932" y="912675"/>
                  </a:lnTo>
                  <a:lnTo>
                    <a:pt x="62819" y="890897"/>
                  </a:lnTo>
                  <a:lnTo>
                    <a:pt x="29606" y="857687"/>
                  </a:lnTo>
                  <a:lnTo>
                    <a:pt x="7823" y="815573"/>
                  </a:lnTo>
                  <a:lnTo>
                    <a:pt x="0" y="767079"/>
                  </a:lnTo>
                  <a:lnTo>
                    <a:pt x="0" y="15341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700266" y="5773623"/>
            <a:ext cx="993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Klik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“</a:t>
            </a:r>
            <a:r>
              <a:rPr sz="1600" b="1" spc="-10" dirty="0">
                <a:latin typeface="Segoe UI"/>
                <a:cs typeface="Segoe UI"/>
              </a:rPr>
              <a:t>Save</a:t>
            </a:r>
            <a:r>
              <a:rPr sz="1600" spc="-10" dirty="0">
                <a:latin typeface="Segoe UI"/>
                <a:cs typeface="Segoe UI"/>
              </a:rPr>
              <a:t>”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8163306" y="5915405"/>
            <a:ext cx="1611630" cy="93980"/>
          </a:xfrm>
          <a:custGeom>
            <a:avLst/>
            <a:gdLst/>
            <a:ahLst/>
            <a:cxnLst/>
            <a:rect l="l" t="t" r="r" b="b"/>
            <a:pathLst>
              <a:path w="1611629" h="93979">
                <a:moveTo>
                  <a:pt x="0" y="0"/>
                </a:moveTo>
                <a:lnTo>
                  <a:pt x="1611376" y="0"/>
                </a:lnTo>
                <a:lnTo>
                  <a:pt x="1611376" y="93853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2872" y="1109472"/>
            <a:ext cx="10583545" cy="4581525"/>
            <a:chOff x="832872" y="1109472"/>
            <a:chExt cx="10583545" cy="4581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2872" y="1109472"/>
              <a:ext cx="10583411" cy="45628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45386" y="5284469"/>
              <a:ext cx="718185" cy="391795"/>
            </a:xfrm>
            <a:custGeom>
              <a:avLst/>
              <a:gdLst/>
              <a:ahLst/>
              <a:cxnLst/>
              <a:rect l="l" t="t" r="r" b="b"/>
              <a:pathLst>
                <a:path w="718185" h="391795">
                  <a:moveTo>
                    <a:pt x="0" y="391667"/>
                  </a:moveTo>
                  <a:lnTo>
                    <a:pt x="717804" y="391667"/>
                  </a:lnTo>
                  <a:lnTo>
                    <a:pt x="717804" y="0"/>
                  </a:lnTo>
                  <a:lnTo>
                    <a:pt x="0" y="0"/>
                  </a:lnTo>
                  <a:lnTo>
                    <a:pt x="0" y="391667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6" name="object 6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145282" y="5222494"/>
            <a:ext cx="1951355" cy="1212215"/>
            <a:chOff x="3145282" y="5222494"/>
            <a:chExt cx="1951355" cy="1212215"/>
          </a:xfrm>
        </p:grpSpPr>
        <p:sp>
          <p:nvSpPr>
            <p:cNvPr id="9" name="object 9"/>
            <p:cNvSpPr/>
            <p:nvPr/>
          </p:nvSpPr>
          <p:spPr>
            <a:xfrm>
              <a:off x="3155442" y="5232654"/>
              <a:ext cx="1931035" cy="1191895"/>
            </a:xfrm>
            <a:custGeom>
              <a:avLst/>
              <a:gdLst/>
              <a:ahLst/>
              <a:cxnLst/>
              <a:rect l="l" t="t" r="r" b="b"/>
              <a:pathLst>
                <a:path w="1931035" h="1191895">
                  <a:moveTo>
                    <a:pt x="1732280" y="0"/>
                  </a:moveTo>
                  <a:lnTo>
                    <a:pt x="198628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8"/>
                  </a:lnTo>
                  <a:lnTo>
                    <a:pt x="0" y="993140"/>
                  </a:lnTo>
                  <a:lnTo>
                    <a:pt x="5244" y="1038684"/>
                  </a:lnTo>
                  <a:lnTo>
                    <a:pt x="20183" y="1080493"/>
                  </a:lnTo>
                  <a:lnTo>
                    <a:pt x="43627" y="1117373"/>
                  </a:lnTo>
                  <a:lnTo>
                    <a:pt x="74384" y="1148132"/>
                  </a:lnTo>
                  <a:lnTo>
                    <a:pt x="111263" y="1171579"/>
                  </a:lnTo>
                  <a:lnTo>
                    <a:pt x="153075" y="1186522"/>
                  </a:lnTo>
                  <a:lnTo>
                    <a:pt x="198628" y="1191768"/>
                  </a:lnTo>
                  <a:lnTo>
                    <a:pt x="1732280" y="1191768"/>
                  </a:lnTo>
                  <a:lnTo>
                    <a:pt x="1777832" y="1186522"/>
                  </a:lnTo>
                  <a:lnTo>
                    <a:pt x="1819644" y="1171579"/>
                  </a:lnTo>
                  <a:lnTo>
                    <a:pt x="1856523" y="1148132"/>
                  </a:lnTo>
                  <a:lnTo>
                    <a:pt x="1887280" y="1117373"/>
                  </a:lnTo>
                  <a:lnTo>
                    <a:pt x="1910724" y="1080493"/>
                  </a:lnTo>
                  <a:lnTo>
                    <a:pt x="1925663" y="1038684"/>
                  </a:lnTo>
                  <a:lnTo>
                    <a:pt x="1930908" y="993140"/>
                  </a:lnTo>
                  <a:lnTo>
                    <a:pt x="1930908" y="198628"/>
                  </a:lnTo>
                  <a:lnTo>
                    <a:pt x="1925663" y="153075"/>
                  </a:lnTo>
                  <a:lnTo>
                    <a:pt x="1910724" y="111263"/>
                  </a:lnTo>
                  <a:lnTo>
                    <a:pt x="1887280" y="74384"/>
                  </a:lnTo>
                  <a:lnTo>
                    <a:pt x="1856523" y="43627"/>
                  </a:lnTo>
                  <a:lnTo>
                    <a:pt x="1819644" y="20183"/>
                  </a:lnTo>
                  <a:lnTo>
                    <a:pt x="1777832" y="5244"/>
                  </a:lnTo>
                  <a:lnTo>
                    <a:pt x="17322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55442" y="5232654"/>
              <a:ext cx="1931035" cy="1191895"/>
            </a:xfrm>
            <a:custGeom>
              <a:avLst/>
              <a:gdLst/>
              <a:ahLst/>
              <a:cxnLst/>
              <a:rect l="l" t="t" r="r" b="b"/>
              <a:pathLst>
                <a:path w="1931035" h="1191895">
                  <a:moveTo>
                    <a:pt x="0" y="198628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8" y="0"/>
                  </a:lnTo>
                  <a:lnTo>
                    <a:pt x="1732280" y="0"/>
                  </a:lnTo>
                  <a:lnTo>
                    <a:pt x="1777832" y="5244"/>
                  </a:lnTo>
                  <a:lnTo>
                    <a:pt x="1819644" y="20183"/>
                  </a:lnTo>
                  <a:lnTo>
                    <a:pt x="1856523" y="43627"/>
                  </a:lnTo>
                  <a:lnTo>
                    <a:pt x="1887280" y="74384"/>
                  </a:lnTo>
                  <a:lnTo>
                    <a:pt x="1910724" y="111263"/>
                  </a:lnTo>
                  <a:lnTo>
                    <a:pt x="1925663" y="153075"/>
                  </a:lnTo>
                  <a:lnTo>
                    <a:pt x="1930908" y="198628"/>
                  </a:lnTo>
                  <a:lnTo>
                    <a:pt x="1930908" y="993140"/>
                  </a:lnTo>
                  <a:lnTo>
                    <a:pt x="1925663" y="1038684"/>
                  </a:lnTo>
                  <a:lnTo>
                    <a:pt x="1910724" y="1080493"/>
                  </a:lnTo>
                  <a:lnTo>
                    <a:pt x="1887280" y="1117373"/>
                  </a:lnTo>
                  <a:lnTo>
                    <a:pt x="1856523" y="1148132"/>
                  </a:lnTo>
                  <a:lnTo>
                    <a:pt x="1819644" y="1171579"/>
                  </a:lnTo>
                  <a:lnTo>
                    <a:pt x="1777832" y="1186522"/>
                  </a:lnTo>
                  <a:lnTo>
                    <a:pt x="1732280" y="1191768"/>
                  </a:lnTo>
                  <a:lnTo>
                    <a:pt x="198628" y="1191768"/>
                  </a:lnTo>
                  <a:lnTo>
                    <a:pt x="153075" y="1186522"/>
                  </a:lnTo>
                  <a:lnTo>
                    <a:pt x="111263" y="1171579"/>
                  </a:lnTo>
                  <a:lnTo>
                    <a:pt x="74384" y="1148132"/>
                  </a:lnTo>
                  <a:lnTo>
                    <a:pt x="43627" y="1117373"/>
                  </a:lnTo>
                  <a:lnTo>
                    <a:pt x="20183" y="1080493"/>
                  </a:lnTo>
                  <a:lnTo>
                    <a:pt x="5244" y="1038684"/>
                  </a:lnTo>
                  <a:lnTo>
                    <a:pt x="0" y="993140"/>
                  </a:lnTo>
                  <a:lnTo>
                    <a:pt x="0" y="198628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99865" y="5563615"/>
            <a:ext cx="12401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tombol</a:t>
            </a:r>
            <a:endParaRPr sz="16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latin typeface="Segoe UI"/>
                <a:cs typeface="Segoe UI"/>
              </a:rPr>
              <a:t>“</a:t>
            </a:r>
            <a:r>
              <a:rPr sz="1600" b="1" spc="-10" dirty="0">
                <a:latin typeface="Segoe UI"/>
                <a:cs typeface="Segoe UI"/>
              </a:rPr>
              <a:t>Submit</a:t>
            </a:r>
            <a:r>
              <a:rPr sz="1600" spc="-10" dirty="0">
                <a:latin typeface="Segoe UI"/>
                <a:cs typeface="Segoe UI"/>
              </a:rPr>
              <a:t>”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05050" y="5676138"/>
            <a:ext cx="841375" cy="368935"/>
          </a:xfrm>
          <a:custGeom>
            <a:avLst/>
            <a:gdLst/>
            <a:ahLst/>
            <a:cxnLst/>
            <a:rect l="l" t="t" r="r" b="b"/>
            <a:pathLst>
              <a:path w="841375" h="368935">
                <a:moveTo>
                  <a:pt x="0" y="0"/>
                </a:moveTo>
                <a:lnTo>
                  <a:pt x="0" y="368541"/>
                </a:lnTo>
                <a:lnTo>
                  <a:pt x="841120" y="368541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3480" y="1709927"/>
            <a:ext cx="9845040" cy="4196080"/>
            <a:chOff x="1173480" y="1709927"/>
            <a:chExt cx="9845040" cy="4196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480" y="1709927"/>
              <a:ext cx="9845040" cy="34381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89753" y="4839461"/>
              <a:ext cx="5838825" cy="1056640"/>
            </a:xfrm>
            <a:custGeom>
              <a:avLst/>
              <a:gdLst/>
              <a:ahLst/>
              <a:cxnLst/>
              <a:rect l="l" t="t" r="r" b="b"/>
              <a:pathLst>
                <a:path w="5838825" h="1056639">
                  <a:moveTo>
                    <a:pt x="5662422" y="0"/>
                  </a:moveTo>
                  <a:lnTo>
                    <a:pt x="176022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1"/>
                  </a:lnTo>
                  <a:lnTo>
                    <a:pt x="0" y="880097"/>
                  </a:lnTo>
                  <a:lnTo>
                    <a:pt x="6291" y="926893"/>
                  </a:lnTo>
                  <a:lnTo>
                    <a:pt x="24045" y="968944"/>
                  </a:lnTo>
                  <a:lnTo>
                    <a:pt x="51577" y="1004571"/>
                  </a:lnTo>
                  <a:lnTo>
                    <a:pt x="87206" y="1032097"/>
                  </a:lnTo>
                  <a:lnTo>
                    <a:pt x="129248" y="1049843"/>
                  </a:lnTo>
                  <a:lnTo>
                    <a:pt x="176022" y="1056132"/>
                  </a:lnTo>
                  <a:lnTo>
                    <a:pt x="5662422" y="1056132"/>
                  </a:lnTo>
                  <a:lnTo>
                    <a:pt x="5709195" y="1049843"/>
                  </a:lnTo>
                  <a:lnTo>
                    <a:pt x="5751237" y="1032097"/>
                  </a:lnTo>
                  <a:lnTo>
                    <a:pt x="5786866" y="1004571"/>
                  </a:lnTo>
                  <a:lnTo>
                    <a:pt x="5814398" y="968944"/>
                  </a:lnTo>
                  <a:lnTo>
                    <a:pt x="5832152" y="926893"/>
                  </a:lnTo>
                  <a:lnTo>
                    <a:pt x="5838444" y="880097"/>
                  </a:lnTo>
                  <a:lnTo>
                    <a:pt x="5838444" y="176021"/>
                  </a:lnTo>
                  <a:lnTo>
                    <a:pt x="5832152" y="129248"/>
                  </a:lnTo>
                  <a:lnTo>
                    <a:pt x="5814398" y="87206"/>
                  </a:lnTo>
                  <a:lnTo>
                    <a:pt x="5786866" y="51577"/>
                  </a:lnTo>
                  <a:lnTo>
                    <a:pt x="5751237" y="24045"/>
                  </a:lnTo>
                  <a:lnTo>
                    <a:pt x="5709195" y="6291"/>
                  </a:lnTo>
                  <a:lnTo>
                    <a:pt x="56624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89753" y="4839461"/>
              <a:ext cx="5838825" cy="1056640"/>
            </a:xfrm>
            <a:custGeom>
              <a:avLst/>
              <a:gdLst/>
              <a:ahLst/>
              <a:cxnLst/>
              <a:rect l="l" t="t" r="r" b="b"/>
              <a:pathLst>
                <a:path w="5838825" h="1056639">
                  <a:moveTo>
                    <a:pt x="0" y="176021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2" y="0"/>
                  </a:lnTo>
                  <a:lnTo>
                    <a:pt x="5662422" y="0"/>
                  </a:lnTo>
                  <a:lnTo>
                    <a:pt x="5709195" y="6291"/>
                  </a:lnTo>
                  <a:lnTo>
                    <a:pt x="5751237" y="24045"/>
                  </a:lnTo>
                  <a:lnTo>
                    <a:pt x="5786866" y="51577"/>
                  </a:lnTo>
                  <a:lnTo>
                    <a:pt x="5814398" y="87206"/>
                  </a:lnTo>
                  <a:lnTo>
                    <a:pt x="5832152" y="129248"/>
                  </a:lnTo>
                  <a:lnTo>
                    <a:pt x="5838444" y="176021"/>
                  </a:lnTo>
                  <a:lnTo>
                    <a:pt x="5838444" y="880097"/>
                  </a:lnTo>
                  <a:lnTo>
                    <a:pt x="5832152" y="926893"/>
                  </a:lnTo>
                  <a:lnTo>
                    <a:pt x="5814398" y="968944"/>
                  </a:lnTo>
                  <a:lnTo>
                    <a:pt x="5786866" y="1004571"/>
                  </a:lnTo>
                  <a:lnTo>
                    <a:pt x="5751237" y="1032097"/>
                  </a:lnTo>
                  <a:lnTo>
                    <a:pt x="5709195" y="1049843"/>
                  </a:lnTo>
                  <a:lnTo>
                    <a:pt x="5662422" y="1056132"/>
                  </a:lnTo>
                  <a:lnTo>
                    <a:pt x="176022" y="1056132"/>
                  </a:lnTo>
                  <a:lnTo>
                    <a:pt x="129248" y="1049843"/>
                  </a:lnTo>
                  <a:lnTo>
                    <a:pt x="87206" y="1032097"/>
                  </a:lnTo>
                  <a:lnTo>
                    <a:pt x="51577" y="1004571"/>
                  </a:lnTo>
                  <a:lnTo>
                    <a:pt x="24045" y="968944"/>
                  </a:lnTo>
                  <a:lnTo>
                    <a:pt x="6291" y="926893"/>
                  </a:lnTo>
                  <a:lnTo>
                    <a:pt x="0" y="880097"/>
                  </a:lnTo>
                  <a:lnTo>
                    <a:pt x="0" y="176021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19802" y="5133847"/>
            <a:ext cx="53301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tanda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tangan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digital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berupa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Signer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Provider,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ID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Password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validasi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akhir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pembuatan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Faktur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9787" y="786383"/>
            <a:ext cx="3621404" cy="100965"/>
            <a:chOff x="589787" y="786383"/>
            <a:chExt cx="3621404" cy="100965"/>
          </a:xfrm>
        </p:grpSpPr>
        <p:sp>
          <p:nvSpPr>
            <p:cNvPr id="8" name="object 8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3564636" y="0"/>
                  </a:moveTo>
                  <a:lnTo>
                    <a:pt x="44195" y="0"/>
                  </a:lnTo>
                  <a:lnTo>
                    <a:pt x="26992" y="3476"/>
                  </a:lnTo>
                  <a:lnTo>
                    <a:pt x="12944" y="12954"/>
                  </a:lnTo>
                  <a:lnTo>
                    <a:pt x="3473" y="27003"/>
                  </a:lnTo>
                  <a:lnTo>
                    <a:pt x="0" y="44196"/>
                  </a:lnTo>
                  <a:lnTo>
                    <a:pt x="3473" y="61388"/>
                  </a:lnTo>
                  <a:lnTo>
                    <a:pt x="12944" y="75438"/>
                  </a:lnTo>
                  <a:lnTo>
                    <a:pt x="26992" y="84915"/>
                  </a:lnTo>
                  <a:lnTo>
                    <a:pt x="44195" y="88392"/>
                  </a:lnTo>
                  <a:lnTo>
                    <a:pt x="3564636" y="88392"/>
                  </a:lnTo>
                  <a:lnTo>
                    <a:pt x="3581828" y="84915"/>
                  </a:lnTo>
                  <a:lnTo>
                    <a:pt x="3595877" y="75438"/>
                  </a:lnTo>
                  <a:lnTo>
                    <a:pt x="3605355" y="61388"/>
                  </a:lnTo>
                  <a:lnTo>
                    <a:pt x="3608831" y="44196"/>
                  </a:lnTo>
                  <a:lnTo>
                    <a:pt x="3605355" y="27003"/>
                  </a:lnTo>
                  <a:lnTo>
                    <a:pt x="3595878" y="12954"/>
                  </a:lnTo>
                  <a:lnTo>
                    <a:pt x="3581828" y="3476"/>
                  </a:lnTo>
                  <a:lnTo>
                    <a:pt x="356463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0" y="44196"/>
                  </a:moveTo>
                  <a:lnTo>
                    <a:pt x="3473" y="27003"/>
                  </a:lnTo>
                  <a:lnTo>
                    <a:pt x="12944" y="12954"/>
                  </a:lnTo>
                  <a:lnTo>
                    <a:pt x="26992" y="3476"/>
                  </a:lnTo>
                  <a:lnTo>
                    <a:pt x="44195" y="0"/>
                  </a:lnTo>
                  <a:lnTo>
                    <a:pt x="3564636" y="0"/>
                  </a:lnTo>
                  <a:lnTo>
                    <a:pt x="3581828" y="3476"/>
                  </a:lnTo>
                  <a:lnTo>
                    <a:pt x="3595878" y="12953"/>
                  </a:lnTo>
                  <a:lnTo>
                    <a:pt x="3605355" y="27003"/>
                  </a:lnTo>
                  <a:lnTo>
                    <a:pt x="3608831" y="44196"/>
                  </a:lnTo>
                  <a:lnTo>
                    <a:pt x="3605355" y="61388"/>
                  </a:lnTo>
                  <a:lnTo>
                    <a:pt x="3595878" y="75437"/>
                  </a:lnTo>
                  <a:lnTo>
                    <a:pt x="3581828" y="84915"/>
                  </a:lnTo>
                  <a:lnTo>
                    <a:pt x="3564636" y="88392"/>
                  </a:lnTo>
                  <a:lnTo>
                    <a:pt x="44195" y="88392"/>
                  </a:lnTo>
                  <a:lnTo>
                    <a:pt x="26992" y="84915"/>
                  </a:lnTo>
                  <a:lnTo>
                    <a:pt x="12944" y="75438"/>
                  </a:lnTo>
                  <a:lnTo>
                    <a:pt x="3473" y="61388"/>
                  </a:lnTo>
                  <a:lnTo>
                    <a:pt x="0" y="4419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8505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solidFill>
                  <a:srgbClr val="001F5F"/>
                </a:solidFill>
                <a:latin typeface="Tahoma"/>
                <a:cs typeface="Tahoma"/>
              </a:rPr>
              <a:t>Penandatangan</a:t>
            </a:r>
            <a:r>
              <a:rPr sz="1800" b="1" spc="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800" b="1" spc="90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2" name="object 12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6527" y="1696211"/>
            <a:ext cx="9871075" cy="3385185"/>
            <a:chOff x="1176527" y="1696211"/>
            <a:chExt cx="9871075" cy="3385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6527" y="1853183"/>
              <a:ext cx="9686402" cy="32280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68089" y="3031997"/>
              <a:ext cx="7033259" cy="1858010"/>
            </a:xfrm>
            <a:custGeom>
              <a:avLst/>
              <a:gdLst/>
              <a:ahLst/>
              <a:cxnLst/>
              <a:rect l="l" t="t" r="r" b="b"/>
              <a:pathLst>
                <a:path w="7033259" h="1858010">
                  <a:moveTo>
                    <a:pt x="0" y="1857756"/>
                  </a:moveTo>
                  <a:lnTo>
                    <a:pt x="7033259" y="1857756"/>
                  </a:lnTo>
                  <a:lnTo>
                    <a:pt x="7033259" y="0"/>
                  </a:lnTo>
                  <a:lnTo>
                    <a:pt x="0" y="0"/>
                  </a:lnTo>
                  <a:lnTo>
                    <a:pt x="0" y="1857756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47537" y="1706117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7" y="0"/>
                  </a:moveTo>
                  <a:lnTo>
                    <a:pt x="62484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0" y="312420"/>
                  </a:lnTo>
                  <a:lnTo>
                    <a:pt x="4905" y="336756"/>
                  </a:lnTo>
                  <a:lnTo>
                    <a:pt x="18287" y="356616"/>
                  </a:lnTo>
                  <a:lnTo>
                    <a:pt x="38147" y="369998"/>
                  </a:lnTo>
                  <a:lnTo>
                    <a:pt x="62484" y="374904"/>
                  </a:lnTo>
                  <a:lnTo>
                    <a:pt x="5527547" y="374904"/>
                  </a:lnTo>
                  <a:lnTo>
                    <a:pt x="5551884" y="369998"/>
                  </a:lnTo>
                  <a:lnTo>
                    <a:pt x="5571744" y="356616"/>
                  </a:lnTo>
                  <a:lnTo>
                    <a:pt x="5585126" y="336756"/>
                  </a:lnTo>
                  <a:lnTo>
                    <a:pt x="5590032" y="312420"/>
                  </a:lnTo>
                  <a:lnTo>
                    <a:pt x="5590032" y="62484"/>
                  </a:lnTo>
                  <a:lnTo>
                    <a:pt x="5585126" y="38147"/>
                  </a:lnTo>
                  <a:lnTo>
                    <a:pt x="5571744" y="18288"/>
                  </a:lnTo>
                  <a:lnTo>
                    <a:pt x="5551884" y="4905"/>
                  </a:lnTo>
                  <a:lnTo>
                    <a:pt x="55275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47537" y="1706117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4" y="0"/>
                  </a:lnTo>
                  <a:lnTo>
                    <a:pt x="5527547" y="0"/>
                  </a:lnTo>
                  <a:lnTo>
                    <a:pt x="5551884" y="4905"/>
                  </a:lnTo>
                  <a:lnTo>
                    <a:pt x="5571744" y="18288"/>
                  </a:lnTo>
                  <a:lnTo>
                    <a:pt x="5585126" y="38147"/>
                  </a:lnTo>
                  <a:lnTo>
                    <a:pt x="5590032" y="62484"/>
                  </a:lnTo>
                  <a:lnTo>
                    <a:pt x="5590032" y="312420"/>
                  </a:lnTo>
                  <a:lnTo>
                    <a:pt x="5585126" y="336756"/>
                  </a:lnTo>
                  <a:lnTo>
                    <a:pt x="5571744" y="356616"/>
                  </a:lnTo>
                  <a:lnTo>
                    <a:pt x="5551884" y="369998"/>
                  </a:lnTo>
                  <a:lnTo>
                    <a:pt x="5527547" y="374904"/>
                  </a:lnTo>
                  <a:lnTo>
                    <a:pt x="62484" y="374904"/>
                  </a:lnTo>
                  <a:lnTo>
                    <a:pt x="38147" y="369998"/>
                  </a:lnTo>
                  <a:lnTo>
                    <a:pt x="18287" y="356616"/>
                  </a:lnTo>
                  <a:lnTo>
                    <a:pt x="4905" y="336756"/>
                  </a:lnTo>
                  <a:lnTo>
                    <a:pt x="0" y="312420"/>
                  </a:lnTo>
                  <a:lnTo>
                    <a:pt x="0" y="62484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66588" y="1752980"/>
            <a:ext cx="5552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Pilih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Signer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Provider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telah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tersedia,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contoh: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"KO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DJP"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34911"/>
            <a:ext cx="3962400" cy="47625"/>
            <a:chOff x="6658356" y="6534911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34911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1322831" y="47244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34911"/>
              <a:ext cx="2639568" cy="4724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589787" y="786383"/>
            <a:ext cx="3621404" cy="100965"/>
            <a:chOff x="589787" y="786383"/>
            <a:chExt cx="3621404" cy="100965"/>
          </a:xfrm>
        </p:grpSpPr>
        <p:sp>
          <p:nvSpPr>
            <p:cNvPr id="12" name="object 12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3564636" y="0"/>
                  </a:moveTo>
                  <a:lnTo>
                    <a:pt x="44195" y="0"/>
                  </a:lnTo>
                  <a:lnTo>
                    <a:pt x="26992" y="3476"/>
                  </a:lnTo>
                  <a:lnTo>
                    <a:pt x="12944" y="12954"/>
                  </a:lnTo>
                  <a:lnTo>
                    <a:pt x="3473" y="27003"/>
                  </a:lnTo>
                  <a:lnTo>
                    <a:pt x="0" y="44196"/>
                  </a:lnTo>
                  <a:lnTo>
                    <a:pt x="3473" y="61388"/>
                  </a:lnTo>
                  <a:lnTo>
                    <a:pt x="12944" y="75438"/>
                  </a:lnTo>
                  <a:lnTo>
                    <a:pt x="26992" y="84915"/>
                  </a:lnTo>
                  <a:lnTo>
                    <a:pt x="44195" y="88392"/>
                  </a:lnTo>
                  <a:lnTo>
                    <a:pt x="3564636" y="88392"/>
                  </a:lnTo>
                  <a:lnTo>
                    <a:pt x="3581828" y="84915"/>
                  </a:lnTo>
                  <a:lnTo>
                    <a:pt x="3595877" y="75438"/>
                  </a:lnTo>
                  <a:lnTo>
                    <a:pt x="3605355" y="61388"/>
                  </a:lnTo>
                  <a:lnTo>
                    <a:pt x="3608831" y="44196"/>
                  </a:lnTo>
                  <a:lnTo>
                    <a:pt x="3605355" y="27003"/>
                  </a:lnTo>
                  <a:lnTo>
                    <a:pt x="3595878" y="12954"/>
                  </a:lnTo>
                  <a:lnTo>
                    <a:pt x="3581828" y="3476"/>
                  </a:lnTo>
                  <a:lnTo>
                    <a:pt x="356463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0" y="44196"/>
                  </a:moveTo>
                  <a:lnTo>
                    <a:pt x="3473" y="27003"/>
                  </a:lnTo>
                  <a:lnTo>
                    <a:pt x="12944" y="12954"/>
                  </a:lnTo>
                  <a:lnTo>
                    <a:pt x="26992" y="3476"/>
                  </a:lnTo>
                  <a:lnTo>
                    <a:pt x="44195" y="0"/>
                  </a:lnTo>
                  <a:lnTo>
                    <a:pt x="3564636" y="0"/>
                  </a:lnTo>
                  <a:lnTo>
                    <a:pt x="3581828" y="3476"/>
                  </a:lnTo>
                  <a:lnTo>
                    <a:pt x="3595878" y="12953"/>
                  </a:lnTo>
                  <a:lnTo>
                    <a:pt x="3605355" y="27003"/>
                  </a:lnTo>
                  <a:lnTo>
                    <a:pt x="3608831" y="44196"/>
                  </a:lnTo>
                  <a:lnTo>
                    <a:pt x="3605355" y="61388"/>
                  </a:lnTo>
                  <a:lnTo>
                    <a:pt x="3595878" y="75437"/>
                  </a:lnTo>
                  <a:lnTo>
                    <a:pt x="3581828" y="84915"/>
                  </a:lnTo>
                  <a:lnTo>
                    <a:pt x="3564636" y="88392"/>
                  </a:lnTo>
                  <a:lnTo>
                    <a:pt x="44195" y="88392"/>
                  </a:lnTo>
                  <a:lnTo>
                    <a:pt x="26992" y="84915"/>
                  </a:lnTo>
                  <a:lnTo>
                    <a:pt x="12944" y="75438"/>
                  </a:lnTo>
                  <a:lnTo>
                    <a:pt x="3473" y="61388"/>
                  </a:lnTo>
                  <a:lnTo>
                    <a:pt x="0" y="4419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29183" y="561213"/>
            <a:ext cx="3232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solidFill>
                  <a:srgbClr val="001F5F"/>
                </a:solidFill>
                <a:latin typeface="Tahoma"/>
                <a:cs typeface="Tahoma"/>
              </a:rPr>
              <a:t>Penandatangan</a:t>
            </a:r>
            <a:r>
              <a:rPr sz="1800" b="1" spc="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800" b="1" spc="90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7383" y="923925"/>
            <a:ext cx="9870694" cy="4213477"/>
            <a:chOff x="1167383" y="923925"/>
            <a:chExt cx="9870694" cy="421347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7383" y="1720595"/>
              <a:ext cx="9761900" cy="34168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47537" y="1706117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7" y="0"/>
                  </a:moveTo>
                  <a:lnTo>
                    <a:pt x="62484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0" y="312420"/>
                  </a:lnTo>
                  <a:lnTo>
                    <a:pt x="4905" y="336756"/>
                  </a:lnTo>
                  <a:lnTo>
                    <a:pt x="18287" y="356616"/>
                  </a:lnTo>
                  <a:lnTo>
                    <a:pt x="38147" y="369998"/>
                  </a:lnTo>
                  <a:lnTo>
                    <a:pt x="62484" y="374904"/>
                  </a:lnTo>
                  <a:lnTo>
                    <a:pt x="5527547" y="374904"/>
                  </a:lnTo>
                  <a:lnTo>
                    <a:pt x="5551884" y="369998"/>
                  </a:lnTo>
                  <a:lnTo>
                    <a:pt x="5571744" y="356616"/>
                  </a:lnTo>
                  <a:lnTo>
                    <a:pt x="5585126" y="336756"/>
                  </a:lnTo>
                  <a:lnTo>
                    <a:pt x="5590032" y="312420"/>
                  </a:lnTo>
                  <a:lnTo>
                    <a:pt x="5590032" y="62484"/>
                  </a:lnTo>
                  <a:lnTo>
                    <a:pt x="5585126" y="38147"/>
                  </a:lnTo>
                  <a:lnTo>
                    <a:pt x="5571744" y="18288"/>
                  </a:lnTo>
                  <a:lnTo>
                    <a:pt x="5551884" y="4905"/>
                  </a:lnTo>
                  <a:lnTo>
                    <a:pt x="55275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47537" y="923925"/>
              <a:ext cx="5590540" cy="1157477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4" y="0"/>
                  </a:lnTo>
                  <a:lnTo>
                    <a:pt x="5527547" y="0"/>
                  </a:lnTo>
                  <a:lnTo>
                    <a:pt x="5551884" y="4905"/>
                  </a:lnTo>
                  <a:lnTo>
                    <a:pt x="5571744" y="18288"/>
                  </a:lnTo>
                  <a:lnTo>
                    <a:pt x="5585126" y="38147"/>
                  </a:lnTo>
                  <a:lnTo>
                    <a:pt x="5590032" y="62484"/>
                  </a:lnTo>
                  <a:lnTo>
                    <a:pt x="5590032" y="312420"/>
                  </a:lnTo>
                  <a:lnTo>
                    <a:pt x="5585126" y="336756"/>
                  </a:lnTo>
                  <a:lnTo>
                    <a:pt x="5571744" y="356616"/>
                  </a:lnTo>
                  <a:lnTo>
                    <a:pt x="5551884" y="369998"/>
                  </a:lnTo>
                  <a:lnTo>
                    <a:pt x="5527547" y="374904"/>
                  </a:lnTo>
                  <a:lnTo>
                    <a:pt x="62484" y="374904"/>
                  </a:lnTo>
                  <a:lnTo>
                    <a:pt x="38147" y="369998"/>
                  </a:lnTo>
                  <a:lnTo>
                    <a:pt x="18287" y="356616"/>
                  </a:lnTo>
                  <a:lnTo>
                    <a:pt x="4905" y="336756"/>
                  </a:lnTo>
                  <a:lnTo>
                    <a:pt x="0" y="312420"/>
                  </a:lnTo>
                  <a:lnTo>
                    <a:pt x="0" y="62484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80721" y="991305"/>
            <a:ext cx="5443646" cy="1022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1600" dirty="0" err="1">
                <a:latin typeface="Segoe UI"/>
                <a:cs typeface="Segoe UI"/>
              </a:rPr>
              <a:t>Isikan</a:t>
            </a:r>
            <a:r>
              <a:rPr lang="en-ID" sz="1600" spc="-50" dirty="0">
                <a:latin typeface="Segoe UI"/>
                <a:cs typeface="Segoe UI"/>
              </a:rPr>
              <a:t> :</a:t>
            </a:r>
          </a:p>
          <a:p>
            <a:pPr marL="355600" indent="-342900">
              <a:lnSpc>
                <a:spcPct val="100000"/>
              </a:lnSpc>
              <a:spcBef>
                <a:spcPts val="95"/>
              </a:spcBef>
              <a:buAutoNum type="arabicPeriod"/>
            </a:pPr>
            <a:r>
              <a:rPr lang="en-ID" sz="1600" dirty="0">
                <a:latin typeface="Segoe UI"/>
                <a:cs typeface="Segoe UI"/>
              </a:rPr>
              <a:t>ID</a:t>
            </a:r>
            <a:r>
              <a:rPr lang="en-ID" sz="1600" spc="-60" dirty="0">
                <a:latin typeface="Segoe UI"/>
                <a:cs typeface="Segoe UI"/>
              </a:rPr>
              <a:t> </a:t>
            </a:r>
            <a:r>
              <a:rPr lang="en-ID" sz="1600" dirty="0" err="1">
                <a:latin typeface="Segoe UI"/>
                <a:cs typeface="Segoe UI"/>
              </a:rPr>
              <a:t>Penandatangan</a:t>
            </a:r>
            <a:r>
              <a:rPr lang="en-ID" sz="1600" spc="-50" dirty="0">
                <a:latin typeface="Segoe UI"/>
                <a:cs typeface="Segoe UI"/>
              </a:rPr>
              <a:t> </a:t>
            </a:r>
            <a:r>
              <a:rPr lang="en-ID" sz="1600" spc="-10" dirty="0" err="1">
                <a:latin typeface="Segoe UI"/>
                <a:cs typeface="Segoe UI"/>
              </a:rPr>
              <a:t>berupa</a:t>
            </a:r>
            <a:r>
              <a:rPr lang="en-ID" sz="1600" spc="-10" dirty="0">
                <a:latin typeface="Segoe UI"/>
                <a:cs typeface="Segoe UI"/>
              </a:rPr>
              <a:t> </a:t>
            </a:r>
            <a:r>
              <a:rPr lang="en-ID" sz="1600" dirty="0">
                <a:latin typeface="Segoe UI"/>
                <a:cs typeface="Segoe UI"/>
              </a:rPr>
              <a:t>NPWP16</a:t>
            </a:r>
            <a:r>
              <a:rPr lang="en-ID" sz="1600" spc="-20" dirty="0">
                <a:latin typeface="Segoe UI"/>
                <a:cs typeface="Segoe UI"/>
              </a:rPr>
              <a:t> </a:t>
            </a:r>
            <a:r>
              <a:rPr lang="en-ID" sz="1600" dirty="0">
                <a:latin typeface="Segoe UI"/>
                <a:cs typeface="Segoe UI"/>
              </a:rPr>
              <a:t>OP</a:t>
            </a:r>
            <a:r>
              <a:rPr lang="en-ID" sz="1600" spc="-45" dirty="0">
                <a:latin typeface="Segoe UI"/>
                <a:cs typeface="Segoe UI"/>
              </a:rPr>
              <a:t> </a:t>
            </a:r>
            <a:r>
              <a:rPr lang="en-ID" sz="1600" dirty="0" err="1">
                <a:latin typeface="Segoe UI"/>
                <a:cs typeface="Segoe UI"/>
              </a:rPr>
              <a:t>Pengurus</a:t>
            </a:r>
            <a:r>
              <a:rPr lang="en-ID" sz="1600" spc="-35" dirty="0">
                <a:latin typeface="Segoe UI"/>
                <a:cs typeface="Segoe UI"/>
              </a:rPr>
              <a:t> </a:t>
            </a:r>
            <a:r>
              <a:rPr lang="en-ID" sz="1600" dirty="0">
                <a:latin typeface="Segoe UI"/>
                <a:cs typeface="Segoe UI"/>
              </a:rPr>
              <a:t>/</a:t>
            </a:r>
            <a:r>
              <a:rPr lang="en-ID" sz="1600" spc="-60" dirty="0">
                <a:latin typeface="Segoe UI"/>
                <a:cs typeface="Segoe UI"/>
              </a:rPr>
              <a:t> </a:t>
            </a:r>
            <a:r>
              <a:rPr lang="en-ID" sz="1600" spc="-20" dirty="0">
                <a:latin typeface="Segoe UI"/>
                <a:cs typeface="Segoe UI"/>
              </a:rPr>
              <a:t>Yang</a:t>
            </a:r>
            <a:r>
              <a:rPr lang="en-ID" sz="1600" spc="-55" dirty="0">
                <a:latin typeface="Segoe UI"/>
                <a:cs typeface="Segoe UI"/>
              </a:rPr>
              <a:t> </a:t>
            </a:r>
            <a:r>
              <a:rPr lang="en-ID" sz="1600" dirty="0" err="1">
                <a:latin typeface="Segoe UI"/>
                <a:cs typeface="Segoe UI"/>
              </a:rPr>
              <a:t>ditunjuk</a:t>
            </a:r>
            <a:r>
              <a:rPr lang="en-ID" sz="1600" spc="-50" dirty="0">
                <a:latin typeface="Segoe UI"/>
                <a:cs typeface="Segoe UI"/>
              </a:rPr>
              <a:t> </a:t>
            </a:r>
            <a:r>
              <a:rPr lang="en-ID" sz="1600" dirty="0" err="1">
                <a:latin typeface="Segoe UI"/>
                <a:cs typeface="Segoe UI"/>
              </a:rPr>
              <a:t>untuk</a:t>
            </a:r>
            <a:r>
              <a:rPr lang="en-ID" sz="1600" spc="-60" dirty="0">
                <a:latin typeface="Segoe UI"/>
                <a:cs typeface="Segoe UI"/>
              </a:rPr>
              <a:t> </a:t>
            </a:r>
            <a:r>
              <a:rPr lang="en-ID" sz="1600" spc="-10" dirty="0" err="1">
                <a:latin typeface="Segoe UI"/>
                <a:cs typeface="Segoe UI"/>
              </a:rPr>
              <a:t>mewakili</a:t>
            </a:r>
            <a:endParaRPr lang="en-ID" sz="1600" dirty="0">
              <a:latin typeface="Segoe UI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95"/>
              </a:spcBef>
              <a:buAutoNum type="arabicPeriod"/>
            </a:pPr>
            <a:r>
              <a:rPr sz="1600" spc="-10" dirty="0">
                <a:latin typeface="Segoe UI"/>
                <a:cs typeface="Segoe UI"/>
              </a:rPr>
              <a:t>Password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Penandatangan</a:t>
            </a:r>
            <a:endParaRPr sz="1600" dirty="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589787" y="786383"/>
            <a:ext cx="3621404" cy="100965"/>
            <a:chOff x="589787" y="786383"/>
            <a:chExt cx="3621404" cy="100965"/>
          </a:xfrm>
        </p:grpSpPr>
        <p:sp>
          <p:nvSpPr>
            <p:cNvPr id="12" name="object 12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3564636" y="0"/>
                  </a:moveTo>
                  <a:lnTo>
                    <a:pt x="44195" y="0"/>
                  </a:lnTo>
                  <a:lnTo>
                    <a:pt x="26992" y="3476"/>
                  </a:lnTo>
                  <a:lnTo>
                    <a:pt x="12944" y="12954"/>
                  </a:lnTo>
                  <a:lnTo>
                    <a:pt x="3473" y="27003"/>
                  </a:lnTo>
                  <a:lnTo>
                    <a:pt x="0" y="44196"/>
                  </a:lnTo>
                  <a:lnTo>
                    <a:pt x="3473" y="61388"/>
                  </a:lnTo>
                  <a:lnTo>
                    <a:pt x="12944" y="75438"/>
                  </a:lnTo>
                  <a:lnTo>
                    <a:pt x="26992" y="84915"/>
                  </a:lnTo>
                  <a:lnTo>
                    <a:pt x="44195" y="88392"/>
                  </a:lnTo>
                  <a:lnTo>
                    <a:pt x="3564636" y="88392"/>
                  </a:lnTo>
                  <a:lnTo>
                    <a:pt x="3581828" y="84915"/>
                  </a:lnTo>
                  <a:lnTo>
                    <a:pt x="3595877" y="75438"/>
                  </a:lnTo>
                  <a:lnTo>
                    <a:pt x="3605355" y="61388"/>
                  </a:lnTo>
                  <a:lnTo>
                    <a:pt x="3608831" y="44196"/>
                  </a:lnTo>
                  <a:lnTo>
                    <a:pt x="3605355" y="27003"/>
                  </a:lnTo>
                  <a:lnTo>
                    <a:pt x="3595878" y="12954"/>
                  </a:lnTo>
                  <a:lnTo>
                    <a:pt x="3581828" y="3476"/>
                  </a:lnTo>
                  <a:lnTo>
                    <a:pt x="356463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0" y="44196"/>
                  </a:moveTo>
                  <a:lnTo>
                    <a:pt x="3473" y="27003"/>
                  </a:lnTo>
                  <a:lnTo>
                    <a:pt x="12944" y="12954"/>
                  </a:lnTo>
                  <a:lnTo>
                    <a:pt x="26992" y="3476"/>
                  </a:lnTo>
                  <a:lnTo>
                    <a:pt x="44195" y="0"/>
                  </a:lnTo>
                  <a:lnTo>
                    <a:pt x="3564636" y="0"/>
                  </a:lnTo>
                  <a:lnTo>
                    <a:pt x="3581828" y="3476"/>
                  </a:lnTo>
                  <a:lnTo>
                    <a:pt x="3595878" y="12953"/>
                  </a:lnTo>
                  <a:lnTo>
                    <a:pt x="3605355" y="27003"/>
                  </a:lnTo>
                  <a:lnTo>
                    <a:pt x="3608831" y="44196"/>
                  </a:lnTo>
                  <a:lnTo>
                    <a:pt x="3605355" y="61388"/>
                  </a:lnTo>
                  <a:lnTo>
                    <a:pt x="3595878" y="75437"/>
                  </a:lnTo>
                  <a:lnTo>
                    <a:pt x="3581828" y="84915"/>
                  </a:lnTo>
                  <a:lnTo>
                    <a:pt x="3564636" y="88392"/>
                  </a:lnTo>
                  <a:lnTo>
                    <a:pt x="44195" y="88392"/>
                  </a:lnTo>
                  <a:lnTo>
                    <a:pt x="26992" y="84915"/>
                  </a:lnTo>
                  <a:lnTo>
                    <a:pt x="12944" y="75438"/>
                  </a:lnTo>
                  <a:lnTo>
                    <a:pt x="3473" y="61388"/>
                  </a:lnTo>
                  <a:lnTo>
                    <a:pt x="0" y="4419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8505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solidFill>
                  <a:srgbClr val="001F5F"/>
                </a:solidFill>
                <a:latin typeface="Tahoma"/>
                <a:cs typeface="Tahoma"/>
              </a:rPr>
              <a:t>Penandatangan</a:t>
            </a:r>
            <a:r>
              <a:rPr sz="1800" b="1" spc="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800" b="1" spc="90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95517" y="4792726"/>
            <a:ext cx="4484370" cy="541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Segoe UI"/>
                <a:cs typeface="Segoe UI"/>
              </a:rPr>
              <a:t>Untuk</a:t>
            </a:r>
            <a:r>
              <a:rPr sz="14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FFFFFF"/>
                </a:solidFill>
                <a:latin typeface="Segoe UI"/>
                <a:cs typeface="Segoe UI"/>
              </a:rPr>
              <a:t>kepentingan</a:t>
            </a:r>
            <a:r>
              <a:rPr sz="1400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FFFFFF"/>
                </a:solidFill>
                <a:latin typeface="Segoe UI"/>
                <a:cs typeface="Segoe UI"/>
              </a:rPr>
              <a:t>pelatihan,</a:t>
            </a:r>
            <a:r>
              <a:rPr sz="1400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FFFFFF"/>
                </a:solidFill>
                <a:latin typeface="Segoe UI"/>
                <a:cs typeface="Segoe UI"/>
              </a:rPr>
              <a:t>gunakan</a:t>
            </a:r>
            <a:r>
              <a:rPr sz="1400" spc="-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Segoe UI"/>
                <a:cs typeface="Segoe UI"/>
              </a:rPr>
              <a:t>Password</a:t>
            </a:r>
            <a:r>
              <a:rPr sz="14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Segoe UI"/>
                <a:cs typeface="Segoe UI"/>
              </a:rPr>
              <a:t>berikut: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ts val="2390"/>
              </a:lnSpc>
            </a:pPr>
            <a:r>
              <a:rPr sz="2000" b="1" spc="-10" dirty="0">
                <a:solidFill>
                  <a:srgbClr val="FFFFFF"/>
                </a:solidFill>
                <a:latin typeface="Segoe UI"/>
                <a:cs typeface="Segoe UI"/>
              </a:rPr>
              <a:t>Coretax123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75532" y="3479291"/>
            <a:ext cx="1445260" cy="1162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8415">
              <a:lnSpc>
                <a:spcPts val="910"/>
              </a:lnSpc>
            </a:pPr>
            <a:r>
              <a:rPr sz="1000" spc="-10" dirty="0">
                <a:solidFill>
                  <a:srgbClr val="A6A6A6"/>
                </a:solidFill>
                <a:latin typeface="Arial MT"/>
                <a:cs typeface="Arial MT"/>
              </a:rPr>
              <a:t>3271022601770007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20442" y="2922777"/>
            <a:ext cx="1854200" cy="1338580"/>
            <a:chOff x="2520442" y="2922777"/>
            <a:chExt cx="1854200" cy="1338580"/>
          </a:xfrm>
        </p:grpSpPr>
        <p:sp>
          <p:nvSpPr>
            <p:cNvPr id="4" name="object 4"/>
            <p:cNvSpPr/>
            <p:nvPr/>
          </p:nvSpPr>
          <p:spPr>
            <a:xfrm>
              <a:off x="2526792" y="2929127"/>
              <a:ext cx="1841500" cy="1325880"/>
            </a:xfrm>
            <a:custGeom>
              <a:avLst/>
              <a:gdLst/>
              <a:ahLst/>
              <a:cxnLst/>
              <a:rect l="l" t="t" r="r" b="b"/>
              <a:pathLst>
                <a:path w="1841500" h="1325879">
                  <a:moveTo>
                    <a:pt x="1620011" y="0"/>
                  </a:moveTo>
                  <a:lnTo>
                    <a:pt x="220980" y="0"/>
                  </a:lnTo>
                  <a:lnTo>
                    <a:pt x="176443" y="4489"/>
                  </a:lnTo>
                  <a:lnTo>
                    <a:pt x="134963" y="17365"/>
                  </a:lnTo>
                  <a:lnTo>
                    <a:pt x="97426" y="37739"/>
                  </a:lnTo>
                  <a:lnTo>
                    <a:pt x="64722" y="64722"/>
                  </a:lnTo>
                  <a:lnTo>
                    <a:pt x="37739" y="97426"/>
                  </a:lnTo>
                  <a:lnTo>
                    <a:pt x="17365" y="134963"/>
                  </a:lnTo>
                  <a:lnTo>
                    <a:pt x="4489" y="176443"/>
                  </a:lnTo>
                  <a:lnTo>
                    <a:pt x="0" y="220980"/>
                  </a:lnTo>
                  <a:lnTo>
                    <a:pt x="0" y="1104900"/>
                  </a:lnTo>
                  <a:lnTo>
                    <a:pt x="4489" y="1149436"/>
                  </a:lnTo>
                  <a:lnTo>
                    <a:pt x="17365" y="1190916"/>
                  </a:lnTo>
                  <a:lnTo>
                    <a:pt x="37739" y="1228453"/>
                  </a:lnTo>
                  <a:lnTo>
                    <a:pt x="64722" y="1261157"/>
                  </a:lnTo>
                  <a:lnTo>
                    <a:pt x="97426" y="1288140"/>
                  </a:lnTo>
                  <a:lnTo>
                    <a:pt x="134963" y="1308514"/>
                  </a:lnTo>
                  <a:lnTo>
                    <a:pt x="176443" y="1321390"/>
                  </a:lnTo>
                  <a:lnTo>
                    <a:pt x="220980" y="1325880"/>
                  </a:lnTo>
                  <a:lnTo>
                    <a:pt x="1620011" y="1325880"/>
                  </a:lnTo>
                  <a:lnTo>
                    <a:pt x="1664548" y="1321390"/>
                  </a:lnTo>
                  <a:lnTo>
                    <a:pt x="1706028" y="1308514"/>
                  </a:lnTo>
                  <a:lnTo>
                    <a:pt x="1743565" y="1288140"/>
                  </a:lnTo>
                  <a:lnTo>
                    <a:pt x="1776269" y="1261157"/>
                  </a:lnTo>
                  <a:lnTo>
                    <a:pt x="1803252" y="1228453"/>
                  </a:lnTo>
                  <a:lnTo>
                    <a:pt x="1823626" y="1190916"/>
                  </a:lnTo>
                  <a:lnTo>
                    <a:pt x="1836502" y="1149436"/>
                  </a:lnTo>
                  <a:lnTo>
                    <a:pt x="1840992" y="1104900"/>
                  </a:lnTo>
                  <a:lnTo>
                    <a:pt x="1840992" y="220980"/>
                  </a:lnTo>
                  <a:lnTo>
                    <a:pt x="1836502" y="176443"/>
                  </a:lnTo>
                  <a:lnTo>
                    <a:pt x="1823626" y="134963"/>
                  </a:lnTo>
                  <a:lnTo>
                    <a:pt x="1803252" y="97426"/>
                  </a:lnTo>
                  <a:lnTo>
                    <a:pt x="1776269" y="64722"/>
                  </a:lnTo>
                  <a:lnTo>
                    <a:pt x="1743565" y="37739"/>
                  </a:lnTo>
                  <a:lnTo>
                    <a:pt x="1706028" y="17365"/>
                  </a:lnTo>
                  <a:lnTo>
                    <a:pt x="1664548" y="4489"/>
                  </a:lnTo>
                  <a:lnTo>
                    <a:pt x="162001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26792" y="2929127"/>
              <a:ext cx="1841500" cy="1325880"/>
            </a:xfrm>
            <a:custGeom>
              <a:avLst/>
              <a:gdLst/>
              <a:ahLst/>
              <a:cxnLst/>
              <a:rect l="l" t="t" r="r" b="b"/>
              <a:pathLst>
                <a:path w="1841500" h="1325879">
                  <a:moveTo>
                    <a:pt x="0" y="220980"/>
                  </a:moveTo>
                  <a:lnTo>
                    <a:pt x="4489" y="176443"/>
                  </a:lnTo>
                  <a:lnTo>
                    <a:pt x="17365" y="134963"/>
                  </a:lnTo>
                  <a:lnTo>
                    <a:pt x="37739" y="97426"/>
                  </a:lnTo>
                  <a:lnTo>
                    <a:pt x="64722" y="64722"/>
                  </a:lnTo>
                  <a:lnTo>
                    <a:pt x="97426" y="37739"/>
                  </a:lnTo>
                  <a:lnTo>
                    <a:pt x="134963" y="17365"/>
                  </a:lnTo>
                  <a:lnTo>
                    <a:pt x="176443" y="4489"/>
                  </a:lnTo>
                  <a:lnTo>
                    <a:pt x="220980" y="0"/>
                  </a:lnTo>
                  <a:lnTo>
                    <a:pt x="1620011" y="0"/>
                  </a:lnTo>
                  <a:lnTo>
                    <a:pt x="1664548" y="4489"/>
                  </a:lnTo>
                  <a:lnTo>
                    <a:pt x="1706028" y="17365"/>
                  </a:lnTo>
                  <a:lnTo>
                    <a:pt x="1743565" y="37739"/>
                  </a:lnTo>
                  <a:lnTo>
                    <a:pt x="1776269" y="64722"/>
                  </a:lnTo>
                  <a:lnTo>
                    <a:pt x="1803252" y="97426"/>
                  </a:lnTo>
                  <a:lnTo>
                    <a:pt x="1823626" y="134963"/>
                  </a:lnTo>
                  <a:lnTo>
                    <a:pt x="1836502" y="176443"/>
                  </a:lnTo>
                  <a:lnTo>
                    <a:pt x="1840992" y="220980"/>
                  </a:lnTo>
                  <a:lnTo>
                    <a:pt x="1840992" y="1104900"/>
                  </a:lnTo>
                  <a:lnTo>
                    <a:pt x="1836502" y="1149436"/>
                  </a:lnTo>
                  <a:lnTo>
                    <a:pt x="1823626" y="1190916"/>
                  </a:lnTo>
                  <a:lnTo>
                    <a:pt x="1803252" y="1228453"/>
                  </a:lnTo>
                  <a:lnTo>
                    <a:pt x="1776269" y="1261157"/>
                  </a:lnTo>
                  <a:lnTo>
                    <a:pt x="1743565" y="1288140"/>
                  </a:lnTo>
                  <a:lnTo>
                    <a:pt x="1706028" y="1308514"/>
                  </a:lnTo>
                  <a:lnTo>
                    <a:pt x="1664548" y="1321390"/>
                  </a:lnTo>
                  <a:lnTo>
                    <a:pt x="1620011" y="1325880"/>
                  </a:lnTo>
                  <a:lnTo>
                    <a:pt x="220980" y="1325880"/>
                  </a:lnTo>
                  <a:lnTo>
                    <a:pt x="176443" y="1321390"/>
                  </a:lnTo>
                  <a:lnTo>
                    <a:pt x="134963" y="1308514"/>
                  </a:lnTo>
                  <a:lnTo>
                    <a:pt x="97426" y="1288140"/>
                  </a:lnTo>
                  <a:lnTo>
                    <a:pt x="64722" y="1261157"/>
                  </a:lnTo>
                  <a:lnTo>
                    <a:pt x="37739" y="1228453"/>
                  </a:lnTo>
                  <a:lnTo>
                    <a:pt x="17365" y="1190916"/>
                  </a:lnTo>
                  <a:lnTo>
                    <a:pt x="4489" y="1149436"/>
                  </a:lnTo>
                  <a:lnTo>
                    <a:pt x="0" y="1104900"/>
                  </a:lnTo>
                  <a:lnTo>
                    <a:pt x="0" y="2209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60726" y="3208985"/>
            <a:ext cx="137477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Wakil/Kuasa</a:t>
            </a:r>
            <a:endParaRPr sz="1200">
              <a:latin typeface="Segoe UI"/>
              <a:cs typeface="Segoe UI"/>
            </a:endParaRPr>
          </a:p>
          <a:p>
            <a:pPr marL="12700" marR="5080" indent="39370" algn="ctr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t>login</a:t>
            </a: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Segoe UI"/>
                <a:cs typeface="Segoe UI"/>
              </a:rPr>
              <a:t>dengan </a:t>
            </a:r>
            <a:r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t>NIK/NPWP</a:t>
            </a: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Segoe UI"/>
                <a:cs typeface="Segoe UI"/>
              </a:rPr>
              <a:t>Pribadi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16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digit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09134" y="4902453"/>
            <a:ext cx="2513965" cy="1338580"/>
            <a:chOff x="5009134" y="4902453"/>
            <a:chExt cx="2513965" cy="1338580"/>
          </a:xfrm>
        </p:grpSpPr>
        <p:sp>
          <p:nvSpPr>
            <p:cNvPr id="8" name="object 8"/>
            <p:cNvSpPr/>
            <p:nvPr/>
          </p:nvSpPr>
          <p:spPr>
            <a:xfrm>
              <a:off x="5015484" y="4908803"/>
              <a:ext cx="2501265" cy="1325880"/>
            </a:xfrm>
            <a:custGeom>
              <a:avLst/>
              <a:gdLst/>
              <a:ahLst/>
              <a:cxnLst/>
              <a:rect l="l" t="t" r="r" b="b"/>
              <a:pathLst>
                <a:path w="2501265" h="1325879">
                  <a:moveTo>
                    <a:pt x="2279904" y="0"/>
                  </a:moveTo>
                  <a:lnTo>
                    <a:pt x="220979" y="0"/>
                  </a:lnTo>
                  <a:lnTo>
                    <a:pt x="176443" y="4489"/>
                  </a:lnTo>
                  <a:lnTo>
                    <a:pt x="134963" y="17365"/>
                  </a:lnTo>
                  <a:lnTo>
                    <a:pt x="97426" y="37739"/>
                  </a:lnTo>
                  <a:lnTo>
                    <a:pt x="64722" y="64722"/>
                  </a:lnTo>
                  <a:lnTo>
                    <a:pt x="37739" y="97426"/>
                  </a:lnTo>
                  <a:lnTo>
                    <a:pt x="17365" y="134963"/>
                  </a:lnTo>
                  <a:lnTo>
                    <a:pt x="4489" y="176443"/>
                  </a:lnTo>
                  <a:lnTo>
                    <a:pt x="0" y="220980"/>
                  </a:lnTo>
                  <a:lnTo>
                    <a:pt x="0" y="1104900"/>
                  </a:lnTo>
                  <a:lnTo>
                    <a:pt x="4489" y="1149436"/>
                  </a:lnTo>
                  <a:lnTo>
                    <a:pt x="17365" y="1190916"/>
                  </a:lnTo>
                  <a:lnTo>
                    <a:pt x="37739" y="1228453"/>
                  </a:lnTo>
                  <a:lnTo>
                    <a:pt x="64722" y="1261157"/>
                  </a:lnTo>
                  <a:lnTo>
                    <a:pt x="97426" y="1288140"/>
                  </a:lnTo>
                  <a:lnTo>
                    <a:pt x="134963" y="1308514"/>
                  </a:lnTo>
                  <a:lnTo>
                    <a:pt x="176443" y="1321390"/>
                  </a:lnTo>
                  <a:lnTo>
                    <a:pt x="220979" y="1325880"/>
                  </a:lnTo>
                  <a:lnTo>
                    <a:pt x="2279904" y="1325880"/>
                  </a:lnTo>
                  <a:lnTo>
                    <a:pt x="2324440" y="1321390"/>
                  </a:lnTo>
                  <a:lnTo>
                    <a:pt x="2365920" y="1308514"/>
                  </a:lnTo>
                  <a:lnTo>
                    <a:pt x="2403457" y="1288140"/>
                  </a:lnTo>
                  <a:lnTo>
                    <a:pt x="2436161" y="1261157"/>
                  </a:lnTo>
                  <a:lnTo>
                    <a:pt x="2463144" y="1228453"/>
                  </a:lnTo>
                  <a:lnTo>
                    <a:pt x="2483518" y="1190916"/>
                  </a:lnTo>
                  <a:lnTo>
                    <a:pt x="2496394" y="1149436"/>
                  </a:lnTo>
                  <a:lnTo>
                    <a:pt x="2500884" y="1104900"/>
                  </a:lnTo>
                  <a:lnTo>
                    <a:pt x="2500884" y="220980"/>
                  </a:lnTo>
                  <a:lnTo>
                    <a:pt x="2496394" y="176443"/>
                  </a:lnTo>
                  <a:lnTo>
                    <a:pt x="2483518" y="134963"/>
                  </a:lnTo>
                  <a:lnTo>
                    <a:pt x="2463144" y="97426"/>
                  </a:lnTo>
                  <a:lnTo>
                    <a:pt x="2436161" y="64722"/>
                  </a:lnTo>
                  <a:lnTo>
                    <a:pt x="2403457" y="37739"/>
                  </a:lnTo>
                  <a:lnTo>
                    <a:pt x="2365920" y="17365"/>
                  </a:lnTo>
                  <a:lnTo>
                    <a:pt x="2324440" y="4489"/>
                  </a:lnTo>
                  <a:lnTo>
                    <a:pt x="227990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15484" y="4908803"/>
              <a:ext cx="2501265" cy="1325880"/>
            </a:xfrm>
            <a:custGeom>
              <a:avLst/>
              <a:gdLst/>
              <a:ahLst/>
              <a:cxnLst/>
              <a:rect l="l" t="t" r="r" b="b"/>
              <a:pathLst>
                <a:path w="2501265" h="1325879">
                  <a:moveTo>
                    <a:pt x="0" y="220980"/>
                  </a:moveTo>
                  <a:lnTo>
                    <a:pt x="4489" y="176443"/>
                  </a:lnTo>
                  <a:lnTo>
                    <a:pt x="17365" y="134963"/>
                  </a:lnTo>
                  <a:lnTo>
                    <a:pt x="37739" y="97426"/>
                  </a:lnTo>
                  <a:lnTo>
                    <a:pt x="64722" y="64722"/>
                  </a:lnTo>
                  <a:lnTo>
                    <a:pt x="97426" y="37739"/>
                  </a:lnTo>
                  <a:lnTo>
                    <a:pt x="134963" y="17365"/>
                  </a:lnTo>
                  <a:lnTo>
                    <a:pt x="176443" y="4489"/>
                  </a:lnTo>
                  <a:lnTo>
                    <a:pt x="220979" y="0"/>
                  </a:lnTo>
                  <a:lnTo>
                    <a:pt x="2279904" y="0"/>
                  </a:lnTo>
                  <a:lnTo>
                    <a:pt x="2324440" y="4489"/>
                  </a:lnTo>
                  <a:lnTo>
                    <a:pt x="2365920" y="17365"/>
                  </a:lnTo>
                  <a:lnTo>
                    <a:pt x="2403457" y="37739"/>
                  </a:lnTo>
                  <a:lnTo>
                    <a:pt x="2436161" y="64722"/>
                  </a:lnTo>
                  <a:lnTo>
                    <a:pt x="2463144" y="97426"/>
                  </a:lnTo>
                  <a:lnTo>
                    <a:pt x="2483518" y="134963"/>
                  </a:lnTo>
                  <a:lnTo>
                    <a:pt x="2496394" y="176443"/>
                  </a:lnTo>
                  <a:lnTo>
                    <a:pt x="2500884" y="220980"/>
                  </a:lnTo>
                  <a:lnTo>
                    <a:pt x="2500884" y="1104900"/>
                  </a:lnTo>
                  <a:lnTo>
                    <a:pt x="2496394" y="1149436"/>
                  </a:lnTo>
                  <a:lnTo>
                    <a:pt x="2483518" y="1190916"/>
                  </a:lnTo>
                  <a:lnTo>
                    <a:pt x="2463144" y="1228453"/>
                  </a:lnTo>
                  <a:lnTo>
                    <a:pt x="2436161" y="1261157"/>
                  </a:lnTo>
                  <a:lnTo>
                    <a:pt x="2403457" y="1288140"/>
                  </a:lnTo>
                  <a:lnTo>
                    <a:pt x="2365920" y="1308514"/>
                  </a:lnTo>
                  <a:lnTo>
                    <a:pt x="2324440" y="1321390"/>
                  </a:lnTo>
                  <a:lnTo>
                    <a:pt x="2279904" y="1325880"/>
                  </a:lnTo>
                  <a:lnTo>
                    <a:pt x="220979" y="1325880"/>
                  </a:lnTo>
                  <a:lnTo>
                    <a:pt x="176443" y="1321390"/>
                  </a:lnTo>
                  <a:lnTo>
                    <a:pt x="134963" y="1308514"/>
                  </a:lnTo>
                  <a:lnTo>
                    <a:pt x="97426" y="1288140"/>
                  </a:lnTo>
                  <a:lnTo>
                    <a:pt x="64722" y="1261157"/>
                  </a:lnTo>
                  <a:lnTo>
                    <a:pt x="37739" y="1228453"/>
                  </a:lnTo>
                  <a:lnTo>
                    <a:pt x="17365" y="1190916"/>
                  </a:lnTo>
                  <a:lnTo>
                    <a:pt x="4489" y="1149436"/>
                  </a:lnTo>
                  <a:lnTo>
                    <a:pt x="0" y="1104900"/>
                  </a:lnTo>
                  <a:lnTo>
                    <a:pt x="0" y="2209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241416" y="5006467"/>
            <a:ext cx="20485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Segoe UI"/>
                <a:cs typeface="Segoe UI"/>
              </a:rPr>
              <a:t>Tanda</a:t>
            </a:r>
            <a:r>
              <a:rPr sz="12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tangan</a:t>
            </a:r>
            <a:r>
              <a:rPr sz="12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yang</a:t>
            </a:r>
            <a:r>
              <a:rPr sz="1200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digunakan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dalam</a:t>
            </a:r>
            <a:r>
              <a:rPr sz="12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setiap</a:t>
            </a:r>
            <a:r>
              <a:rPr sz="12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dokumen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menggunakan</a:t>
            </a:r>
            <a:r>
              <a:rPr sz="1200" spc="-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sign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WP/Wakil/Kuasa</a:t>
            </a:r>
            <a:endParaRPr sz="1200">
              <a:latin typeface="Segoe UI"/>
              <a:cs typeface="Segoe UI"/>
            </a:endParaRPr>
          </a:p>
          <a:p>
            <a:pPr marL="170815" marR="160655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t>(tidak</a:t>
            </a:r>
            <a:r>
              <a:rPr sz="12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t>ada</a:t>
            </a:r>
            <a:r>
              <a:rPr sz="12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t>lagi</a:t>
            </a:r>
            <a:r>
              <a:rPr sz="12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Segoe UI"/>
                <a:cs typeface="Segoe UI"/>
              </a:rPr>
              <a:t>sertifikat </a:t>
            </a:r>
            <a:r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t>elektronik</a:t>
            </a:r>
            <a:r>
              <a:rPr sz="1200" b="1" spc="-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Segoe UI"/>
                <a:cs typeface="Segoe UI"/>
              </a:rPr>
              <a:t>badan)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926069" y="3893565"/>
            <a:ext cx="1855470" cy="1338580"/>
            <a:chOff x="7926069" y="3893565"/>
            <a:chExt cx="1855470" cy="1338580"/>
          </a:xfrm>
        </p:grpSpPr>
        <p:sp>
          <p:nvSpPr>
            <p:cNvPr id="12" name="object 12"/>
            <p:cNvSpPr/>
            <p:nvPr/>
          </p:nvSpPr>
          <p:spPr>
            <a:xfrm>
              <a:off x="7932419" y="3899915"/>
              <a:ext cx="1842770" cy="1325880"/>
            </a:xfrm>
            <a:custGeom>
              <a:avLst/>
              <a:gdLst/>
              <a:ahLst/>
              <a:cxnLst/>
              <a:rect l="l" t="t" r="r" b="b"/>
              <a:pathLst>
                <a:path w="1842770" h="1325879">
                  <a:moveTo>
                    <a:pt x="1621535" y="0"/>
                  </a:moveTo>
                  <a:lnTo>
                    <a:pt x="220979" y="0"/>
                  </a:lnTo>
                  <a:lnTo>
                    <a:pt x="176443" y="4489"/>
                  </a:lnTo>
                  <a:lnTo>
                    <a:pt x="134963" y="17365"/>
                  </a:lnTo>
                  <a:lnTo>
                    <a:pt x="97426" y="37739"/>
                  </a:lnTo>
                  <a:lnTo>
                    <a:pt x="64722" y="64722"/>
                  </a:lnTo>
                  <a:lnTo>
                    <a:pt x="37739" y="97426"/>
                  </a:lnTo>
                  <a:lnTo>
                    <a:pt x="17365" y="134963"/>
                  </a:lnTo>
                  <a:lnTo>
                    <a:pt x="4489" y="176443"/>
                  </a:lnTo>
                  <a:lnTo>
                    <a:pt x="0" y="220979"/>
                  </a:lnTo>
                  <a:lnTo>
                    <a:pt x="0" y="1104899"/>
                  </a:lnTo>
                  <a:lnTo>
                    <a:pt x="4489" y="1149436"/>
                  </a:lnTo>
                  <a:lnTo>
                    <a:pt x="17365" y="1190916"/>
                  </a:lnTo>
                  <a:lnTo>
                    <a:pt x="37739" y="1228453"/>
                  </a:lnTo>
                  <a:lnTo>
                    <a:pt x="64722" y="1261157"/>
                  </a:lnTo>
                  <a:lnTo>
                    <a:pt x="97426" y="1288140"/>
                  </a:lnTo>
                  <a:lnTo>
                    <a:pt x="134963" y="1308514"/>
                  </a:lnTo>
                  <a:lnTo>
                    <a:pt x="176443" y="1321390"/>
                  </a:lnTo>
                  <a:lnTo>
                    <a:pt x="220979" y="1325879"/>
                  </a:lnTo>
                  <a:lnTo>
                    <a:pt x="1621535" y="1325879"/>
                  </a:lnTo>
                  <a:lnTo>
                    <a:pt x="1666072" y="1321390"/>
                  </a:lnTo>
                  <a:lnTo>
                    <a:pt x="1707552" y="1308514"/>
                  </a:lnTo>
                  <a:lnTo>
                    <a:pt x="1745089" y="1288140"/>
                  </a:lnTo>
                  <a:lnTo>
                    <a:pt x="1777793" y="1261157"/>
                  </a:lnTo>
                  <a:lnTo>
                    <a:pt x="1804776" y="1228453"/>
                  </a:lnTo>
                  <a:lnTo>
                    <a:pt x="1825150" y="1190916"/>
                  </a:lnTo>
                  <a:lnTo>
                    <a:pt x="1838026" y="1149436"/>
                  </a:lnTo>
                  <a:lnTo>
                    <a:pt x="1842515" y="1104899"/>
                  </a:lnTo>
                  <a:lnTo>
                    <a:pt x="1842515" y="220979"/>
                  </a:lnTo>
                  <a:lnTo>
                    <a:pt x="1838026" y="176443"/>
                  </a:lnTo>
                  <a:lnTo>
                    <a:pt x="1825150" y="134963"/>
                  </a:lnTo>
                  <a:lnTo>
                    <a:pt x="1804776" y="97426"/>
                  </a:lnTo>
                  <a:lnTo>
                    <a:pt x="1777793" y="64722"/>
                  </a:lnTo>
                  <a:lnTo>
                    <a:pt x="1745089" y="37739"/>
                  </a:lnTo>
                  <a:lnTo>
                    <a:pt x="1707552" y="17365"/>
                  </a:lnTo>
                  <a:lnTo>
                    <a:pt x="1666072" y="4489"/>
                  </a:lnTo>
                  <a:lnTo>
                    <a:pt x="16215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32419" y="3899915"/>
              <a:ext cx="1842770" cy="1325880"/>
            </a:xfrm>
            <a:custGeom>
              <a:avLst/>
              <a:gdLst/>
              <a:ahLst/>
              <a:cxnLst/>
              <a:rect l="l" t="t" r="r" b="b"/>
              <a:pathLst>
                <a:path w="1842770" h="1325879">
                  <a:moveTo>
                    <a:pt x="0" y="220979"/>
                  </a:moveTo>
                  <a:lnTo>
                    <a:pt x="4489" y="176443"/>
                  </a:lnTo>
                  <a:lnTo>
                    <a:pt x="17365" y="134963"/>
                  </a:lnTo>
                  <a:lnTo>
                    <a:pt x="37739" y="97426"/>
                  </a:lnTo>
                  <a:lnTo>
                    <a:pt x="64722" y="64722"/>
                  </a:lnTo>
                  <a:lnTo>
                    <a:pt x="97426" y="37739"/>
                  </a:lnTo>
                  <a:lnTo>
                    <a:pt x="134963" y="17365"/>
                  </a:lnTo>
                  <a:lnTo>
                    <a:pt x="176443" y="4489"/>
                  </a:lnTo>
                  <a:lnTo>
                    <a:pt x="220979" y="0"/>
                  </a:lnTo>
                  <a:lnTo>
                    <a:pt x="1621535" y="0"/>
                  </a:lnTo>
                  <a:lnTo>
                    <a:pt x="1666072" y="4489"/>
                  </a:lnTo>
                  <a:lnTo>
                    <a:pt x="1707552" y="17365"/>
                  </a:lnTo>
                  <a:lnTo>
                    <a:pt x="1745089" y="37739"/>
                  </a:lnTo>
                  <a:lnTo>
                    <a:pt x="1777793" y="64722"/>
                  </a:lnTo>
                  <a:lnTo>
                    <a:pt x="1804776" y="97426"/>
                  </a:lnTo>
                  <a:lnTo>
                    <a:pt x="1825150" y="134963"/>
                  </a:lnTo>
                  <a:lnTo>
                    <a:pt x="1838026" y="176443"/>
                  </a:lnTo>
                  <a:lnTo>
                    <a:pt x="1842515" y="220979"/>
                  </a:lnTo>
                  <a:lnTo>
                    <a:pt x="1842515" y="1104899"/>
                  </a:lnTo>
                  <a:lnTo>
                    <a:pt x="1838026" y="1149436"/>
                  </a:lnTo>
                  <a:lnTo>
                    <a:pt x="1825150" y="1190916"/>
                  </a:lnTo>
                  <a:lnTo>
                    <a:pt x="1804776" y="1228453"/>
                  </a:lnTo>
                  <a:lnTo>
                    <a:pt x="1777793" y="1261157"/>
                  </a:lnTo>
                  <a:lnTo>
                    <a:pt x="1745089" y="1288140"/>
                  </a:lnTo>
                  <a:lnTo>
                    <a:pt x="1707552" y="1308514"/>
                  </a:lnTo>
                  <a:lnTo>
                    <a:pt x="1666072" y="1321390"/>
                  </a:lnTo>
                  <a:lnTo>
                    <a:pt x="1621535" y="1325879"/>
                  </a:lnTo>
                  <a:lnTo>
                    <a:pt x="220979" y="1325879"/>
                  </a:lnTo>
                  <a:lnTo>
                    <a:pt x="176443" y="1321390"/>
                  </a:lnTo>
                  <a:lnTo>
                    <a:pt x="134963" y="1308514"/>
                  </a:lnTo>
                  <a:lnTo>
                    <a:pt x="97426" y="1288140"/>
                  </a:lnTo>
                  <a:lnTo>
                    <a:pt x="64722" y="1261157"/>
                  </a:lnTo>
                  <a:lnTo>
                    <a:pt x="37739" y="1228453"/>
                  </a:lnTo>
                  <a:lnTo>
                    <a:pt x="17365" y="1190916"/>
                  </a:lnTo>
                  <a:lnTo>
                    <a:pt x="4489" y="1149436"/>
                  </a:lnTo>
                  <a:lnTo>
                    <a:pt x="0" y="1104899"/>
                  </a:lnTo>
                  <a:lnTo>
                    <a:pt x="0" y="2209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233029" y="4180713"/>
            <a:ext cx="12420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Wakil/Kuasa beraktivitas</a:t>
            </a:r>
            <a:r>
              <a:rPr sz="12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sesuai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dengan</a:t>
            </a:r>
            <a:r>
              <a:rPr sz="12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i="1" dirty="0">
                <a:solidFill>
                  <a:srgbClr val="FFFFFF"/>
                </a:solidFill>
                <a:latin typeface="Segoe UI"/>
                <a:cs typeface="Segoe UI"/>
              </a:rPr>
              <a:t>role</a:t>
            </a:r>
            <a:r>
              <a:rPr sz="1200" i="1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akses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yang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diberikan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222494" y="2922777"/>
            <a:ext cx="1855470" cy="1332865"/>
            <a:chOff x="5222494" y="2922777"/>
            <a:chExt cx="1855470" cy="1332865"/>
          </a:xfrm>
        </p:grpSpPr>
        <p:sp>
          <p:nvSpPr>
            <p:cNvPr id="16" name="object 16"/>
            <p:cNvSpPr/>
            <p:nvPr/>
          </p:nvSpPr>
          <p:spPr>
            <a:xfrm>
              <a:off x="5228844" y="2929127"/>
              <a:ext cx="1842770" cy="1320165"/>
            </a:xfrm>
            <a:custGeom>
              <a:avLst/>
              <a:gdLst/>
              <a:ahLst/>
              <a:cxnLst/>
              <a:rect l="l" t="t" r="r" b="b"/>
              <a:pathLst>
                <a:path w="1842770" h="1320164">
                  <a:moveTo>
                    <a:pt x="1622552" y="0"/>
                  </a:moveTo>
                  <a:lnTo>
                    <a:pt x="219963" y="0"/>
                  </a:lnTo>
                  <a:lnTo>
                    <a:pt x="175617" y="4466"/>
                  </a:lnTo>
                  <a:lnTo>
                    <a:pt x="134320" y="17277"/>
                  </a:lnTo>
                  <a:lnTo>
                    <a:pt x="96955" y="37551"/>
                  </a:lnTo>
                  <a:lnTo>
                    <a:pt x="64404" y="64404"/>
                  </a:lnTo>
                  <a:lnTo>
                    <a:pt x="37551" y="96955"/>
                  </a:lnTo>
                  <a:lnTo>
                    <a:pt x="17277" y="134320"/>
                  </a:lnTo>
                  <a:lnTo>
                    <a:pt x="4466" y="175617"/>
                  </a:lnTo>
                  <a:lnTo>
                    <a:pt x="0" y="219963"/>
                  </a:lnTo>
                  <a:lnTo>
                    <a:pt x="0" y="1099820"/>
                  </a:lnTo>
                  <a:lnTo>
                    <a:pt x="4466" y="1144166"/>
                  </a:lnTo>
                  <a:lnTo>
                    <a:pt x="17277" y="1185463"/>
                  </a:lnTo>
                  <a:lnTo>
                    <a:pt x="37551" y="1222828"/>
                  </a:lnTo>
                  <a:lnTo>
                    <a:pt x="64404" y="1255379"/>
                  </a:lnTo>
                  <a:lnTo>
                    <a:pt x="96955" y="1282232"/>
                  </a:lnTo>
                  <a:lnTo>
                    <a:pt x="134320" y="1302506"/>
                  </a:lnTo>
                  <a:lnTo>
                    <a:pt x="175617" y="1315317"/>
                  </a:lnTo>
                  <a:lnTo>
                    <a:pt x="219963" y="1319784"/>
                  </a:lnTo>
                  <a:lnTo>
                    <a:pt x="1622552" y="1319784"/>
                  </a:lnTo>
                  <a:lnTo>
                    <a:pt x="1666898" y="1315317"/>
                  </a:lnTo>
                  <a:lnTo>
                    <a:pt x="1708195" y="1302506"/>
                  </a:lnTo>
                  <a:lnTo>
                    <a:pt x="1745560" y="1282232"/>
                  </a:lnTo>
                  <a:lnTo>
                    <a:pt x="1778111" y="1255379"/>
                  </a:lnTo>
                  <a:lnTo>
                    <a:pt x="1804964" y="1222828"/>
                  </a:lnTo>
                  <a:lnTo>
                    <a:pt x="1825238" y="1185463"/>
                  </a:lnTo>
                  <a:lnTo>
                    <a:pt x="1838049" y="1144166"/>
                  </a:lnTo>
                  <a:lnTo>
                    <a:pt x="1842515" y="1099820"/>
                  </a:lnTo>
                  <a:lnTo>
                    <a:pt x="1842515" y="219963"/>
                  </a:lnTo>
                  <a:lnTo>
                    <a:pt x="1838049" y="175617"/>
                  </a:lnTo>
                  <a:lnTo>
                    <a:pt x="1825238" y="134320"/>
                  </a:lnTo>
                  <a:lnTo>
                    <a:pt x="1804964" y="96955"/>
                  </a:lnTo>
                  <a:lnTo>
                    <a:pt x="1778111" y="64404"/>
                  </a:lnTo>
                  <a:lnTo>
                    <a:pt x="1745560" y="37551"/>
                  </a:lnTo>
                  <a:lnTo>
                    <a:pt x="1708195" y="17277"/>
                  </a:lnTo>
                  <a:lnTo>
                    <a:pt x="1666898" y="4466"/>
                  </a:lnTo>
                  <a:lnTo>
                    <a:pt x="16225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28844" y="2929127"/>
              <a:ext cx="1842770" cy="1320165"/>
            </a:xfrm>
            <a:custGeom>
              <a:avLst/>
              <a:gdLst/>
              <a:ahLst/>
              <a:cxnLst/>
              <a:rect l="l" t="t" r="r" b="b"/>
              <a:pathLst>
                <a:path w="1842770" h="1320164">
                  <a:moveTo>
                    <a:pt x="0" y="219963"/>
                  </a:moveTo>
                  <a:lnTo>
                    <a:pt x="4466" y="175617"/>
                  </a:lnTo>
                  <a:lnTo>
                    <a:pt x="17277" y="134320"/>
                  </a:lnTo>
                  <a:lnTo>
                    <a:pt x="37551" y="96955"/>
                  </a:lnTo>
                  <a:lnTo>
                    <a:pt x="64404" y="64404"/>
                  </a:lnTo>
                  <a:lnTo>
                    <a:pt x="96955" y="37551"/>
                  </a:lnTo>
                  <a:lnTo>
                    <a:pt x="134320" y="17277"/>
                  </a:lnTo>
                  <a:lnTo>
                    <a:pt x="175617" y="4466"/>
                  </a:lnTo>
                  <a:lnTo>
                    <a:pt x="219963" y="0"/>
                  </a:lnTo>
                  <a:lnTo>
                    <a:pt x="1622552" y="0"/>
                  </a:lnTo>
                  <a:lnTo>
                    <a:pt x="1666898" y="4466"/>
                  </a:lnTo>
                  <a:lnTo>
                    <a:pt x="1708195" y="17277"/>
                  </a:lnTo>
                  <a:lnTo>
                    <a:pt x="1745560" y="37551"/>
                  </a:lnTo>
                  <a:lnTo>
                    <a:pt x="1778111" y="64404"/>
                  </a:lnTo>
                  <a:lnTo>
                    <a:pt x="1804964" y="96955"/>
                  </a:lnTo>
                  <a:lnTo>
                    <a:pt x="1825238" y="134320"/>
                  </a:lnTo>
                  <a:lnTo>
                    <a:pt x="1838049" y="175617"/>
                  </a:lnTo>
                  <a:lnTo>
                    <a:pt x="1842515" y="219963"/>
                  </a:lnTo>
                  <a:lnTo>
                    <a:pt x="1842515" y="1099820"/>
                  </a:lnTo>
                  <a:lnTo>
                    <a:pt x="1838049" y="1144166"/>
                  </a:lnTo>
                  <a:lnTo>
                    <a:pt x="1825238" y="1185463"/>
                  </a:lnTo>
                  <a:lnTo>
                    <a:pt x="1804964" y="1222828"/>
                  </a:lnTo>
                  <a:lnTo>
                    <a:pt x="1778111" y="1255379"/>
                  </a:lnTo>
                  <a:lnTo>
                    <a:pt x="1745560" y="1282232"/>
                  </a:lnTo>
                  <a:lnTo>
                    <a:pt x="1708195" y="1302506"/>
                  </a:lnTo>
                  <a:lnTo>
                    <a:pt x="1666898" y="1315317"/>
                  </a:lnTo>
                  <a:lnTo>
                    <a:pt x="1622552" y="1319784"/>
                  </a:lnTo>
                  <a:lnTo>
                    <a:pt x="219963" y="1319784"/>
                  </a:lnTo>
                  <a:lnTo>
                    <a:pt x="175617" y="1315317"/>
                  </a:lnTo>
                  <a:lnTo>
                    <a:pt x="134320" y="1302506"/>
                  </a:lnTo>
                  <a:lnTo>
                    <a:pt x="96955" y="1282232"/>
                  </a:lnTo>
                  <a:lnTo>
                    <a:pt x="64404" y="1255379"/>
                  </a:lnTo>
                  <a:lnTo>
                    <a:pt x="37551" y="1222828"/>
                  </a:lnTo>
                  <a:lnTo>
                    <a:pt x="17277" y="1185463"/>
                  </a:lnTo>
                  <a:lnTo>
                    <a:pt x="4466" y="1144166"/>
                  </a:lnTo>
                  <a:lnTo>
                    <a:pt x="0" y="1099820"/>
                  </a:lnTo>
                  <a:lnTo>
                    <a:pt x="0" y="219963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39536" y="3206622"/>
            <a:ext cx="1422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Wakil/Kuasa</a:t>
            </a:r>
            <a:r>
              <a:rPr sz="1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memilih </a:t>
            </a:r>
            <a:r>
              <a:rPr sz="1200" b="1" i="1" spc="-10" dirty="0">
                <a:solidFill>
                  <a:srgbClr val="FFFFFF"/>
                </a:solidFill>
                <a:latin typeface="Segoe UI"/>
                <a:cs typeface="Segoe UI"/>
              </a:rPr>
              <a:t>impersonating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sebagai</a:t>
            </a:r>
            <a:r>
              <a:rPr sz="1200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Badan/</a:t>
            </a:r>
            <a:r>
              <a:rPr sz="1200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Segoe UI"/>
                <a:cs typeface="Segoe UI"/>
              </a:rPr>
              <a:t>OP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yang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diwakili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20442" y="3551173"/>
            <a:ext cx="2708910" cy="2689860"/>
            <a:chOff x="2520442" y="3551173"/>
            <a:chExt cx="2708910" cy="2689860"/>
          </a:xfrm>
        </p:grpSpPr>
        <p:sp>
          <p:nvSpPr>
            <p:cNvPr id="20" name="object 20"/>
            <p:cNvSpPr/>
            <p:nvPr/>
          </p:nvSpPr>
          <p:spPr>
            <a:xfrm>
              <a:off x="4367784" y="3551173"/>
              <a:ext cx="861694" cy="76200"/>
            </a:xfrm>
            <a:custGeom>
              <a:avLst/>
              <a:gdLst/>
              <a:ahLst/>
              <a:cxnLst/>
              <a:rect l="l" t="t" r="r" b="b"/>
              <a:pathLst>
                <a:path w="861695" h="76200">
                  <a:moveTo>
                    <a:pt x="848892" y="31750"/>
                  </a:moveTo>
                  <a:lnTo>
                    <a:pt x="797687" y="31750"/>
                  </a:lnTo>
                  <a:lnTo>
                    <a:pt x="797687" y="44450"/>
                  </a:lnTo>
                  <a:lnTo>
                    <a:pt x="785008" y="44494"/>
                  </a:lnTo>
                  <a:lnTo>
                    <a:pt x="785113" y="76200"/>
                  </a:lnTo>
                  <a:lnTo>
                    <a:pt x="861187" y="37846"/>
                  </a:lnTo>
                  <a:lnTo>
                    <a:pt x="848892" y="31750"/>
                  </a:lnTo>
                  <a:close/>
                </a:path>
                <a:path w="861695" h="76200">
                  <a:moveTo>
                    <a:pt x="784965" y="31794"/>
                  </a:moveTo>
                  <a:lnTo>
                    <a:pt x="0" y="34543"/>
                  </a:lnTo>
                  <a:lnTo>
                    <a:pt x="0" y="47243"/>
                  </a:lnTo>
                  <a:lnTo>
                    <a:pt x="785008" y="44494"/>
                  </a:lnTo>
                  <a:lnTo>
                    <a:pt x="784965" y="31794"/>
                  </a:lnTo>
                  <a:close/>
                </a:path>
                <a:path w="861695" h="76200">
                  <a:moveTo>
                    <a:pt x="797687" y="31750"/>
                  </a:moveTo>
                  <a:lnTo>
                    <a:pt x="784965" y="31794"/>
                  </a:lnTo>
                  <a:lnTo>
                    <a:pt x="785008" y="44494"/>
                  </a:lnTo>
                  <a:lnTo>
                    <a:pt x="797687" y="44450"/>
                  </a:lnTo>
                  <a:lnTo>
                    <a:pt x="797687" y="31750"/>
                  </a:lnTo>
                  <a:close/>
                </a:path>
                <a:path w="861695" h="76200">
                  <a:moveTo>
                    <a:pt x="784860" y="0"/>
                  </a:moveTo>
                  <a:lnTo>
                    <a:pt x="784965" y="31794"/>
                  </a:lnTo>
                  <a:lnTo>
                    <a:pt x="848892" y="31750"/>
                  </a:lnTo>
                  <a:lnTo>
                    <a:pt x="784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26792" y="4908803"/>
              <a:ext cx="1841500" cy="1325880"/>
            </a:xfrm>
            <a:custGeom>
              <a:avLst/>
              <a:gdLst/>
              <a:ahLst/>
              <a:cxnLst/>
              <a:rect l="l" t="t" r="r" b="b"/>
              <a:pathLst>
                <a:path w="1841500" h="1325879">
                  <a:moveTo>
                    <a:pt x="1620011" y="0"/>
                  </a:moveTo>
                  <a:lnTo>
                    <a:pt x="220980" y="0"/>
                  </a:lnTo>
                  <a:lnTo>
                    <a:pt x="176443" y="4489"/>
                  </a:lnTo>
                  <a:lnTo>
                    <a:pt x="134963" y="17365"/>
                  </a:lnTo>
                  <a:lnTo>
                    <a:pt x="97426" y="37739"/>
                  </a:lnTo>
                  <a:lnTo>
                    <a:pt x="64722" y="64722"/>
                  </a:lnTo>
                  <a:lnTo>
                    <a:pt x="37739" y="97426"/>
                  </a:lnTo>
                  <a:lnTo>
                    <a:pt x="17365" y="134963"/>
                  </a:lnTo>
                  <a:lnTo>
                    <a:pt x="4489" y="176443"/>
                  </a:lnTo>
                  <a:lnTo>
                    <a:pt x="0" y="220980"/>
                  </a:lnTo>
                  <a:lnTo>
                    <a:pt x="0" y="1104900"/>
                  </a:lnTo>
                  <a:lnTo>
                    <a:pt x="4489" y="1149436"/>
                  </a:lnTo>
                  <a:lnTo>
                    <a:pt x="17365" y="1190916"/>
                  </a:lnTo>
                  <a:lnTo>
                    <a:pt x="37739" y="1228453"/>
                  </a:lnTo>
                  <a:lnTo>
                    <a:pt x="64722" y="1261157"/>
                  </a:lnTo>
                  <a:lnTo>
                    <a:pt x="97426" y="1288140"/>
                  </a:lnTo>
                  <a:lnTo>
                    <a:pt x="134963" y="1308514"/>
                  </a:lnTo>
                  <a:lnTo>
                    <a:pt x="176443" y="1321390"/>
                  </a:lnTo>
                  <a:lnTo>
                    <a:pt x="220980" y="1325880"/>
                  </a:lnTo>
                  <a:lnTo>
                    <a:pt x="1620011" y="1325880"/>
                  </a:lnTo>
                  <a:lnTo>
                    <a:pt x="1664548" y="1321390"/>
                  </a:lnTo>
                  <a:lnTo>
                    <a:pt x="1706028" y="1308514"/>
                  </a:lnTo>
                  <a:lnTo>
                    <a:pt x="1743565" y="1288140"/>
                  </a:lnTo>
                  <a:lnTo>
                    <a:pt x="1776269" y="1261157"/>
                  </a:lnTo>
                  <a:lnTo>
                    <a:pt x="1803252" y="1228453"/>
                  </a:lnTo>
                  <a:lnTo>
                    <a:pt x="1823626" y="1190916"/>
                  </a:lnTo>
                  <a:lnTo>
                    <a:pt x="1836502" y="1149436"/>
                  </a:lnTo>
                  <a:lnTo>
                    <a:pt x="1840992" y="1104900"/>
                  </a:lnTo>
                  <a:lnTo>
                    <a:pt x="1840992" y="220980"/>
                  </a:lnTo>
                  <a:lnTo>
                    <a:pt x="1836502" y="176443"/>
                  </a:lnTo>
                  <a:lnTo>
                    <a:pt x="1823626" y="134963"/>
                  </a:lnTo>
                  <a:lnTo>
                    <a:pt x="1803252" y="97426"/>
                  </a:lnTo>
                  <a:lnTo>
                    <a:pt x="1776269" y="64722"/>
                  </a:lnTo>
                  <a:lnTo>
                    <a:pt x="1743565" y="37739"/>
                  </a:lnTo>
                  <a:lnTo>
                    <a:pt x="1706028" y="17365"/>
                  </a:lnTo>
                  <a:lnTo>
                    <a:pt x="1664548" y="4489"/>
                  </a:lnTo>
                  <a:lnTo>
                    <a:pt x="162001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26792" y="4908803"/>
              <a:ext cx="1841500" cy="1325880"/>
            </a:xfrm>
            <a:custGeom>
              <a:avLst/>
              <a:gdLst/>
              <a:ahLst/>
              <a:cxnLst/>
              <a:rect l="l" t="t" r="r" b="b"/>
              <a:pathLst>
                <a:path w="1841500" h="1325879">
                  <a:moveTo>
                    <a:pt x="0" y="220980"/>
                  </a:moveTo>
                  <a:lnTo>
                    <a:pt x="4489" y="176443"/>
                  </a:lnTo>
                  <a:lnTo>
                    <a:pt x="17365" y="134963"/>
                  </a:lnTo>
                  <a:lnTo>
                    <a:pt x="37739" y="97426"/>
                  </a:lnTo>
                  <a:lnTo>
                    <a:pt x="64722" y="64722"/>
                  </a:lnTo>
                  <a:lnTo>
                    <a:pt x="97426" y="37739"/>
                  </a:lnTo>
                  <a:lnTo>
                    <a:pt x="134963" y="17365"/>
                  </a:lnTo>
                  <a:lnTo>
                    <a:pt x="176443" y="4489"/>
                  </a:lnTo>
                  <a:lnTo>
                    <a:pt x="220980" y="0"/>
                  </a:lnTo>
                  <a:lnTo>
                    <a:pt x="1620011" y="0"/>
                  </a:lnTo>
                  <a:lnTo>
                    <a:pt x="1664548" y="4489"/>
                  </a:lnTo>
                  <a:lnTo>
                    <a:pt x="1706028" y="17365"/>
                  </a:lnTo>
                  <a:lnTo>
                    <a:pt x="1743565" y="37739"/>
                  </a:lnTo>
                  <a:lnTo>
                    <a:pt x="1776269" y="64722"/>
                  </a:lnTo>
                  <a:lnTo>
                    <a:pt x="1803252" y="97426"/>
                  </a:lnTo>
                  <a:lnTo>
                    <a:pt x="1823626" y="134963"/>
                  </a:lnTo>
                  <a:lnTo>
                    <a:pt x="1836502" y="176443"/>
                  </a:lnTo>
                  <a:lnTo>
                    <a:pt x="1840992" y="220980"/>
                  </a:lnTo>
                  <a:lnTo>
                    <a:pt x="1840992" y="1104900"/>
                  </a:lnTo>
                  <a:lnTo>
                    <a:pt x="1836502" y="1149436"/>
                  </a:lnTo>
                  <a:lnTo>
                    <a:pt x="1823626" y="1190916"/>
                  </a:lnTo>
                  <a:lnTo>
                    <a:pt x="1803252" y="1228453"/>
                  </a:lnTo>
                  <a:lnTo>
                    <a:pt x="1776269" y="1261157"/>
                  </a:lnTo>
                  <a:lnTo>
                    <a:pt x="1743565" y="1288140"/>
                  </a:lnTo>
                  <a:lnTo>
                    <a:pt x="1706028" y="1308514"/>
                  </a:lnTo>
                  <a:lnTo>
                    <a:pt x="1664548" y="1321390"/>
                  </a:lnTo>
                  <a:lnTo>
                    <a:pt x="1620011" y="1325880"/>
                  </a:lnTo>
                  <a:lnTo>
                    <a:pt x="220980" y="1325880"/>
                  </a:lnTo>
                  <a:lnTo>
                    <a:pt x="176443" y="1321390"/>
                  </a:lnTo>
                  <a:lnTo>
                    <a:pt x="134963" y="1308514"/>
                  </a:lnTo>
                  <a:lnTo>
                    <a:pt x="97426" y="1288140"/>
                  </a:lnTo>
                  <a:lnTo>
                    <a:pt x="64722" y="1261157"/>
                  </a:lnTo>
                  <a:lnTo>
                    <a:pt x="37739" y="1228453"/>
                  </a:lnTo>
                  <a:lnTo>
                    <a:pt x="17365" y="1190916"/>
                  </a:lnTo>
                  <a:lnTo>
                    <a:pt x="4489" y="1149436"/>
                  </a:lnTo>
                  <a:lnTo>
                    <a:pt x="0" y="1104900"/>
                  </a:lnTo>
                  <a:lnTo>
                    <a:pt x="0" y="2209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286505" y="5448401"/>
            <a:ext cx="320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FFFFFF"/>
                </a:solidFill>
                <a:latin typeface="Segoe UI"/>
                <a:cs typeface="Segoe UI"/>
              </a:rPr>
              <a:t>End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67784" y="3582682"/>
            <a:ext cx="4524375" cy="2027555"/>
          </a:xfrm>
          <a:custGeom>
            <a:avLst/>
            <a:gdLst/>
            <a:ahLst/>
            <a:cxnLst/>
            <a:rect l="l" t="t" r="r" b="b"/>
            <a:pathLst>
              <a:path w="4524375" h="2027554">
                <a:moveTo>
                  <a:pt x="647446" y="1982711"/>
                </a:moveTo>
                <a:lnTo>
                  <a:pt x="76200" y="1982711"/>
                </a:lnTo>
                <a:lnTo>
                  <a:pt x="76200" y="1950961"/>
                </a:lnTo>
                <a:lnTo>
                  <a:pt x="0" y="1989061"/>
                </a:lnTo>
                <a:lnTo>
                  <a:pt x="76200" y="2027161"/>
                </a:lnTo>
                <a:lnTo>
                  <a:pt x="76200" y="1995411"/>
                </a:lnTo>
                <a:lnTo>
                  <a:pt x="647446" y="1995411"/>
                </a:lnTo>
                <a:lnTo>
                  <a:pt x="647446" y="1982711"/>
                </a:lnTo>
                <a:close/>
              </a:path>
              <a:path w="4524375" h="2027554">
                <a:moveTo>
                  <a:pt x="4491355" y="1643113"/>
                </a:moveTo>
                <a:lnTo>
                  <a:pt x="4478655" y="1643113"/>
                </a:lnTo>
                <a:lnTo>
                  <a:pt x="4478655" y="1982330"/>
                </a:lnTo>
                <a:lnTo>
                  <a:pt x="3224784" y="1982330"/>
                </a:lnTo>
                <a:lnTo>
                  <a:pt x="3224784" y="1950580"/>
                </a:lnTo>
                <a:lnTo>
                  <a:pt x="3148584" y="1988680"/>
                </a:lnTo>
                <a:lnTo>
                  <a:pt x="3224784" y="2026818"/>
                </a:lnTo>
                <a:lnTo>
                  <a:pt x="3224784" y="1995030"/>
                </a:lnTo>
                <a:lnTo>
                  <a:pt x="4491355" y="1995030"/>
                </a:lnTo>
                <a:lnTo>
                  <a:pt x="4491355" y="1988680"/>
                </a:lnTo>
                <a:lnTo>
                  <a:pt x="4491355" y="1982330"/>
                </a:lnTo>
                <a:lnTo>
                  <a:pt x="4491355" y="1643113"/>
                </a:lnTo>
                <a:close/>
              </a:path>
              <a:path w="4524375" h="2027554">
                <a:moveTo>
                  <a:pt x="4523867" y="241287"/>
                </a:moveTo>
                <a:lnTo>
                  <a:pt x="4492117" y="241287"/>
                </a:lnTo>
                <a:lnTo>
                  <a:pt x="4492117" y="12700"/>
                </a:lnTo>
                <a:lnTo>
                  <a:pt x="4492117" y="6350"/>
                </a:lnTo>
                <a:lnTo>
                  <a:pt x="4492117" y="0"/>
                </a:lnTo>
                <a:lnTo>
                  <a:pt x="2703576" y="0"/>
                </a:lnTo>
                <a:lnTo>
                  <a:pt x="2703576" y="12700"/>
                </a:lnTo>
                <a:lnTo>
                  <a:pt x="4479417" y="12700"/>
                </a:lnTo>
                <a:lnTo>
                  <a:pt x="4479417" y="241287"/>
                </a:lnTo>
                <a:lnTo>
                  <a:pt x="4447667" y="241287"/>
                </a:lnTo>
                <a:lnTo>
                  <a:pt x="4485767" y="317487"/>
                </a:lnTo>
                <a:lnTo>
                  <a:pt x="4517517" y="253987"/>
                </a:lnTo>
                <a:lnTo>
                  <a:pt x="4523867" y="241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8848343" y="748283"/>
            <a:ext cx="2252980" cy="139065"/>
            <a:chOff x="8848343" y="748283"/>
            <a:chExt cx="2252980" cy="139065"/>
          </a:xfrm>
        </p:grpSpPr>
        <p:sp>
          <p:nvSpPr>
            <p:cNvPr id="26" name="object 26"/>
            <p:cNvSpPr/>
            <p:nvPr/>
          </p:nvSpPr>
          <p:spPr>
            <a:xfrm>
              <a:off x="8854439" y="754379"/>
              <a:ext cx="2240280" cy="127000"/>
            </a:xfrm>
            <a:custGeom>
              <a:avLst/>
              <a:gdLst/>
              <a:ahLst/>
              <a:cxnLst/>
              <a:rect l="l" t="t" r="r" b="b"/>
              <a:pathLst>
                <a:path w="2240279" h="127000">
                  <a:moveTo>
                    <a:pt x="2177033" y="0"/>
                  </a:moveTo>
                  <a:lnTo>
                    <a:pt x="63245" y="0"/>
                  </a:lnTo>
                  <a:lnTo>
                    <a:pt x="38629" y="4970"/>
                  </a:lnTo>
                  <a:lnTo>
                    <a:pt x="18526" y="18526"/>
                  </a:lnTo>
                  <a:lnTo>
                    <a:pt x="4970" y="38629"/>
                  </a:lnTo>
                  <a:lnTo>
                    <a:pt x="0" y="63246"/>
                  </a:lnTo>
                  <a:lnTo>
                    <a:pt x="4970" y="87862"/>
                  </a:lnTo>
                  <a:lnTo>
                    <a:pt x="18526" y="107965"/>
                  </a:lnTo>
                  <a:lnTo>
                    <a:pt x="38629" y="121521"/>
                  </a:lnTo>
                  <a:lnTo>
                    <a:pt x="63245" y="126492"/>
                  </a:lnTo>
                  <a:lnTo>
                    <a:pt x="2177033" y="126492"/>
                  </a:lnTo>
                  <a:lnTo>
                    <a:pt x="2201650" y="121521"/>
                  </a:lnTo>
                  <a:lnTo>
                    <a:pt x="2221753" y="107965"/>
                  </a:lnTo>
                  <a:lnTo>
                    <a:pt x="2235309" y="87862"/>
                  </a:lnTo>
                  <a:lnTo>
                    <a:pt x="2240279" y="63246"/>
                  </a:lnTo>
                  <a:lnTo>
                    <a:pt x="2235309" y="38629"/>
                  </a:lnTo>
                  <a:lnTo>
                    <a:pt x="2221753" y="18526"/>
                  </a:lnTo>
                  <a:lnTo>
                    <a:pt x="2201650" y="4970"/>
                  </a:lnTo>
                  <a:lnTo>
                    <a:pt x="217703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54439" y="754379"/>
              <a:ext cx="2240280" cy="127000"/>
            </a:xfrm>
            <a:custGeom>
              <a:avLst/>
              <a:gdLst/>
              <a:ahLst/>
              <a:cxnLst/>
              <a:rect l="l" t="t" r="r" b="b"/>
              <a:pathLst>
                <a:path w="2240279" h="127000">
                  <a:moveTo>
                    <a:pt x="0" y="63246"/>
                  </a:moveTo>
                  <a:lnTo>
                    <a:pt x="4970" y="38629"/>
                  </a:lnTo>
                  <a:lnTo>
                    <a:pt x="18526" y="18526"/>
                  </a:lnTo>
                  <a:lnTo>
                    <a:pt x="38629" y="4970"/>
                  </a:lnTo>
                  <a:lnTo>
                    <a:pt x="63245" y="0"/>
                  </a:lnTo>
                  <a:lnTo>
                    <a:pt x="2177033" y="0"/>
                  </a:lnTo>
                  <a:lnTo>
                    <a:pt x="2201650" y="4970"/>
                  </a:lnTo>
                  <a:lnTo>
                    <a:pt x="2221753" y="18526"/>
                  </a:lnTo>
                  <a:lnTo>
                    <a:pt x="2235309" y="38629"/>
                  </a:lnTo>
                  <a:lnTo>
                    <a:pt x="2240279" y="63246"/>
                  </a:lnTo>
                  <a:lnTo>
                    <a:pt x="2235309" y="87862"/>
                  </a:lnTo>
                  <a:lnTo>
                    <a:pt x="2221753" y="107965"/>
                  </a:lnTo>
                  <a:lnTo>
                    <a:pt x="2201650" y="121521"/>
                  </a:lnTo>
                  <a:lnTo>
                    <a:pt x="2177033" y="126492"/>
                  </a:lnTo>
                  <a:lnTo>
                    <a:pt x="63245" y="126492"/>
                  </a:lnTo>
                  <a:lnTo>
                    <a:pt x="38629" y="121521"/>
                  </a:lnTo>
                  <a:lnTo>
                    <a:pt x="18526" y="107965"/>
                  </a:lnTo>
                  <a:lnTo>
                    <a:pt x="4970" y="87862"/>
                  </a:lnTo>
                  <a:lnTo>
                    <a:pt x="0" y="6324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507" rIns="0" bIns="0" rtlCol="0">
            <a:spAutoFit/>
          </a:bodyPr>
          <a:lstStyle/>
          <a:p>
            <a:pPr marL="828802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Role</a:t>
            </a:r>
            <a:r>
              <a:rPr sz="2800" b="1" spc="29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95" dirty="0">
                <a:solidFill>
                  <a:srgbClr val="001F5F"/>
                </a:solidFill>
                <a:latin typeface="Tahoma"/>
                <a:cs typeface="Tahoma"/>
              </a:rPr>
              <a:t>Akses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0268" y="1301496"/>
            <a:ext cx="10965180" cy="1470660"/>
          </a:xfrm>
          <a:custGeom>
            <a:avLst/>
            <a:gdLst/>
            <a:ahLst/>
            <a:cxnLst/>
            <a:rect l="l" t="t" r="r" b="b"/>
            <a:pathLst>
              <a:path w="10965180" h="1470660">
                <a:moveTo>
                  <a:pt x="10720070" y="0"/>
                </a:moveTo>
                <a:lnTo>
                  <a:pt x="245109" y="0"/>
                </a:lnTo>
                <a:lnTo>
                  <a:pt x="195712" y="4979"/>
                </a:lnTo>
                <a:lnTo>
                  <a:pt x="149702" y="19260"/>
                </a:lnTo>
                <a:lnTo>
                  <a:pt x="108067" y="41857"/>
                </a:lnTo>
                <a:lnTo>
                  <a:pt x="71791" y="71786"/>
                </a:lnTo>
                <a:lnTo>
                  <a:pt x="41861" y="108061"/>
                </a:lnTo>
                <a:lnTo>
                  <a:pt x="19262" y="149697"/>
                </a:lnTo>
                <a:lnTo>
                  <a:pt x="4979" y="195708"/>
                </a:lnTo>
                <a:lnTo>
                  <a:pt x="0" y="245109"/>
                </a:lnTo>
                <a:lnTo>
                  <a:pt x="0" y="1225550"/>
                </a:lnTo>
                <a:lnTo>
                  <a:pt x="4979" y="1274951"/>
                </a:lnTo>
                <a:lnTo>
                  <a:pt x="19262" y="1320962"/>
                </a:lnTo>
                <a:lnTo>
                  <a:pt x="41861" y="1362598"/>
                </a:lnTo>
                <a:lnTo>
                  <a:pt x="71791" y="1398873"/>
                </a:lnTo>
                <a:lnTo>
                  <a:pt x="108067" y="1428802"/>
                </a:lnTo>
                <a:lnTo>
                  <a:pt x="149702" y="1451399"/>
                </a:lnTo>
                <a:lnTo>
                  <a:pt x="195712" y="1465680"/>
                </a:lnTo>
                <a:lnTo>
                  <a:pt x="245109" y="1470659"/>
                </a:lnTo>
                <a:lnTo>
                  <a:pt x="10720070" y="1470659"/>
                </a:lnTo>
                <a:lnTo>
                  <a:pt x="10769471" y="1465680"/>
                </a:lnTo>
                <a:lnTo>
                  <a:pt x="10815482" y="1451399"/>
                </a:lnTo>
                <a:lnTo>
                  <a:pt x="10857118" y="1428802"/>
                </a:lnTo>
                <a:lnTo>
                  <a:pt x="10893393" y="1398873"/>
                </a:lnTo>
                <a:lnTo>
                  <a:pt x="10923322" y="1362598"/>
                </a:lnTo>
                <a:lnTo>
                  <a:pt x="10945919" y="1320962"/>
                </a:lnTo>
                <a:lnTo>
                  <a:pt x="10960200" y="1274951"/>
                </a:lnTo>
                <a:lnTo>
                  <a:pt x="10965180" y="1225550"/>
                </a:lnTo>
                <a:lnTo>
                  <a:pt x="10965180" y="245109"/>
                </a:lnTo>
                <a:lnTo>
                  <a:pt x="10960200" y="195708"/>
                </a:lnTo>
                <a:lnTo>
                  <a:pt x="10945919" y="149697"/>
                </a:lnTo>
                <a:lnTo>
                  <a:pt x="10923322" y="108061"/>
                </a:lnTo>
                <a:lnTo>
                  <a:pt x="10893393" y="71786"/>
                </a:lnTo>
                <a:lnTo>
                  <a:pt x="10857118" y="41857"/>
                </a:lnTo>
                <a:lnTo>
                  <a:pt x="10815482" y="19260"/>
                </a:lnTo>
                <a:lnTo>
                  <a:pt x="10769471" y="4979"/>
                </a:lnTo>
                <a:lnTo>
                  <a:pt x="107200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53211" y="1595475"/>
            <a:ext cx="10094595" cy="85471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429895" algn="ctr">
              <a:lnSpc>
                <a:spcPct val="100000"/>
              </a:lnSpc>
              <a:spcBef>
                <a:spcPts val="925"/>
              </a:spcBef>
            </a:pPr>
            <a:r>
              <a:rPr sz="1400" b="1" spc="-10" dirty="0">
                <a:latin typeface="Segoe UI"/>
                <a:cs typeface="Segoe UI"/>
              </a:rPr>
              <a:t>Pengelolaan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akun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WP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Badan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atau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Orang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Pribadi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dengan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perwakilan</a:t>
            </a:r>
            <a:endParaRPr sz="1400">
              <a:latin typeface="Segoe UI"/>
              <a:cs typeface="Segoe UI"/>
            </a:endParaRPr>
          </a:p>
          <a:p>
            <a:pPr marL="12700" marR="5080">
              <a:lnSpc>
                <a:spcPts val="1510"/>
              </a:lnSpc>
              <a:spcBef>
                <a:spcPts val="1019"/>
              </a:spcBef>
            </a:pP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coretax,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penyelesaian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kewajiban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dijalankan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konsep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impersonating,</a:t>
            </a:r>
            <a:r>
              <a:rPr sz="1400" i="1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mana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pengelolaan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akun </a:t>
            </a:r>
            <a:r>
              <a:rPr sz="1400" dirty="0">
                <a:latin typeface="Segoe UI"/>
                <a:cs typeface="Segoe UI"/>
              </a:rPr>
              <a:t>Coretax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(baik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maupun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perwakilan)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dapat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dijalankan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Pengurus/Wakil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ditunjuk.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0244" y="1697735"/>
            <a:ext cx="9812020" cy="3367404"/>
            <a:chOff x="1190244" y="1697735"/>
            <a:chExt cx="9812020" cy="33674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0244" y="1697735"/>
              <a:ext cx="9811511" cy="33671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94638" y="4641342"/>
              <a:ext cx="1329055" cy="347980"/>
            </a:xfrm>
            <a:custGeom>
              <a:avLst/>
              <a:gdLst/>
              <a:ahLst/>
              <a:cxnLst/>
              <a:rect l="l" t="t" r="r" b="b"/>
              <a:pathLst>
                <a:path w="1329055" h="347979">
                  <a:moveTo>
                    <a:pt x="0" y="347472"/>
                  </a:moveTo>
                  <a:lnTo>
                    <a:pt x="1328927" y="347472"/>
                  </a:lnTo>
                  <a:lnTo>
                    <a:pt x="1328927" y="0"/>
                  </a:lnTo>
                  <a:lnTo>
                    <a:pt x="0" y="0"/>
                  </a:lnTo>
                  <a:lnTo>
                    <a:pt x="0" y="347472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78629" y="4589526"/>
              <a:ext cx="1475740" cy="421005"/>
            </a:xfrm>
            <a:custGeom>
              <a:avLst/>
              <a:gdLst/>
              <a:ahLst/>
              <a:cxnLst/>
              <a:rect l="l" t="t" r="r" b="b"/>
              <a:pathLst>
                <a:path w="1475739" h="421004">
                  <a:moveTo>
                    <a:pt x="1405128" y="0"/>
                  </a:moveTo>
                  <a:lnTo>
                    <a:pt x="70104" y="0"/>
                  </a:lnTo>
                  <a:lnTo>
                    <a:pt x="42808" y="5506"/>
                  </a:lnTo>
                  <a:lnTo>
                    <a:pt x="20526" y="20526"/>
                  </a:lnTo>
                  <a:lnTo>
                    <a:pt x="5506" y="42808"/>
                  </a:lnTo>
                  <a:lnTo>
                    <a:pt x="0" y="70104"/>
                  </a:lnTo>
                  <a:lnTo>
                    <a:pt x="0" y="350519"/>
                  </a:lnTo>
                  <a:lnTo>
                    <a:pt x="5506" y="377815"/>
                  </a:lnTo>
                  <a:lnTo>
                    <a:pt x="20526" y="400097"/>
                  </a:lnTo>
                  <a:lnTo>
                    <a:pt x="42808" y="415117"/>
                  </a:lnTo>
                  <a:lnTo>
                    <a:pt x="70104" y="420624"/>
                  </a:lnTo>
                  <a:lnTo>
                    <a:pt x="1405128" y="420624"/>
                  </a:lnTo>
                  <a:lnTo>
                    <a:pt x="1432423" y="415117"/>
                  </a:lnTo>
                  <a:lnTo>
                    <a:pt x="1454705" y="400097"/>
                  </a:lnTo>
                  <a:lnTo>
                    <a:pt x="1469725" y="377815"/>
                  </a:lnTo>
                  <a:lnTo>
                    <a:pt x="1475232" y="350519"/>
                  </a:lnTo>
                  <a:lnTo>
                    <a:pt x="1475232" y="70104"/>
                  </a:lnTo>
                  <a:lnTo>
                    <a:pt x="1469725" y="42808"/>
                  </a:lnTo>
                  <a:lnTo>
                    <a:pt x="1454705" y="20526"/>
                  </a:lnTo>
                  <a:lnTo>
                    <a:pt x="1432423" y="5506"/>
                  </a:lnTo>
                  <a:lnTo>
                    <a:pt x="1405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8629" y="4589526"/>
              <a:ext cx="1475740" cy="421005"/>
            </a:xfrm>
            <a:custGeom>
              <a:avLst/>
              <a:gdLst/>
              <a:ahLst/>
              <a:cxnLst/>
              <a:rect l="l" t="t" r="r" b="b"/>
              <a:pathLst>
                <a:path w="1475739" h="421004">
                  <a:moveTo>
                    <a:pt x="0" y="70104"/>
                  </a:moveTo>
                  <a:lnTo>
                    <a:pt x="5506" y="42808"/>
                  </a:lnTo>
                  <a:lnTo>
                    <a:pt x="20526" y="20526"/>
                  </a:lnTo>
                  <a:lnTo>
                    <a:pt x="42808" y="5506"/>
                  </a:lnTo>
                  <a:lnTo>
                    <a:pt x="70104" y="0"/>
                  </a:lnTo>
                  <a:lnTo>
                    <a:pt x="1405128" y="0"/>
                  </a:lnTo>
                  <a:lnTo>
                    <a:pt x="1432423" y="5506"/>
                  </a:lnTo>
                  <a:lnTo>
                    <a:pt x="1454705" y="20526"/>
                  </a:lnTo>
                  <a:lnTo>
                    <a:pt x="1469725" y="42808"/>
                  </a:lnTo>
                  <a:lnTo>
                    <a:pt x="1475232" y="70104"/>
                  </a:lnTo>
                  <a:lnTo>
                    <a:pt x="1475232" y="350519"/>
                  </a:lnTo>
                  <a:lnTo>
                    <a:pt x="1469725" y="377815"/>
                  </a:lnTo>
                  <a:lnTo>
                    <a:pt x="1454705" y="400097"/>
                  </a:lnTo>
                  <a:lnTo>
                    <a:pt x="1432423" y="415117"/>
                  </a:lnTo>
                  <a:lnTo>
                    <a:pt x="1405128" y="420624"/>
                  </a:lnTo>
                  <a:lnTo>
                    <a:pt x="70104" y="420624"/>
                  </a:lnTo>
                  <a:lnTo>
                    <a:pt x="42808" y="415117"/>
                  </a:lnTo>
                  <a:lnTo>
                    <a:pt x="20526" y="400097"/>
                  </a:lnTo>
                  <a:lnTo>
                    <a:pt x="5506" y="377815"/>
                  </a:lnTo>
                  <a:lnTo>
                    <a:pt x="0" y="350519"/>
                  </a:lnTo>
                  <a:lnTo>
                    <a:pt x="0" y="70104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77944" y="4637278"/>
            <a:ext cx="1143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Segoe UI"/>
                <a:cs typeface="Segoe UI"/>
              </a:rPr>
              <a:t>Pilih</a:t>
            </a:r>
            <a:r>
              <a:rPr sz="1800" spc="-35" dirty="0">
                <a:latin typeface="Segoe UI"/>
                <a:cs typeface="Segoe UI"/>
              </a:rPr>
              <a:t> </a:t>
            </a:r>
            <a:r>
              <a:rPr sz="1800" spc="-10" dirty="0">
                <a:latin typeface="Segoe UI"/>
                <a:cs typeface="Segoe UI"/>
              </a:rPr>
              <a:t>"Save"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589787" y="786383"/>
            <a:ext cx="3621404" cy="100965"/>
            <a:chOff x="589787" y="786383"/>
            <a:chExt cx="3621404" cy="100965"/>
          </a:xfrm>
        </p:grpSpPr>
        <p:sp>
          <p:nvSpPr>
            <p:cNvPr id="12" name="object 12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3564636" y="0"/>
                  </a:moveTo>
                  <a:lnTo>
                    <a:pt x="44195" y="0"/>
                  </a:lnTo>
                  <a:lnTo>
                    <a:pt x="26992" y="3476"/>
                  </a:lnTo>
                  <a:lnTo>
                    <a:pt x="12944" y="12954"/>
                  </a:lnTo>
                  <a:lnTo>
                    <a:pt x="3473" y="27003"/>
                  </a:lnTo>
                  <a:lnTo>
                    <a:pt x="0" y="44196"/>
                  </a:lnTo>
                  <a:lnTo>
                    <a:pt x="3473" y="61388"/>
                  </a:lnTo>
                  <a:lnTo>
                    <a:pt x="12944" y="75438"/>
                  </a:lnTo>
                  <a:lnTo>
                    <a:pt x="26992" y="84915"/>
                  </a:lnTo>
                  <a:lnTo>
                    <a:pt x="44195" y="88392"/>
                  </a:lnTo>
                  <a:lnTo>
                    <a:pt x="3564636" y="88392"/>
                  </a:lnTo>
                  <a:lnTo>
                    <a:pt x="3581828" y="84915"/>
                  </a:lnTo>
                  <a:lnTo>
                    <a:pt x="3595877" y="75438"/>
                  </a:lnTo>
                  <a:lnTo>
                    <a:pt x="3605355" y="61388"/>
                  </a:lnTo>
                  <a:lnTo>
                    <a:pt x="3608831" y="44196"/>
                  </a:lnTo>
                  <a:lnTo>
                    <a:pt x="3605355" y="27003"/>
                  </a:lnTo>
                  <a:lnTo>
                    <a:pt x="3595878" y="12954"/>
                  </a:lnTo>
                  <a:lnTo>
                    <a:pt x="3581828" y="3476"/>
                  </a:lnTo>
                  <a:lnTo>
                    <a:pt x="356463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0" y="44196"/>
                  </a:moveTo>
                  <a:lnTo>
                    <a:pt x="3473" y="27003"/>
                  </a:lnTo>
                  <a:lnTo>
                    <a:pt x="12944" y="12954"/>
                  </a:lnTo>
                  <a:lnTo>
                    <a:pt x="26992" y="3476"/>
                  </a:lnTo>
                  <a:lnTo>
                    <a:pt x="44195" y="0"/>
                  </a:lnTo>
                  <a:lnTo>
                    <a:pt x="3564636" y="0"/>
                  </a:lnTo>
                  <a:lnTo>
                    <a:pt x="3581828" y="3476"/>
                  </a:lnTo>
                  <a:lnTo>
                    <a:pt x="3595878" y="12953"/>
                  </a:lnTo>
                  <a:lnTo>
                    <a:pt x="3605355" y="27003"/>
                  </a:lnTo>
                  <a:lnTo>
                    <a:pt x="3608831" y="44196"/>
                  </a:lnTo>
                  <a:lnTo>
                    <a:pt x="3605355" y="61388"/>
                  </a:lnTo>
                  <a:lnTo>
                    <a:pt x="3595878" y="75437"/>
                  </a:lnTo>
                  <a:lnTo>
                    <a:pt x="3581828" y="84915"/>
                  </a:lnTo>
                  <a:lnTo>
                    <a:pt x="3564636" y="88392"/>
                  </a:lnTo>
                  <a:lnTo>
                    <a:pt x="44195" y="88392"/>
                  </a:lnTo>
                  <a:lnTo>
                    <a:pt x="26992" y="84915"/>
                  </a:lnTo>
                  <a:lnTo>
                    <a:pt x="12944" y="75438"/>
                  </a:lnTo>
                  <a:lnTo>
                    <a:pt x="3473" y="61388"/>
                  </a:lnTo>
                  <a:lnTo>
                    <a:pt x="0" y="4419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29183" y="561213"/>
            <a:ext cx="3232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solidFill>
                  <a:srgbClr val="001F5F"/>
                </a:solidFill>
                <a:latin typeface="Tahoma"/>
                <a:cs typeface="Tahoma"/>
              </a:rPr>
              <a:t>Penandatangan</a:t>
            </a:r>
            <a:r>
              <a:rPr sz="1800" b="1" spc="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800" b="1" spc="90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8472" y="1155191"/>
            <a:ext cx="9822180" cy="4450715"/>
            <a:chOff x="728472" y="1155191"/>
            <a:chExt cx="9822180" cy="4450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8472" y="1155191"/>
              <a:ext cx="9822180" cy="4432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87118" y="5221986"/>
              <a:ext cx="1327785" cy="347980"/>
            </a:xfrm>
            <a:custGeom>
              <a:avLst/>
              <a:gdLst/>
              <a:ahLst/>
              <a:cxnLst/>
              <a:rect l="l" t="t" r="r" b="b"/>
              <a:pathLst>
                <a:path w="1327785" h="347979">
                  <a:moveTo>
                    <a:pt x="0" y="347472"/>
                  </a:moveTo>
                  <a:lnTo>
                    <a:pt x="1327404" y="347472"/>
                  </a:lnTo>
                  <a:lnTo>
                    <a:pt x="1327404" y="0"/>
                  </a:lnTo>
                  <a:lnTo>
                    <a:pt x="0" y="0"/>
                  </a:lnTo>
                  <a:lnTo>
                    <a:pt x="0" y="347472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30929" y="5186933"/>
              <a:ext cx="3583304" cy="408940"/>
            </a:xfrm>
            <a:custGeom>
              <a:avLst/>
              <a:gdLst/>
              <a:ahLst/>
              <a:cxnLst/>
              <a:rect l="l" t="t" r="r" b="b"/>
              <a:pathLst>
                <a:path w="3583304" h="408939">
                  <a:moveTo>
                    <a:pt x="3514852" y="0"/>
                  </a:moveTo>
                  <a:lnTo>
                    <a:pt x="68072" y="0"/>
                  </a:lnTo>
                  <a:lnTo>
                    <a:pt x="41576" y="5349"/>
                  </a:lnTo>
                  <a:lnTo>
                    <a:pt x="19938" y="19939"/>
                  </a:lnTo>
                  <a:lnTo>
                    <a:pt x="5349" y="41576"/>
                  </a:lnTo>
                  <a:lnTo>
                    <a:pt x="0" y="68072"/>
                  </a:lnTo>
                  <a:lnTo>
                    <a:pt x="0" y="340360"/>
                  </a:lnTo>
                  <a:lnTo>
                    <a:pt x="5349" y="366855"/>
                  </a:lnTo>
                  <a:lnTo>
                    <a:pt x="19938" y="388493"/>
                  </a:lnTo>
                  <a:lnTo>
                    <a:pt x="41576" y="403082"/>
                  </a:lnTo>
                  <a:lnTo>
                    <a:pt x="68072" y="408432"/>
                  </a:lnTo>
                  <a:lnTo>
                    <a:pt x="3514852" y="408432"/>
                  </a:lnTo>
                  <a:lnTo>
                    <a:pt x="3541347" y="403082"/>
                  </a:lnTo>
                  <a:lnTo>
                    <a:pt x="3562985" y="388493"/>
                  </a:lnTo>
                  <a:lnTo>
                    <a:pt x="3577574" y="366855"/>
                  </a:lnTo>
                  <a:lnTo>
                    <a:pt x="3582924" y="340360"/>
                  </a:lnTo>
                  <a:lnTo>
                    <a:pt x="3582924" y="68072"/>
                  </a:lnTo>
                  <a:lnTo>
                    <a:pt x="3577574" y="41576"/>
                  </a:lnTo>
                  <a:lnTo>
                    <a:pt x="3562985" y="19939"/>
                  </a:lnTo>
                  <a:lnTo>
                    <a:pt x="3541347" y="5349"/>
                  </a:lnTo>
                  <a:lnTo>
                    <a:pt x="3514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30929" y="5186933"/>
              <a:ext cx="3583304" cy="408940"/>
            </a:xfrm>
            <a:custGeom>
              <a:avLst/>
              <a:gdLst/>
              <a:ahLst/>
              <a:cxnLst/>
              <a:rect l="l" t="t" r="r" b="b"/>
              <a:pathLst>
                <a:path w="3583304" h="408939">
                  <a:moveTo>
                    <a:pt x="0" y="68072"/>
                  </a:moveTo>
                  <a:lnTo>
                    <a:pt x="5349" y="41576"/>
                  </a:lnTo>
                  <a:lnTo>
                    <a:pt x="19938" y="19939"/>
                  </a:lnTo>
                  <a:lnTo>
                    <a:pt x="41576" y="5349"/>
                  </a:lnTo>
                  <a:lnTo>
                    <a:pt x="68072" y="0"/>
                  </a:lnTo>
                  <a:lnTo>
                    <a:pt x="3514852" y="0"/>
                  </a:lnTo>
                  <a:lnTo>
                    <a:pt x="3541347" y="5349"/>
                  </a:lnTo>
                  <a:lnTo>
                    <a:pt x="3562985" y="19939"/>
                  </a:lnTo>
                  <a:lnTo>
                    <a:pt x="3577574" y="41576"/>
                  </a:lnTo>
                  <a:lnTo>
                    <a:pt x="3582924" y="68072"/>
                  </a:lnTo>
                  <a:lnTo>
                    <a:pt x="3582924" y="340360"/>
                  </a:lnTo>
                  <a:lnTo>
                    <a:pt x="3577574" y="366855"/>
                  </a:lnTo>
                  <a:lnTo>
                    <a:pt x="3562985" y="388493"/>
                  </a:lnTo>
                  <a:lnTo>
                    <a:pt x="3541347" y="403082"/>
                  </a:lnTo>
                  <a:lnTo>
                    <a:pt x="3514852" y="408432"/>
                  </a:lnTo>
                  <a:lnTo>
                    <a:pt x="68072" y="408432"/>
                  </a:lnTo>
                  <a:lnTo>
                    <a:pt x="41576" y="403082"/>
                  </a:lnTo>
                  <a:lnTo>
                    <a:pt x="19938" y="388493"/>
                  </a:lnTo>
                  <a:lnTo>
                    <a:pt x="5349" y="366855"/>
                  </a:lnTo>
                  <a:lnTo>
                    <a:pt x="0" y="340360"/>
                  </a:lnTo>
                  <a:lnTo>
                    <a:pt x="0" y="68072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29609" y="5233542"/>
            <a:ext cx="3175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Segoe UI"/>
                <a:cs typeface="Segoe UI"/>
              </a:rPr>
              <a:t>Pilih</a:t>
            </a:r>
            <a:r>
              <a:rPr sz="1800" spc="-60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"Konfirmasi</a:t>
            </a:r>
            <a:r>
              <a:rPr sz="1800" spc="-85" dirty="0">
                <a:latin typeface="Segoe UI"/>
                <a:cs typeface="Segoe UI"/>
              </a:rPr>
              <a:t> </a:t>
            </a:r>
            <a:r>
              <a:rPr sz="1800" spc="-25" dirty="0">
                <a:latin typeface="Segoe UI"/>
                <a:cs typeface="Segoe UI"/>
              </a:rPr>
              <a:t>Tanda</a:t>
            </a:r>
            <a:r>
              <a:rPr sz="1800" spc="-80" dirty="0">
                <a:latin typeface="Segoe UI"/>
                <a:cs typeface="Segoe UI"/>
              </a:rPr>
              <a:t> </a:t>
            </a:r>
            <a:r>
              <a:rPr sz="1800" spc="-20" dirty="0">
                <a:latin typeface="Segoe UI"/>
                <a:cs typeface="Segoe UI"/>
              </a:rPr>
              <a:t>Tangan"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589787" y="786383"/>
            <a:ext cx="3621404" cy="100965"/>
            <a:chOff x="589787" y="786383"/>
            <a:chExt cx="3621404" cy="100965"/>
          </a:xfrm>
        </p:grpSpPr>
        <p:sp>
          <p:nvSpPr>
            <p:cNvPr id="12" name="object 12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3564636" y="0"/>
                  </a:moveTo>
                  <a:lnTo>
                    <a:pt x="44195" y="0"/>
                  </a:lnTo>
                  <a:lnTo>
                    <a:pt x="26992" y="3476"/>
                  </a:lnTo>
                  <a:lnTo>
                    <a:pt x="12944" y="12954"/>
                  </a:lnTo>
                  <a:lnTo>
                    <a:pt x="3473" y="27003"/>
                  </a:lnTo>
                  <a:lnTo>
                    <a:pt x="0" y="44196"/>
                  </a:lnTo>
                  <a:lnTo>
                    <a:pt x="3473" y="61388"/>
                  </a:lnTo>
                  <a:lnTo>
                    <a:pt x="12944" y="75438"/>
                  </a:lnTo>
                  <a:lnTo>
                    <a:pt x="26992" y="84915"/>
                  </a:lnTo>
                  <a:lnTo>
                    <a:pt x="44195" y="88392"/>
                  </a:lnTo>
                  <a:lnTo>
                    <a:pt x="3564636" y="88392"/>
                  </a:lnTo>
                  <a:lnTo>
                    <a:pt x="3581828" y="84915"/>
                  </a:lnTo>
                  <a:lnTo>
                    <a:pt x="3595877" y="75438"/>
                  </a:lnTo>
                  <a:lnTo>
                    <a:pt x="3605355" y="61388"/>
                  </a:lnTo>
                  <a:lnTo>
                    <a:pt x="3608831" y="44196"/>
                  </a:lnTo>
                  <a:lnTo>
                    <a:pt x="3605355" y="27003"/>
                  </a:lnTo>
                  <a:lnTo>
                    <a:pt x="3595878" y="12954"/>
                  </a:lnTo>
                  <a:lnTo>
                    <a:pt x="3581828" y="3476"/>
                  </a:lnTo>
                  <a:lnTo>
                    <a:pt x="356463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5883" y="792479"/>
              <a:ext cx="3609340" cy="88900"/>
            </a:xfrm>
            <a:custGeom>
              <a:avLst/>
              <a:gdLst/>
              <a:ahLst/>
              <a:cxnLst/>
              <a:rect l="l" t="t" r="r" b="b"/>
              <a:pathLst>
                <a:path w="3609340" h="88900">
                  <a:moveTo>
                    <a:pt x="0" y="44196"/>
                  </a:moveTo>
                  <a:lnTo>
                    <a:pt x="3473" y="27003"/>
                  </a:lnTo>
                  <a:lnTo>
                    <a:pt x="12944" y="12954"/>
                  </a:lnTo>
                  <a:lnTo>
                    <a:pt x="26992" y="3476"/>
                  </a:lnTo>
                  <a:lnTo>
                    <a:pt x="44195" y="0"/>
                  </a:lnTo>
                  <a:lnTo>
                    <a:pt x="3564636" y="0"/>
                  </a:lnTo>
                  <a:lnTo>
                    <a:pt x="3581828" y="3476"/>
                  </a:lnTo>
                  <a:lnTo>
                    <a:pt x="3595878" y="12953"/>
                  </a:lnTo>
                  <a:lnTo>
                    <a:pt x="3605355" y="27003"/>
                  </a:lnTo>
                  <a:lnTo>
                    <a:pt x="3608831" y="44196"/>
                  </a:lnTo>
                  <a:lnTo>
                    <a:pt x="3605355" y="61388"/>
                  </a:lnTo>
                  <a:lnTo>
                    <a:pt x="3595878" y="75437"/>
                  </a:lnTo>
                  <a:lnTo>
                    <a:pt x="3581828" y="84915"/>
                  </a:lnTo>
                  <a:lnTo>
                    <a:pt x="3564636" y="88392"/>
                  </a:lnTo>
                  <a:lnTo>
                    <a:pt x="44195" y="88392"/>
                  </a:lnTo>
                  <a:lnTo>
                    <a:pt x="26992" y="84915"/>
                  </a:lnTo>
                  <a:lnTo>
                    <a:pt x="12944" y="75438"/>
                  </a:lnTo>
                  <a:lnTo>
                    <a:pt x="3473" y="61388"/>
                  </a:lnTo>
                  <a:lnTo>
                    <a:pt x="0" y="4419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29183" y="561213"/>
            <a:ext cx="3232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solidFill>
                  <a:srgbClr val="001F5F"/>
                </a:solidFill>
                <a:latin typeface="Tahoma"/>
                <a:cs typeface="Tahoma"/>
              </a:rPr>
              <a:t>Penandatangan</a:t>
            </a:r>
            <a:r>
              <a:rPr sz="1800" b="1" spc="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800" b="1" spc="90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42972" y="1789176"/>
            <a:ext cx="1416050" cy="151130"/>
          </a:xfrm>
          <a:prstGeom prst="rect">
            <a:avLst/>
          </a:prstGeom>
          <a:solidFill>
            <a:srgbClr val="949494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1170"/>
              </a:lnSpc>
            </a:pPr>
            <a:r>
              <a:rPr sz="1000" spc="-10" dirty="0">
                <a:solidFill>
                  <a:srgbClr val="404040"/>
                </a:solidFill>
                <a:latin typeface="Arial MT"/>
                <a:cs typeface="Arial MT"/>
              </a:rPr>
              <a:t>0012345678910000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35096" y="4081271"/>
            <a:ext cx="868680" cy="100965"/>
          </a:xfrm>
          <a:custGeom>
            <a:avLst/>
            <a:gdLst/>
            <a:ahLst/>
            <a:cxnLst/>
            <a:rect l="l" t="t" r="r" b="b"/>
            <a:pathLst>
              <a:path w="868679" h="100964">
                <a:moveTo>
                  <a:pt x="868679" y="0"/>
                </a:moveTo>
                <a:lnTo>
                  <a:pt x="0" y="0"/>
                </a:lnTo>
                <a:lnTo>
                  <a:pt x="0" y="100583"/>
                </a:lnTo>
                <a:lnTo>
                  <a:pt x="868679" y="100583"/>
                </a:lnTo>
                <a:lnTo>
                  <a:pt x="868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55191"/>
            <a:ext cx="12192000" cy="5420995"/>
            <a:chOff x="0" y="1155191"/>
            <a:chExt cx="12192000" cy="5420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55191"/>
              <a:ext cx="12192000" cy="51297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40345" y="1974341"/>
              <a:ext cx="2182495" cy="4587240"/>
            </a:xfrm>
            <a:custGeom>
              <a:avLst/>
              <a:gdLst/>
              <a:ahLst/>
              <a:cxnLst/>
              <a:rect l="l" t="t" r="r" b="b"/>
              <a:pathLst>
                <a:path w="2182495" h="4587240">
                  <a:moveTo>
                    <a:pt x="0" y="4587240"/>
                  </a:moveTo>
                  <a:lnTo>
                    <a:pt x="2182368" y="4587240"/>
                  </a:lnTo>
                  <a:lnTo>
                    <a:pt x="2182368" y="0"/>
                  </a:lnTo>
                  <a:lnTo>
                    <a:pt x="0" y="0"/>
                  </a:lnTo>
                  <a:lnTo>
                    <a:pt x="0" y="4587240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6" name="object 6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spc="85" dirty="0">
                <a:solidFill>
                  <a:srgbClr val="001F5F"/>
                </a:solidFill>
                <a:latin typeface="Tahoma"/>
                <a:cs typeface="Tahoma"/>
              </a:rPr>
              <a:t>Faktur</a:t>
            </a:r>
            <a:r>
              <a:rPr sz="2800" b="1" spc="24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Pajak</a:t>
            </a:r>
            <a:r>
              <a:rPr sz="2800" b="1" spc="42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65" dirty="0">
                <a:solidFill>
                  <a:srgbClr val="001F5F"/>
                </a:solidFill>
                <a:latin typeface="Tahoma"/>
                <a:cs typeface="Tahoma"/>
              </a:rPr>
              <a:t>Keluaran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9327" y="1964435"/>
            <a:ext cx="6346190" cy="4676140"/>
            <a:chOff x="719327" y="1964435"/>
            <a:chExt cx="6346190" cy="4676140"/>
          </a:xfrm>
        </p:grpSpPr>
        <p:sp>
          <p:nvSpPr>
            <p:cNvPr id="10" name="object 10"/>
            <p:cNvSpPr/>
            <p:nvPr/>
          </p:nvSpPr>
          <p:spPr>
            <a:xfrm>
              <a:off x="729233" y="1974341"/>
              <a:ext cx="6326505" cy="4655820"/>
            </a:xfrm>
            <a:custGeom>
              <a:avLst/>
              <a:gdLst/>
              <a:ahLst/>
              <a:cxnLst/>
              <a:rect l="l" t="t" r="r" b="b"/>
              <a:pathLst>
                <a:path w="6326505" h="4655820">
                  <a:moveTo>
                    <a:pt x="6086856" y="0"/>
                  </a:moveTo>
                  <a:lnTo>
                    <a:pt x="239306" y="0"/>
                  </a:lnTo>
                  <a:lnTo>
                    <a:pt x="191080" y="4863"/>
                  </a:lnTo>
                  <a:lnTo>
                    <a:pt x="146161" y="18811"/>
                  </a:lnTo>
                  <a:lnTo>
                    <a:pt x="105511" y="40880"/>
                  </a:lnTo>
                  <a:lnTo>
                    <a:pt x="70094" y="70103"/>
                  </a:lnTo>
                  <a:lnTo>
                    <a:pt x="40872" y="105519"/>
                  </a:lnTo>
                  <a:lnTo>
                    <a:pt x="18807" y="146161"/>
                  </a:lnTo>
                  <a:lnTo>
                    <a:pt x="4862" y="191065"/>
                  </a:lnTo>
                  <a:lnTo>
                    <a:pt x="0" y="239268"/>
                  </a:lnTo>
                  <a:lnTo>
                    <a:pt x="0" y="4416501"/>
                  </a:lnTo>
                  <a:lnTo>
                    <a:pt x="4862" y="4464731"/>
                  </a:lnTo>
                  <a:lnTo>
                    <a:pt x="18807" y="4509653"/>
                  </a:lnTo>
                  <a:lnTo>
                    <a:pt x="40872" y="4550305"/>
                  </a:lnTo>
                  <a:lnTo>
                    <a:pt x="70094" y="4585723"/>
                  </a:lnTo>
                  <a:lnTo>
                    <a:pt x="105511" y="4614947"/>
                  </a:lnTo>
                  <a:lnTo>
                    <a:pt x="146161" y="4637012"/>
                  </a:lnTo>
                  <a:lnTo>
                    <a:pt x="191080" y="4650957"/>
                  </a:lnTo>
                  <a:lnTo>
                    <a:pt x="239306" y="4655820"/>
                  </a:lnTo>
                  <a:lnTo>
                    <a:pt x="6086856" y="4655820"/>
                  </a:lnTo>
                  <a:lnTo>
                    <a:pt x="6135058" y="4650957"/>
                  </a:lnTo>
                  <a:lnTo>
                    <a:pt x="6179962" y="4637012"/>
                  </a:lnTo>
                  <a:lnTo>
                    <a:pt x="6220604" y="4614947"/>
                  </a:lnTo>
                  <a:lnTo>
                    <a:pt x="6256020" y="4585723"/>
                  </a:lnTo>
                  <a:lnTo>
                    <a:pt x="6285243" y="4550305"/>
                  </a:lnTo>
                  <a:lnTo>
                    <a:pt x="6307312" y="4509653"/>
                  </a:lnTo>
                  <a:lnTo>
                    <a:pt x="6321260" y="4464731"/>
                  </a:lnTo>
                  <a:lnTo>
                    <a:pt x="6326123" y="4416501"/>
                  </a:lnTo>
                  <a:lnTo>
                    <a:pt x="6326123" y="239268"/>
                  </a:lnTo>
                  <a:lnTo>
                    <a:pt x="6321260" y="191065"/>
                  </a:lnTo>
                  <a:lnTo>
                    <a:pt x="6307312" y="146161"/>
                  </a:lnTo>
                  <a:lnTo>
                    <a:pt x="6285243" y="105519"/>
                  </a:lnTo>
                  <a:lnTo>
                    <a:pt x="6256020" y="70103"/>
                  </a:lnTo>
                  <a:lnTo>
                    <a:pt x="6220604" y="40880"/>
                  </a:lnTo>
                  <a:lnTo>
                    <a:pt x="6179962" y="18811"/>
                  </a:lnTo>
                  <a:lnTo>
                    <a:pt x="6135058" y="4863"/>
                  </a:lnTo>
                  <a:lnTo>
                    <a:pt x="6086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9233" y="1974341"/>
              <a:ext cx="6326505" cy="4655820"/>
            </a:xfrm>
            <a:custGeom>
              <a:avLst/>
              <a:gdLst/>
              <a:ahLst/>
              <a:cxnLst/>
              <a:rect l="l" t="t" r="r" b="b"/>
              <a:pathLst>
                <a:path w="6326505" h="4655820">
                  <a:moveTo>
                    <a:pt x="0" y="239268"/>
                  </a:moveTo>
                  <a:lnTo>
                    <a:pt x="4862" y="191065"/>
                  </a:lnTo>
                  <a:lnTo>
                    <a:pt x="18807" y="146161"/>
                  </a:lnTo>
                  <a:lnTo>
                    <a:pt x="40872" y="105519"/>
                  </a:lnTo>
                  <a:lnTo>
                    <a:pt x="70094" y="70103"/>
                  </a:lnTo>
                  <a:lnTo>
                    <a:pt x="105511" y="40880"/>
                  </a:lnTo>
                  <a:lnTo>
                    <a:pt x="146161" y="18811"/>
                  </a:lnTo>
                  <a:lnTo>
                    <a:pt x="191080" y="4863"/>
                  </a:lnTo>
                  <a:lnTo>
                    <a:pt x="239306" y="0"/>
                  </a:lnTo>
                  <a:lnTo>
                    <a:pt x="6086856" y="0"/>
                  </a:lnTo>
                  <a:lnTo>
                    <a:pt x="6135058" y="4863"/>
                  </a:lnTo>
                  <a:lnTo>
                    <a:pt x="6179962" y="18811"/>
                  </a:lnTo>
                  <a:lnTo>
                    <a:pt x="6220604" y="40880"/>
                  </a:lnTo>
                  <a:lnTo>
                    <a:pt x="6256020" y="70103"/>
                  </a:lnTo>
                  <a:lnTo>
                    <a:pt x="6285243" y="105519"/>
                  </a:lnTo>
                  <a:lnTo>
                    <a:pt x="6307312" y="146161"/>
                  </a:lnTo>
                  <a:lnTo>
                    <a:pt x="6321260" y="191065"/>
                  </a:lnTo>
                  <a:lnTo>
                    <a:pt x="6326123" y="239268"/>
                  </a:lnTo>
                  <a:lnTo>
                    <a:pt x="6326123" y="4416501"/>
                  </a:lnTo>
                  <a:lnTo>
                    <a:pt x="6321260" y="4464731"/>
                  </a:lnTo>
                  <a:lnTo>
                    <a:pt x="6307312" y="4509653"/>
                  </a:lnTo>
                  <a:lnTo>
                    <a:pt x="6285243" y="4550305"/>
                  </a:lnTo>
                  <a:lnTo>
                    <a:pt x="6256020" y="4585723"/>
                  </a:lnTo>
                  <a:lnTo>
                    <a:pt x="6220604" y="4614947"/>
                  </a:lnTo>
                  <a:lnTo>
                    <a:pt x="6179962" y="4637012"/>
                  </a:lnTo>
                  <a:lnTo>
                    <a:pt x="6135058" y="4650957"/>
                  </a:lnTo>
                  <a:lnTo>
                    <a:pt x="6086856" y="4655820"/>
                  </a:lnTo>
                  <a:lnTo>
                    <a:pt x="239306" y="4655820"/>
                  </a:lnTo>
                  <a:lnTo>
                    <a:pt x="191080" y="4650957"/>
                  </a:lnTo>
                  <a:lnTo>
                    <a:pt x="146161" y="4637012"/>
                  </a:lnTo>
                  <a:lnTo>
                    <a:pt x="105511" y="4614947"/>
                  </a:lnTo>
                  <a:lnTo>
                    <a:pt x="70094" y="4585723"/>
                  </a:lnTo>
                  <a:lnTo>
                    <a:pt x="40872" y="4550305"/>
                  </a:lnTo>
                  <a:lnTo>
                    <a:pt x="18807" y="4509653"/>
                  </a:lnTo>
                  <a:lnTo>
                    <a:pt x="4862" y="4464731"/>
                  </a:lnTo>
                  <a:lnTo>
                    <a:pt x="0" y="4416501"/>
                  </a:lnTo>
                  <a:lnTo>
                    <a:pt x="0" y="239268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77316" y="2073020"/>
            <a:ext cx="5889625" cy="4415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Status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Faktur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antara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lain:</a:t>
            </a:r>
            <a:endParaRPr sz="16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Created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dibuat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namun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belum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validasi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dengan </a:t>
            </a:r>
            <a:r>
              <a:rPr sz="1600" dirty="0">
                <a:latin typeface="Segoe UI"/>
                <a:cs typeface="Segoe UI"/>
              </a:rPr>
              <a:t>passphrase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(hanya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save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draft)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Deleted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created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kemudian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dihapus/dibatalkan</a:t>
            </a:r>
            <a:endParaRPr sz="1600">
              <a:latin typeface="Segoe UI"/>
              <a:cs typeface="Segoe UI"/>
            </a:endParaRPr>
          </a:p>
          <a:p>
            <a:pPr marL="299085"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user</a:t>
            </a:r>
            <a:endParaRPr sz="1600">
              <a:latin typeface="Segoe UI"/>
              <a:cs typeface="Segoe UI"/>
            </a:endParaRPr>
          </a:p>
          <a:p>
            <a:pPr marL="299085" marR="18161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Signing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in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Process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proses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tunggu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dalam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penandatanganan passphrase</a:t>
            </a:r>
            <a:endParaRPr sz="1600">
              <a:latin typeface="Segoe UI"/>
              <a:cs typeface="Segoe UI"/>
            </a:endParaRPr>
          </a:p>
          <a:p>
            <a:pPr marL="299085" marR="119380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Approved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dibuat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sudah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validasi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dengan </a:t>
            </a:r>
            <a:r>
              <a:rPr sz="1600" dirty="0">
                <a:latin typeface="Segoe UI"/>
                <a:cs typeface="Segoe UI"/>
              </a:rPr>
              <a:t>passphrase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(submit)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Cancelled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approved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kemudian</a:t>
            </a:r>
            <a:endParaRPr sz="1600">
              <a:latin typeface="Segoe UI"/>
              <a:cs typeface="Segoe UI"/>
            </a:endParaRPr>
          </a:p>
          <a:p>
            <a:pPr marL="299085">
              <a:lnSpc>
                <a:spcPct val="100000"/>
              </a:lnSpc>
            </a:pPr>
            <a:r>
              <a:rPr sz="1600" b="1" dirty="0">
                <a:latin typeface="Segoe UI"/>
                <a:cs typeface="Segoe UI"/>
              </a:rPr>
              <a:t>dihapus/dibatalkan</a:t>
            </a:r>
            <a:r>
              <a:rPr sz="1600" b="1" spc="-10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user</a:t>
            </a:r>
            <a:endParaRPr sz="1600">
              <a:latin typeface="Segoe UI"/>
              <a:cs typeface="Segoe UI"/>
            </a:endParaRPr>
          </a:p>
          <a:p>
            <a:pPr marL="299085" marR="13906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Amended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dibuat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sudah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validasi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dengan </a:t>
            </a:r>
            <a:r>
              <a:rPr sz="1600" dirty="0">
                <a:latin typeface="Segoe UI"/>
                <a:cs typeface="Segoe UI"/>
              </a:rPr>
              <a:t>passphrase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namun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diubah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isiannya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user</a:t>
            </a:r>
            <a:endParaRPr sz="1600">
              <a:latin typeface="Segoe UI"/>
              <a:cs typeface="Segoe UI"/>
            </a:endParaRPr>
          </a:p>
          <a:p>
            <a:pPr marL="299085" marR="19812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spc="-10" dirty="0">
                <a:latin typeface="Segoe UI"/>
                <a:cs typeface="Segoe UI"/>
              </a:rPr>
              <a:t>Saved_Invalid:</a:t>
            </a:r>
            <a:r>
              <a:rPr sz="1600" b="1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diunggah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submit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tapi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direject </a:t>
            </a:r>
            <a:r>
              <a:rPr sz="1600" dirty="0">
                <a:latin typeface="Segoe UI"/>
                <a:cs typeface="Segoe UI"/>
              </a:rPr>
              <a:t>karena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ada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data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tidak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lolos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validasi.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Biasa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terjadi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dalam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upload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XML,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misal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ditemukan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NIK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tidak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valid. </a:t>
            </a:r>
            <a:r>
              <a:rPr sz="1600" dirty="0">
                <a:latin typeface="Segoe UI"/>
                <a:cs typeface="Segoe UI"/>
              </a:rPr>
              <a:t>(saved_invalid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bisa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dihapus)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9583" y="1973579"/>
            <a:ext cx="2182368" cy="4311396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72896" y="2033016"/>
            <a:ext cx="10153015" cy="1776984"/>
          </a:xfrm>
          <a:custGeom>
            <a:avLst/>
            <a:gdLst/>
            <a:ahLst/>
            <a:cxnLst/>
            <a:rect l="l" t="t" r="r" b="b"/>
            <a:pathLst>
              <a:path w="10153015" h="2545079">
                <a:moveTo>
                  <a:pt x="9914001" y="0"/>
                </a:moveTo>
                <a:lnTo>
                  <a:pt x="238887" y="0"/>
                </a:lnTo>
                <a:lnTo>
                  <a:pt x="190741" y="4852"/>
                </a:lnTo>
                <a:lnTo>
                  <a:pt x="145898" y="18770"/>
                </a:lnTo>
                <a:lnTo>
                  <a:pt x="105320" y="40793"/>
                </a:lnTo>
                <a:lnTo>
                  <a:pt x="69965" y="69961"/>
                </a:lnTo>
                <a:lnTo>
                  <a:pt x="40796" y="105314"/>
                </a:lnTo>
                <a:lnTo>
                  <a:pt x="18771" y="145893"/>
                </a:lnTo>
                <a:lnTo>
                  <a:pt x="4853" y="190737"/>
                </a:lnTo>
                <a:lnTo>
                  <a:pt x="0" y="238887"/>
                </a:lnTo>
                <a:lnTo>
                  <a:pt x="0" y="2306193"/>
                </a:lnTo>
                <a:lnTo>
                  <a:pt x="4853" y="2354342"/>
                </a:lnTo>
                <a:lnTo>
                  <a:pt x="18771" y="2399186"/>
                </a:lnTo>
                <a:lnTo>
                  <a:pt x="40796" y="2439765"/>
                </a:lnTo>
                <a:lnTo>
                  <a:pt x="69965" y="2475118"/>
                </a:lnTo>
                <a:lnTo>
                  <a:pt x="105320" y="2504286"/>
                </a:lnTo>
                <a:lnTo>
                  <a:pt x="145898" y="2526309"/>
                </a:lnTo>
                <a:lnTo>
                  <a:pt x="190741" y="2540227"/>
                </a:lnTo>
                <a:lnTo>
                  <a:pt x="238887" y="2545080"/>
                </a:lnTo>
                <a:lnTo>
                  <a:pt x="9914001" y="2545080"/>
                </a:lnTo>
                <a:lnTo>
                  <a:pt x="9962150" y="2540227"/>
                </a:lnTo>
                <a:lnTo>
                  <a:pt x="10006994" y="2526309"/>
                </a:lnTo>
                <a:lnTo>
                  <a:pt x="10047573" y="2504286"/>
                </a:lnTo>
                <a:lnTo>
                  <a:pt x="10082926" y="2475118"/>
                </a:lnTo>
                <a:lnTo>
                  <a:pt x="10112094" y="2439765"/>
                </a:lnTo>
                <a:lnTo>
                  <a:pt x="10134117" y="2399186"/>
                </a:lnTo>
                <a:lnTo>
                  <a:pt x="10148035" y="2354342"/>
                </a:lnTo>
                <a:lnTo>
                  <a:pt x="10152888" y="2306193"/>
                </a:lnTo>
                <a:lnTo>
                  <a:pt x="10152888" y="238887"/>
                </a:lnTo>
                <a:lnTo>
                  <a:pt x="10148035" y="190737"/>
                </a:lnTo>
                <a:lnTo>
                  <a:pt x="10134117" y="145893"/>
                </a:lnTo>
                <a:lnTo>
                  <a:pt x="10112094" y="105314"/>
                </a:lnTo>
                <a:lnTo>
                  <a:pt x="10082926" y="69961"/>
                </a:lnTo>
                <a:lnTo>
                  <a:pt x="10047573" y="40793"/>
                </a:lnTo>
                <a:lnTo>
                  <a:pt x="10006994" y="18770"/>
                </a:lnTo>
                <a:lnTo>
                  <a:pt x="9962150" y="4852"/>
                </a:lnTo>
                <a:lnTo>
                  <a:pt x="991400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6577" y="2375407"/>
            <a:ext cx="915860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Segoe UI"/>
                <a:cs typeface="Segoe UI"/>
              </a:rPr>
              <a:t>Kondisi:</a:t>
            </a:r>
            <a:endParaRPr sz="1600" dirty="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PT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ABC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adalah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PKP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bergerak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bidang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jasa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telekomunikasi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(provider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internet).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tanggal </a:t>
            </a:r>
            <a:r>
              <a:rPr sz="1600" dirty="0">
                <a:solidFill>
                  <a:srgbClr val="FF0000"/>
                </a:solidFill>
                <a:latin typeface="Segoe UI"/>
                <a:cs typeface="Segoe UI"/>
              </a:rPr>
              <a:t>DD/MMMM</a:t>
            </a:r>
            <a:r>
              <a:rPr sz="1600" spc="-2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2024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PT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ABC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melakukan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penyerahan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jasa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kena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berupa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penyediaan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jaringan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internet </a:t>
            </a:r>
            <a:r>
              <a:rPr sz="1600" dirty="0">
                <a:latin typeface="Segoe UI"/>
                <a:cs typeface="Segoe UI"/>
              </a:rPr>
              <a:t>kepada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DEF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nominal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penyerahan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sebesar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Rp10.000.000.</a:t>
            </a:r>
            <a:endParaRPr sz="1600" dirty="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8991" y="4888991"/>
            <a:ext cx="10154920" cy="978535"/>
          </a:xfrm>
          <a:custGeom>
            <a:avLst/>
            <a:gdLst/>
            <a:ahLst/>
            <a:cxnLst/>
            <a:rect l="l" t="t" r="r" b="b"/>
            <a:pathLst>
              <a:path w="10154920" h="978535">
                <a:moveTo>
                  <a:pt x="9930130" y="0"/>
                </a:moveTo>
                <a:lnTo>
                  <a:pt x="224282" y="0"/>
                </a:lnTo>
                <a:lnTo>
                  <a:pt x="179086" y="4558"/>
                </a:lnTo>
                <a:lnTo>
                  <a:pt x="136988" y="17631"/>
                </a:lnTo>
                <a:lnTo>
                  <a:pt x="98891" y="38315"/>
                </a:lnTo>
                <a:lnTo>
                  <a:pt x="65697" y="65706"/>
                </a:lnTo>
                <a:lnTo>
                  <a:pt x="38308" y="98902"/>
                </a:lnTo>
                <a:lnTo>
                  <a:pt x="17627" y="136999"/>
                </a:lnTo>
                <a:lnTo>
                  <a:pt x="4557" y="179093"/>
                </a:lnTo>
                <a:lnTo>
                  <a:pt x="0" y="224281"/>
                </a:lnTo>
                <a:lnTo>
                  <a:pt x="0" y="754100"/>
                </a:lnTo>
                <a:lnTo>
                  <a:pt x="4557" y="799304"/>
                </a:lnTo>
                <a:lnTo>
                  <a:pt x="17627" y="841408"/>
                </a:lnTo>
                <a:lnTo>
                  <a:pt x="38308" y="879510"/>
                </a:lnTo>
                <a:lnTo>
                  <a:pt x="65697" y="912707"/>
                </a:lnTo>
                <a:lnTo>
                  <a:pt x="98891" y="940098"/>
                </a:lnTo>
                <a:lnTo>
                  <a:pt x="136988" y="960780"/>
                </a:lnTo>
                <a:lnTo>
                  <a:pt x="179086" y="973850"/>
                </a:lnTo>
                <a:lnTo>
                  <a:pt x="224282" y="978407"/>
                </a:lnTo>
                <a:lnTo>
                  <a:pt x="9930130" y="978407"/>
                </a:lnTo>
                <a:lnTo>
                  <a:pt x="9975318" y="973850"/>
                </a:lnTo>
                <a:lnTo>
                  <a:pt x="10017412" y="960780"/>
                </a:lnTo>
                <a:lnTo>
                  <a:pt x="10055509" y="940098"/>
                </a:lnTo>
                <a:lnTo>
                  <a:pt x="10088705" y="912707"/>
                </a:lnTo>
                <a:lnTo>
                  <a:pt x="10116096" y="879510"/>
                </a:lnTo>
                <a:lnTo>
                  <a:pt x="10136780" y="841408"/>
                </a:lnTo>
                <a:lnTo>
                  <a:pt x="10149853" y="799304"/>
                </a:lnTo>
                <a:lnTo>
                  <a:pt x="10154412" y="754100"/>
                </a:lnTo>
                <a:lnTo>
                  <a:pt x="10154412" y="224281"/>
                </a:lnTo>
                <a:lnTo>
                  <a:pt x="10149853" y="179093"/>
                </a:lnTo>
                <a:lnTo>
                  <a:pt x="10136780" y="136999"/>
                </a:lnTo>
                <a:lnTo>
                  <a:pt x="10116096" y="98902"/>
                </a:lnTo>
                <a:lnTo>
                  <a:pt x="10088705" y="65706"/>
                </a:lnTo>
                <a:lnTo>
                  <a:pt x="10055509" y="38315"/>
                </a:lnTo>
                <a:lnTo>
                  <a:pt x="10017412" y="17631"/>
                </a:lnTo>
                <a:lnTo>
                  <a:pt x="9975318" y="4558"/>
                </a:lnTo>
                <a:lnTo>
                  <a:pt x="993013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78991" y="4983607"/>
            <a:ext cx="742124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Segoe UI"/>
                <a:cs typeface="Segoe UI"/>
              </a:rPr>
              <a:t>Ketentuan</a:t>
            </a:r>
            <a:r>
              <a:rPr sz="1600" b="1" spc="-10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Pengisian: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NPWP/TIN PT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ABC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diinput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NPWP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badan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(peserta)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NPWP/TIN</a:t>
            </a:r>
            <a:r>
              <a:rPr sz="1600" spc="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PT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DEF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diinput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NPWP</a:t>
            </a:r>
            <a:r>
              <a:rPr sz="1600" spc="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Badan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(teman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sebelah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peserta)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567418" y="758698"/>
            <a:ext cx="1543050" cy="137795"/>
            <a:chOff x="9567418" y="758698"/>
            <a:chExt cx="1543050" cy="137795"/>
          </a:xfrm>
        </p:grpSpPr>
        <p:sp>
          <p:nvSpPr>
            <p:cNvPr id="8" name="object 8"/>
            <p:cNvSpPr/>
            <p:nvPr/>
          </p:nvSpPr>
          <p:spPr>
            <a:xfrm>
              <a:off x="9573768" y="765048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1467611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1467611" y="124967"/>
                  </a:lnTo>
                  <a:lnTo>
                    <a:pt x="1491948" y="120062"/>
                  </a:lnTo>
                  <a:lnTo>
                    <a:pt x="1511807" y="106679"/>
                  </a:lnTo>
                  <a:lnTo>
                    <a:pt x="1525190" y="86820"/>
                  </a:lnTo>
                  <a:lnTo>
                    <a:pt x="1530096" y="62484"/>
                  </a:lnTo>
                  <a:lnTo>
                    <a:pt x="1525190" y="38147"/>
                  </a:lnTo>
                  <a:lnTo>
                    <a:pt x="1511807" y="18287"/>
                  </a:lnTo>
                  <a:lnTo>
                    <a:pt x="1491948" y="4905"/>
                  </a:lnTo>
                  <a:lnTo>
                    <a:pt x="14676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73768" y="765048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1467611" y="0"/>
                  </a:lnTo>
                  <a:lnTo>
                    <a:pt x="1491948" y="4905"/>
                  </a:lnTo>
                  <a:lnTo>
                    <a:pt x="1511807" y="18287"/>
                  </a:lnTo>
                  <a:lnTo>
                    <a:pt x="1525190" y="38147"/>
                  </a:lnTo>
                  <a:lnTo>
                    <a:pt x="1530096" y="62484"/>
                  </a:lnTo>
                  <a:lnTo>
                    <a:pt x="1525190" y="86820"/>
                  </a:lnTo>
                  <a:lnTo>
                    <a:pt x="1511807" y="106679"/>
                  </a:lnTo>
                  <a:lnTo>
                    <a:pt x="1491948" y="120062"/>
                  </a:lnTo>
                  <a:lnTo>
                    <a:pt x="1467611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445" rIns="0" bIns="0" rtlCol="0">
            <a:spAutoFit/>
          </a:bodyPr>
          <a:lstStyle/>
          <a:p>
            <a:pPr marL="8945880">
              <a:lnSpc>
                <a:spcPct val="100000"/>
              </a:lnSpc>
              <a:spcBef>
                <a:spcPts val="95"/>
              </a:spcBef>
            </a:pPr>
            <a:r>
              <a:rPr sz="2800" b="1" spc="75" dirty="0">
                <a:solidFill>
                  <a:srgbClr val="001F5F"/>
                </a:solidFill>
                <a:latin typeface="Tahoma"/>
                <a:cs typeface="Tahoma"/>
              </a:rPr>
              <a:t>Case</a:t>
            </a:r>
            <a:r>
              <a:rPr sz="2800" b="1" spc="1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-455" dirty="0">
                <a:solidFill>
                  <a:srgbClr val="001F5F"/>
                </a:solidFill>
                <a:latin typeface="Tahoma"/>
                <a:cs typeface="Tahoma"/>
              </a:rPr>
              <a:t>2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57230" y="579755"/>
            <a:ext cx="222250" cy="250825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9533" y="668781"/>
            <a:ext cx="4309110" cy="217170"/>
            <a:chOff x="589533" y="668781"/>
            <a:chExt cx="4309110" cy="217170"/>
          </a:xfrm>
        </p:grpSpPr>
        <p:sp>
          <p:nvSpPr>
            <p:cNvPr id="3" name="object 3"/>
            <p:cNvSpPr/>
            <p:nvPr/>
          </p:nvSpPr>
          <p:spPr>
            <a:xfrm>
              <a:off x="595883" y="675131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5883" y="675131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spc="150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r>
              <a:rPr sz="2800" b="1" spc="10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Lain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911352"/>
            <a:ext cx="12192000" cy="5035550"/>
            <a:chOff x="0" y="911352"/>
            <a:chExt cx="12192000" cy="50355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11352"/>
              <a:ext cx="12192000" cy="50352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7921" y="2481834"/>
              <a:ext cx="3604260" cy="2395855"/>
            </a:xfrm>
            <a:custGeom>
              <a:avLst/>
              <a:gdLst/>
              <a:ahLst/>
              <a:cxnLst/>
              <a:rect l="l" t="t" r="r" b="b"/>
              <a:pathLst>
                <a:path w="3604260" h="2395854">
                  <a:moveTo>
                    <a:pt x="0" y="2196084"/>
                  </a:moveTo>
                  <a:lnTo>
                    <a:pt x="1344168" y="2196084"/>
                  </a:lnTo>
                  <a:lnTo>
                    <a:pt x="1344168" y="2007108"/>
                  </a:lnTo>
                  <a:lnTo>
                    <a:pt x="0" y="2007108"/>
                  </a:lnTo>
                  <a:lnTo>
                    <a:pt x="0" y="2196084"/>
                  </a:lnTo>
                  <a:close/>
                </a:path>
                <a:path w="3604260" h="2395854">
                  <a:moveTo>
                    <a:pt x="0" y="2395728"/>
                  </a:moveTo>
                  <a:lnTo>
                    <a:pt x="1344168" y="2395728"/>
                  </a:lnTo>
                  <a:lnTo>
                    <a:pt x="1344168" y="2247900"/>
                  </a:lnTo>
                  <a:lnTo>
                    <a:pt x="0" y="2247900"/>
                  </a:lnTo>
                  <a:lnTo>
                    <a:pt x="0" y="2395728"/>
                  </a:lnTo>
                  <a:close/>
                </a:path>
                <a:path w="3604260" h="2395854">
                  <a:moveTo>
                    <a:pt x="2084832" y="399288"/>
                  </a:moveTo>
                  <a:lnTo>
                    <a:pt x="3604260" y="399288"/>
                  </a:lnTo>
                  <a:lnTo>
                    <a:pt x="3604260" y="0"/>
                  </a:lnTo>
                  <a:lnTo>
                    <a:pt x="2084832" y="0"/>
                  </a:lnTo>
                  <a:lnTo>
                    <a:pt x="2084832" y="399288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79270" y="2684525"/>
              <a:ext cx="450850" cy="1807845"/>
            </a:xfrm>
            <a:custGeom>
              <a:avLst/>
              <a:gdLst/>
              <a:ahLst/>
              <a:cxnLst/>
              <a:rect l="l" t="t" r="r" b="b"/>
              <a:pathLst>
                <a:path w="450850" h="1807845">
                  <a:moveTo>
                    <a:pt x="428244" y="0"/>
                  </a:moveTo>
                  <a:lnTo>
                    <a:pt x="0" y="0"/>
                  </a:lnTo>
                  <a:lnTo>
                    <a:pt x="0" y="1807464"/>
                  </a:lnTo>
                  <a:lnTo>
                    <a:pt x="450342" y="1807464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22754" y="4083558"/>
              <a:ext cx="9500870" cy="783590"/>
            </a:xfrm>
            <a:custGeom>
              <a:avLst/>
              <a:gdLst/>
              <a:ahLst/>
              <a:cxnLst/>
              <a:rect l="l" t="t" r="r" b="b"/>
              <a:pathLst>
                <a:path w="9500870" h="783589">
                  <a:moveTo>
                    <a:pt x="9370060" y="0"/>
                  </a:moveTo>
                  <a:lnTo>
                    <a:pt x="130556" y="0"/>
                  </a:lnTo>
                  <a:lnTo>
                    <a:pt x="79724" y="10255"/>
                  </a:lnTo>
                  <a:lnTo>
                    <a:pt x="38226" y="38227"/>
                  </a:lnTo>
                  <a:lnTo>
                    <a:pt x="10255" y="79724"/>
                  </a:lnTo>
                  <a:lnTo>
                    <a:pt x="0" y="130556"/>
                  </a:lnTo>
                  <a:lnTo>
                    <a:pt x="0" y="652780"/>
                  </a:lnTo>
                  <a:lnTo>
                    <a:pt x="10255" y="703611"/>
                  </a:lnTo>
                  <a:lnTo>
                    <a:pt x="38226" y="745109"/>
                  </a:lnTo>
                  <a:lnTo>
                    <a:pt x="79724" y="773080"/>
                  </a:lnTo>
                  <a:lnTo>
                    <a:pt x="130556" y="783336"/>
                  </a:lnTo>
                  <a:lnTo>
                    <a:pt x="9370060" y="783336"/>
                  </a:lnTo>
                  <a:lnTo>
                    <a:pt x="9420891" y="773080"/>
                  </a:lnTo>
                  <a:lnTo>
                    <a:pt x="9462389" y="745109"/>
                  </a:lnTo>
                  <a:lnTo>
                    <a:pt x="9490360" y="703611"/>
                  </a:lnTo>
                  <a:lnTo>
                    <a:pt x="9500616" y="652780"/>
                  </a:lnTo>
                  <a:lnTo>
                    <a:pt x="9500616" y="130556"/>
                  </a:lnTo>
                  <a:lnTo>
                    <a:pt x="9490360" y="79724"/>
                  </a:lnTo>
                  <a:lnTo>
                    <a:pt x="9462389" y="38227"/>
                  </a:lnTo>
                  <a:lnTo>
                    <a:pt x="9420891" y="10255"/>
                  </a:lnTo>
                  <a:lnTo>
                    <a:pt x="937006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2754" y="4083558"/>
              <a:ext cx="9500870" cy="783590"/>
            </a:xfrm>
            <a:custGeom>
              <a:avLst/>
              <a:gdLst/>
              <a:ahLst/>
              <a:cxnLst/>
              <a:rect l="l" t="t" r="r" b="b"/>
              <a:pathLst>
                <a:path w="9500870" h="783589">
                  <a:moveTo>
                    <a:pt x="0" y="130556"/>
                  </a:moveTo>
                  <a:lnTo>
                    <a:pt x="10255" y="79724"/>
                  </a:lnTo>
                  <a:lnTo>
                    <a:pt x="38226" y="38227"/>
                  </a:lnTo>
                  <a:lnTo>
                    <a:pt x="79724" y="10255"/>
                  </a:lnTo>
                  <a:lnTo>
                    <a:pt x="130556" y="0"/>
                  </a:lnTo>
                  <a:lnTo>
                    <a:pt x="9370060" y="0"/>
                  </a:lnTo>
                  <a:lnTo>
                    <a:pt x="9420891" y="10255"/>
                  </a:lnTo>
                  <a:lnTo>
                    <a:pt x="9462389" y="38227"/>
                  </a:lnTo>
                  <a:lnTo>
                    <a:pt x="9490360" y="79724"/>
                  </a:lnTo>
                  <a:lnTo>
                    <a:pt x="9500616" y="130556"/>
                  </a:lnTo>
                  <a:lnTo>
                    <a:pt x="9500616" y="652780"/>
                  </a:lnTo>
                  <a:lnTo>
                    <a:pt x="9490360" y="703611"/>
                  </a:lnTo>
                  <a:lnTo>
                    <a:pt x="9462389" y="745109"/>
                  </a:lnTo>
                  <a:lnTo>
                    <a:pt x="9420891" y="773080"/>
                  </a:lnTo>
                  <a:lnTo>
                    <a:pt x="9370060" y="783336"/>
                  </a:lnTo>
                  <a:lnTo>
                    <a:pt x="130556" y="783336"/>
                  </a:lnTo>
                  <a:lnTo>
                    <a:pt x="79724" y="773080"/>
                  </a:lnTo>
                  <a:lnTo>
                    <a:pt x="38226" y="745109"/>
                  </a:lnTo>
                  <a:lnTo>
                    <a:pt x="10255" y="703611"/>
                  </a:lnTo>
                  <a:lnTo>
                    <a:pt x="0" y="652780"/>
                  </a:lnTo>
                  <a:lnTo>
                    <a:pt x="0" y="130556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442717" y="4363592"/>
            <a:ext cx="9103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egoe UI"/>
                <a:cs typeface="Segoe UI"/>
              </a:rPr>
              <a:t>Pada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submenu</a:t>
            </a:r>
            <a:r>
              <a:rPr sz="1200" spc="-6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“</a:t>
            </a:r>
            <a:r>
              <a:rPr sz="1200" b="1" dirty="0">
                <a:latin typeface="Segoe UI"/>
                <a:cs typeface="Segoe UI"/>
              </a:rPr>
              <a:t>Dokumen</a:t>
            </a:r>
            <a:r>
              <a:rPr sz="1200" b="1" spc="-45" dirty="0">
                <a:latin typeface="Segoe UI"/>
                <a:cs typeface="Segoe UI"/>
              </a:rPr>
              <a:t> </a:t>
            </a:r>
            <a:r>
              <a:rPr sz="1200" b="1" dirty="0">
                <a:latin typeface="Segoe UI"/>
                <a:cs typeface="Segoe UI"/>
              </a:rPr>
              <a:t>Lain</a:t>
            </a:r>
            <a:r>
              <a:rPr sz="1200" b="1" spc="-40" dirty="0">
                <a:latin typeface="Segoe UI"/>
                <a:cs typeface="Segoe UI"/>
              </a:rPr>
              <a:t> </a:t>
            </a:r>
            <a:r>
              <a:rPr sz="1200" b="1" dirty="0">
                <a:latin typeface="Segoe UI"/>
                <a:cs typeface="Segoe UI"/>
              </a:rPr>
              <a:t>/</a:t>
            </a:r>
            <a:r>
              <a:rPr sz="1200" b="1" spc="-40" dirty="0">
                <a:latin typeface="Segoe UI"/>
                <a:cs typeface="Segoe UI"/>
              </a:rPr>
              <a:t> </a:t>
            </a:r>
            <a:r>
              <a:rPr sz="1200" b="1" dirty="0">
                <a:latin typeface="Segoe UI"/>
                <a:cs typeface="Segoe UI"/>
              </a:rPr>
              <a:t>Spesial</a:t>
            </a:r>
            <a:r>
              <a:rPr sz="1200" b="1" spc="-30" dirty="0">
                <a:latin typeface="Segoe UI"/>
                <a:cs typeface="Segoe UI"/>
              </a:rPr>
              <a:t> </a:t>
            </a:r>
            <a:r>
              <a:rPr sz="1200" b="1" dirty="0">
                <a:latin typeface="Segoe UI"/>
                <a:cs typeface="Segoe UI"/>
              </a:rPr>
              <a:t>Dokumen</a:t>
            </a:r>
            <a:r>
              <a:rPr sz="1200" b="1" spc="-45" dirty="0">
                <a:latin typeface="Segoe UI"/>
                <a:cs typeface="Segoe UI"/>
              </a:rPr>
              <a:t> </a:t>
            </a:r>
            <a:r>
              <a:rPr sz="1200" b="1" dirty="0">
                <a:latin typeface="Segoe UI"/>
                <a:cs typeface="Segoe UI"/>
              </a:rPr>
              <a:t>Output</a:t>
            </a:r>
            <a:r>
              <a:rPr sz="1200" b="1" spc="-40" dirty="0">
                <a:latin typeface="Segoe UI"/>
                <a:cs typeface="Segoe UI"/>
              </a:rPr>
              <a:t> </a:t>
            </a:r>
            <a:r>
              <a:rPr sz="1200" b="1" spc="-20" dirty="0">
                <a:latin typeface="Segoe UI"/>
                <a:cs typeface="Segoe UI"/>
              </a:rPr>
              <a:t>Tax”</a:t>
            </a:r>
            <a:r>
              <a:rPr sz="1200" b="1" spc="-60" dirty="0">
                <a:latin typeface="Segoe UI"/>
                <a:cs typeface="Segoe UI"/>
              </a:rPr>
              <a:t> </a:t>
            </a:r>
            <a:r>
              <a:rPr sz="1200" b="1" spc="-20" dirty="0">
                <a:latin typeface="Segoe UI"/>
                <a:cs typeface="Segoe UI"/>
              </a:rPr>
              <a:t>---</a:t>
            </a:r>
            <a:r>
              <a:rPr sz="1200" b="1" dirty="0">
                <a:latin typeface="Segoe UI"/>
                <a:cs typeface="Segoe UI"/>
              </a:rPr>
              <a:t>&gt;</a:t>
            </a:r>
            <a:r>
              <a:rPr sz="1200" b="1" spc="-20" dirty="0">
                <a:latin typeface="Segoe UI"/>
                <a:cs typeface="Segoe UI"/>
              </a:rPr>
              <a:t> </a:t>
            </a:r>
            <a:r>
              <a:rPr sz="1200" b="1" dirty="0">
                <a:latin typeface="Segoe UI"/>
                <a:cs typeface="Segoe UI"/>
              </a:rPr>
              <a:t>“Create</a:t>
            </a:r>
            <a:r>
              <a:rPr sz="1200" b="1" spc="-60" dirty="0">
                <a:latin typeface="Segoe UI"/>
                <a:cs typeface="Segoe UI"/>
              </a:rPr>
              <a:t> </a:t>
            </a:r>
            <a:r>
              <a:rPr sz="1200" b="1" dirty="0">
                <a:latin typeface="Segoe UI"/>
                <a:cs typeface="Segoe UI"/>
              </a:rPr>
              <a:t>Output</a:t>
            </a:r>
            <a:r>
              <a:rPr sz="1200" b="1" spc="-35" dirty="0">
                <a:latin typeface="Segoe UI"/>
                <a:cs typeface="Segoe UI"/>
              </a:rPr>
              <a:t> </a:t>
            </a:r>
            <a:r>
              <a:rPr sz="1200" b="1" dirty="0">
                <a:latin typeface="Segoe UI"/>
                <a:cs typeface="Segoe UI"/>
              </a:rPr>
              <a:t>Invoice”</a:t>
            </a:r>
            <a:r>
              <a:rPr sz="1200" b="1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untuk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membuat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faktur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pajak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keluaran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7160" y="1847088"/>
            <a:ext cx="188087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46392" y="1019555"/>
            <a:ext cx="2905125" cy="219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24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04993"/>
            <a:ext cx="12192000" cy="528214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4" name="object 4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spc="150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r>
              <a:rPr sz="2800" b="1" spc="10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Lain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57627" y="2491739"/>
            <a:ext cx="1541145" cy="426720"/>
            <a:chOff x="2357627" y="2491739"/>
            <a:chExt cx="1541145" cy="426720"/>
          </a:xfrm>
        </p:grpSpPr>
        <p:sp>
          <p:nvSpPr>
            <p:cNvPr id="8" name="object 8"/>
            <p:cNvSpPr/>
            <p:nvPr/>
          </p:nvSpPr>
          <p:spPr>
            <a:xfrm>
              <a:off x="2372105" y="2670809"/>
              <a:ext cx="1308100" cy="233679"/>
            </a:xfrm>
            <a:custGeom>
              <a:avLst/>
              <a:gdLst/>
              <a:ahLst/>
              <a:cxnLst/>
              <a:rect l="l" t="t" r="r" b="b"/>
              <a:pathLst>
                <a:path w="1308100" h="233680">
                  <a:moveTo>
                    <a:pt x="0" y="233172"/>
                  </a:moveTo>
                  <a:lnTo>
                    <a:pt x="1307592" y="233172"/>
                  </a:lnTo>
                  <a:lnTo>
                    <a:pt x="1307592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00" y="2491739"/>
              <a:ext cx="240791" cy="24079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473825" y="2520695"/>
            <a:ext cx="2860675" cy="416559"/>
            <a:chOff x="6473825" y="2520695"/>
            <a:chExt cx="2860675" cy="416559"/>
          </a:xfrm>
        </p:grpSpPr>
        <p:sp>
          <p:nvSpPr>
            <p:cNvPr id="11" name="object 11"/>
            <p:cNvSpPr/>
            <p:nvPr/>
          </p:nvSpPr>
          <p:spPr>
            <a:xfrm>
              <a:off x="6488429" y="2670809"/>
              <a:ext cx="2653665" cy="251460"/>
            </a:xfrm>
            <a:custGeom>
              <a:avLst/>
              <a:gdLst/>
              <a:ahLst/>
              <a:cxnLst/>
              <a:rect l="l" t="t" r="r" b="b"/>
              <a:pathLst>
                <a:path w="2653665" h="251460">
                  <a:moveTo>
                    <a:pt x="0" y="251460"/>
                  </a:moveTo>
                  <a:lnTo>
                    <a:pt x="1239012" y="251460"/>
                  </a:lnTo>
                  <a:lnTo>
                    <a:pt x="1239012" y="0"/>
                  </a:lnTo>
                  <a:lnTo>
                    <a:pt x="0" y="0"/>
                  </a:lnTo>
                  <a:lnTo>
                    <a:pt x="0" y="251460"/>
                  </a:lnTo>
                  <a:close/>
                </a:path>
                <a:path w="2653665" h="251460">
                  <a:moveTo>
                    <a:pt x="1414272" y="233172"/>
                  </a:moveTo>
                  <a:lnTo>
                    <a:pt x="2653283" y="233172"/>
                  </a:lnTo>
                  <a:lnTo>
                    <a:pt x="2653283" y="0"/>
                  </a:lnTo>
                  <a:lnTo>
                    <a:pt x="1414272" y="0"/>
                  </a:lnTo>
                  <a:lnTo>
                    <a:pt x="1414272" y="233172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3707" y="2520695"/>
              <a:ext cx="240792" cy="24079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368295" y="3101339"/>
            <a:ext cx="1351915" cy="426720"/>
            <a:chOff x="2368295" y="3101339"/>
            <a:chExt cx="1351915" cy="426720"/>
          </a:xfrm>
        </p:grpSpPr>
        <p:sp>
          <p:nvSpPr>
            <p:cNvPr id="14" name="object 14"/>
            <p:cNvSpPr/>
            <p:nvPr/>
          </p:nvSpPr>
          <p:spPr>
            <a:xfrm>
              <a:off x="2382773" y="3262121"/>
              <a:ext cx="1233170" cy="251460"/>
            </a:xfrm>
            <a:custGeom>
              <a:avLst/>
              <a:gdLst/>
              <a:ahLst/>
              <a:cxnLst/>
              <a:rect l="l" t="t" r="r" b="b"/>
              <a:pathLst>
                <a:path w="1233170" h="251460">
                  <a:moveTo>
                    <a:pt x="0" y="251460"/>
                  </a:moveTo>
                  <a:lnTo>
                    <a:pt x="1232915" y="251460"/>
                  </a:lnTo>
                  <a:lnTo>
                    <a:pt x="1232915" y="0"/>
                  </a:lnTo>
                  <a:lnTo>
                    <a:pt x="0" y="0"/>
                  </a:lnTo>
                  <a:lnTo>
                    <a:pt x="0" y="251460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9291" y="3101339"/>
              <a:ext cx="240792" cy="240792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368295" y="4186428"/>
            <a:ext cx="2760345" cy="398145"/>
            <a:chOff x="2368295" y="4186428"/>
            <a:chExt cx="2760345" cy="398145"/>
          </a:xfrm>
        </p:grpSpPr>
        <p:sp>
          <p:nvSpPr>
            <p:cNvPr id="17" name="object 17"/>
            <p:cNvSpPr/>
            <p:nvPr/>
          </p:nvSpPr>
          <p:spPr>
            <a:xfrm>
              <a:off x="2382773" y="4328922"/>
              <a:ext cx="2626360" cy="241300"/>
            </a:xfrm>
            <a:custGeom>
              <a:avLst/>
              <a:gdLst/>
              <a:ahLst/>
              <a:cxnLst/>
              <a:rect l="l" t="t" r="r" b="b"/>
              <a:pathLst>
                <a:path w="2626360" h="241300">
                  <a:moveTo>
                    <a:pt x="0" y="240791"/>
                  </a:moveTo>
                  <a:lnTo>
                    <a:pt x="2625852" y="240791"/>
                  </a:lnTo>
                  <a:lnTo>
                    <a:pt x="2625852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7467" y="4186428"/>
              <a:ext cx="240792" cy="24079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336292" y="5141976"/>
            <a:ext cx="3229610" cy="508000"/>
            <a:chOff x="2336292" y="5141976"/>
            <a:chExt cx="3229610" cy="508000"/>
          </a:xfrm>
        </p:grpSpPr>
        <p:sp>
          <p:nvSpPr>
            <p:cNvPr id="20" name="object 20"/>
            <p:cNvSpPr/>
            <p:nvPr/>
          </p:nvSpPr>
          <p:spPr>
            <a:xfrm>
              <a:off x="2350770" y="5360670"/>
              <a:ext cx="3095625" cy="274320"/>
            </a:xfrm>
            <a:custGeom>
              <a:avLst/>
              <a:gdLst/>
              <a:ahLst/>
              <a:cxnLst/>
              <a:rect l="l" t="t" r="r" b="b"/>
              <a:pathLst>
                <a:path w="3095625" h="274320">
                  <a:moveTo>
                    <a:pt x="0" y="274319"/>
                  </a:moveTo>
                  <a:lnTo>
                    <a:pt x="3095244" y="274319"/>
                  </a:lnTo>
                  <a:lnTo>
                    <a:pt x="3095244" y="0"/>
                  </a:lnTo>
                  <a:lnTo>
                    <a:pt x="0" y="0"/>
                  </a:lnTo>
                  <a:lnTo>
                    <a:pt x="0" y="274319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4856" y="5141976"/>
              <a:ext cx="240792" cy="24079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182367" y="5745479"/>
            <a:ext cx="1417320" cy="452755"/>
            <a:chOff x="2182367" y="5745479"/>
            <a:chExt cx="1417320" cy="452755"/>
          </a:xfrm>
        </p:grpSpPr>
        <p:sp>
          <p:nvSpPr>
            <p:cNvPr id="23" name="object 23"/>
            <p:cNvSpPr/>
            <p:nvPr/>
          </p:nvSpPr>
          <p:spPr>
            <a:xfrm>
              <a:off x="2196845" y="5930645"/>
              <a:ext cx="1234440" cy="253365"/>
            </a:xfrm>
            <a:custGeom>
              <a:avLst/>
              <a:gdLst/>
              <a:ahLst/>
              <a:cxnLst/>
              <a:rect l="l" t="t" r="r" b="b"/>
              <a:pathLst>
                <a:path w="1234439" h="253364">
                  <a:moveTo>
                    <a:pt x="0" y="252983"/>
                  </a:moveTo>
                  <a:lnTo>
                    <a:pt x="1234440" y="252983"/>
                  </a:lnTo>
                  <a:lnTo>
                    <a:pt x="1234440" y="0"/>
                  </a:lnTo>
                  <a:lnTo>
                    <a:pt x="0" y="0"/>
                  </a:lnTo>
                  <a:lnTo>
                    <a:pt x="0" y="252983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8895" y="5745479"/>
              <a:ext cx="240791" cy="24079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0" y="1635251"/>
            <a:ext cx="188087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16468" y="1080516"/>
            <a:ext cx="1905000" cy="1879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240"/>
              </a:spcBef>
            </a:pPr>
            <a:r>
              <a:rPr sz="8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800" spc="7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8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80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152381" y="2517775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4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36441" y="3098038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5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14369" y="2489073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892040" y="2555748"/>
            <a:ext cx="1473835" cy="388620"/>
            <a:chOff x="4892040" y="2555748"/>
            <a:chExt cx="1473835" cy="388620"/>
          </a:xfrm>
        </p:grpSpPr>
        <p:sp>
          <p:nvSpPr>
            <p:cNvPr id="31" name="object 31"/>
            <p:cNvSpPr/>
            <p:nvPr/>
          </p:nvSpPr>
          <p:spPr>
            <a:xfrm>
              <a:off x="5008626" y="2670810"/>
              <a:ext cx="1343025" cy="259079"/>
            </a:xfrm>
            <a:custGeom>
              <a:avLst/>
              <a:gdLst/>
              <a:ahLst/>
              <a:cxnLst/>
              <a:rect l="l" t="t" r="r" b="b"/>
              <a:pathLst>
                <a:path w="1343025" h="259080">
                  <a:moveTo>
                    <a:pt x="0" y="259079"/>
                  </a:moveTo>
                  <a:lnTo>
                    <a:pt x="1342644" y="259079"/>
                  </a:lnTo>
                  <a:lnTo>
                    <a:pt x="1342644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92040" y="2555748"/>
              <a:ext cx="245363" cy="24079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4951857" y="2552826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06283" y="2511551"/>
            <a:ext cx="240792" cy="240792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7664577" y="2508326"/>
            <a:ext cx="1282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44617" y="4183760"/>
            <a:ext cx="128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6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83148" y="5139690"/>
            <a:ext cx="128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7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416046" y="5742533"/>
            <a:ext cx="128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95650" y="3228848"/>
            <a:ext cx="56013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solidFill>
                  <a:srgbClr val="001F5F"/>
                </a:solidFill>
                <a:latin typeface="Segoe UI"/>
                <a:cs typeface="Segoe UI"/>
              </a:rPr>
              <a:t>FAKTUR</a:t>
            </a:r>
            <a:r>
              <a:rPr sz="4800" b="1" spc="-30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001F5F"/>
                </a:solidFill>
                <a:latin typeface="Segoe UI"/>
                <a:cs typeface="Segoe UI"/>
              </a:rPr>
              <a:t>MASUKAN</a:t>
            </a:r>
            <a:endParaRPr sz="48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6555" y="307340"/>
            <a:ext cx="1711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1.4.C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C9A59BAA-8785-7EE7-EE0A-070E9A682C72}"/>
              </a:ext>
            </a:extLst>
          </p:cNvPr>
          <p:cNvSpPr txBox="1"/>
          <p:nvPr/>
        </p:nvSpPr>
        <p:spPr>
          <a:xfrm>
            <a:off x="571500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PRAKTIK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823" y="1069847"/>
            <a:ext cx="11089005" cy="5268595"/>
            <a:chOff x="496823" y="1069847"/>
            <a:chExt cx="11089005" cy="5268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823" y="1069847"/>
              <a:ext cx="11088624" cy="52684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1301" y="3515105"/>
              <a:ext cx="1607820" cy="277495"/>
            </a:xfrm>
            <a:custGeom>
              <a:avLst/>
              <a:gdLst/>
              <a:ahLst/>
              <a:cxnLst/>
              <a:rect l="l" t="t" r="r" b="b"/>
              <a:pathLst>
                <a:path w="1607820" h="277495">
                  <a:moveTo>
                    <a:pt x="0" y="277367"/>
                  </a:moveTo>
                  <a:lnTo>
                    <a:pt x="1607820" y="277367"/>
                  </a:lnTo>
                  <a:lnTo>
                    <a:pt x="1607820" y="0"/>
                  </a:lnTo>
                  <a:lnTo>
                    <a:pt x="0" y="0"/>
                  </a:lnTo>
                  <a:lnTo>
                    <a:pt x="0" y="277367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558783" y="748283"/>
            <a:ext cx="2898775" cy="152400"/>
            <a:chOff x="8558783" y="748283"/>
            <a:chExt cx="2898775" cy="152400"/>
          </a:xfrm>
        </p:grpSpPr>
        <p:sp>
          <p:nvSpPr>
            <p:cNvPr id="6" name="object 6"/>
            <p:cNvSpPr/>
            <p:nvPr/>
          </p:nvSpPr>
          <p:spPr>
            <a:xfrm>
              <a:off x="8564879" y="754379"/>
              <a:ext cx="2886710" cy="140335"/>
            </a:xfrm>
            <a:custGeom>
              <a:avLst/>
              <a:gdLst/>
              <a:ahLst/>
              <a:cxnLst/>
              <a:rect l="l" t="t" r="r" b="b"/>
              <a:pathLst>
                <a:path w="2886709" h="140334">
                  <a:moveTo>
                    <a:pt x="2816352" y="0"/>
                  </a:moveTo>
                  <a:lnTo>
                    <a:pt x="70103" y="0"/>
                  </a:lnTo>
                  <a:lnTo>
                    <a:pt x="42808" y="5506"/>
                  </a:lnTo>
                  <a:lnTo>
                    <a:pt x="20526" y="20526"/>
                  </a:lnTo>
                  <a:lnTo>
                    <a:pt x="5506" y="42808"/>
                  </a:lnTo>
                  <a:lnTo>
                    <a:pt x="0" y="70104"/>
                  </a:lnTo>
                  <a:lnTo>
                    <a:pt x="5506" y="97399"/>
                  </a:lnTo>
                  <a:lnTo>
                    <a:pt x="20526" y="119681"/>
                  </a:lnTo>
                  <a:lnTo>
                    <a:pt x="42808" y="134701"/>
                  </a:lnTo>
                  <a:lnTo>
                    <a:pt x="70103" y="140208"/>
                  </a:lnTo>
                  <a:lnTo>
                    <a:pt x="2816352" y="140208"/>
                  </a:lnTo>
                  <a:lnTo>
                    <a:pt x="2843647" y="134701"/>
                  </a:lnTo>
                  <a:lnTo>
                    <a:pt x="2865929" y="119681"/>
                  </a:lnTo>
                  <a:lnTo>
                    <a:pt x="2880949" y="97399"/>
                  </a:lnTo>
                  <a:lnTo>
                    <a:pt x="2886455" y="70104"/>
                  </a:lnTo>
                  <a:lnTo>
                    <a:pt x="2880949" y="42808"/>
                  </a:lnTo>
                  <a:lnTo>
                    <a:pt x="2865929" y="20526"/>
                  </a:lnTo>
                  <a:lnTo>
                    <a:pt x="2843647" y="5506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64879" y="754379"/>
              <a:ext cx="2886710" cy="140335"/>
            </a:xfrm>
            <a:custGeom>
              <a:avLst/>
              <a:gdLst/>
              <a:ahLst/>
              <a:cxnLst/>
              <a:rect l="l" t="t" r="r" b="b"/>
              <a:pathLst>
                <a:path w="2886709" h="140334">
                  <a:moveTo>
                    <a:pt x="0" y="70104"/>
                  </a:moveTo>
                  <a:lnTo>
                    <a:pt x="5506" y="42808"/>
                  </a:lnTo>
                  <a:lnTo>
                    <a:pt x="20526" y="20526"/>
                  </a:lnTo>
                  <a:lnTo>
                    <a:pt x="42808" y="5506"/>
                  </a:lnTo>
                  <a:lnTo>
                    <a:pt x="70103" y="0"/>
                  </a:lnTo>
                  <a:lnTo>
                    <a:pt x="2816352" y="0"/>
                  </a:lnTo>
                  <a:lnTo>
                    <a:pt x="2843647" y="5506"/>
                  </a:lnTo>
                  <a:lnTo>
                    <a:pt x="2865929" y="20526"/>
                  </a:lnTo>
                  <a:lnTo>
                    <a:pt x="2880949" y="42808"/>
                  </a:lnTo>
                  <a:lnTo>
                    <a:pt x="2886455" y="70104"/>
                  </a:lnTo>
                  <a:lnTo>
                    <a:pt x="2880949" y="97399"/>
                  </a:lnTo>
                  <a:lnTo>
                    <a:pt x="2865929" y="119681"/>
                  </a:lnTo>
                  <a:lnTo>
                    <a:pt x="2843647" y="134701"/>
                  </a:lnTo>
                  <a:lnTo>
                    <a:pt x="2816352" y="140208"/>
                  </a:lnTo>
                  <a:lnTo>
                    <a:pt x="70103" y="140208"/>
                  </a:lnTo>
                  <a:lnTo>
                    <a:pt x="42808" y="134701"/>
                  </a:lnTo>
                  <a:lnTo>
                    <a:pt x="20526" y="119681"/>
                  </a:lnTo>
                  <a:lnTo>
                    <a:pt x="5506" y="97399"/>
                  </a:lnTo>
                  <a:lnTo>
                    <a:pt x="0" y="7010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65566" y="450849"/>
            <a:ext cx="30924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85" dirty="0">
                <a:solidFill>
                  <a:srgbClr val="001F5F"/>
                </a:solidFill>
                <a:latin typeface="Tahoma"/>
                <a:cs typeface="Tahoma"/>
              </a:rPr>
              <a:t>Faktur</a:t>
            </a:r>
            <a:r>
              <a:rPr sz="2800" b="1" spc="18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95" dirty="0">
                <a:solidFill>
                  <a:srgbClr val="001F5F"/>
                </a:solidFill>
                <a:latin typeface="Tahoma"/>
                <a:cs typeface="Tahoma"/>
              </a:rPr>
              <a:t>Masukan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41235" y="1133855"/>
            <a:ext cx="2611120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685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15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1312" y="1897379"/>
            <a:ext cx="1885314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704845" y="3787140"/>
            <a:ext cx="4417060" cy="2491740"/>
            <a:chOff x="2704845" y="3787140"/>
            <a:chExt cx="4417060" cy="2491740"/>
          </a:xfrm>
        </p:grpSpPr>
        <p:sp>
          <p:nvSpPr>
            <p:cNvPr id="12" name="object 12"/>
            <p:cNvSpPr/>
            <p:nvPr/>
          </p:nvSpPr>
          <p:spPr>
            <a:xfrm>
              <a:off x="4081272" y="3787140"/>
              <a:ext cx="3040380" cy="2491740"/>
            </a:xfrm>
            <a:custGeom>
              <a:avLst/>
              <a:gdLst/>
              <a:ahLst/>
              <a:cxnLst/>
              <a:rect l="l" t="t" r="r" b="b"/>
              <a:pathLst>
                <a:path w="3040379" h="2491740">
                  <a:moveTo>
                    <a:pt x="1149096" y="15240"/>
                  </a:moveTo>
                  <a:lnTo>
                    <a:pt x="0" y="15240"/>
                  </a:lnTo>
                  <a:lnTo>
                    <a:pt x="0" y="2491740"/>
                  </a:lnTo>
                  <a:lnTo>
                    <a:pt x="1149096" y="2491740"/>
                  </a:lnTo>
                  <a:lnTo>
                    <a:pt x="1149096" y="15240"/>
                  </a:lnTo>
                  <a:close/>
                </a:path>
                <a:path w="3040379" h="2491740">
                  <a:moveTo>
                    <a:pt x="3040380" y="0"/>
                  </a:moveTo>
                  <a:lnTo>
                    <a:pt x="1892808" y="0"/>
                  </a:lnTo>
                  <a:lnTo>
                    <a:pt x="1892808" y="2476500"/>
                  </a:lnTo>
                  <a:lnTo>
                    <a:pt x="3040380" y="2476500"/>
                  </a:lnTo>
                  <a:lnTo>
                    <a:pt x="3040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15005" y="4908042"/>
              <a:ext cx="3497579" cy="817244"/>
            </a:xfrm>
            <a:custGeom>
              <a:avLst/>
              <a:gdLst/>
              <a:ahLst/>
              <a:cxnLst/>
              <a:rect l="l" t="t" r="r" b="b"/>
              <a:pathLst>
                <a:path w="3497579" h="817245">
                  <a:moveTo>
                    <a:pt x="3361435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3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3"/>
                  </a:lnTo>
                  <a:lnTo>
                    <a:pt x="3361435" y="816863"/>
                  </a:lnTo>
                  <a:lnTo>
                    <a:pt x="3404465" y="809922"/>
                  </a:lnTo>
                  <a:lnTo>
                    <a:pt x="3441838" y="790594"/>
                  </a:lnTo>
                  <a:lnTo>
                    <a:pt x="3471310" y="761122"/>
                  </a:lnTo>
                  <a:lnTo>
                    <a:pt x="3490638" y="723749"/>
                  </a:lnTo>
                  <a:lnTo>
                    <a:pt x="3497579" y="680719"/>
                  </a:lnTo>
                  <a:lnTo>
                    <a:pt x="3497579" y="136143"/>
                  </a:lnTo>
                  <a:lnTo>
                    <a:pt x="3490638" y="93114"/>
                  </a:lnTo>
                  <a:lnTo>
                    <a:pt x="3471310" y="55741"/>
                  </a:lnTo>
                  <a:lnTo>
                    <a:pt x="3441838" y="26269"/>
                  </a:lnTo>
                  <a:lnTo>
                    <a:pt x="3404465" y="6941"/>
                  </a:lnTo>
                  <a:lnTo>
                    <a:pt x="336143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15005" y="4908042"/>
              <a:ext cx="3497579" cy="817244"/>
            </a:xfrm>
            <a:custGeom>
              <a:avLst/>
              <a:gdLst/>
              <a:ahLst/>
              <a:cxnLst/>
              <a:rect l="l" t="t" r="r" b="b"/>
              <a:pathLst>
                <a:path w="3497579" h="817245">
                  <a:moveTo>
                    <a:pt x="0" y="136143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3361435" y="0"/>
                  </a:lnTo>
                  <a:lnTo>
                    <a:pt x="3404465" y="6941"/>
                  </a:lnTo>
                  <a:lnTo>
                    <a:pt x="3441838" y="26269"/>
                  </a:lnTo>
                  <a:lnTo>
                    <a:pt x="3471310" y="55741"/>
                  </a:lnTo>
                  <a:lnTo>
                    <a:pt x="3490638" y="93114"/>
                  </a:lnTo>
                  <a:lnTo>
                    <a:pt x="3497579" y="136143"/>
                  </a:lnTo>
                  <a:lnTo>
                    <a:pt x="3497579" y="680719"/>
                  </a:lnTo>
                  <a:lnTo>
                    <a:pt x="3490638" y="723749"/>
                  </a:lnTo>
                  <a:lnTo>
                    <a:pt x="3471310" y="761122"/>
                  </a:lnTo>
                  <a:lnTo>
                    <a:pt x="3441838" y="790594"/>
                  </a:lnTo>
                  <a:lnTo>
                    <a:pt x="3404465" y="809922"/>
                  </a:lnTo>
                  <a:lnTo>
                    <a:pt x="3361435" y="816863"/>
                  </a:lnTo>
                  <a:lnTo>
                    <a:pt x="136144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024377" y="5189347"/>
            <a:ext cx="28771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Pajak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Masukan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Input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spc="-25" dirty="0">
                <a:latin typeface="Segoe UI"/>
                <a:cs typeface="Segoe UI"/>
              </a:rPr>
              <a:t>Tax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07491" y="3614928"/>
            <a:ext cx="2218055" cy="1711325"/>
            <a:chOff x="507491" y="3614928"/>
            <a:chExt cx="2218055" cy="1711325"/>
          </a:xfrm>
        </p:grpSpPr>
        <p:sp>
          <p:nvSpPr>
            <p:cNvPr id="17" name="object 17"/>
            <p:cNvSpPr/>
            <p:nvPr/>
          </p:nvSpPr>
          <p:spPr>
            <a:xfrm>
              <a:off x="2141981" y="3624834"/>
              <a:ext cx="573405" cy="1691005"/>
            </a:xfrm>
            <a:custGeom>
              <a:avLst/>
              <a:gdLst/>
              <a:ahLst/>
              <a:cxnLst/>
              <a:rect l="l" t="t" r="r" b="b"/>
              <a:pathLst>
                <a:path w="573405" h="1691004">
                  <a:moveTo>
                    <a:pt x="0" y="0"/>
                  </a:moveTo>
                  <a:lnTo>
                    <a:pt x="0" y="1691005"/>
                  </a:lnTo>
                  <a:lnTo>
                    <a:pt x="573405" y="1691005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1969" y="4638294"/>
              <a:ext cx="1609725" cy="277495"/>
            </a:xfrm>
            <a:custGeom>
              <a:avLst/>
              <a:gdLst/>
              <a:ahLst/>
              <a:cxnLst/>
              <a:rect l="l" t="t" r="r" b="b"/>
              <a:pathLst>
                <a:path w="1609725" h="277495">
                  <a:moveTo>
                    <a:pt x="0" y="277367"/>
                  </a:moveTo>
                  <a:lnTo>
                    <a:pt x="1609344" y="277367"/>
                  </a:lnTo>
                  <a:lnTo>
                    <a:pt x="1609344" y="0"/>
                  </a:lnTo>
                  <a:lnTo>
                    <a:pt x="0" y="0"/>
                  </a:lnTo>
                  <a:lnTo>
                    <a:pt x="0" y="277367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20" name="object 20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23" y="1069847"/>
            <a:ext cx="11088624" cy="52684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41235" y="1133855"/>
            <a:ext cx="2611120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685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15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1312" y="1897379"/>
            <a:ext cx="1885314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33827" y="3354323"/>
            <a:ext cx="9107805" cy="2924810"/>
            <a:chOff x="2433827" y="3354323"/>
            <a:chExt cx="9107805" cy="2924810"/>
          </a:xfrm>
        </p:grpSpPr>
        <p:sp>
          <p:nvSpPr>
            <p:cNvPr id="6" name="object 6"/>
            <p:cNvSpPr/>
            <p:nvPr/>
          </p:nvSpPr>
          <p:spPr>
            <a:xfrm>
              <a:off x="4081272" y="3787139"/>
              <a:ext cx="3040380" cy="2491740"/>
            </a:xfrm>
            <a:custGeom>
              <a:avLst/>
              <a:gdLst/>
              <a:ahLst/>
              <a:cxnLst/>
              <a:rect l="l" t="t" r="r" b="b"/>
              <a:pathLst>
                <a:path w="3040379" h="2491740">
                  <a:moveTo>
                    <a:pt x="1149096" y="15240"/>
                  </a:moveTo>
                  <a:lnTo>
                    <a:pt x="0" y="15240"/>
                  </a:lnTo>
                  <a:lnTo>
                    <a:pt x="0" y="2491740"/>
                  </a:lnTo>
                  <a:lnTo>
                    <a:pt x="1149096" y="2491740"/>
                  </a:lnTo>
                  <a:lnTo>
                    <a:pt x="1149096" y="15240"/>
                  </a:lnTo>
                  <a:close/>
                </a:path>
                <a:path w="3040379" h="2491740">
                  <a:moveTo>
                    <a:pt x="3040380" y="0"/>
                  </a:moveTo>
                  <a:lnTo>
                    <a:pt x="1892808" y="0"/>
                  </a:lnTo>
                  <a:lnTo>
                    <a:pt x="1892808" y="2476500"/>
                  </a:lnTo>
                  <a:lnTo>
                    <a:pt x="3040380" y="2476500"/>
                  </a:lnTo>
                  <a:lnTo>
                    <a:pt x="3040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43733" y="3364229"/>
              <a:ext cx="9088120" cy="817244"/>
            </a:xfrm>
            <a:custGeom>
              <a:avLst/>
              <a:gdLst/>
              <a:ahLst/>
              <a:cxnLst/>
              <a:rect l="l" t="t" r="r" b="b"/>
              <a:pathLst>
                <a:path w="9088120" h="817245">
                  <a:moveTo>
                    <a:pt x="8951468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8951468" y="816864"/>
                  </a:lnTo>
                  <a:lnTo>
                    <a:pt x="8994497" y="809922"/>
                  </a:lnTo>
                  <a:lnTo>
                    <a:pt x="9031870" y="790594"/>
                  </a:lnTo>
                  <a:lnTo>
                    <a:pt x="9061342" y="761122"/>
                  </a:lnTo>
                  <a:lnTo>
                    <a:pt x="9080670" y="723749"/>
                  </a:lnTo>
                  <a:lnTo>
                    <a:pt x="9087612" y="680720"/>
                  </a:lnTo>
                  <a:lnTo>
                    <a:pt x="9087612" y="136144"/>
                  </a:lnTo>
                  <a:lnTo>
                    <a:pt x="9080670" y="93114"/>
                  </a:lnTo>
                  <a:lnTo>
                    <a:pt x="9061342" y="55741"/>
                  </a:lnTo>
                  <a:lnTo>
                    <a:pt x="9031870" y="26269"/>
                  </a:lnTo>
                  <a:lnTo>
                    <a:pt x="8994497" y="6941"/>
                  </a:lnTo>
                  <a:lnTo>
                    <a:pt x="895146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43733" y="3364229"/>
              <a:ext cx="9088120" cy="817244"/>
            </a:xfrm>
            <a:custGeom>
              <a:avLst/>
              <a:gdLst/>
              <a:ahLst/>
              <a:cxnLst/>
              <a:rect l="l" t="t" r="r" b="b"/>
              <a:pathLst>
                <a:path w="908812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951468" y="0"/>
                  </a:lnTo>
                  <a:lnTo>
                    <a:pt x="8994497" y="6941"/>
                  </a:lnTo>
                  <a:lnTo>
                    <a:pt x="9031870" y="26269"/>
                  </a:lnTo>
                  <a:lnTo>
                    <a:pt x="9061342" y="55741"/>
                  </a:lnTo>
                  <a:lnTo>
                    <a:pt x="9080670" y="93114"/>
                  </a:lnTo>
                  <a:lnTo>
                    <a:pt x="9087612" y="136144"/>
                  </a:lnTo>
                  <a:lnTo>
                    <a:pt x="9087612" y="680720"/>
                  </a:lnTo>
                  <a:lnTo>
                    <a:pt x="9080670" y="723749"/>
                  </a:lnTo>
                  <a:lnTo>
                    <a:pt x="9061342" y="761122"/>
                  </a:lnTo>
                  <a:lnTo>
                    <a:pt x="9031870" y="790594"/>
                  </a:lnTo>
                  <a:lnTo>
                    <a:pt x="8994497" y="809922"/>
                  </a:lnTo>
                  <a:lnTo>
                    <a:pt x="8951468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158489" y="3646170"/>
            <a:ext cx="76581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Segoe UI"/>
                <a:cs typeface="Segoe UI"/>
              </a:rPr>
              <a:t>Terdapat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list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lawan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transaksi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terprepopulasi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secara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otomatis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sistem.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1" name="object 11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3" name="object 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23" y="786383"/>
            <a:ext cx="11088624" cy="52669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41235" y="848867"/>
            <a:ext cx="2611120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955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16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1312" y="1612391"/>
            <a:ext cx="1885314" cy="5245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NYA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83866" y="3503676"/>
            <a:ext cx="9106535" cy="2490470"/>
            <a:chOff x="2483866" y="3503676"/>
            <a:chExt cx="9106535" cy="2490470"/>
          </a:xfrm>
        </p:grpSpPr>
        <p:sp>
          <p:nvSpPr>
            <p:cNvPr id="9" name="object 9"/>
            <p:cNvSpPr/>
            <p:nvPr/>
          </p:nvSpPr>
          <p:spPr>
            <a:xfrm>
              <a:off x="4081272" y="3503675"/>
              <a:ext cx="3040380" cy="2490470"/>
            </a:xfrm>
            <a:custGeom>
              <a:avLst/>
              <a:gdLst/>
              <a:ahLst/>
              <a:cxnLst/>
              <a:rect l="l" t="t" r="r" b="b"/>
              <a:pathLst>
                <a:path w="3040379" h="2490470">
                  <a:moveTo>
                    <a:pt x="1149096" y="15240"/>
                  </a:moveTo>
                  <a:lnTo>
                    <a:pt x="0" y="15240"/>
                  </a:lnTo>
                  <a:lnTo>
                    <a:pt x="0" y="2490216"/>
                  </a:lnTo>
                  <a:lnTo>
                    <a:pt x="1149096" y="2490216"/>
                  </a:lnTo>
                  <a:lnTo>
                    <a:pt x="1149096" y="15240"/>
                  </a:lnTo>
                  <a:close/>
                </a:path>
                <a:path w="3040379" h="2490470">
                  <a:moveTo>
                    <a:pt x="3040380" y="0"/>
                  </a:moveTo>
                  <a:lnTo>
                    <a:pt x="1892808" y="0"/>
                  </a:lnTo>
                  <a:lnTo>
                    <a:pt x="1892808" y="2474976"/>
                  </a:lnTo>
                  <a:lnTo>
                    <a:pt x="3040380" y="2474976"/>
                  </a:lnTo>
                  <a:lnTo>
                    <a:pt x="3040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94026" y="3957066"/>
              <a:ext cx="9086215" cy="1533525"/>
            </a:xfrm>
            <a:custGeom>
              <a:avLst/>
              <a:gdLst/>
              <a:ahLst/>
              <a:cxnLst/>
              <a:rect l="l" t="t" r="r" b="b"/>
              <a:pathLst>
                <a:path w="9086215" h="1533525">
                  <a:moveTo>
                    <a:pt x="8830564" y="0"/>
                  </a:moveTo>
                  <a:lnTo>
                    <a:pt x="255524" y="0"/>
                  </a:lnTo>
                  <a:lnTo>
                    <a:pt x="209599" y="4117"/>
                  </a:lnTo>
                  <a:lnTo>
                    <a:pt x="166373" y="15989"/>
                  </a:lnTo>
                  <a:lnTo>
                    <a:pt x="126567" y="34892"/>
                  </a:lnTo>
                  <a:lnTo>
                    <a:pt x="90903" y="60104"/>
                  </a:lnTo>
                  <a:lnTo>
                    <a:pt x="60104" y="90903"/>
                  </a:lnTo>
                  <a:lnTo>
                    <a:pt x="34892" y="126567"/>
                  </a:lnTo>
                  <a:lnTo>
                    <a:pt x="15989" y="166373"/>
                  </a:lnTo>
                  <a:lnTo>
                    <a:pt x="4117" y="209599"/>
                  </a:lnTo>
                  <a:lnTo>
                    <a:pt x="0" y="255523"/>
                  </a:lnTo>
                  <a:lnTo>
                    <a:pt x="0" y="1277619"/>
                  </a:lnTo>
                  <a:lnTo>
                    <a:pt x="4117" y="1323544"/>
                  </a:lnTo>
                  <a:lnTo>
                    <a:pt x="15989" y="1366770"/>
                  </a:lnTo>
                  <a:lnTo>
                    <a:pt x="34892" y="1406576"/>
                  </a:lnTo>
                  <a:lnTo>
                    <a:pt x="60104" y="1442240"/>
                  </a:lnTo>
                  <a:lnTo>
                    <a:pt x="90903" y="1473039"/>
                  </a:lnTo>
                  <a:lnTo>
                    <a:pt x="126567" y="1498251"/>
                  </a:lnTo>
                  <a:lnTo>
                    <a:pt x="166373" y="1517154"/>
                  </a:lnTo>
                  <a:lnTo>
                    <a:pt x="209599" y="1529026"/>
                  </a:lnTo>
                  <a:lnTo>
                    <a:pt x="255524" y="1533143"/>
                  </a:lnTo>
                  <a:lnTo>
                    <a:pt x="8830564" y="1533143"/>
                  </a:lnTo>
                  <a:lnTo>
                    <a:pt x="8876488" y="1529026"/>
                  </a:lnTo>
                  <a:lnTo>
                    <a:pt x="8919714" y="1517154"/>
                  </a:lnTo>
                  <a:lnTo>
                    <a:pt x="8959520" y="1498251"/>
                  </a:lnTo>
                  <a:lnTo>
                    <a:pt x="8995184" y="1473039"/>
                  </a:lnTo>
                  <a:lnTo>
                    <a:pt x="9025983" y="1442240"/>
                  </a:lnTo>
                  <a:lnTo>
                    <a:pt x="9051195" y="1406576"/>
                  </a:lnTo>
                  <a:lnTo>
                    <a:pt x="9070098" y="1366770"/>
                  </a:lnTo>
                  <a:lnTo>
                    <a:pt x="9081970" y="1323544"/>
                  </a:lnTo>
                  <a:lnTo>
                    <a:pt x="9086088" y="1277619"/>
                  </a:lnTo>
                  <a:lnTo>
                    <a:pt x="9086088" y="255523"/>
                  </a:lnTo>
                  <a:lnTo>
                    <a:pt x="9081970" y="209599"/>
                  </a:lnTo>
                  <a:lnTo>
                    <a:pt x="9070098" y="166373"/>
                  </a:lnTo>
                  <a:lnTo>
                    <a:pt x="9051195" y="126567"/>
                  </a:lnTo>
                  <a:lnTo>
                    <a:pt x="9025983" y="90903"/>
                  </a:lnTo>
                  <a:lnTo>
                    <a:pt x="8995184" y="60104"/>
                  </a:lnTo>
                  <a:lnTo>
                    <a:pt x="8959520" y="34892"/>
                  </a:lnTo>
                  <a:lnTo>
                    <a:pt x="8919714" y="15989"/>
                  </a:lnTo>
                  <a:lnTo>
                    <a:pt x="8876488" y="4117"/>
                  </a:lnTo>
                  <a:lnTo>
                    <a:pt x="883056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94026" y="3957066"/>
              <a:ext cx="9086215" cy="1533525"/>
            </a:xfrm>
            <a:custGeom>
              <a:avLst/>
              <a:gdLst/>
              <a:ahLst/>
              <a:cxnLst/>
              <a:rect l="l" t="t" r="r" b="b"/>
              <a:pathLst>
                <a:path w="9086215" h="1533525">
                  <a:moveTo>
                    <a:pt x="0" y="255523"/>
                  </a:moveTo>
                  <a:lnTo>
                    <a:pt x="4117" y="209599"/>
                  </a:lnTo>
                  <a:lnTo>
                    <a:pt x="15989" y="166373"/>
                  </a:lnTo>
                  <a:lnTo>
                    <a:pt x="34892" y="126567"/>
                  </a:lnTo>
                  <a:lnTo>
                    <a:pt x="60104" y="90903"/>
                  </a:lnTo>
                  <a:lnTo>
                    <a:pt x="90903" y="60104"/>
                  </a:lnTo>
                  <a:lnTo>
                    <a:pt x="126567" y="34892"/>
                  </a:lnTo>
                  <a:lnTo>
                    <a:pt x="166373" y="15989"/>
                  </a:lnTo>
                  <a:lnTo>
                    <a:pt x="209599" y="4117"/>
                  </a:lnTo>
                  <a:lnTo>
                    <a:pt x="255524" y="0"/>
                  </a:lnTo>
                  <a:lnTo>
                    <a:pt x="8830564" y="0"/>
                  </a:lnTo>
                  <a:lnTo>
                    <a:pt x="8876488" y="4117"/>
                  </a:lnTo>
                  <a:lnTo>
                    <a:pt x="8919714" y="15989"/>
                  </a:lnTo>
                  <a:lnTo>
                    <a:pt x="8959520" y="34892"/>
                  </a:lnTo>
                  <a:lnTo>
                    <a:pt x="8995184" y="60104"/>
                  </a:lnTo>
                  <a:lnTo>
                    <a:pt x="9025983" y="90903"/>
                  </a:lnTo>
                  <a:lnTo>
                    <a:pt x="9051195" y="126567"/>
                  </a:lnTo>
                  <a:lnTo>
                    <a:pt x="9070098" y="166373"/>
                  </a:lnTo>
                  <a:lnTo>
                    <a:pt x="9081970" y="209599"/>
                  </a:lnTo>
                  <a:lnTo>
                    <a:pt x="9086088" y="255523"/>
                  </a:lnTo>
                  <a:lnTo>
                    <a:pt x="9086088" y="1277619"/>
                  </a:lnTo>
                  <a:lnTo>
                    <a:pt x="9081970" y="1323544"/>
                  </a:lnTo>
                  <a:lnTo>
                    <a:pt x="9070098" y="1366770"/>
                  </a:lnTo>
                  <a:lnTo>
                    <a:pt x="9051195" y="1406576"/>
                  </a:lnTo>
                  <a:lnTo>
                    <a:pt x="9025983" y="1442240"/>
                  </a:lnTo>
                  <a:lnTo>
                    <a:pt x="8995184" y="1473039"/>
                  </a:lnTo>
                  <a:lnTo>
                    <a:pt x="8959520" y="1498251"/>
                  </a:lnTo>
                  <a:lnTo>
                    <a:pt x="8919714" y="1517154"/>
                  </a:lnTo>
                  <a:lnTo>
                    <a:pt x="8876488" y="1529026"/>
                  </a:lnTo>
                  <a:lnTo>
                    <a:pt x="8830564" y="1533143"/>
                  </a:lnTo>
                  <a:lnTo>
                    <a:pt x="255524" y="1533143"/>
                  </a:lnTo>
                  <a:lnTo>
                    <a:pt x="209599" y="1529026"/>
                  </a:lnTo>
                  <a:lnTo>
                    <a:pt x="166373" y="1517154"/>
                  </a:lnTo>
                  <a:lnTo>
                    <a:pt x="126567" y="1498251"/>
                  </a:lnTo>
                  <a:lnTo>
                    <a:pt x="90903" y="1473039"/>
                  </a:lnTo>
                  <a:lnTo>
                    <a:pt x="60104" y="1442240"/>
                  </a:lnTo>
                  <a:lnTo>
                    <a:pt x="34892" y="1406576"/>
                  </a:lnTo>
                  <a:lnTo>
                    <a:pt x="15989" y="1366770"/>
                  </a:lnTo>
                  <a:lnTo>
                    <a:pt x="4117" y="1323544"/>
                  </a:lnTo>
                  <a:lnTo>
                    <a:pt x="0" y="1277619"/>
                  </a:lnTo>
                  <a:lnTo>
                    <a:pt x="0" y="25552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76448" y="4274311"/>
            <a:ext cx="7919084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dikreditkan,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tidak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dikreditkan,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mengembalikan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yang </a:t>
            </a:r>
            <a:r>
              <a:rPr sz="1400" dirty="0">
                <a:latin typeface="Segoe UI"/>
                <a:cs typeface="Segoe UI"/>
              </a:rPr>
              <a:t>sebelumnya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tidak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dikreditkan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menjadi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dikreditkan,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cara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mencentang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tersebut.</a:t>
            </a:r>
            <a:endParaRPr sz="14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skenario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dipilih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Credit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Invoices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059170" y="1659382"/>
            <a:ext cx="5608955" cy="2149475"/>
            <a:chOff x="6059170" y="1659382"/>
            <a:chExt cx="5608955" cy="2149475"/>
          </a:xfrm>
        </p:grpSpPr>
        <p:sp>
          <p:nvSpPr>
            <p:cNvPr id="14" name="object 14"/>
            <p:cNvSpPr/>
            <p:nvPr/>
          </p:nvSpPr>
          <p:spPr>
            <a:xfrm>
              <a:off x="6069330" y="1669542"/>
              <a:ext cx="5588635" cy="2129155"/>
            </a:xfrm>
            <a:custGeom>
              <a:avLst/>
              <a:gdLst/>
              <a:ahLst/>
              <a:cxnLst/>
              <a:rect l="l" t="t" r="r" b="b"/>
              <a:pathLst>
                <a:path w="5588634" h="2129154">
                  <a:moveTo>
                    <a:pt x="5413121" y="0"/>
                  </a:moveTo>
                  <a:lnTo>
                    <a:pt x="175387" y="0"/>
                  </a:lnTo>
                  <a:lnTo>
                    <a:pt x="128749" y="6262"/>
                  </a:lnTo>
                  <a:lnTo>
                    <a:pt x="86849" y="23937"/>
                  </a:lnTo>
                  <a:lnTo>
                    <a:pt x="51355" y="51355"/>
                  </a:lnTo>
                  <a:lnTo>
                    <a:pt x="23937" y="86849"/>
                  </a:lnTo>
                  <a:lnTo>
                    <a:pt x="6262" y="128749"/>
                  </a:lnTo>
                  <a:lnTo>
                    <a:pt x="0" y="175387"/>
                  </a:lnTo>
                  <a:lnTo>
                    <a:pt x="0" y="1953641"/>
                  </a:lnTo>
                  <a:lnTo>
                    <a:pt x="6262" y="2000278"/>
                  </a:lnTo>
                  <a:lnTo>
                    <a:pt x="23937" y="2042178"/>
                  </a:lnTo>
                  <a:lnTo>
                    <a:pt x="51355" y="2077672"/>
                  </a:lnTo>
                  <a:lnTo>
                    <a:pt x="86849" y="2105090"/>
                  </a:lnTo>
                  <a:lnTo>
                    <a:pt x="128749" y="2122765"/>
                  </a:lnTo>
                  <a:lnTo>
                    <a:pt x="175387" y="2129028"/>
                  </a:lnTo>
                  <a:lnTo>
                    <a:pt x="5413121" y="2129028"/>
                  </a:lnTo>
                  <a:lnTo>
                    <a:pt x="5459758" y="2122765"/>
                  </a:lnTo>
                  <a:lnTo>
                    <a:pt x="5501658" y="2105090"/>
                  </a:lnTo>
                  <a:lnTo>
                    <a:pt x="5537152" y="2077672"/>
                  </a:lnTo>
                  <a:lnTo>
                    <a:pt x="5564570" y="2042178"/>
                  </a:lnTo>
                  <a:lnTo>
                    <a:pt x="5582245" y="2000278"/>
                  </a:lnTo>
                  <a:lnTo>
                    <a:pt x="5588508" y="1953641"/>
                  </a:lnTo>
                  <a:lnTo>
                    <a:pt x="5588508" y="175387"/>
                  </a:lnTo>
                  <a:lnTo>
                    <a:pt x="5582245" y="128749"/>
                  </a:lnTo>
                  <a:lnTo>
                    <a:pt x="5564570" y="86849"/>
                  </a:lnTo>
                  <a:lnTo>
                    <a:pt x="5537152" y="51355"/>
                  </a:lnTo>
                  <a:lnTo>
                    <a:pt x="5501658" y="23937"/>
                  </a:lnTo>
                  <a:lnTo>
                    <a:pt x="5459758" y="6262"/>
                  </a:lnTo>
                  <a:lnTo>
                    <a:pt x="54131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69330" y="1669542"/>
              <a:ext cx="5588635" cy="2129155"/>
            </a:xfrm>
            <a:custGeom>
              <a:avLst/>
              <a:gdLst/>
              <a:ahLst/>
              <a:cxnLst/>
              <a:rect l="l" t="t" r="r" b="b"/>
              <a:pathLst>
                <a:path w="5588634" h="2129154">
                  <a:moveTo>
                    <a:pt x="0" y="175387"/>
                  </a:moveTo>
                  <a:lnTo>
                    <a:pt x="6262" y="128749"/>
                  </a:lnTo>
                  <a:lnTo>
                    <a:pt x="23937" y="86849"/>
                  </a:lnTo>
                  <a:lnTo>
                    <a:pt x="51355" y="51355"/>
                  </a:lnTo>
                  <a:lnTo>
                    <a:pt x="86849" y="23937"/>
                  </a:lnTo>
                  <a:lnTo>
                    <a:pt x="128749" y="6262"/>
                  </a:lnTo>
                  <a:lnTo>
                    <a:pt x="175387" y="0"/>
                  </a:lnTo>
                  <a:lnTo>
                    <a:pt x="5413121" y="0"/>
                  </a:lnTo>
                  <a:lnTo>
                    <a:pt x="5459758" y="6262"/>
                  </a:lnTo>
                  <a:lnTo>
                    <a:pt x="5501658" y="23937"/>
                  </a:lnTo>
                  <a:lnTo>
                    <a:pt x="5537152" y="51355"/>
                  </a:lnTo>
                  <a:lnTo>
                    <a:pt x="5564570" y="86849"/>
                  </a:lnTo>
                  <a:lnTo>
                    <a:pt x="5582245" y="128749"/>
                  </a:lnTo>
                  <a:lnTo>
                    <a:pt x="5588508" y="175387"/>
                  </a:lnTo>
                  <a:lnTo>
                    <a:pt x="5588508" y="1953641"/>
                  </a:lnTo>
                  <a:lnTo>
                    <a:pt x="5582245" y="2000278"/>
                  </a:lnTo>
                  <a:lnTo>
                    <a:pt x="5564570" y="2042178"/>
                  </a:lnTo>
                  <a:lnTo>
                    <a:pt x="5537152" y="2077672"/>
                  </a:lnTo>
                  <a:lnTo>
                    <a:pt x="5501658" y="2105090"/>
                  </a:lnTo>
                  <a:lnTo>
                    <a:pt x="5459758" y="2122765"/>
                  </a:lnTo>
                  <a:lnTo>
                    <a:pt x="5413121" y="2129028"/>
                  </a:lnTo>
                  <a:lnTo>
                    <a:pt x="175387" y="2129028"/>
                  </a:lnTo>
                  <a:lnTo>
                    <a:pt x="128749" y="2122765"/>
                  </a:lnTo>
                  <a:lnTo>
                    <a:pt x="86849" y="2105090"/>
                  </a:lnTo>
                  <a:lnTo>
                    <a:pt x="51355" y="2077672"/>
                  </a:lnTo>
                  <a:lnTo>
                    <a:pt x="23937" y="2042178"/>
                  </a:lnTo>
                  <a:lnTo>
                    <a:pt x="6262" y="2000278"/>
                  </a:lnTo>
                  <a:lnTo>
                    <a:pt x="0" y="1953641"/>
                  </a:lnTo>
                  <a:lnTo>
                    <a:pt x="0" y="17538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198870" y="1749044"/>
            <a:ext cx="4953635" cy="173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Keterangan</a:t>
            </a:r>
            <a:r>
              <a:rPr sz="1400" spc="-9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menu:</a:t>
            </a:r>
            <a:endParaRPr sz="1400">
              <a:latin typeface="Segoe UI"/>
              <a:cs typeface="Segoe UI"/>
            </a:endParaRPr>
          </a:p>
          <a:p>
            <a:pPr marL="299085" marR="6731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Credit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Invoices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mengkreditkan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FP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(mengubah </a:t>
            </a:r>
            <a:r>
              <a:rPr sz="1400" b="1" dirty="0">
                <a:latin typeface="Segoe UI"/>
                <a:cs typeface="Segoe UI"/>
              </a:rPr>
              <a:t>approved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menjadi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credited</a:t>
            </a:r>
            <a:r>
              <a:rPr sz="1400" spc="-10" dirty="0">
                <a:latin typeface="Segoe UI"/>
                <a:cs typeface="Segoe UI"/>
              </a:rPr>
              <a:t>). </a:t>
            </a:r>
            <a:r>
              <a:rPr sz="1400" dirty="0">
                <a:latin typeface="Segoe UI"/>
                <a:cs typeface="Segoe UI"/>
              </a:rPr>
              <a:t>FP ini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terprepopulasi</a:t>
            </a:r>
            <a:r>
              <a:rPr sz="1400" spc="-25" dirty="0">
                <a:latin typeface="Segoe UI"/>
                <a:cs typeface="Segoe UI"/>
              </a:rPr>
              <a:t> di </a:t>
            </a:r>
            <a:r>
              <a:rPr sz="1400" dirty="0">
                <a:latin typeface="Segoe UI"/>
                <a:cs typeface="Segoe UI"/>
              </a:rPr>
              <a:t>lampiran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B2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25" dirty="0">
                <a:latin typeface="Segoe UI"/>
                <a:cs typeface="Segoe UI"/>
              </a:rPr>
              <a:t> PPN</a:t>
            </a:r>
            <a:endParaRPr sz="14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Uncredit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Invoices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FP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tidak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dikreditkan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ke </a:t>
            </a:r>
            <a:r>
              <a:rPr sz="1400" dirty="0">
                <a:latin typeface="Segoe UI"/>
                <a:cs typeface="Segoe UI"/>
              </a:rPr>
              <a:t>lampiran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B3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PPN</a:t>
            </a:r>
            <a:endParaRPr sz="1400">
              <a:latin typeface="Segoe UI"/>
              <a:cs typeface="Segoe UI"/>
            </a:endParaRPr>
          </a:p>
          <a:p>
            <a:pPr marL="299085" marR="7366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Back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spc="-55" dirty="0">
                <a:latin typeface="Segoe UI"/>
                <a:cs typeface="Segoe UI"/>
              </a:rPr>
              <a:t>To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Approved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FP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credited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dibatalkan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Kembali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menjadi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approved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246376" y="2083307"/>
            <a:ext cx="3674745" cy="2651125"/>
            <a:chOff x="2246376" y="2083307"/>
            <a:chExt cx="3674745" cy="265112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7084" y="3499103"/>
              <a:ext cx="291083" cy="28041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256282" y="3472433"/>
              <a:ext cx="647700" cy="1251585"/>
            </a:xfrm>
            <a:custGeom>
              <a:avLst/>
              <a:gdLst/>
              <a:ahLst/>
              <a:cxnLst/>
              <a:rect l="l" t="t" r="r" b="b"/>
              <a:pathLst>
                <a:path w="647700" h="1251585">
                  <a:moveTo>
                    <a:pt x="228600" y="321563"/>
                  </a:moveTo>
                  <a:lnTo>
                    <a:pt x="647700" y="321563"/>
                  </a:lnTo>
                  <a:lnTo>
                    <a:pt x="647700" y="0"/>
                  </a:lnTo>
                  <a:lnTo>
                    <a:pt x="228600" y="0"/>
                  </a:lnTo>
                  <a:lnTo>
                    <a:pt x="228600" y="321563"/>
                  </a:lnTo>
                  <a:close/>
                </a:path>
                <a:path w="647700" h="1251585">
                  <a:moveTo>
                    <a:pt x="237744" y="1251584"/>
                  </a:moveTo>
                  <a:lnTo>
                    <a:pt x="0" y="1251584"/>
                  </a:lnTo>
                  <a:lnTo>
                    <a:pt x="0" y="161543"/>
                  </a:lnTo>
                  <a:lnTo>
                    <a:pt x="228600" y="161543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98776" y="2089403"/>
              <a:ext cx="3515995" cy="510540"/>
            </a:xfrm>
            <a:custGeom>
              <a:avLst/>
              <a:gdLst/>
              <a:ahLst/>
              <a:cxnLst/>
              <a:rect l="l" t="t" r="r" b="b"/>
              <a:pathLst>
                <a:path w="3515995" h="510539">
                  <a:moveTo>
                    <a:pt x="0" y="85090"/>
                  </a:moveTo>
                  <a:lnTo>
                    <a:pt x="6687" y="51970"/>
                  </a:lnTo>
                  <a:lnTo>
                    <a:pt x="24923" y="24923"/>
                  </a:lnTo>
                  <a:lnTo>
                    <a:pt x="51970" y="6687"/>
                  </a:lnTo>
                  <a:lnTo>
                    <a:pt x="85090" y="0"/>
                  </a:lnTo>
                  <a:lnTo>
                    <a:pt x="3430778" y="0"/>
                  </a:lnTo>
                  <a:lnTo>
                    <a:pt x="3463897" y="6687"/>
                  </a:lnTo>
                  <a:lnTo>
                    <a:pt x="3490944" y="24923"/>
                  </a:lnTo>
                  <a:lnTo>
                    <a:pt x="3509180" y="51970"/>
                  </a:lnTo>
                  <a:lnTo>
                    <a:pt x="3515868" y="85090"/>
                  </a:lnTo>
                  <a:lnTo>
                    <a:pt x="3515868" y="425450"/>
                  </a:lnTo>
                  <a:lnTo>
                    <a:pt x="3509180" y="458569"/>
                  </a:lnTo>
                  <a:lnTo>
                    <a:pt x="3490944" y="485616"/>
                  </a:lnTo>
                  <a:lnTo>
                    <a:pt x="3463897" y="503852"/>
                  </a:lnTo>
                  <a:lnTo>
                    <a:pt x="3430778" y="510540"/>
                  </a:lnTo>
                  <a:lnTo>
                    <a:pt x="85090" y="510540"/>
                  </a:lnTo>
                  <a:lnTo>
                    <a:pt x="51970" y="503852"/>
                  </a:lnTo>
                  <a:lnTo>
                    <a:pt x="24923" y="485616"/>
                  </a:lnTo>
                  <a:lnTo>
                    <a:pt x="6687" y="458569"/>
                  </a:lnTo>
                  <a:lnTo>
                    <a:pt x="0" y="425450"/>
                  </a:lnTo>
                  <a:lnTo>
                    <a:pt x="0" y="85090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59308" y="932688"/>
            <a:ext cx="11105515" cy="5451475"/>
            <a:chOff x="559308" y="932688"/>
            <a:chExt cx="11105515" cy="54514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308" y="932688"/>
              <a:ext cx="11105388" cy="54513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9787" y="2499360"/>
              <a:ext cx="2048256" cy="52730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98313" y="3374898"/>
              <a:ext cx="6696709" cy="2376170"/>
            </a:xfrm>
            <a:custGeom>
              <a:avLst/>
              <a:gdLst/>
              <a:ahLst/>
              <a:cxnLst/>
              <a:rect l="l" t="t" r="r" b="b"/>
              <a:pathLst>
                <a:path w="6696709" h="2376170">
                  <a:moveTo>
                    <a:pt x="6551040" y="0"/>
                  </a:moveTo>
                  <a:lnTo>
                    <a:pt x="145414" y="0"/>
                  </a:lnTo>
                  <a:lnTo>
                    <a:pt x="99470" y="7417"/>
                  </a:lnTo>
                  <a:lnTo>
                    <a:pt x="59554" y="28070"/>
                  </a:lnTo>
                  <a:lnTo>
                    <a:pt x="28070" y="59554"/>
                  </a:lnTo>
                  <a:lnTo>
                    <a:pt x="7417" y="99470"/>
                  </a:lnTo>
                  <a:lnTo>
                    <a:pt x="0" y="145414"/>
                  </a:lnTo>
                  <a:lnTo>
                    <a:pt x="0" y="2230462"/>
                  </a:lnTo>
                  <a:lnTo>
                    <a:pt x="7417" y="2276435"/>
                  </a:lnTo>
                  <a:lnTo>
                    <a:pt x="28070" y="2316363"/>
                  </a:lnTo>
                  <a:lnTo>
                    <a:pt x="59554" y="2347850"/>
                  </a:lnTo>
                  <a:lnTo>
                    <a:pt x="99470" y="2368500"/>
                  </a:lnTo>
                  <a:lnTo>
                    <a:pt x="145414" y="2375916"/>
                  </a:lnTo>
                  <a:lnTo>
                    <a:pt x="6551040" y="2375916"/>
                  </a:lnTo>
                  <a:lnTo>
                    <a:pt x="6596985" y="2368500"/>
                  </a:lnTo>
                  <a:lnTo>
                    <a:pt x="6636901" y="2347850"/>
                  </a:lnTo>
                  <a:lnTo>
                    <a:pt x="6668385" y="2316363"/>
                  </a:lnTo>
                  <a:lnTo>
                    <a:pt x="6689038" y="2276435"/>
                  </a:lnTo>
                  <a:lnTo>
                    <a:pt x="6696456" y="2230462"/>
                  </a:lnTo>
                  <a:lnTo>
                    <a:pt x="6696456" y="145414"/>
                  </a:lnTo>
                  <a:lnTo>
                    <a:pt x="6689038" y="99470"/>
                  </a:lnTo>
                  <a:lnTo>
                    <a:pt x="6668385" y="59554"/>
                  </a:lnTo>
                  <a:lnTo>
                    <a:pt x="6636901" y="28070"/>
                  </a:lnTo>
                  <a:lnTo>
                    <a:pt x="6596985" y="7417"/>
                  </a:lnTo>
                  <a:lnTo>
                    <a:pt x="655104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98313" y="3374898"/>
              <a:ext cx="6696709" cy="2376170"/>
            </a:xfrm>
            <a:custGeom>
              <a:avLst/>
              <a:gdLst/>
              <a:ahLst/>
              <a:cxnLst/>
              <a:rect l="l" t="t" r="r" b="b"/>
              <a:pathLst>
                <a:path w="6696709" h="2376170">
                  <a:moveTo>
                    <a:pt x="0" y="145414"/>
                  </a:moveTo>
                  <a:lnTo>
                    <a:pt x="7417" y="99470"/>
                  </a:lnTo>
                  <a:lnTo>
                    <a:pt x="28070" y="59554"/>
                  </a:lnTo>
                  <a:lnTo>
                    <a:pt x="59554" y="28070"/>
                  </a:lnTo>
                  <a:lnTo>
                    <a:pt x="99470" y="7417"/>
                  </a:lnTo>
                  <a:lnTo>
                    <a:pt x="145414" y="0"/>
                  </a:lnTo>
                  <a:lnTo>
                    <a:pt x="6551040" y="0"/>
                  </a:lnTo>
                  <a:lnTo>
                    <a:pt x="6596985" y="7417"/>
                  </a:lnTo>
                  <a:lnTo>
                    <a:pt x="6636901" y="28070"/>
                  </a:lnTo>
                  <a:lnTo>
                    <a:pt x="6668385" y="59554"/>
                  </a:lnTo>
                  <a:lnTo>
                    <a:pt x="6689038" y="99470"/>
                  </a:lnTo>
                  <a:lnTo>
                    <a:pt x="6696456" y="145414"/>
                  </a:lnTo>
                  <a:lnTo>
                    <a:pt x="6696456" y="2230462"/>
                  </a:lnTo>
                  <a:lnTo>
                    <a:pt x="6689038" y="2276435"/>
                  </a:lnTo>
                  <a:lnTo>
                    <a:pt x="6668385" y="2316363"/>
                  </a:lnTo>
                  <a:lnTo>
                    <a:pt x="6636901" y="2347850"/>
                  </a:lnTo>
                  <a:lnTo>
                    <a:pt x="6596985" y="2368500"/>
                  </a:lnTo>
                  <a:lnTo>
                    <a:pt x="6551040" y="2375916"/>
                  </a:lnTo>
                  <a:lnTo>
                    <a:pt x="145414" y="2375916"/>
                  </a:lnTo>
                  <a:lnTo>
                    <a:pt x="99470" y="2368500"/>
                  </a:lnTo>
                  <a:lnTo>
                    <a:pt x="59554" y="2347850"/>
                  </a:lnTo>
                  <a:lnTo>
                    <a:pt x="28070" y="2316363"/>
                  </a:lnTo>
                  <a:lnTo>
                    <a:pt x="7417" y="2276435"/>
                  </a:lnTo>
                  <a:lnTo>
                    <a:pt x="0" y="2230462"/>
                  </a:lnTo>
                  <a:lnTo>
                    <a:pt x="0" y="145414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189346" y="3659885"/>
            <a:ext cx="5791200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Segoe UI"/>
                <a:cs typeface="Segoe UI"/>
              </a:rPr>
              <a:t>PIC/Wakil/Kuasa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login</a:t>
            </a:r>
            <a:r>
              <a:rPr sz="1400" i="1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representative</a:t>
            </a:r>
            <a:r>
              <a:rPr sz="1400" i="1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lalu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role</a:t>
            </a:r>
            <a:r>
              <a:rPr sz="1400" i="1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Badan/ </a:t>
            </a:r>
            <a:r>
              <a:rPr sz="1400" dirty="0">
                <a:latin typeface="Segoe UI"/>
                <a:cs typeface="Segoe UI"/>
              </a:rPr>
              <a:t>Orang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Pribadi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mana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diwakili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bagian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sudut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kanan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atas.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spc="-20" dirty="0">
                <a:latin typeface="Segoe UI"/>
                <a:cs typeface="Segoe UI"/>
              </a:rPr>
              <a:t>Terdapat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dropdown</a:t>
            </a:r>
            <a:r>
              <a:rPr sz="1400" i="1" spc="-4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list</a:t>
            </a:r>
            <a:r>
              <a:rPr sz="1400" i="1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berikut.</a:t>
            </a:r>
            <a:endParaRPr sz="1400">
              <a:latin typeface="Segoe UI"/>
              <a:cs typeface="Segoe UI"/>
            </a:endParaRPr>
          </a:p>
          <a:p>
            <a:pPr marL="364490" indent="-351790">
              <a:lnSpc>
                <a:spcPct val="100000"/>
              </a:lnSpc>
              <a:buFont typeface="Arial MT"/>
              <a:buChar char="•"/>
              <a:tabLst>
                <a:tab pos="364490" algn="l"/>
              </a:tabLst>
            </a:pPr>
            <a:r>
              <a:rPr sz="1400" b="1" dirty="0">
                <a:latin typeface="Segoe UI"/>
                <a:cs typeface="Segoe UI"/>
              </a:rPr>
              <a:t>Main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Account</a:t>
            </a:r>
            <a:endParaRPr sz="1400">
              <a:latin typeface="Segoe UI"/>
              <a:cs typeface="Segoe UI"/>
            </a:endParaRPr>
          </a:p>
          <a:p>
            <a:pPr marL="36449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merupakan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akun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Coretax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Orang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Pribadi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sebagai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diri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sendiri.</a:t>
            </a:r>
            <a:endParaRPr sz="1400">
              <a:latin typeface="Segoe UI"/>
              <a:cs typeface="Segoe UI"/>
            </a:endParaRPr>
          </a:p>
          <a:p>
            <a:pPr marL="364490" indent="-35179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64490" algn="l"/>
              </a:tabLst>
            </a:pPr>
            <a:r>
              <a:rPr sz="1400" b="1" spc="-10" dirty="0">
                <a:latin typeface="Segoe UI"/>
                <a:cs typeface="Segoe UI"/>
              </a:rPr>
              <a:t>Taxpayers</a:t>
            </a:r>
            <a:endParaRPr sz="1400">
              <a:latin typeface="Segoe UI"/>
              <a:cs typeface="Segoe UI"/>
            </a:endParaRPr>
          </a:p>
          <a:p>
            <a:pPr marL="36449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akun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Coretax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Badan/Orang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Pribadi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yang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diwakilinya.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77811" y="982980"/>
            <a:ext cx="2490470" cy="228600"/>
            <a:chOff x="6877811" y="982980"/>
            <a:chExt cx="2490470" cy="228600"/>
          </a:xfrm>
        </p:grpSpPr>
        <p:sp>
          <p:nvSpPr>
            <p:cNvPr id="10" name="object 10"/>
            <p:cNvSpPr/>
            <p:nvPr/>
          </p:nvSpPr>
          <p:spPr>
            <a:xfrm>
              <a:off x="6883907" y="989076"/>
              <a:ext cx="2478405" cy="216535"/>
            </a:xfrm>
            <a:custGeom>
              <a:avLst/>
              <a:gdLst/>
              <a:ahLst/>
              <a:cxnLst/>
              <a:rect l="l" t="t" r="r" b="b"/>
              <a:pathLst>
                <a:path w="2478404" h="216534">
                  <a:moveTo>
                    <a:pt x="2478024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2478024" y="216408"/>
                  </a:lnTo>
                  <a:lnTo>
                    <a:pt x="2478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83907" y="989076"/>
              <a:ext cx="2478405" cy="216535"/>
            </a:xfrm>
            <a:custGeom>
              <a:avLst/>
              <a:gdLst/>
              <a:ahLst/>
              <a:cxnLst/>
              <a:rect l="l" t="t" r="r" b="b"/>
              <a:pathLst>
                <a:path w="2478404" h="216534">
                  <a:moveTo>
                    <a:pt x="0" y="216408"/>
                  </a:moveTo>
                  <a:lnTo>
                    <a:pt x="2478024" y="216408"/>
                  </a:lnTo>
                  <a:lnTo>
                    <a:pt x="2478024" y="0"/>
                  </a:lnTo>
                  <a:lnTo>
                    <a:pt x="0" y="0"/>
                  </a:lnTo>
                  <a:lnTo>
                    <a:pt x="0" y="2164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818376" y="864108"/>
          <a:ext cx="2752725" cy="2509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6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125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47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3271022601770007</a:t>
                      </a:r>
                      <a:r>
                        <a:rPr sz="900" spc="9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RAKA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9685" marB="0">
                    <a:lnL w="28575">
                      <a:solidFill>
                        <a:srgbClr val="C00000"/>
                      </a:solidFill>
                      <a:prstDash val="sysDot"/>
                    </a:lnL>
                    <a:lnR w="28575">
                      <a:solidFill>
                        <a:srgbClr val="C00000"/>
                      </a:solidFill>
                      <a:prstDash val="sysDot"/>
                    </a:lnR>
                    <a:lnT w="28575">
                      <a:solidFill>
                        <a:srgbClr val="C00000"/>
                      </a:solidFill>
                      <a:prstDash val="sysDot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 gridSpan="2"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3271022601770007</a:t>
                      </a:r>
                      <a:r>
                        <a:rPr sz="900" spc="9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RAKA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5880" marB="0">
                    <a:lnL w="28575">
                      <a:solidFill>
                        <a:srgbClr val="C00000"/>
                      </a:solidFill>
                      <a:prstDash val="sysDot"/>
                    </a:lnL>
                    <a:lnR w="28575">
                      <a:solidFill>
                        <a:srgbClr val="C00000"/>
                      </a:solidFill>
                      <a:prstDash val="sysDot"/>
                    </a:lnR>
                    <a:solidFill>
                      <a:srgbClr val="E3F3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C00000"/>
                      </a:solidFill>
                      <a:prstDash val="sysDot"/>
                    </a:lnL>
                    <a:lnR w="28575">
                      <a:solidFill>
                        <a:srgbClr val="C00000"/>
                      </a:solidFill>
                      <a:prstDash val="sysDot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705">
                <a:tc gridSpan="2"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0012345678910000</a:t>
                      </a:r>
                      <a:r>
                        <a:rPr sz="900" spc="-1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3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NYA</a:t>
                      </a:r>
                      <a:r>
                        <a:rPr sz="900" spc="5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RAKA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C00000"/>
                      </a:solidFill>
                      <a:prstDash val="sysDot"/>
                    </a:lnL>
                    <a:lnR w="28575">
                      <a:solidFill>
                        <a:srgbClr val="C00000"/>
                      </a:solidFill>
                      <a:prstDash val="sysDot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88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C00000"/>
                      </a:solidFill>
                      <a:prstDash val="sysDot"/>
                    </a:lnL>
                    <a:lnR w="28575">
                      <a:solidFill>
                        <a:srgbClr val="C00000"/>
                      </a:solidFill>
                      <a:prstDash val="sysDot"/>
                    </a:lnR>
                    <a:lnB w="28575">
                      <a:solidFill>
                        <a:srgbClr val="C00000"/>
                      </a:solidFill>
                      <a:prstDash val="sysDot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00000"/>
                      </a:solidFill>
                      <a:prstDash val="sysDot"/>
                    </a:lnR>
                    <a:lnT w="28575">
                      <a:solidFill>
                        <a:srgbClr val="C00000"/>
                      </a:solidFill>
                      <a:prstDash val="sysDot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C00000"/>
                      </a:solidFill>
                      <a:prstDash val="sysDot"/>
                    </a:lnL>
                    <a:lnT w="28575">
                      <a:solidFill>
                        <a:srgbClr val="C00000"/>
                      </a:solidFill>
                      <a:prstDash val="sysDot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object 13"/>
          <p:cNvGrpSpPr/>
          <p:nvPr/>
        </p:nvGrpSpPr>
        <p:grpSpPr>
          <a:xfrm>
            <a:off x="8211311" y="545591"/>
            <a:ext cx="3449320" cy="125095"/>
            <a:chOff x="8211311" y="545591"/>
            <a:chExt cx="3449320" cy="125095"/>
          </a:xfrm>
        </p:grpSpPr>
        <p:sp>
          <p:nvSpPr>
            <p:cNvPr id="14" name="object 14"/>
            <p:cNvSpPr/>
            <p:nvPr/>
          </p:nvSpPr>
          <p:spPr>
            <a:xfrm>
              <a:off x="8217407" y="551687"/>
              <a:ext cx="3436620" cy="113030"/>
            </a:xfrm>
            <a:custGeom>
              <a:avLst/>
              <a:gdLst/>
              <a:ahLst/>
              <a:cxnLst/>
              <a:rect l="l" t="t" r="r" b="b"/>
              <a:pathLst>
                <a:path w="3436620" h="113029">
                  <a:moveTo>
                    <a:pt x="3380232" y="0"/>
                  </a:moveTo>
                  <a:lnTo>
                    <a:pt x="56388" y="0"/>
                  </a:ln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7"/>
                  </a:lnTo>
                  <a:lnTo>
                    <a:pt x="4435" y="78325"/>
                  </a:lnTo>
                  <a:lnTo>
                    <a:pt x="16525" y="96250"/>
                  </a:lnTo>
                  <a:lnTo>
                    <a:pt x="34450" y="108340"/>
                  </a:lnTo>
                  <a:lnTo>
                    <a:pt x="56388" y="112775"/>
                  </a:lnTo>
                  <a:lnTo>
                    <a:pt x="3380232" y="112775"/>
                  </a:lnTo>
                  <a:lnTo>
                    <a:pt x="3402169" y="108340"/>
                  </a:lnTo>
                  <a:lnTo>
                    <a:pt x="3420094" y="96250"/>
                  </a:lnTo>
                  <a:lnTo>
                    <a:pt x="3432184" y="78325"/>
                  </a:lnTo>
                  <a:lnTo>
                    <a:pt x="3436620" y="56387"/>
                  </a:lnTo>
                  <a:lnTo>
                    <a:pt x="3432184" y="34450"/>
                  </a:lnTo>
                  <a:lnTo>
                    <a:pt x="3420094" y="16525"/>
                  </a:lnTo>
                  <a:lnTo>
                    <a:pt x="3402169" y="4435"/>
                  </a:lnTo>
                  <a:lnTo>
                    <a:pt x="33802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17407" y="551687"/>
              <a:ext cx="3436620" cy="113030"/>
            </a:xfrm>
            <a:custGeom>
              <a:avLst/>
              <a:gdLst/>
              <a:ahLst/>
              <a:cxnLst/>
              <a:rect l="l" t="t" r="r" b="b"/>
              <a:pathLst>
                <a:path w="3436620" h="113029">
                  <a:moveTo>
                    <a:pt x="0" y="56387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8" y="0"/>
                  </a:lnTo>
                  <a:lnTo>
                    <a:pt x="3380232" y="0"/>
                  </a:lnTo>
                  <a:lnTo>
                    <a:pt x="3402169" y="4435"/>
                  </a:lnTo>
                  <a:lnTo>
                    <a:pt x="3420094" y="16525"/>
                  </a:lnTo>
                  <a:lnTo>
                    <a:pt x="3432184" y="34450"/>
                  </a:lnTo>
                  <a:lnTo>
                    <a:pt x="3436620" y="56387"/>
                  </a:lnTo>
                  <a:lnTo>
                    <a:pt x="3432184" y="78325"/>
                  </a:lnTo>
                  <a:lnTo>
                    <a:pt x="3420094" y="96250"/>
                  </a:lnTo>
                  <a:lnTo>
                    <a:pt x="3402169" y="108340"/>
                  </a:lnTo>
                  <a:lnTo>
                    <a:pt x="3380232" y="112775"/>
                  </a:lnTo>
                  <a:lnTo>
                    <a:pt x="56388" y="112775"/>
                  </a:lnTo>
                  <a:lnTo>
                    <a:pt x="34450" y="108340"/>
                  </a:lnTo>
                  <a:lnTo>
                    <a:pt x="16525" y="96250"/>
                  </a:lnTo>
                  <a:lnTo>
                    <a:pt x="4435" y="78325"/>
                  </a:lnTo>
                  <a:lnTo>
                    <a:pt x="0" y="5638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499475" y="247015"/>
            <a:ext cx="28111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60" dirty="0">
                <a:solidFill>
                  <a:srgbClr val="001F5F"/>
                </a:solidFill>
                <a:latin typeface="Tahoma"/>
                <a:cs typeface="Tahoma"/>
              </a:rPr>
              <a:t>Impersonating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508" y="1772411"/>
            <a:ext cx="1884045" cy="5245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3271022601770007</a:t>
            </a:r>
            <a:endParaRPr sz="1400">
              <a:latin typeface="Arial MT"/>
              <a:cs typeface="Arial MT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29683" y="2589656"/>
            <a:ext cx="104711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6700"/>
              </a:lnSpc>
              <a:spcBef>
                <a:spcPts val="100"/>
              </a:spcBef>
            </a:pPr>
            <a:r>
              <a:rPr sz="900" spc="-20" dirty="0">
                <a:latin typeface="Arial MT"/>
                <a:cs typeface="Arial MT"/>
              </a:rPr>
              <a:t>RAKA </a:t>
            </a:r>
            <a:r>
              <a:rPr sz="900" spc="-10" dirty="0">
                <a:latin typeface="Arial MT"/>
                <a:cs typeface="Arial MT"/>
              </a:rPr>
              <a:t>3217122601770007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591" y="798576"/>
            <a:ext cx="11090148" cy="470001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90004" y="861060"/>
            <a:ext cx="2611120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95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6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1604" y="1624583"/>
            <a:ext cx="1884045" cy="524510"/>
          </a:xfrm>
          <a:custGeom>
            <a:avLst/>
            <a:gdLst/>
            <a:ahLst/>
            <a:cxnLst/>
            <a:rect l="l" t="t" r="r" b="b"/>
            <a:pathLst>
              <a:path w="1884045" h="524510">
                <a:moveTo>
                  <a:pt x="1883664" y="0"/>
                </a:moveTo>
                <a:lnTo>
                  <a:pt x="0" y="0"/>
                </a:lnTo>
                <a:lnTo>
                  <a:pt x="0" y="524256"/>
                </a:lnTo>
                <a:lnTo>
                  <a:pt x="1883664" y="524256"/>
                </a:lnTo>
                <a:lnTo>
                  <a:pt x="1883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0039" y="165239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60676" y="1720595"/>
            <a:ext cx="9344025" cy="4285615"/>
            <a:chOff x="2360676" y="1720595"/>
            <a:chExt cx="9344025" cy="4285615"/>
          </a:xfrm>
        </p:grpSpPr>
        <p:sp>
          <p:nvSpPr>
            <p:cNvPr id="7" name="object 7"/>
            <p:cNvSpPr/>
            <p:nvPr/>
          </p:nvSpPr>
          <p:spPr>
            <a:xfrm>
              <a:off x="4130040" y="3515880"/>
              <a:ext cx="3042285" cy="2490470"/>
            </a:xfrm>
            <a:custGeom>
              <a:avLst/>
              <a:gdLst/>
              <a:ahLst/>
              <a:cxnLst/>
              <a:rect l="l" t="t" r="r" b="b"/>
              <a:pathLst>
                <a:path w="3042284" h="2490470">
                  <a:moveTo>
                    <a:pt x="1149096" y="15240"/>
                  </a:moveTo>
                  <a:lnTo>
                    <a:pt x="0" y="15240"/>
                  </a:lnTo>
                  <a:lnTo>
                    <a:pt x="0" y="2490203"/>
                  </a:lnTo>
                  <a:lnTo>
                    <a:pt x="1149096" y="2490203"/>
                  </a:lnTo>
                  <a:lnTo>
                    <a:pt x="1149096" y="15240"/>
                  </a:lnTo>
                  <a:close/>
                </a:path>
                <a:path w="3042284" h="2490470">
                  <a:moveTo>
                    <a:pt x="3041904" y="0"/>
                  </a:moveTo>
                  <a:lnTo>
                    <a:pt x="1892808" y="0"/>
                  </a:lnTo>
                  <a:lnTo>
                    <a:pt x="1892808" y="2474963"/>
                  </a:lnTo>
                  <a:lnTo>
                    <a:pt x="3041904" y="2474963"/>
                  </a:lnTo>
                  <a:lnTo>
                    <a:pt x="3041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6040" y="3480816"/>
              <a:ext cx="295656" cy="2865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0676" y="1720595"/>
              <a:ext cx="9291828" cy="39258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06802" y="4633722"/>
              <a:ext cx="9088120" cy="818515"/>
            </a:xfrm>
            <a:custGeom>
              <a:avLst/>
              <a:gdLst/>
              <a:ahLst/>
              <a:cxnLst/>
              <a:rect l="l" t="t" r="r" b="b"/>
              <a:pathLst>
                <a:path w="9088120" h="818514">
                  <a:moveTo>
                    <a:pt x="8951214" y="0"/>
                  </a:moveTo>
                  <a:lnTo>
                    <a:pt x="136398" y="0"/>
                  </a:lnTo>
                  <a:lnTo>
                    <a:pt x="93293" y="6955"/>
                  </a:lnTo>
                  <a:lnTo>
                    <a:pt x="55851" y="26322"/>
                  </a:lnTo>
                  <a:lnTo>
                    <a:pt x="26322" y="55851"/>
                  </a:lnTo>
                  <a:lnTo>
                    <a:pt x="6955" y="93293"/>
                  </a:lnTo>
                  <a:lnTo>
                    <a:pt x="0" y="136397"/>
                  </a:lnTo>
                  <a:lnTo>
                    <a:pt x="0" y="681989"/>
                  </a:lnTo>
                  <a:lnTo>
                    <a:pt x="6955" y="725094"/>
                  </a:lnTo>
                  <a:lnTo>
                    <a:pt x="26322" y="762536"/>
                  </a:lnTo>
                  <a:lnTo>
                    <a:pt x="55851" y="792065"/>
                  </a:lnTo>
                  <a:lnTo>
                    <a:pt x="93293" y="811432"/>
                  </a:lnTo>
                  <a:lnTo>
                    <a:pt x="136398" y="818387"/>
                  </a:lnTo>
                  <a:lnTo>
                    <a:pt x="8951214" y="818387"/>
                  </a:lnTo>
                  <a:lnTo>
                    <a:pt x="8994318" y="811432"/>
                  </a:lnTo>
                  <a:lnTo>
                    <a:pt x="9031760" y="792065"/>
                  </a:lnTo>
                  <a:lnTo>
                    <a:pt x="9061289" y="762536"/>
                  </a:lnTo>
                  <a:lnTo>
                    <a:pt x="9080656" y="725094"/>
                  </a:lnTo>
                  <a:lnTo>
                    <a:pt x="9087612" y="681989"/>
                  </a:lnTo>
                  <a:lnTo>
                    <a:pt x="9087612" y="136397"/>
                  </a:lnTo>
                  <a:lnTo>
                    <a:pt x="9080656" y="93293"/>
                  </a:lnTo>
                  <a:lnTo>
                    <a:pt x="9061289" y="55851"/>
                  </a:lnTo>
                  <a:lnTo>
                    <a:pt x="9031760" y="26322"/>
                  </a:lnTo>
                  <a:lnTo>
                    <a:pt x="8994318" y="6955"/>
                  </a:lnTo>
                  <a:lnTo>
                    <a:pt x="895121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06802" y="4633722"/>
              <a:ext cx="9088120" cy="818515"/>
            </a:xfrm>
            <a:custGeom>
              <a:avLst/>
              <a:gdLst/>
              <a:ahLst/>
              <a:cxnLst/>
              <a:rect l="l" t="t" r="r" b="b"/>
              <a:pathLst>
                <a:path w="9088120" h="818514">
                  <a:moveTo>
                    <a:pt x="0" y="136397"/>
                  </a:moveTo>
                  <a:lnTo>
                    <a:pt x="6955" y="93293"/>
                  </a:lnTo>
                  <a:lnTo>
                    <a:pt x="26322" y="55851"/>
                  </a:lnTo>
                  <a:lnTo>
                    <a:pt x="55851" y="26322"/>
                  </a:lnTo>
                  <a:lnTo>
                    <a:pt x="93293" y="6955"/>
                  </a:lnTo>
                  <a:lnTo>
                    <a:pt x="136398" y="0"/>
                  </a:lnTo>
                  <a:lnTo>
                    <a:pt x="8951214" y="0"/>
                  </a:lnTo>
                  <a:lnTo>
                    <a:pt x="8994318" y="6955"/>
                  </a:lnTo>
                  <a:lnTo>
                    <a:pt x="9031760" y="26322"/>
                  </a:lnTo>
                  <a:lnTo>
                    <a:pt x="9061289" y="55851"/>
                  </a:lnTo>
                  <a:lnTo>
                    <a:pt x="9080656" y="93293"/>
                  </a:lnTo>
                  <a:lnTo>
                    <a:pt x="9087612" y="136397"/>
                  </a:lnTo>
                  <a:lnTo>
                    <a:pt x="9087612" y="681989"/>
                  </a:lnTo>
                  <a:lnTo>
                    <a:pt x="9080656" y="725094"/>
                  </a:lnTo>
                  <a:lnTo>
                    <a:pt x="9061289" y="762536"/>
                  </a:lnTo>
                  <a:lnTo>
                    <a:pt x="9031760" y="792065"/>
                  </a:lnTo>
                  <a:lnTo>
                    <a:pt x="8994318" y="811432"/>
                  </a:lnTo>
                  <a:lnTo>
                    <a:pt x="8951214" y="818387"/>
                  </a:lnTo>
                  <a:lnTo>
                    <a:pt x="136398" y="818387"/>
                  </a:lnTo>
                  <a:lnTo>
                    <a:pt x="93293" y="811432"/>
                  </a:lnTo>
                  <a:lnTo>
                    <a:pt x="55851" y="792065"/>
                  </a:lnTo>
                  <a:lnTo>
                    <a:pt x="26322" y="762536"/>
                  </a:lnTo>
                  <a:lnTo>
                    <a:pt x="6955" y="725094"/>
                  </a:lnTo>
                  <a:lnTo>
                    <a:pt x="0" y="681989"/>
                  </a:lnTo>
                  <a:lnTo>
                    <a:pt x="0" y="136397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3" name="object 1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929253" y="4916551"/>
            <a:ext cx="64427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sudah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dikreditkan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terlihat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icon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sudah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dikreditkan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368295" y="3767328"/>
            <a:ext cx="5130165" cy="1285875"/>
            <a:chOff x="2368295" y="3767328"/>
            <a:chExt cx="5130165" cy="1285875"/>
          </a:xfrm>
        </p:grpSpPr>
        <p:sp>
          <p:nvSpPr>
            <p:cNvPr id="17" name="object 17"/>
            <p:cNvSpPr/>
            <p:nvPr/>
          </p:nvSpPr>
          <p:spPr>
            <a:xfrm>
              <a:off x="2378201" y="3979926"/>
              <a:ext cx="1094740" cy="1063625"/>
            </a:xfrm>
            <a:custGeom>
              <a:avLst/>
              <a:gdLst/>
              <a:ahLst/>
              <a:cxnLst/>
              <a:rect l="l" t="t" r="r" b="b"/>
              <a:pathLst>
                <a:path w="1094739" h="1063625">
                  <a:moveTo>
                    <a:pt x="228600" y="1063371"/>
                  </a:moveTo>
                  <a:lnTo>
                    <a:pt x="0" y="1063371"/>
                  </a:lnTo>
                  <a:lnTo>
                    <a:pt x="0" y="327406"/>
                  </a:lnTo>
                  <a:lnTo>
                    <a:pt x="1094613" y="327406"/>
                  </a:lnTo>
                  <a:lnTo>
                    <a:pt x="1094613" y="0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50435" y="3793236"/>
              <a:ext cx="890269" cy="791210"/>
            </a:xfrm>
            <a:custGeom>
              <a:avLst/>
              <a:gdLst/>
              <a:ahLst/>
              <a:cxnLst/>
              <a:rect l="l" t="t" r="r" b="b"/>
              <a:pathLst>
                <a:path w="890270" h="791210">
                  <a:moveTo>
                    <a:pt x="890015" y="0"/>
                  </a:moveTo>
                  <a:lnTo>
                    <a:pt x="0" y="0"/>
                  </a:lnTo>
                  <a:lnTo>
                    <a:pt x="0" y="790956"/>
                  </a:lnTo>
                  <a:lnTo>
                    <a:pt x="890015" y="790956"/>
                  </a:lnTo>
                  <a:lnTo>
                    <a:pt x="890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50435" y="3793236"/>
              <a:ext cx="890269" cy="791210"/>
            </a:xfrm>
            <a:custGeom>
              <a:avLst/>
              <a:gdLst/>
              <a:ahLst/>
              <a:cxnLst/>
              <a:rect l="l" t="t" r="r" b="b"/>
              <a:pathLst>
                <a:path w="890270" h="791210">
                  <a:moveTo>
                    <a:pt x="0" y="790956"/>
                  </a:moveTo>
                  <a:lnTo>
                    <a:pt x="890015" y="790956"/>
                  </a:lnTo>
                  <a:lnTo>
                    <a:pt x="890015" y="0"/>
                  </a:lnTo>
                  <a:lnTo>
                    <a:pt x="0" y="0"/>
                  </a:lnTo>
                  <a:lnTo>
                    <a:pt x="0" y="790956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01967" y="3773424"/>
              <a:ext cx="890269" cy="791210"/>
            </a:xfrm>
            <a:custGeom>
              <a:avLst/>
              <a:gdLst/>
              <a:ahLst/>
              <a:cxnLst/>
              <a:rect l="l" t="t" r="r" b="b"/>
              <a:pathLst>
                <a:path w="890270" h="791210">
                  <a:moveTo>
                    <a:pt x="890016" y="0"/>
                  </a:moveTo>
                  <a:lnTo>
                    <a:pt x="0" y="0"/>
                  </a:lnTo>
                  <a:lnTo>
                    <a:pt x="0" y="790956"/>
                  </a:lnTo>
                  <a:lnTo>
                    <a:pt x="890016" y="790956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01967" y="3773424"/>
              <a:ext cx="890269" cy="791210"/>
            </a:xfrm>
            <a:custGeom>
              <a:avLst/>
              <a:gdLst/>
              <a:ahLst/>
              <a:cxnLst/>
              <a:rect l="l" t="t" r="r" b="b"/>
              <a:pathLst>
                <a:path w="890270" h="791210">
                  <a:moveTo>
                    <a:pt x="0" y="790956"/>
                  </a:moveTo>
                  <a:lnTo>
                    <a:pt x="890016" y="790956"/>
                  </a:lnTo>
                  <a:lnTo>
                    <a:pt x="890016" y="0"/>
                  </a:lnTo>
                  <a:lnTo>
                    <a:pt x="0" y="0"/>
                  </a:lnTo>
                  <a:lnTo>
                    <a:pt x="0" y="79095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6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591" y="798576"/>
            <a:ext cx="11090148" cy="470001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90004" y="861060"/>
            <a:ext cx="2611120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95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6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1604" y="1624583"/>
            <a:ext cx="1884045" cy="524510"/>
          </a:xfrm>
          <a:custGeom>
            <a:avLst/>
            <a:gdLst/>
            <a:ahLst/>
            <a:cxnLst/>
            <a:rect l="l" t="t" r="r" b="b"/>
            <a:pathLst>
              <a:path w="1884045" h="524510">
                <a:moveTo>
                  <a:pt x="1883664" y="0"/>
                </a:moveTo>
                <a:lnTo>
                  <a:pt x="0" y="0"/>
                </a:lnTo>
                <a:lnTo>
                  <a:pt x="0" y="524256"/>
                </a:lnTo>
                <a:lnTo>
                  <a:pt x="1883664" y="524256"/>
                </a:lnTo>
                <a:lnTo>
                  <a:pt x="1883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0039" y="165239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60676" y="1618488"/>
            <a:ext cx="9325610" cy="4387850"/>
            <a:chOff x="2360676" y="1618488"/>
            <a:chExt cx="9325610" cy="4387850"/>
          </a:xfrm>
        </p:grpSpPr>
        <p:sp>
          <p:nvSpPr>
            <p:cNvPr id="7" name="object 7"/>
            <p:cNvSpPr/>
            <p:nvPr/>
          </p:nvSpPr>
          <p:spPr>
            <a:xfrm>
              <a:off x="4130040" y="3515880"/>
              <a:ext cx="3042285" cy="2490470"/>
            </a:xfrm>
            <a:custGeom>
              <a:avLst/>
              <a:gdLst/>
              <a:ahLst/>
              <a:cxnLst/>
              <a:rect l="l" t="t" r="r" b="b"/>
              <a:pathLst>
                <a:path w="3042284" h="2490470">
                  <a:moveTo>
                    <a:pt x="1149096" y="15240"/>
                  </a:moveTo>
                  <a:lnTo>
                    <a:pt x="0" y="15240"/>
                  </a:lnTo>
                  <a:lnTo>
                    <a:pt x="0" y="2490203"/>
                  </a:lnTo>
                  <a:lnTo>
                    <a:pt x="1149096" y="2490203"/>
                  </a:lnTo>
                  <a:lnTo>
                    <a:pt x="1149096" y="15240"/>
                  </a:lnTo>
                  <a:close/>
                </a:path>
                <a:path w="3042284" h="2490470">
                  <a:moveTo>
                    <a:pt x="3041904" y="0"/>
                  </a:moveTo>
                  <a:lnTo>
                    <a:pt x="1892808" y="0"/>
                  </a:lnTo>
                  <a:lnTo>
                    <a:pt x="1892808" y="2474963"/>
                  </a:lnTo>
                  <a:lnTo>
                    <a:pt x="3041904" y="2474963"/>
                  </a:lnTo>
                  <a:lnTo>
                    <a:pt x="3041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6040" y="3480815"/>
              <a:ext cx="295656" cy="2865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0676" y="1720596"/>
              <a:ext cx="9291828" cy="39258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50436" y="3793236"/>
              <a:ext cx="890269" cy="791210"/>
            </a:xfrm>
            <a:custGeom>
              <a:avLst/>
              <a:gdLst/>
              <a:ahLst/>
              <a:cxnLst/>
              <a:rect l="l" t="t" r="r" b="b"/>
              <a:pathLst>
                <a:path w="890270" h="791210">
                  <a:moveTo>
                    <a:pt x="890015" y="0"/>
                  </a:moveTo>
                  <a:lnTo>
                    <a:pt x="0" y="0"/>
                  </a:lnTo>
                  <a:lnTo>
                    <a:pt x="0" y="790956"/>
                  </a:lnTo>
                  <a:lnTo>
                    <a:pt x="890015" y="790956"/>
                  </a:lnTo>
                  <a:lnTo>
                    <a:pt x="890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50436" y="3793236"/>
              <a:ext cx="890269" cy="791210"/>
            </a:xfrm>
            <a:custGeom>
              <a:avLst/>
              <a:gdLst/>
              <a:ahLst/>
              <a:cxnLst/>
              <a:rect l="l" t="t" r="r" b="b"/>
              <a:pathLst>
                <a:path w="890270" h="791210">
                  <a:moveTo>
                    <a:pt x="0" y="790956"/>
                  </a:moveTo>
                  <a:lnTo>
                    <a:pt x="890015" y="790956"/>
                  </a:lnTo>
                  <a:lnTo>
                    <a:pt x="890015" y="0"/>
                  </a:lnTo>
                  <a:lnTo>
                    <a:pt x="0" y="0"/>
                  </a:lnTo>
                  <a:lnTo>
                    <a:pt x="0" y="790956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01967" y="3773424"/>
              <a:ext cx="890269" cy="791210"/>
            </a:xfrm>
            <a:custGeom>
              <a:avLst/>
              <a:gdLst/>
              <a:ahLst/>
              <a:cxnLst/>
              <a:rect l="l" t="t" r="r" b="b"/>
              <a:pathLst>
                <a:path w="890270" h="791210">
                  <a:moveTo>
                    <a:pt x="890016" y="0"/>
                  </a:moveTo>
                  <a:lnTo>
                    <a:pt x="0" y="0"/>
                  </a:lnTo>
                  <a:lnTo>
                    <a:pt x="0" y="790956"/>
                  </a:lnTo>
                  <a:lnTo>
                    <a:pt x="890016" y="790956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01967" y="3773424"/>
              <a:ext cx="890269" cy="791210"/>
            </a:xfrm>
            <a:custGeom>
              <a:avLst/>
              <a:gdLst/>
              <a:ahLst/>
              <a:cxnLst/>
              <a:rect l="l" t="t" r="r" b="b"/>
              <a:pathLst>
                <a:path w="890270" h="791210">
                  <a:moveTo>
                    <a:pt x="0" y="790956"/>
                  </a:moveTo>
                  <a:lnTo>
                    <a:pt x="890016" y="790956"/>
                  </a:lnTo>
                  <a:lnTo>
                    <a:pt x="890016" y="0"/>
                  </a:lnTo>
                  <a:lnTo>
                    <a:pt x="0" y="0"/>
                  </a:lnTo>
                  <a:lnTo>
                    <a:pt x="0" y="79095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5060" y="1618488"/>
              <a:ext cx="9300971" cy="416509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58974" y="3806190"/>
              <a:ext cx="9086215" cy="817244"/>
            </a:xfrm>
            <a:custGeom>
              <a:avLst/>
              <a:gdLst/>
              <a:ahLst/>
              <a:cxnLst/>
              <a:rect l="l" t="t" r="r" b="b"/>
              <a:pathLst>
                <a:path w="9086215" h="817245">
                  <a:moveTo>
                    <a:pt x="8949944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8949944" y="816864"/>
                  </a:lnTo>
                  <a:lnTo>
                    <a:pt x="8992973" y="809922"/>
                  </a:lnTo>
                  <a:lnTo>
                    <a:pt x="9030346" y="790594"/>
                  </a:lnTo>
                  <a:lnTo>
                    <a:pt x="9059818" y="761122"/>
                  </a:lnTo>
                  <a:lnTo>
                    <a:pt x="9079146" y="723749"/>
                  </a:lnTo>
                  <a:lnTo>
                    <a:pt x="9086088" y="680720"/>
                  </a:lnTo>
                  <a:lnTo>
                    <a:pt x="9086088" y="136144"/>
                  </a:lnTo>
                  <a:lnTo>
                    <a:pt x="9079146" y="93114"/>
                  </a:lnTo>
                  <a:lnTo>
                    <a:pt x="9059818" y="55741"/>
                  </a:lnTo>
                  <a:lnTo>
                    <a:pt x="9030346" y="26269"/>
                  </a:lnTo>
                  <a:lnTo>
                    <a:pt x="8992973" y="6941"/>
                  </a:lnTo>
                  <a:lnTo>
                    <a:pt x="894994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58974" y="3806190"/>
              <a:ext cx="9086215" cy="817244"/>
            </a:xfrm>
            <a:custGeom>
              <a:avLst/>
              <a:gdLst/>
              <a:ahLst/>
              <a:cxnLst/>
              <a:rect l="l" t="t" r="r" b="b"/>
              <a:pathLst>
                <a:path w="9086215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949944" y="0"/>
                  </a:lnTo>
                  <a:lnTo>
                    <a:pt x="8992973" y="6941"/>
                  </a:lnTo>
                  <a:lnTo>
                    <a:pt x="9030346" y="26269"/>
                  </a:lnTo>
                  <a:lnTo>
                    <a:pt x="9059818" y="55741"/>
                  </a:lnTo>
                  <a:lnTo>
                    <a:pt x="9079146" y="93114"/>
                  </a:lnTo>
                  <a:lnTo>
                    <a:pt x="9086088" y="136144"/>
                  </a:lnTo>
                  <a:lnTo>
                    <a:pt x="9086088" y="680720"/>
                  </a:lnTo>
                  <a:lnTo>
                    <a:pt x="9079146" y="723749"/>
                  </a:lnTo>
                  <a:lnTo>
                    <a:pt x="9059818" y="761122"/>
                  </a:lnTo>
                  <a:lnTo>
                    <a:pt x="9030346" y="790594"/>
                  </a:lnTo>
                  <a:lnTo>
                    <a:pt x="8992973" y="809922"/>
                  </a:lnTo>
                  <a:lnTo>
                    <a:pt x="8949944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8" name="object 18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590415" y="4088384"/>
            <a:ext cx="4824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Selain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itu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jika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digulir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kanan,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terlihat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Credited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7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41831"/>
            <a:ext cx="12192000" cy="5916295"/>
            <a:chOff x="0" y="941831"/>
            <a:chExt cx="12192000" cy="5916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1831"/>
              <a:ext cx="12192000" cy="59161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5995" y="2810255"/>
              <a:ext cx="1892807" cy="32354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26757" y="2811017"/>
              <a:ext cx="1911350" cy="3235960"/>
            </a:xfrm>
            <a:custGeom>
              <a:avLst/>
              <a:gdLst/>
              <a:ahLst/>
              <a:cxnLst/>
              <a:rect l="l" t="t" r="r" b="b"/>
              <a:pathLst>
                <a:path w="1911350" h="3235960">
                  <a:moveTo>
                    <a:pt x="0" y="3235451"/>
                  </a:moveTo>
                  <a:lnTo>
                    <a:pt x="1911096" y="3235451"/>
                  </a:lnTo>
                  <a:lnTo>
                    <a:pt x="1911096" y="0"/>
                  </a:lnTo>
                  <a:lnTo>
                    <a:pt x="0" y="0"/>
                  </a:lnTo>
                  <a:lnTo>
                    <a:pt x="0" y="3235451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392" y="1621535"/>
              <a:ext cx="6325870" cy="4120515"/>
            </a:xfrm>
            <a:custGeom>
              <a:avLst/>
              <a:gdLst/>
              <a:ahLst/>
              <a:cxnLst/>
              <a:rect l="l" t="t" r="r" b="b"/>
              <a:pathLst>
                <a:path w="6325870" h="4120515">
                  <a:moveTo>
                    <a:pt x="1892808" y="0"/>
                  </a:moveTo>
                  <a:lnTo>
                    <a:pt x="0" y="0"/>
                  </a:lnTo>
                  <a:lnTo>
                    <a:pt x="0" y="534924"/>
                  </a:lnTo>
                  <a:lnTo>
                    <a:pt x="1892808" y="534924"/>
                  </a:lnTo>
                  <a:lnTo>
                    <a:pt x="1892808" y="0"/>
                  </a:lnTo>
                  <a:close/>
                </a:path>
                <a:path w="6325870" h="4120515">
                  <a:moveTo>
                    <a:pt x="6325362" y="1440815"/>
                  </a:moveTo>
                  <a:lnTo>
                    <a:pt x="6321234" y="1394815"/>
                  </a:lnTo>
                  <a:lnTo>
                    <a:pt x="6309347" y="1351521"/>
                  </a:lnTo>
                  <a:lnTo>
                    <a:pt x="6290424" y="1311656"/>
                  </a:lnTo>
                  <a:lnTo>
                    <a:pt x="6265176" y="1275943"/>
                  </a:lnTo>
                  <a:lnTo>
                    <a:pt x="6234328" y="1245095"/>
                  </a:lnTo>
                  <a:lnTo>
                    <a:pt x="6198616" y="1219847"/>
                  </a:lnTo>
                  <a:lnTo>
                    <a:pt x="6158750" y="1200924"/>
                  </a:lnTo>
                  <a:lnTo>
                    <a:pt x="6115456" y="1189037"/>
                  </a:lnTo>
                  <a:lnTo>
                    <a:pt x="6069457" y="1184910"/>
                  </a:lnTo>
                  <a:lnTo>
                    <a:pt x="983665" y="1184910"/>
                  </a:lnTo>
                  <a:lnTo>
                    <a:pt x="937653" y="1189037"/>
                  </a:lnTo>
                  <a:lnTo>
                    <a:pt x="894346" y="1200924"/>
                  </a:lnTo>
                  <a:lnTo>
                    <a:pt x="854468" y="1219847"/>
                  </a:lnTo>
                  <a:lnTo>
                    <a:pt x="818743" y="1245095"/>
                  </a:lnTo>
                  <a:lnTo>
                    <a:pt x="787895" y="1275943"/>
                  </a:lnTo>
                  <a:lnTo>
                    <a:pt x="762647" y="1311656"/>
                  </a:lnTo>
                  <a:lnTo>
                    <a:pt x="743712" y="1351521"/>
                  </a:lnTo>
                  <a:lnTo>
                    <a:pt x="731824" y="1394815"/>
                  </a:lnTo>
                  <a:lnTo>
                    <a:pt x="727710" y="1440815"/>
                  </a:lnTo>
                  <a:lnTo>
                    <a:pt x="727710" y="3864229"/>
                  </a:lnTo>
                  <a:lnTo>
                    <a:pt x="731824" y="3910228"/>
                  </a:lnTo>
                  <a:lnTo>
                    <a:pt x="743712" y="3953522"/>
                  </a:lnTo>
                  <a:lnTo>
                    <a:pt x="762647" y="3993388"/>
                  </a:lnTo>
                  <a:lnTo>
                    <a:pt x="787895" y="4029100"/>
                  </a:lnTo>
                  <a:lnTo>
                    <a:pt x="818743" y="4059948"/>
                  </a:lnTo>
                  <a:lnTo>
                    <a:pt x="854468" y="4085196"/>
                  </a:lnTo>
                  <a:lnTo>
                    <a:pt x="894346" y="4104132"/>
                  </a:lnTo>
                  <a:lnTo>
                    <a:pt x="937653" y="4116019"/>
                  </a:lnTo>
                  <a:lnTo>
                    <a:pt x="983665" y="4120134"/>
                  </a:lnTo>
                  <a:lnTo>
                    <a:pt x="6069457" y="4120134"/>
                  </a:lnTo>
                  <a:lnTo>
                    <a:pt x="6115456" y="4116019"/>
                  </a:lnTo>
                  <a:lnTo>
                    <a:pt x="6158750" y="4104132"/>
                  </a:lnTo>
                  <a:lnTo>
                    <a:pt x="6198616" y="4085196"/>
                  </a:lnTo>
                  <a:lnTo>
                    <a:pt x="6234328" y="4059948"/>
                  </a:lnTo>
                  <a:lnTo>
                    <a:pt x="6265176" y="4029100"/>
                  </a:lnTo>
                  <a:lnTo>
                    <a:pt x="6290424" y="3993388"/>
                  </a:lnTo>
                  <a:lnTo>
                    <a:pt x="6309347" y="3953522"/>
                  </a:lnTo>
                  <a:lnTo>
                    <a:pt x="6321234" y="3910228"/>
                  </a:lnTo>
                  <a:lnTo>
                    <a:pt x="6325362" y="3864229"/>
                  </a:lnTo>
                  <a:lnTo>
                    <a:pt x="6325362" y="14408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6102" y="2806446"/>
              <a:ext cx="5598160" cy="2935605"/>
            </a:xfrm>
            <a:custGeom>
              <a:avLst/>
              <a:gdLst/>
              <a:ahLst/>
              <a:cxnLst/>
              <a:rect l="l" t="t" r="r" b="b"/>
              <a:pathLst>
                <a:path w="5598160" h="2935604">
                  <a:moveTo>
                    <a:pt x="0" y="255904"/>
                  </a:moveTo>
                  <a:lnTo>
                    <a:pt x="4123" y="209900"/>
                  </a:lnTo>
                  <a:lnTo>
                    <a:pt x="16012" y="166603"/>
                  </a:lnTo>
                  <a:lnTo>
                    <a:pt x="34944" y="126736"/>
                  </a:lnTo>
                  <a:lnTo>
                    <a:pt x="60196" y="91021"/>
                  </a:lnTo>
                  <a:lnTo>
                    <a:pt x="91045" y="60179"/>
                  </a:lnTo>
                  <a:lnTo>
                    <a:pt x="126768" y="34934"/>
                  </a:lnTo>
                  <a:lnTo>
                    <a:pt x="166643" y="16007"/>
                  </a:lnTo>
                  <a:lnTo>
                    <a:pt x="209946" y="4122"/>
                  </a:lnTo>
                  <a:lnTo>
                    <a:pt x="255955" y="0"/>
                  </a:lnTo>
                  <a:lnTo>
                    <a:pt x="5341747" y="0"/>
                  </a:lnTo>
                  <a:lnTo>
                    <a:pt x="5387751" y="4122"/>
                  </a:lnTo>
                  <a:lnTo>
                    <a:pt x="5431048" y="16007"/>
                  </a:lnTo>
                  <a:lnTo>
                    <a:pt x="5470915" y="34934"/>
                  </a:lnTo>
                  <a:lnTo>
                    <a:pt x="5506630" y="60179"/>
                  </a:lnTo>
                  <a:lnTo>
                    <a:pt x="5537472" y="91021"/>
                  </a:lnTo>
                  <a:lnTo>
                    <a:pt x="5562717" y="126736"/>
                  </a:lnTo>
                  <a:lnTo>
                    <a:pt x="5581644" y="166603"/>
                  </a:lnTo>
                  <a:lnTo>
                    <a:pt x="5593529" y="209900"/>
                  </a:lnTo>
                  <a:lnTo>
                    <a:pt x="5597652" y="255904"/>
                  </a:lnTo>
                  <a:lnTo>
                    <a:pt x="5597652" y="2679318"/>
                  </a:lnTo>
                  <a:lnTo>
                    <a:pt x="5593529" y="2725313"/>
                  </a:lnTo>
                  <a:lnTo>
                    <a:pt x="5581644" y="2768604"/>
                  </a:lnTo>
                  <a:lnTo>
                    <a:pt x="5562717" y="2808470"/>
                  </a:lnTo>
                  <a:lnTo>
                    <a:pt x="5537472" y="2844187"/>
                  </a:lnTo>
                  <a:lnTo>
                    <a:pt x="5506630" y="2875031"/>
                  </a:lnTo>
                  <a:lnTo>
                    <a:pt x="5470915" y="2900281"/>
                  </a:lnTo>
                  <a:lnTo>
                    <a:pt x="5431048" y="2919211"/>
                  </a:lnTo>
                  <a:lnTo>
                    <a:pt x="5387751" y="2931100"/>
                  </a:lnTo>
                  <a:lnTo>
                    <a:pt x="5341747" y="2935223"/>
                  </a:lnTo>
                  <a:lnTo>
                    <a:pt x="255955" y="2935223"/>
                  </a:lnTo>
                  <a:lnTo>
                    <a:pt x="209946" y="2931100"/>
                  </a:lnTo>
                  <a:lnTo>
                    <a:pt x="166643" y="2919211"/>
                  </a:lnTo>
                  <a:lnTo>
                    <a:pt x="126768" y="2900281"/>
                  </a:lnTo>
                  <a:lnTo>
                    <a:pt x="91045" y="2875031"/>
                  </a:lnTo>
                  <a:lnTo>
                    <a:pt x="60196" y="2844187"/>
                  </a:lnTo>
                  <a:lnTo>
                    <a:pt x="34944" y="2808470"/>
                  </a:lnTo>
                  <a:lnTo>
                    <a:pt x="16012" y="2768604"/>
                  </a:lnTo>
                  <a:lnTo>
                    <a:pt x="4123" y="2725313"/>
                  </a:lnTo>
                  <a:lnTo>
                    <a:pt x="0" y="2679318"/>
                  </a:lnTo>
                  <a:lnTo>
                    <a:pt x="0" y="255904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69365" y="2909442"/>
            <a:ext cx="5248275" cy="221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Status</a:t>
            </a:r>
            <a:r>
              <a:rPr sz="1600" spc="-9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Faktur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Masukan:</a:t>
            </a:r>
            <a:endParaRPr sz="16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Approved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FP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masukan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dari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lawan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transaksi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diterima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di </a:t>
            </a:r>
            <a:r>
              <a:rPr sz="1600" dirty="0">
                <a:latin typeface="Segoe UI"/>
                <a:cs typeface="Segoe UI"/>
              </a:rPr>
              <a:t>sistem,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siap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dikreditkan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pembeli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Credited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FP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approved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telah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dipilih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untuk</a:t>
            </a:r>
            <a:endParaRPr sz="1600">
              <a:latin typeface="Segoe UI"/>
              <a:cs typeface="Segoe UI"/>
            </a:endParaRPr>
          </a:p>
          <a:p>
            <a:pPr marL="299085">
              <a:lnSpc>
                <a:spcPct val="100000"/>
              </a:lnSpc>
            </a:pPr>
            <a:r>
              <a:rPr sz="1600" spc="-10" dirty="0">
                <a:latin typeface="Segoe UI"/>
                <a:cs typeface="Segoe UI"/>
              </a:rPr>
              <a:t>dikreditkan</a:t>
            </a:r>
            <a:endParaRPr sz="1600">
              <a:latin typeface="Segoe UI"/>
              <a:cs typeface="Segoe UI"/>
            </a:endParaRPr>
          </a:p>
          <a:p>
            <a:pPr marL="299085" marR="34671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Cancelled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Penjual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membatalkan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FP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keluaran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ketika </a:t>
            </a:r>
            <a:r>
              <a:rPr sz="1600" dirty="0">
                <a:latin typeface="Segoe UI"/>
                <a:cs typeface="Segoe UI"/>
              </a:rPr>
              <a:t>pembeli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sudah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mengkreditkan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FP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masukan.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(jika </a:t>
            </a:r>
            <a:r>
              <a:rPr sz="1600" dirty="0">
                <a:latin typeface="Segoe UI"/>
                <a:cs typeface="Segoe UI"/>
              </a:rPr>
              <a:t>pembeli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belum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mengkreditkan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maka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FP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yang </a:t>
            </a:r>
            <a:r>
              <a:rPr sz="1600" dirty="0">
                <a:latin typeface="Segoe UI"/>
                <a:cs typeface="Segoe UI"/>
              </a:rPr>
              <a:t>dibatalkan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penjual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menghilang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dari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list)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19138" y="981455"/>
            <a:ext cx="3961765" cy="5636260"/>
            <a:chOff x="6819138" y="981455"/>
            <a:chExt cx="3961765" cy="5636260"/>
          </a:xfrm>
        </p:grpSpPr>
        <p:sp>
          <p:nvSpPr>
            <p:cNvPr id="10" name="object 10"/>
            <p:cNvSpPr/>
            <p:nvPr/>
          </p:nvSpPr>
          <p:spPr>
            <a:xfrm>
              <a:off x="7557516" y="981455"/>
              <a:ext cx="2266315" cy="169545"/>
            </a:xfrm>
            <a:custGeom>
              <a:avLst/>
              <a:gdLst/>
              <a:ahLst/>
              <a:cxnLst/>
              <a:rect l="l" t="t" r="r" b="b"/>
              <a:pathLst>
                <a:path w="2266315" h="169544">
                  <a:moveTo>
                    <a:pt x="2266187" y="0"/>
                  </a:moveTo>
                  <a:lnTo>
                    <a:pt x="0" y="0"/>
                  </a:lnTo>
                  <a:lnTo>
                    <a:pt x="0" y="169163"/>
                  </a:lnTo>
                  <a:lnTo>
                    <a:pt x="2266187" y="169163"/>
                  </a:lnTo>
                  <a:lnTo>
                    <a:pt x="22661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65471"/>
            <a:ext cx="12192000" cy="42549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776" y="1767839"/>
            <a:ext cx="1945005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58783" y="376427"/>
            <a:ext cx="2898775" cy="152400"/>
            <a:chOff x="8558783" y="376427"/>
            <a:chExt cx="2898775" cy="152400"/>
          </a:xfrm>
        </p:grpSpPr>
        <p:sp>
          <p:nvSpPr>
            <p:cNvPr id="5" name="object 5"/>
            <p:cNvSpPr/>
            <p:nvPr/>
          </p:nvSpPr>
          <p:spPr>
            <a:xfrm>
              <a:off x="8564879" y="382523"/>
              <a:ext cx="2886710" cy="140335"/>
            </a:xfrm>
            <a:custGeom>
              <a:avLst/>
              <a:gdLst/>
              <a:ahLst/>
              <a:cxnLst/>
              <a:rect l="l" t="t" r="r" b="b"/>
              <a:pathLst>
                <a:path w="2886709" h="140334">
                  <a:moveTo>
                    <a:pt x="2816352" y="0"/>
                  </a:moveTo>
                  <a:lnTo>
                    <a:pt x="70103" y="0"/>
                  </a:lnTo>
                  <a:lnTo>
                    <a:pt x="42808" y="5506"/>
                  </a:lnTo>
                  <a:lnTo>
                    <a:pt x="20526" y="20526"/>
                  </a:lnTo>
                  <a:lnTo>
                    <a:pt x="5506" y="42808"/>
                  </a:lnTo>
                  <a:lnTo>
                    <a:pt x="0" y="70103"/>
                  </a:lnTo>
                  <a:lnTo>
                    <a:pt x="5506" y="97399"/>
                  </a:lnTo>
                  <a:lnTo>
                    <a:pt x="20526" y="119681"/>
                  </a:lnTo>
                  <a:lnTo>
                    <a:pt x="42808" y="134701"/>
                  </a:lnTo>
                  <a:lnTo>
                    <a:pt x="70103" y="140208"/>
                  </a:lnTo>
                  <a:lnTo>
                    <a:pt x="2816352" y="140208"/>
                  </a:lnTo>
                  <a:lnTo>
                    <a:pt x="2843647" y="134701"/>
                  </a:lnTo>
                  <a:lnTo>
                    <a:pt x="2865929" y="119681"/>
                  </a:lnTo>
                  <a:lnTo>
                    <a:pt x="2880949" y="97399"/>
                  </a:lnTo>
                  <a:lnTo>
                    <a:pt x="2886455" y="70103"/>
                  </a:lnTo>
                  <a:lnTo>
                    <a:pt x="2880949" y="42808"/>
                  </a:lnTo>
                  <a:lnTo>
                    <a:pt x="2865929" y="20526"/>
                  </a:lnTo>
                  <a:lnTo>
                    <a:pt x="2843647" y="5506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64879" y="382523"/>
              <a:ext cx="2886710" cy="140335"/>
            </a:xfrm>
            <a:custGeom>
              <a:avLst/>
              <a:gdLst/>
              <a:ahLst/>
              <a:cxnLst/>
              <a:rect l="l" t="t" r="r" b="b"/>
              <a:pathLst>
                <a:path w="2886709" h="140334">
                  <a:moveTo>
                    <a:pt x="0" y="70103"/>
                  </a:moveTo>
                  <a:lnTo>
                    <a:pt x="5506" y="42808"/>
                  </a:lnTo>
                  <a:lnTo>
                    <a:pt x="20526" y="20526"/>
                  </a:lnTo>
                  <a:lnTo>
                    <a:pt x="42808" y="5506"/>
                  </a:lnTo>
                  <a:lnTo>
                    <a:pt x="70103" y="0"/>
                  </a:lnTo>
                  <a:lnTo>
                    <a:pt x="2816352" y="0"/>
                  </a:lnTo>
                  <a:lnTo>
                    <a:pt x="2843647" y="5506"/>
                  </a:lnTo>
                  <a:lnTo>
                    <a:pt x="2865929" y="20526"/>
                  </a:lnTo>
                  <a:lnTo>
                    <a:pt x="2880949" y="42808"/>
                  </a:lnTo>
                  <a:lnTo>
                    <a:pt x="2886455" y="70103"/>
                  </a:lnTo>
                  <a:lnTo>
                    <a:pt x="2880949" y="97399"/>
                  </a:lnTo>
                  <a:lnTo>
                    <a:pt x="2865929" y="119681"/>
                  </a:lnTo>
                  <a:lnTo>
                    <a:pt x="2843647" y="134701"/>
                  </a:lnTo>
                  <a:lnTo>
                    <a:pt x="2816352" y="140208"/>
                  </a:lnTo>
                  <a:lnTo>
                    <a:pt x="70103" y="140208"/>
                  </a:lnTo>
                  <a:lnTo>
                    <a:pt x="42808" y="134701"/>
                  </a:lnTo>
                  <a:lnTo>
                    <a:pt x="20526" y="119681"/>
                  </a:lnTo>
                  <a:lnTo>
                    <a:pt x="5506" y="97399"/>
                  </a:lnTo>
                  <a:lnTo>
                    <a:pt x="0" y="70103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23001" y="79374"/>
            <a:ext cx="59747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85" dirty="0">
                <a:solidFill>
                  <a:srgbClr val="001F5F"/>
                </a:solidFill>
                <a:latin typeface="Tahoma"/>
                <a:cs typeface="Tahoma"/>
              </a:rPr>
              <a:t>Faktur</a:t>
            </a:r>
            <a:r>
              <a:rPr sz="2800" b="1" spc="20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05" dirty="0">
                <a:solidFill>
                  <a:srgbClr val="001F5F"/>
                </a:solidFill>
                <a:latin typeface="Tahoma"/>
                <a:cs typeface="Tahoma"/>
              </a:rPr>
              <a:t>Masukan</a:t>
            </a:r>
            <a:r>
              <a:rPr sz="2800" b="1" spc="15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45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r>
              <a:rPr sz="2800" b="1" spc="11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Lain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48985" y="2857245"/>
            <a:ext cx="6480810" cy="3957320"/>
            <a:chOff x="5348985" y="2857245"/>
            <a:chExt cx="6480810" cy="3957320"/>
          </a:xfrm>
        </p:grpSpPr>
        <p:sp>
          <p:nvSpPr>
            <p:cNvPr id="9" name="object 9"/>
            <p:cNvSpPr/>
            <p:nvPr/>
          </p:nvSpPr>
          <p:spPr>
            <a:xfrm>
              <a:off x="5359145" y="2867405"/>
              <a:ext cx="6460490" cy="3937000"/>
            </a:xfrm>
            <a:custGeom>
              <a:avLst/>
              <a:gdLst/>
              <a:ahLst/>
              <a:cxnLst/>
              <a:rect l="l" t="t" r="r" b="b"/>
              <a:pathLst>
                <a:path w="6460490" h="3937000">
                  <a:moveTo>
                    <a:pt x="6136005" y="0"/>
                  </a:moveTo>
                  <a:lnTo>
                    <a:pt x="324230" y="0"/>
                  </a:lnTo>
                  <a:lnTo>
                    <a:pt x="276318" y="3515"/>
                  </a:lnTo>
                  <a:lnTo>
                    <a:pt x="230588" y="13727"/>
                  </a:lnTo>
                  <a:lnTo>
                    <a:pt x="187542" y="30134"/>
                  </a:lnTo>
                  <a:lnTo>
                    <a:pt x="147682" y="52235"/>
                  </a:lnTo>
                  <a:lnTo>
                    <a:pt x="111510" y="79527"/>
                  </a:lnTo>
                  <a:lnTo>
                    <a:pt x="79527" y="111510"/>
                  </a:lnTo>
                  <a:lnTo>
                    <a:pt x="52235" y="147682"/>
                  </a:lnTo>
                  <a:lnTo>
                    <a:pt x="30134" y="187542"/>
                  </a:lnTo>
                  <a:lnTo>
                    <a:pt x="13727" y="230588"/>
                  </a:lnTo>
                  <a:lnTo>
                    <a:pt x="3515" y="276318"/>
                  </a:lnTo>
                  <a:lnTo>
                    <a:pt x="0" y="324231"/>
                  </a:lnTo>
                  <a:lnTo>
                    <a:pt x="0" y="3612273"/>
                  </a:lnTo>
                  <a:lnTo>
                    <a:pt x="3515" y="3660183"/>
                  </a:lnTo>
                  <a:lnTo>
                    <a:pt x="13727" y="3705910"/>
                  </a:lnTo>
                  <a:lnTo>
                    <a:pt x="30134" y="3748954"/>
                  </a:lnTo>
                  <a:lnTo>
                    <a:pt x="52235" y="3788812"/>
                  </a:lnTo>
                  <a:lnTo>
                    <a:pt x="79527" y="3824982"/>
                  </a:lnTo>
                  <a:lnTo>
                    <a:pt x="111510" y="3856964"/>
                  </a:lnTo>
                  <a:lnTo>
                    <a:pt x="147682" y="3884256"/>
                  </a:lnTo>
                  <a:lnTo>
                    <a:pt x="187542" y="3906356"/>
                  </a:lnTo>
                  <a:lnTo>
                    <a:pt x="230588" y="3922763"/>
                  </a:lnTo>
                  <a:lnTo>
                    <a:pt x="276318" y="3932975"/>
                  </a:lnTo>
                  <a:lnTo>
                    <a:pt x="324230" y="3936490"/>
                  </a:lnTo>
                  <a:lnTo>
                    <a:pt x="6136005" y="3936490"/>
                  </a:lnTo>
                  <a:lnTo>
                    <a:pt x="6183917" y="3932975"/>
                  </a:lnTo>
                  <a:lnTo>
                    <a:pt x="6229647" y="3922763"/>
                  </a:lnTo>
                  <a:lnTo>
                    <a:pt x="6272693" y="3906356"/>
                  </a:lnTo>
                  <a:lnTo>
                    <a:pt x="6312553" y="3884256"/>
                  </a:lnTo>
                  <a:lnTo>
                    <a:pt x="6348725" y="3856964"/>
                  </a:lnTo>
                  <a:lnTo>
                    <a:pt x="6380708" y="3824982"/>
                  </a:lnTo>
                  <a:lnTo>
                    <a:pt x="6408000" y="3788812"/>
                  </a:lnTo>
                  <a:lnTo>
                    <a:pt x="6430101" y="3748954"/>
                  </a:lnTo>
                  <a:lnTo>
                    <a:pt x="6446508" y="3705910"/>
                  </a:lnTo>
                  <a:lnTo>
                    <a:pt x="6456720" y="3660183"/>
                  </a:lnTo>
                  <a:lnTo>
                    <a:pt x="6460235" y="3612273"/>
                  </a:lnTo>
                  <a:lnTo>
                    <a:pt x="6460235" y="324231"/>
                  </a:lnTo>
                  <a:lnTo>
                    <a:pt x="6456720" y="276318"/>
                  </a:lnTo>
                  <a:lnTo>
                    <a:pt x="6446508" y="230588"/>
                  </a:lnTo>
                  <a:lnTo>
                    <a:pt x="6430101" y="187542"/>
                  </a:lnTo>
                  <a:lnTo>
                    <a:pt x="6408000" y="147682"/>
                  </a:lnTo>
                  <a:lnTo>
                    <a:pt x="6380708" y="111510"/>
                  </a:lnTo>
                  <a:lnTo>
                    <a:pt x="6348725" y="79527"/>
                  </a:lnTo>
                  <a:lnTo>
                    <a:pt x="6312553" y="52235"/>
                  </a:lnTo>
                  <a:lnTo>
                    <a:pt x="6272693" y="30134"/>
                  </a:lnTo>
                  <a:lnTo>
                    <a:pt x="6229647" y="13727"/>
                  </a:lnTo>
                  <a:lnTo>
                    <a:pt x="6183917" y="3515"/>
                  </a:lnTo>
                  <a:lnTo>
                    <a:pt x="6136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59145" y="2867405"/>
              <a:ext cx="6460490" cy="3937000"/>
            </a:xfrm>
            <a:custGeom>
              <a:avLst/>
              <a:gdLst/>
              <a:ahLst/>
              <a:cxnLst/>
              <a:rect l="l" t="t" r="r" b="b"/>
              <a:pathLst>
                <a:path w="6460490" h="3937000">
                  <a:moveTo>
                    <a:pt x="0" y="324231"/>
                  </a:moveTo>
                  <a:lnTo>
                    <a:pt x="3515" y="276318"/>
                  </a:lnTo>
                  <a:lnTo>
                    <a:pt x="13727" y="230588"/>
                  </a:lnTo>
                  <a:lnTo>
                    <a:pt x="30134" y="187542"/>
                  </a:lnTo>
                  <a:lnTo>
                    <a:pt x="52235" y="147682"/>
                  </a:lnTo>
                  <a:lnTo>
                    <a:pt x="79527" y="111510"/>
                  </a:lnTo>
                  <a:lnTo>
                    <a:pt x="111510" y="79527"/>
                  </a:lnTo>
                  <a:lnTo>
                    <a:pt x="147682" y="52235"/>
                  </a:lnTo>
                  <a:lnTo>
                    <a:pt x="187542" y="30134"/>
                  </a:lnTo>
                  <a:lnTo>
                    <a:pt x="230588" y="13727"/>
                  </a:lnTo>
                  <a:lnTo>
                    <a:pt x="276318" y="3515"/>
                  </a:lnTo>
                  <a:lnTo>
                    <a:pt x="324230" y="0"/>
                  </a:lnTo>
                  <a:lnTo>
                    <a:pt x="6136005" y="0"/>
                  </a:lnTo>
                  <a:lnTo>
                    <a:pt x="6183917" y="3515"/>
                  </a:lnTo>
                  <a:lnTo>
                    <a:pt x="6229647" y="13727"/>
                  </a:lnTo>
                  <a:lnTo>
                    <a:pt x="6272693" y="30134"/>
                  </a:lnTo>
                  <a:lnTo>
                    <a:pt x="6312553" y="52235"/>
                  </a:lnTo>
                  <a:lnTo>
                    <a:pt x="6348725" y="79527"/>
                  </a:lnTo>
                  <a:lnTo>
                    <a:pt x="6380708" y="111510"/>
                  </a:lnTo>
                  <a:lnTo>
                    <a:pt x="6408000" y="147682"/>
                  </a:lnTo>
                  <a:lnTo>
                    <a:pt x="6430101" y="187542"/>
                  </a:lnTo>
                  <a:lnTo>
                    <a:pt x="6446508" y="230588"/>
                  </a:lnTo>
                  <a:lnTo>
                    <a:pt x="6456720" y="276318"/>
                  </a:lnTo>
                  <a:lnTo>
                    <a:pt x="6460235" y="324231"/>
                  </a:lnTo>
                  <a:lnTo>
                    <a:pt x="6460235" y="3612273"/>
                  </a:lnTo>
                  <a:lnTo>
                    <a:pt x="6456720" y="3660183"/>
                  </a:lnTo>
                  <a:lnTo>
                    <a:pt x="6446508" y="3705910"/>
                  </a:lnTo>
                  <a:lnTo>
                    <a:pt x="6430101" y="3748954"/>
                  </a:lnTo>
                  <a:lnTo>
                    <a:pt x="6408000" y="3788812"/>
                  </a:lnTo>
                  <a:lnTo>
                    <a:pt x="6380708" y="3824982"/>
                  </a:lnTo>
                  <a:lnTo>
                    <a:pt x="6348725" y="3856964"/>
                  </a:lnTo>
                  <a:lnTo>
                    <a:pt x="6312553" y="3884256"/>
                  </a:lnTo>
                  <a:lnTo>
                    <a:pt x="6272693" y="3906356"/>
                  </a:lnTo>
                  <a:lnTo>
                    <a:pt x="6229647" y="3922763"/>
                  </a:lnTo>
                  <a:lnTo>
                    <a:pt x="6183917" y="3932975"/>
                  </a:lnTo>
                  <a:lnTo>
                    <a:pt x="6136005" y="3936490"/>
                  </a:lnTo>
                  <a:lnTo>
                    <a:pt x="324230" y="3936490"/>
                  </a:lnTo>
                  <a:lnTo>
                    <a:pt x="276318" y="3932975"/>
                  </a:lnTo>
                  <a:lnTo>
                    <a:pt x="230588" y="3922763"/>
                  </a:lnTo>
                  <a:lnTo>
                    <a:pt x="187542" y="3906356"/>
                  </a:lnTo>
                  <a:lnTo>
                    <a:pt x="147682" y="3884256"/>
                  </a:lnTo>
                  <a:lnTo>
                    <a:pt x="111510" y="3856964"/>
                  </a:lnTo>
                  <a:lnTo>
                    <a:pt x="79527" y="3824982"/>
                  </a:lnTo>
                  <a:lnTo>
                    <a:pt x="52235" y="3788812"/>
                  </a:lnTo>
                  <a:lnTo>
                    <a:pt x="30134" y="3748954"/>
                  </a:lnTo>
                  <a:lnTo>
                    <a:pt x="13727" y="3705910"/>
                  </a:lnTo>
                  <a:lnTo>
                    <a:pt x="3515" y="3660183"/>
                  </a:lnTo>
                  <a:lnTo>
                    <a:pt x="0" y="3612273"/>
                  </a:lnTo>
                  <a:lnTo>
                    <a:pt x="0" y="324231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532246" y="2990850"/>
            <a:ext cx="6055995" cy="3653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Keterangan</a:t>
            </a:r>
            <a:r>
              <a:rPr sz="1400" spc="-9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menu: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Create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Input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membuat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lain</a:t>
            </a:r>
            <a:endParaRPr sz="1400">
              <a:latin typeface="Segoe UI"/>
              <a:cs typeface="Segoe UI"/>
            </a:endParaRPr>
          </a:p>
          <a:p>
            <a:pPr marL="299085" marR="64769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Create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From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Interface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membuat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dengan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ketiga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(misalnya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PIB</a:t>
            </a:r>
            <a:r>
              <a:rPr sz="1400" spc="-10" dirty="0">
                <a:latin typeface="Segoe UI"/>
                <a:cs typeface="Segoe UI"/>
              </a:rPr>
              <a:t> Prepopulated)</a:t>
            </a:r>
            <a:endParaRPr sz="1400">
              <a:latin typeface="Segoe UI"/>
              <a:cs typeface="Segoe UI"/>
            </a:endParaRPr>
          </a:p>
          <a:p>
            <a:pPr marL="299085" marR="75565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Create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From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Payments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membuat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berdasarkan pembayaran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Submit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Invoices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….</a:t>
            </a:r>
            <a:endParaRPr sz="1400">
              <a:latin typeface="Segoe UI"/>
              <a:cs typeface="Segoe UI"/>
            </a:endParaRPr>
          </a:p>
          <a:p>
            <a:pPr marL="299085" marR="46545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Credit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Invoices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mengkreditkan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FP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(mengubah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approved </a:t>
            </a:r>
            <a:r>
              <a:rPr sz="1400" dirty="0">
                <a:latin typeface="Segoe UI"/>
                <a:cs typeface="Segoe UI"/>
              </a:rPr>
              <a:t>menjadi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credited</a:t>
            </a:r>
            <a:r>
              <a:rPr sz="1400" spc="-10" dirty="0">
                <a:latin typeface="Segoe UI"/>
                <a:cs typeface="Segoe UI"/>
              </a:rPr>
              <a:t>).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FP ini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terprepopulasi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lampiran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B2</a:t>
            </a:r>
            <a:r>
              <a:rPr sz="1400" spc="-10" dirty="0">
                <a:latin typeface="Segoe UI"/>
                <a:cs typeface="Segoe UI"/>
              </a:rPr>
              <a:t> pajak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PPN</a:t>
            </a:r>
            <a:endParaRPr sz="1400">
              <a:latin typeface="Segoe UI"/>
              <a:cs typeface="Segoe UI"/>
            </a:endParaRPr>
          </a:p>
          <a:p>
            <a:pPr marL="299085" marR="1212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Uncredit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Invoices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tidak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dikreditkan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lampiran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B3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25" dirty="0">
                <a:latin typeface="Segoe UI"/>
                <a:cs typeface="Segoe UI"/>
              </a:rPr>
              <a:t> PPN</a:t>
            </a:r>
            <a:endParaRPr sz="14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Back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spc="-55" dirty="0">
                <a:latin typeface="Segoe UI"/>
                <a:cs typeface="Segoe UI"/>
              </a:rPr>
              <a:t>To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Approved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FP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credited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dibatalkan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Kembali </a:t>
            </a:r>
            <a:r>
              <a:rPr sz="1400" dirty="0">
                <a:latin typeface="Segoe UI"/>
                <a:cs typeface="Segoe UI"/>
              </a:rPr>
              <a:t>menjadi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approved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Delete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Invoices: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menghapus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masukan</a:t>
            </a:r>
            <a:endParaRPr sz="1400">
              <a:latin typeface="Segoe UI"/>
              <a:cs typeface="Segoe UI"/>
            </a:endParaRPr>
          </a:p>
          <a:p>
            <a:pPr marL="299085" marR="71755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Upload</a:t>
            </a:r>
            <a:r>
              <a:rPr sz="1400" b="1" spc="-6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Invoices: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melakukan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input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secara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masal </a:t>
            </a:r>
            <a:r>
              <a:rPr sz="1400" dirty="0">
                <a:latin typeface="Segoe UI"/>
                <a:cs typeface="Segoe UI"/>
              </a:rPr>
              <a:t>menggunakan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file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XML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70176" y="1918716"/>
            <a:ext cx="9648825" cy="864235"/>
          </a:xfrm>
          <a:custGeom>
            <a:avLst/>
            <a:gdLst/>
            <a:ahLst/>
            <a:cxnLst/>
            <a:rect l="l" t="t" r="r" b="b"/>
            <a:pathLst>
              <a:path w="9648825" h="864235">
                <a:moveTo>
                  <a:pt x="0" y="144018"/>
                </a:moveTo>
                <a:lnTo>
                  <a:pt x="7345" y="98511"/>
                </a:lnTo>
                <a:lnTo>
                  <a:pt x="27797" y="58978"/>
                </a:lnTo>
                <a:lnTo>
                  <a:pt x="58978" y="27797"/>
                </a:lnTo>
                <a:lnTo>
                  <a:pt x="98511" y="7345"/>
                </a:lnTo>
                <a:lnTo>
                  <a:pt x="144018" y="0"/>
                </a:lnTo>
                <a:lnTo>
                  <a:pt x="9504426" y="0"/>
                </a:lnTo>
                <a:lnTo>
                  <a:pt x="9549932" y="7345"/>
                </a:lnTo>
                <a:lnTo>
                  <a:pt x="9589465" y="27797"/>
                </a:lnTo>
                <a:lnTo>
                  <a:pt x="9620646" y="58978"/>
                </a:lnTo>
                <a:lnTo>
                  <a:pt x="9641098" y="98511"/>
                </a:lnTo>
                <a:lnTo>
                  <a:pt x="9648444" y="144018"/>
                </a:lnTo>
                <a:lnTo>
                  <a:pt x="9648444" y="720089"/>
                </a:lnTo>
                <a:lnTo>
                  <a:pt x="9641098" y="765596"/>
                </a:lnTo>
                <a:lnTo>
                  <a:pt x="9620646" y="805129"/>
                </a:lnTo>
                <a:lnTo>
                  <a:pt x="9589465" y="836310"/>
                </a:lnTo>
                <a:lnTo>
                  <a:pt x="9549932" y="856762"/>
                </a:lnTo>
                <a:lnTo>
                  <a:pt x="9504426" y="864108"/>
                </a:lnTo>
                <a:lnTo>
                  <a:pt x="144018" y="864108"/>
                </a:lnTo>
                <a:lnTo>
                  <a:pt x="98511" y="856762"/>
                </a:lnTo>
                <a:lnTo>
                  <a:pt x="58978" y="836310"/>
                </a:lnTo>
                <a:lnTo>
                  <a:pt x="27797" y="805129"/>
                </a:lnTo>
                <a:lnTo>
                  <a:pt x="7345" y="765596"/>
                </a:lnTo>
                <a:lnTo>
                  <a:pt x="0" y="720089"/>
                </a:lnTo>
                <a:lnTo>
                  <a:pt x="0" y="144018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71721" y="3228848"/>
            <a:ext cx="44481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04210" algn="l"/>
              </a:tabLst>
            </a:pPr>
            <a:r>
              <a:rPr sz="4800" b="1" dirty="0">
                <a:solidFill>
                  <a:srgbClr val="001F5F"/>
                </a:solidFill>
                <a:latin typeface="Segoe UI"/>
                <a:cs typeface="Segoe UI"/>
              </a:rPr>
              <a:t>SPT </a:t>
            </a:r>
            <a:r>
              <a:rPr sz="4800" b="1" spc="-20" dirty="0">
                <a:solidFill>
                  <a:srgbClr val="001F5F"/>
                </a:solidFill>
                <a:latin typeface="Segoe UI"/>
                <a:cs typeface="Segoe UI"/>
              </a:rPr>
              <a:t>MASA</a:t>
            </a:r>
            <a:r>
              <a:rPr sz="4800" b="1" dirty="0">
                <a:solidFill>
                  <a:srgbClr val="001F5F"/>
                </a:solidFill>
                <a:latin typeface="Segoe UI"/>
                <a:cs typeface="Segoe UI"/>
              </a:rPr>
              <a:t>	</a:t>
            </a:r>
            <a:r>
              <a:rPr sz="4800" b="1" spc="-25" dirty="0">
                <a:solidFill>
                  <a:srgbClr val="001F5F"/>
                </a:solidFill>
                <a:latin typeface="Segoe UI"/>
                <a:cs typeface="Segoe UI"/>
              </a:rPr>
              <a:t>PPN</a:t>
            </a:r>
            <a:endParaRPr sz="48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6555" y="307340"/>
            <a:ext cx="1733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1.4.D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E227D61F-F20C-CDAB-E6F3-6C1302499A4D}"/>
              </a:ext>
            </a:extLst>
          </p:cNvPr>
          <p:cNvSpPr txBox="1"/>
          <p:nvPr/>
        </p:nvSpPr>
        <p:spPr>
          <a:xfrm>
            <a:off x="571500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PRAKTIK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36547"/>
            <a:ext cx="12192000" cy="4185285"/>
            <a:chOff x="0" y="1336547"/>
            <a:chExt cx="12192000" cy="4185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36547"/>
              <a:ext cx="12192000" cy="4184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4611" y="2330195"/>
              <a:ext cx="1522730" cy="535305"/>
            </a:xfrm>
            <a:custGeom>
              <a:avLst/>
              <a:gdLst/>
              <a:ahLst/>
              <a:cxnLst/>
              <a:rect l="l" t="t" r="r" b="b"/>
              <a:pathLst>
                <a:path w="1522730" h="535305">
                  <a:moveTo>
                    <a:pt x="1522476" y="0"/>
                  </a:moveTo>
                  <a:lnTo>
                    <a:pt x="0" y="0"/>
                  </a:lnTo>
                  <a:lnTo>
                    <a:pt x="0" y="534924"/>
                  </a:lnTo>
                  <a:lnTo>
                    <a:pt x="1522476" y="534924"/>
                  </a:lnTo>
                  <a:lnTo>
                    <a:pt x="1522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2177033" y="5759958"/>
            <a:ext cx="3691254" cy="375285"/>
          </a:xfrm>
          <a:custGeom>
            <a:avLst/>
            <a:gdLst/>
            <a:ahLst/>
            <a:cxnLst/>
            <a:rect l="l" t="t" r="r" b="b"/>
            <a:pathLst>
              <a:path w="3691254" h="375285">
                <a:moveTo>
                  <a:pt x="0" y="62483"/>
                </a:moveTo>
                <a:lnTo>
                  <a:pt x="4905" y="38163"/>
                </a:lnTo>
                <a:lnTo>
                  <a:pt x="18287" y="18302"/>
                </a:lnTo>
                <a:lnTo>
                  <a:pt x="38147" y="4910"/>
                </a:lnTo>
                <a:lnTo>
                  <a:pt x="62484" y="0"/>
                </a:lnTo>
                <a:lnTo>
                  <a:pt x="3628644" y="0"/>
                </a:lnTo>
                <a:lnTo>
                  <a:pt x="3652980" y="4910"/>
                </a:lnTo>
                <a:lnTo>
                  <a:pt x="3672840" y="18302"/>
                </a:lnTo>
                <a:lnTo>
                  <a:pt x="3686222" y="38163"/>
                </a:lnTo>
                <a:lnTo>
                  <a:pt x="3691128" y="62483"/>
                </a:lnTo>
                <a:lnTo>
                  <a:pt x="3691128" y="312419"/>
                </a:lnTo>
                <a:lnTo>
                  <a:pt x="3686222" y="336740"/>
                </a:lnTo>
                <a:lnTo>
                  <a:pt x="3672840" y="356601"/>
                </a:lnTo>
                <a:lnTo>
                  <a:pt x="3652980" y="369993"/>
                </a:lnTo>
                <a:lnTo>
                  <a:pt x="3628644" y="374903"/>
                </a:lnTo>
                <a:lnTo>
                  <a:pt x="62484" y="374903"/>
                </a:lnTo>
                <a:lnTo>
                  <a:pt x="38147" y="369993"/>
                </a:lnTo>
                <a:lnTo>
                  <a:pt x="18288" y="356601"/>
                </a:lnTo>
                <a:lnTo>
                  <a:pt x="4905" y="336740"/>
                </a:lnTo>
                <a:lnTo>
                  <a:pt x="0" y="312419"/>
                </a:lnTo>
                <a:lnTo>
                  <a:pt x="0" y="62483"/>
                </a:lnTo>
                <a:close/>
              </a:path>
            </a:pathLst>
          </a:custGeom>
          <a:ln w="19812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96083" y="5806541"/>
            <a:ext cx="36531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Pilih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Surat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Pemberitahuan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(SPT)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2780" y="1455419"/>
            <a:ext cx="2611120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68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5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330195"/>
            <a:ext cx="1885314" cy="523240"/>
          </a:xfrm>
          <a:custGeom>
            <a:avLst/>
            <a:gdLst/>
            <a:ahLst/>
            <a:cxnLst/>
            <a:rect l="l" t="t" r="r" b="b"/>
            <a:pathLst>
              <a:path w="1885314" h="523239">
                <a:moveTo>
                  <a:pt x="1885188" y="0"/>
                </a:moveTo>
                <a:lnTo>
                  <a:pt x="0" y="0"/>
                </a:lnTo>
                <a:lnTo>
                  <a:pt x="0" y="522731"/>
                </a:lnTo>
                <a:lnTo>
                  <a:pt x="1885188" y="522731"/>
                </a:lnTo>
                <a:lnTo>
                  <a:pt x="1885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2356866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596883" y="582168"/>
            <a:ext cx="3136900" cy="178435"/>
            <a:chOff x="8596883" y="582168"/>
            <a:chExt cx="3136900" cy="178435"/>
          </a:xfrm>
        </p:grpSpPr>
        <p:sp>
          <p:nvSpPr>
            <p:cNvPr id="11" name="object 11"/>
            <p:cNvSpPr/>
            <p:nvPr/>
          </p:nvSpPr>
          <p:spPr>
            <a:xfrm>
              <a:off x="8602979" y="588264"/>
              <a:ext cx="3124200" cy="166370"/>
            </a:xfrm>
            <a:custGeom>
              <a:avLst/>
              <a:gdLst/>
              <a:ahLst/>
              <a:cxnLst/>
              <a:rect l="l" t="t" r="r" b="b"/>
              <a:pathLst>
                <a:path w="3124200" h="166370">
                  <a:moveTo>
                    <a:pt x="3041142" y="0"/>
                  </a:moveTo>
                  <a:lnTo>
                    <a:pt x="83058" y="0"/>
                  </a:lnTo>
                  <a:lnTo>
                    <a:pt x="50738" y="6530"/>
                  </a:lnTo>
                  <a:lnTo>
                    <a:pt x="24336" y="24336"/>
                  </a:lnTo>
                  <a:lnTo>
                    <a:pt x="6530" y="50738"/>
                  </a:lnTo>
                  <a:lnTo>
                    <a:pt x="0" y="83058"/>
                  </a:lnTo>
                  <a:lnTo>
                    <a:pt x="6530" y="115377"/>
                  </a:lnTo>
                  <a:lnTo>
                    <a:pt x="24336" y="141779"/>
                  </a:lnTo>
                  <a:lnTo>
                    <a:pt x="50738" y="159585"/>
                  </a:lnTo>
                  <a:lnTo>
                    <a:pt x="83058" y="166115"/>
                  </a:lnTo>
                  <a:lnTo>
                    <a:pt x="3041142" y="166115"/>
                  </a:lnTo>
                  <a:lnTo>
                    <a:pt x="3073461" y="159585"/>
                  </a:lnTo>
                  <a:lnTo>
                    <a:pt x="3099863" y="141779"/>
                  </a:lnTo>
                  <a:lnTo>
                    <a:pt x="3117669" y="115377"/>
                  </a:lnTo>
                  <a:lnTo>
                    <a:pt x="3124200" y="83058"/>
                  </a:lnTo>
                  <a:lnTo>
                    <a:pt x="3117669" y="50738"/>
                  </a:lnTo>
                  <a:lnTo>
                    <a:pt x="3099863" y="24336"/>
                  </a:lnTo>
                  <a:lnTo>
                    <a:pt x="3073461" y="6530"/>
                  </a:lnTo>
                  <a:lnTo>
                    <a:pt x="304114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02979" y="588264"/>
              <a:ext cx="3124200" cy="166370"/>
            </a:xfrm>
            <a:custGeom>
              <a:avLst/>
              <a:gdLst/>
              <a:ahLst/>
              <a:cxnLst/>
              <a:rect l="l" t="t" r="r" b="b"/>
              <a:pathLst>
                <a:path w="3124200" h="166370">
                  <a:moveTo>
                    <a:pt x="0" y="83058"/>
                  </a:moveTo>
                  <a:lnTo>
                    <a:pt x="6530" y="50738"/>
                  </a:lnTo>
                  <a:lnTo>
                    <a:pt x="24336" y="24336"/>
                  </a:lnTo>
                  <a:lnTo>
                    <a:pt x="50738" y="6530"/>
                  </a:lnTo>
                  <a:lnTo>
                    <a:pt x="83058" y="0"/>
                  </a:lnTo>
                  <a:lnTo>
                    <a:pt x="3041142" y="0"/>
                  </a:lnTo>
                  <a:lnTo>
                    <a:pt x="3073461" y="6530"/>
                  </a:lnTo>
                  <a:lnTo>
                    <a:pt x="3099863" y="24336"/>
                  </a:lnTo>
                  <a:lnTo>
                    <a:pt x="3117669" y="50738"/>
                  </a:lnTo>
                  <a:lnTo>
                    <a:pt x="3124200" y="83058"/>
                  </a:lnTo>
                  <a:lnTo>
                    <a:pt x="3117669" y="115377"/>
                  </a:lnTo>
                  <a:lnTo>
                    <a:pt x="3099863" y="141779"/>
                  </a:lnTo>
                  <a:lnTo>
                    <a:pt x="3073461" y="159585"/>
                  </a:lnTo>
                  <a:lnTo>
                    <a:pt x="3041142" y="166115"/>
                  </a:lnTo>
                  <a:lnTo>
                    <a:pt x="83058" y="166115"/>
                  </a:lnTo>
                  <a:lnTo>
                    <a:pt x="50738" y="159585"/>
                  </a:lnTo>
                  <a:lnTo>
                    <a:pt x="24336" y="141779"/>
                  </a:lnTo>
                  <a:lnTo>
                    <a:pt x="6530" y="115377"/>
                  </a:lnTo>
                  <a:lnTo>
                    <a:pt x="0" y="83058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815578" y="286004"/>
            <a:ext cx="27444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3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30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55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5" name="object 15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1847850" y="1716785"/>
            <a:ext cx="1884045" cy="719455"/>
          </a:xfrm>
          <a:custGeom>
            <a:avLst/>
            <a:gdLst/>
            <a:ahLst/>
            <a:cxnLst/>
            <a:rect l="l" t="t" r="r" b="b"/>
            <a:pathLst>
              <a:path w="1884045" h="719455">
                <a:moveTo>
                  <a:pt x="0" y="719327"/>
                </a:moveTo>
                <a:lnTo>
                  <a:pt x="1883664" y="719327"/>
                </a:lnTo>
                <a:lnTo>
                  <a:pt x="1883664" y="0"/>
                </a:lnTo>
                <a:lnTo>
                  <a:pt x="0" y="0"/>
                </a:lnTo>
                <a:lnTo>
                  <a:pt x="0" y="719327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23772"/>
            <a:ext cx="12192000" cy="3791585"/>
            <a:chOff x="0" y="1223772"/>
            <a:chExt cx="12192000" cy="3791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23772"/>
              <a:ext cx="12192000" cy="37913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2921" y="2163318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8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0" y="312420"/>
                  </a:lnTo>
                  <a:lnTo>
                    <a:pt x="4905" y="336756"/>
                  </a:lnTo>
                  <a:lnTo>
                    <a:pt x="18287" y="356616"/>
                  </a:lnTo>
                  <a:lnTo>
                    <a:pt x="38147" y="369998"/>
                  </a:lnTo>
                  <a:lnTo>
                    <a:pt x="62483" y="374904"/>
                  </a:lnTo>
                  <a:lnTo>
                    <a:pt x="5527548" y="374904"/>
                  </a:lnTo>
                  <a:lnTo>
                    <a:pt x="5551884" y="369998"/>
                  </a:lnTo>
                  <a:lnTo>
                    <a:pt x="5571743" y="356616"/>
                  </a:lnTo>
                  <a:lnTo>
                    <a:pt x="5585126" y="336756"/>
                  </a:lnTo>
                  <a:lnTo>
                    <a:pt x="5590032" y="312420"/>
                  </a:lnTo>
                  <a:lnTo>
                    <a:pt x="5590032" y="62484"/>
                  </a:lnTo>
                  <a:lnTo>
                    <a:pt x="5585126" y="38147"/>
                  </a:lnTo>
                  <a:lnTo>
                    <a:pt x="5571744" y="18288"/>
                  </a:lnTo>
                  <a:lnTo>
                    <a:pt x="5551884" y="4905"/>
                  </a:lnTo>
                  <a:lnTo>
                    <a:pt x="5527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52921" y="2163318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5527548" y="0"/>
                  </a:lnTo>
                  <a:lnTo>
                    <a:pt x="5551884" y="4905"/>
                  </a:lnTo>
                  <a:lnTo>
                    <a:pt x="5571744" y="18288"/>
                  </a:lnTo>
                  <a:lnTo>
                    <a:pt x="5585126" y="38147"/>
                  </a:lnTo>
                  <a:lnTo>
                    <a:pt x="5590032" y="62484"/>
                  </a:lnTo>
                  <a:lnTo>
                    <a:pt x="5590032" y="312420"/>
                  </a:lnTo>
                  <a:lnTo>
                    <a:pt x="5585126" y="336756"/>
                  </a:lnTo>
                  <a:lnTo>
                    <a:pt x="5571743" y="356616"/>
                  </a:lnTo>
                  <a:lnTo>
                    <a:pt x="5551884" y="369998"/>
                  </a:lnTo>
                  <a:lnTo>
                    <a:pt x="5527548" y="374904"/>
                  </a:lnTo>
                  <a:lnTo>
                    <a:pt x="62483" y="374904"/>
                  </a:lnTo>
                  <a:lnTo>
                    <a:pt x="38147" y="369998"/>
                  </a:lnTo>
                  <a:lnTo>
                    <a:pt x="18287" y="356616"/>
                  </a:lnTo>
                  <a:lnTo>
                    <a:pt x="4905" y="336756"/>
                  </a:lnTo>
                  <a:lnTo>
                    <a:pt x="0" y="312420"/>
                  </a:lnTo>
                  <a:lnTo>
                    <a:pt x="0" y="62484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871971" y="2210180"/>
            <a:ext cx="5552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Kemudian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pilih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“Buat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Surat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Pemberitahuan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(SPT)”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8" name="object 8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99310" y="2707385"/>
            <a:ext cx="1229995" cy="347980"/>
          </a:xfrm>
          <a:custGeom>
            <a:avLst/>
            <a:gdLst/>
            <a:ahLst/>
            <a:cxnLst/>
            <a:rect l="l" t="t" r="r" b="b"/>
            <a:pathLst>
              <a:path w="1229995" h="347980">
                <a:moveTo>
                  <a:pt x="0" y="347472"/>
                </a:moveTo>
                <a:lnTo>
                  <a:pt x="1229867" y="347472"/>
                </a:lnTo>
                <a:lnTo>
                  <a:pt x="1229867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3" name="object 1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1252" y="2206751"/>
            <a:ext cx="1885314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36307" y="1331975"/>
            <a:ext cx="2654935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20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16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11392"/>
            <a:ext cx="12192000" cy="3974465"/>
            <a:chOff x="0" y="1811392"/>
            <a:chExt cx="12192000" cy="3974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11392"/>
              <a:ext cx="12192000" cy="30414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33721" y="4280154"/>
              <a:ext cx="504825" cy="390525"/>
            </a:xfrm>
            <a:custGeom>
              <a:avLst/>
              <a:gdLst/>
              <a:ahLst/>
              <a:cxnLst/>
              <a:rect l="l" t="t" r="r" b="b"/>
              <a:pathLst>
                <a:path w="504825" h="390525">
                  <a:moveTo>
                    <a:pt x="0" y="390144"/>
                  </a:moveTo>
                  <a:lnTo>
                    <a:pt x="504444" y="390144"/>
                  </a:lnTo>
                  <a:lnTo>
                    <a:pt x="504444" y="0"/>
                  </a:lnTo>
                  <a:lnTo>
                    <a:pt x="0" y="0"/>
                  </a:lnTo>
                  <a:lnTo>
                    <a:pt x="0" y="390144"/>
                  </a:lnTo>
                  <a:close/>
                </a:path>
              </a:pathLst>
            </a:custGeom>
            <a:ln w="289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91022" y="1946147"/>
              <a:ext cx="5590540" cy="3829050"/>
            </a:xfrm>
            <a:custGeom>
              <a:avLst/>
              <a:gdLst/>
              <a:ahLst/>
              <a:cxnLst/>
              <a:rect l="l" t="t" r="r" b="b"/>
              <a:pathLst>
                <a:path w="5590540" h="3829050">
                  <a:moveTo>
                    <a:pt x="3774186" y="0"/>
                  </a:moveTo>
                  <a:lnTo>
                    <a:pt x="1201674" y="0"/>
                  </a:lnTo>
                  <a:lnTo>
                    <a:pt x="1201674" y="126492"/>
                  </a:lnTo>
                  <a:lnTo>
                    <a:pt x="3774186" y="126492"/>
                  </a:lnTo>
                  <a:lnTo>
                    <a:pt x="3774186" y="0"/>
                  </a:lnTo>
                  <a:close/>
                </a:path>
                <a:path w="5590540" h="3829050">
                  <a:moveTo>
                    <a:pt x="5590032" y="2835910"/>
                  </a:moveTo>
                  <a:lnTo>
                    <a:pt x="5584787" y="2790367"/>
                  </a:lnTo>
                  <a:lnTo>
                    <a:pt x="5569839" y="2748546"/>
                  </a:lnTo>
                  <a:lnTo>
                    <a:pt x="5546395" y="2711678"/>
                  </a:lnTo>
                  <a:lnTo>
                    <a:pt x="5515635" y="2680919"/>
                  </a:lnTo>
                  <a:lnTo>
                    <a:pt x="5478767" y="2657475"/>
                  </a:lnTo>
                  <a:lnTo>
                    <a:pt x="5436946" y="2642527"/>
                  </a:lnTo>
                  <a:lnTo>
                    <a:pt x="5391404" y="2637282"/>
                  </a:lnTo>
                  <a:lnTo>
                    <a:pt x="198628" y="2637282"/>
                  </a:lnTo>
                  <a:lnTo>
                    <a:pt x="153073" y="2642527"/>
                  </a:lnTo>
                  <a:lnTo>
                    <a:pt x="111252" y="2657475"/>
                  </a:lnTo>
                  <a:lnTo>
                    <a:pt x="74383" y="2680919"/>
                  </a:lnTo>
                  <a:lnTo>
                    <a:pt x="43624" y="2711678"/>
                  </a:lnTo>
                  <a:lnTo>
                    <a:pt x="20180" y="2748546"/>
                  </a:lnTo>
                  <a:lnTo>
                    <a:pt x="5232" y="2790367"/>
                  </a:lnTo>
                  <a:lnTo>
                    <a:pt x="0" y="2835910"/>
                  </a:lnTo>
                  <a:lnTo>
                    <a:pt x="0" y="3630422"/>
                  </a:lnTo>
                  <a:lnTo>
                    <a:pt x="5232" y="3675977"/>
                  </a:lnTo>
                  <a:lnTo>
                    <a:pt x="20180" y="3717785"/>
                  </a:lnTo>
                  <a:lnTo>
                    <a:pt x="43624" y="3754666"/>
                  </a:lnTo>
                  <a:lnTo>
                    <a:pt x="74383" y="3785425"/>
                  </a:lnTo>
                  <a:lnTo>
                    <a:pt x="111252" y="3808869"/>
                  </a:lnTo>
                  <a:lnTo>
                    <a:pt x="153073" y="3823805"/>
                  </a:lnTo>
                  <a:lnTo>
                    <a:pt x="198628" y="3829050"/>
                  </a:lnTo>
                  <a:lnTo>
                    <a:pt x="5391404" y="3829050"/>
                  </a:lnTo>
                  <a:lnTo>
                    <a:pt x="5436946" y="3823805"/>
                  </a:lnTo>
                  <a:lnTo>
                    <a:pt x="5478767" y="3808869"/>
                  </a:lnTo>
                  <a:lnTo>
                    <a:pt x="5515635" y="3785425"/>
                  </a:lnTo>
                  <a:lnTo>
                    <a:pt x="5546395" y="3754666"/>
                  </a:lnTo>
                  <a:lnTo>
                    <a:pt x="5569839" y="3717785"/>
                  </a:lnTo>
                  <a:lnTo>
                    <a:pt x="5584787" y="3675977"/>
                  </a:lnTo>
                  <a:lnTo>
                    <a:pt x="5590032" y="3630422"/>
                  </a:lnTo>
                  <a:lnTo>
                    <a:pt x="5590032" y="2835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91021" y="4583430"/>
              <a:ext cx="5590540" cy="1191895"/>
            </a:xfrm>
            <a:custGeom>
              <a:avLst/>
              <a:gdLst/>
              <a:ahLst/>
              <a:cxnLst/>
              <a:rect l="l" t="t" r="r" b="b"/>
              <a:pathLst>
                <a:path w="5590540" h="1191895">
                  <a:moveTo>
                    <a:pt x="0" y="198628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5391404" y="0"/>
                  </a:lnTo>
                  <a:lnTo>
                    <a:pt x="5436956" y="5244"/>
                  </a:lnTo>
                  <a:lnTo>
                    <a:pt x="5478768" y="20183"/>
                  </a:lnTo>
                  <a:lnTo>
                    <a:pt x="5515647" y="43627"/>
                  </a:lnTo>
                  <a:lnTo>
                    <a:pt x="5546404" y="74384"/>
                  </a:lnTo>
                  <a:lnTo>
                    <a:pt x="5569848" y="111263"/>
                  </a:lnTo>
                  <a:lnTo>
                    <a:pt x="5584787" y="153075"/>
                  </a:lnTo>
                  <a:lnTo>
                    <a:pt x="5590032" y="198628"/>
                  </a:lnTo>
                  <a:lnTo>
                    <a:pt x="5590032" y="993140"/>
                  </a:lnTo>
                  <a:lnTo>
                    <a:pt x="5584787" y="1038684"/>
                  </a:lnTo>
                  <a:lnTo>
                    <a:pt x="5569848" y="1080493"/>
                  </a:lnTo>
                  <a:lnTo>
                    <a:pt x="5546404" y="1117373"/>
                  </a:lnTo>
                  <a:lnTo>
                    <a:pt x="5515647" y="1148132"/>
                  </a:lnTo>
                  <a:lnTo>
                    <a:pt x="5478768" y="1171579"/>
                  </a:lnTo>
                  <a:lnTo>
                    <a:pt x="5436956" y="1186522"/>
                  </a:lnTo>
                  <a:lnTo>
                    <a:pt x="5391404" y="1191768"/>
                  </a:lnTo>
                  <a:lnTo>
                    <a:pt x="198627" y="1191768"/>
                  </a:lnTo>
                  <a:lnTo>
                    <a:pt x="153075" y="1186522"/>
                  </a:lnTo>
                  <a:lnTo>
                    <a:pt x="111263" y="1171579"/>
                  </a:lnTo>
                  <a:lnTo>
                    <a:pt x="74384" y="1148132"/>
                  </a:lnTo>
                  <a:lnTo>
                    <a:pt x="43627" y="1117373"/>
                  </a:lnTo>
                  <a:lnTo>
                    <a:pt x="20183" y="1080493"/>
                  </a:lnTo>
                  <a:lnTo>
                    <a:pt x="5244" y="1038684"/>
                  </a:lnTo>
                  <a:lnTo>
                    <a:pt x="0" y="993140"/>
                  </a:lnTo>
                  <a:lnTo>
                    <a:pt x="0" y="198628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28690" y="4669916"/>
            <a:ext cx="528891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Isi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setiap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dropdown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Jenis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Pajak,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Jenis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SPT,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Status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Normal/Pembetulannya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Kemudian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klik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“Save”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9" name="object 9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3" name="object 1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7304531" y="1921764"/>
            <a:ext cx="2611120" cy="200025"/>
            <a:chOff x="7304531" y="1921764"/>
            <a:chExt cx="2611120" cy="200025"/>
          </a:xfrm>
        </p:grpSpPr>
        <p:sp>
          <p:nvSpPr>
            <p:cNvPr id="16" name="object 16"/>
            <p:cNvSpPr/>
            <p:nvPr/>
          </p:nvSpPr>
          <p:spPr>
            <a:xfrm>
              <a:off x="7310627" y="1927860"/>
              <a:ext cx="2598420" cy="187960"/>
            </a:xfrm>
            <a:custGeom>
              <a:avLst/>
              <a:gdLst/>
              <a:ahLst/>
              <a:cxnLst/>
              <a:rect l="l" t="t" r="r" b="b"/>
              <a:pathLst>
                <a:path w="2598420" h="187960">
                  <a:moveTo>
                    <a:pt x="2598420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598420" y="187451"/>
                  </a:lnTo>
                  <a:lnTo>
                    <a:pt x="25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10627" y="1927860"/>
              <a:ext cx="2598420" cy="187960"/>
            </a:xfrm>
            <a:custGeom>
              <a:avLst/>
              <a:gdLst/>
              <a:ahLst/>
              <a:cxnLst/>
              <a:rect l="l" t="t" r="r" b="b"/>
              <a:pathLst>
                <a:path w="2598420" h="187960">
                  <a:moveTo>
                    <a:pt x="0" y="187451"/>
                  </a:moveTo>
                  <a:lnTo>
                    <a:pt x="2598420" y="187451"/>
                  </a:lnTo>
                  <a:lnTo>
                    <a:pt x="2598420" y="0"/>
                  </a:lnTo>
                  <a:lnTo>
                    <a:pt x="0" y="0"/>
                  </a:lnTo>
                  <a:lnTo>
                    <a:pt x="0" y="187451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092695" y="1929764"/>
            <a:ext cx="28225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584" y="2758439"/>
            <a:ext cx="2010410" cy="5930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77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5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584" y="1665732"/>
            <a:ext cx="12023090" cy="3205480"/>
            <a:chOff x="100584" y="1665732"/>
            <a:chExt cx="12023090" cy="3205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1665732"/>
              <a:ext cx="11990832" cy="306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86532" y="4273677"/>
              <a:ext cx="351790" cy="316230"/>
            </a:xfrm>
            <a:custGeom>
              <a:avLst/>
              <a:gdLst/>
              <a:ahLst/>
              <a:cxnLst/>
              <a:rect l="l" t="t" r="r" b="b"/>
              <a:pathLst>
                <a:path w="351789" h="316229">
                  <a:moveTo>
                    <a:pt x="271144" y="0"/>
                  </a:moveTo>
                  <a:lnTo>
                    <a:pt x="63500" y="160655"/>
                  </a:lnTo>
                  <a:lnTo>
                    <a:pt x="23494" y="108966"/>
                  </a:lnTo>
                  <a:lnTo>
                    <a:pt x="0" y="292608"/>
                  </a:lnTo>
                  <a:lnTo>
                    <a:pt x="183769" y="315975"/>
                  </a:lnTo>
                  <a:lnTo>
                    <a:pt x="143637" y="264160"/>
                  </a:lnTo>
                  <a:lnTo>
                    <a:pt x="351281" y="103505"/>
                  </a:lnTo>
                  <a:lnTo>
                    <a:pt x="27114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86532" y="4273677"/>
              <a:ext cx="351790" cy="316230"/>
            </a:xfrm>
            <a:custGeom>
              <a:avLst/>
              <a:gdLst/>
              <a:ahLst/>
              <a:cxnLst/>
              <a:rect l="l" t="t" r="r" b="b"/>
              <a:pathLst>
                <a:path w="351789" h="316229">
                  <a:moveTo>
                    <a:pt x="23494" y="108966"/>
                  </a:moveTo>
                  <a:lnTo>
                    <a:pt x="63500" y="160655"/>
                  </a:lnTo>
                  <a:lnTo>
                    <a:pt x="271144" y="0"/>
                  </a:lnTo>
                  <a:lnTo>
                    <a:pt x="351281" y="103505"/>
                  </a:lnTo>
                  <a:lnTo>
                    <a:pt x="143637" y="264160"/>
                  </a:lnTo>
                  <a:lnTo>
                    <a:pt x="183769" y="315975"/>
                  </a:lnTo>
                  <a:lnTo>
                    <a:pt x="0" y="292608"/>
                  </a:lnTo>
                  <a:lnTo>
                    <a:pt x="23494" y="108966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77845" y="4408170"/>
              <a:ext cx="9531350" cy="448309"/>
            </a:xfrm>
            <a:custGeom>
              <a:avLst/>
              <a:gdLst/>
              <a:ahLst/>
              <a:cxnLst/>
              <a:rect l="l" t="t" r="r" b="b"/>
              <a:pathLst>
                <a:path w="9531350" h="448310">
                  <a:moveTo>
                    <a:pt x="0" y="448055"/>
                  </a:moveTo>
                  <a:lnTo>
                    <a:pt x="9531096" y="448055"/>
                  </a:lnTo>
                  <a:lnTo>
                    <a:pt x="9531096" y="0"/>
                  </a:lnTo>
                  <a:lnTo>
                    <a:pt x="0" y="0"/>
                  </a:lnTo>
                  <a:lnTo>
                    <a:pt x="0" y="448055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29478" y="1665731"/>
              <a:ext cx="5590540" cy="1761489"/>
            </a:xfrm>
            <a:custGeom>
              <a:avLst/>
              <a:gdLst/>
              <a:ahLst/>
              <a:cxnLst/>
              <a:rect l="l" t="t" r="r" b="b"/>
              <a:pathLst>
                <a:path w="5590540" h="1761489">
                  <a:moveTo>
                    <a:pt x="3801618" y="0"/>
                  </a:moveTo>
                  <a:lnTo>
                    <a:pt x="1506474" y="0"/>
                  </a:lnTo>
                  <a:lnTo>
                    <a:pt x="1506474" y="128016"/>
                  </a:lnTo>
                  <a:lnTo>
                    <a:pt x="3801618" y="128016"/>
                  </a:lnTo>
                  <a:lnTo>
                    <a:pt x="3801618" y="0"/>
                  </a:lnTo>
                  <a:close/>
                </a:path>
                <a:path w="5590540" h="1761489">
                  <a:moveTo>
                    <a:pt x="5590032" y="993902"/>
                  </a:moveTo>
                  <a:lnTo>
                    <a:pt x="5582209" y="945426"/>
                  </a:lnTo>
                  <a:lnTo>
                    <a:pt x="5560415" y="903312"/>
                  </a:lnTo>
                  <a:lnTo>
                    <a:pt x="5527205" y="870102"/>
                  </a:lnTo>
                  <a:lnTo>
                    <a:pt x="5485092" y="848309"/>
                  </a:lnTo>
                  <a:lnTo>
                    <a:pt x="5436616" y="840486"/>
                  </a:lnTo>
                  <a:lnTo>
                    <a:pt x="153416" y="840486"/>
                  </a:lnTo>
                  <a:lnTo>
                    <a:pt x="104927" y="848309"/>
                  </a:lnTo>
                  <a:lnTo>
                    <a:pt x="62814" y="870102"/>
                  </a:lnTo>
                  <a:lnTo>
                    <a:pt x="29603" y="903312"/>
                  </a:lnTo>
                  <a:lnTo>
                    <a:pt x="7823" y="945426"/>
                  </a:lnTo>
                  <a:lnTo>
                    <a:pt x="0" y="993902"/>
                  </a:lnTo>
                  <a:lnTo>
                    <a:pt x="0" y="1607566"/>
                  </a:lnTo>
                  <a:lnTo>
                    <a:pt x="7823" y="1656054"/>
                  </a:lnTo>
                  <a:lnTo>
                    <a:pt x="29603" y="1698167"/>
                  </a:lnTo>
                  <a:lnTo>
                    <a:pt x="62814" y="1731378"/>
                  </a:lnTo>
                  <a:lnTo>
                    <a:pt x="104927" y="1753158"/>
                  </a:lnTo>
                  <a:lnTo>
                    <a:pt x="153416" y="1760982"/>
                  </a:lnTo>
                  <a:lnTo>
                    <a:pt x="5436616" y="1760982"/>
                  </a:lnTo>
                  <a:lnTo>
                    <a:pt x="5485092" y="1753158"/>
                  </a:lnTo>
                  <a:lnTo>
                    <a:pt x="5527205" y="1731378"/>
                  </a:lnTo>
                  <a:lnTo>
                    <a:pt x="5560415" y="1698167"/>
                  </a:lnTo>
                  <a:lnTo>
                    <a:pt x="5582209" y="1656054"/>
                  </a:lnTo>
                  <a:lnTo>
                    <a:pt x="5590032" y="1607566"/>
                  </a:lnTo>
                  <a:lnTo>
                    <a:pt x="5590032" y="993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29478" y="2506218"/>
              <a:ext cx="5590540" cy="920750"/>
            </a:xfrm>
            <a:custGeom>
              <a:avLst/>
              <a:gdLst/>
              <a:ahLst/>
              <a:cxnLst/>
              <a:rect l="l" t="t" r="r" b="b"/>
              <a:pathLst>
                <a:path w="5590540" h="920750">
                  <a:moveTo>
                    <a:pt x="0" y="153416"/>
                  </a:moveTo>
                  <a:lnTo>
                    <a:pt x="7823" y="104932"/>
                  </a:lnTo>
                  <a:lnTo>
                    <a:pt x="29606" y="62819"/>
                  </a:lnTo>
                  <a:lnTo>
                    <a:pt x="62819" y="29606"/>
                  </a:lnTo>
                  <a:lnTo>
                    <a:pt x="104932" y="7823"/>
                  </a:lnTo>
                  <a:lnTo>
                    <a:pt x="153416" y="0"/>
                  </a:lnTo>
                  <a:lnTo>
                    <a:pt x="5436616" y="0"/>
                  </a:lnTo>
                  <a:lnTo>
                    <a:pt x="5485099" y="7823"/>
                  </a:lnTo>
                  <a:lnTo>
                    <a:pt x="5527212" y="29606"/>
                  </a:lnTo>
                  <a:lnTo>
                    <a:pt x="5560425" y="62819"/>
                  </a:lnTo>
                  <a:lnTo>
                    <a:pt x="5582208" y="104932"/>
                  </a:lnTo>
                  <a:lnTo>
                    <a:pt x="5590032" y="153416"/>
                  </a:lnTo>
                  <a:lnTo>
                    <a:pt x="5590032" y="767080"/>
                  </a:lnTo>
                  <a:lnTo>
                    <a:pt x="5582208" y="815563"/>
                  </a:lnTo>
                  <a:lnTo>
                    <a:pt x="5560425" y="857676"/>
                  </a:lnTo>
                  <a:lnTo>
                    <a:pt x="5527212" y="890889"/>
                  </a:lnTo>
                  <a:lnTo>
                    <a:pt x="5485099" y="912672"/>
                  </a:lnTo>
                  <a:lnTo>
                    <a:pt x="5436616" y="920496"/>
                  </a:lnTo>
                  <a:lnTo>
                    <a:pt x="153416" y="920496"/>
                  </a:lnTo>
                  <a:lnTo>
                    <a:pt x="104932" y="912672"/>
                  </a:lnTo>
                  <a:lnTo>
                    <a:pt x="62819" y="890889"/>
                  </a:lnTo>
                  <a:lnTo>
                    <a:pt x="29606" y="857676"/>
                  </a:lnTo>
                  <a:lnTo>
                    <a:pt x="7823" y="815563"/>
                  </a:lnTo>
                  <a:lnTo>
                    <a:pt x="0" y="767080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853429" y="2579877"/>
            <a:ext cx="468376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muncul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draft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baru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Konsep</a:t>
            </a:r>
            <a:r>
              <a:rPr sz="1600" spc="-25" dirty="0">
                <a:latin typeface="Segoe UI"/>
                <a:cs typeface="Segoe UI"/>
              </a:rPr>
              <a:t> SPT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Klik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view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ditunjukkan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icon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mata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11" name="object 11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5" name="object 15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525000" y="1799844"/>
            <a:ext cx="2611120" cy="198120"/>
            <a:chOff x="9525000" y="1799844"/>
            <a:chExt cx="2611120" cy="198120"/>
          </a:xfrm>
        </p:grpSpPr>
        <p:sp>
          <p:nvSpPr>
            <p:cNvPr id="18" name="object 18"/>
            <p:cNvSpPr/>
            <p:nvPr/>
          </p:nvSpPr>
          <p:spPr>
            <a:xfrm>
              <a:off x="9531095" y="1805940"/>
              <a:ext cx="2598420" cy="186055"/>
            </a:xfrm>
            <a:custGeom>
              <a:avLst/>
              <a:gdLst/>
              <a:ahLst/>
              <a:cxnLst/>
              <a:rect l="l" t="t" r="r" b="b"/>
              <a:pathLst>
                <a:path w="2598420" h="186055">
                  <a:moveTo>
                    <a:pt x="2598420" y="0"/>
                  </a:moveTo>
                  <a:lnTo>
                    <a:pt x="0" y="0"/>
                  </a:lnTo>
                  <a:lnTo>
                    <a:pt x="0" y="185927"/>
                  </a:lnTo>
                  <a:lnTo>
                    <a:pt x="2598420" y="185927"/>
                  </a:lnTo>
                  <a:lnTo>
                    <a:pt x="25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31095" y="1805940"/>
              <a:ext cx="2598420" cy="186055"/>
            </a:xfrm>
            <a:custGeom>
              <a:avLst/>
              <a:gdLst/>
              <a:ahLst/>
              <a:cxnLst/>
              <a:rect l="l" t="t" r="r" b="b"/>
              <a:pathLst>
                <a:path w="2598420" h="186055">
                  <a:moveTo>
                    <a:pt x="0" y="185927"/>
                  </a:moveTo>
                  <a:lnTo>
                    <a:pt x="2598420" y="185927"/>
                  </a:lnTo>
                  <a:lnTo>
                    <a:pt x="2598420" y="0"/>
                  </a:lnTo>
                  <a:lnTo>
                    <a:pt x="0" y="0"/>
                  </a:lnTo>
                  <a:lnTo>
                    <a:pt x="0" y="18592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610725" y="1807210"/>
            <a:ext cx="20135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0584" y="2496311"/>
            <a:ext cx="2144395" cy="5308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RAI</a:t>
            </a: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92762"/>
            <a:ext cx="12192000" cy="4098290"/>
            <a:chOff x="0" y="1392762"/>
            <a:chExt cx="12192000" cy="4098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92762"/>
              <a:ext cx="12192000" cy="40982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0302" y="2590038"/>
              <a:ext cx="11930380" cy="1934210"/>
            </a:xfrm>
            <a:custGeom>
              <a:avLst/>
              <a:gdLst/>
              <a:ahLst/>
              <a:cxnLst/>
              <a:rect l="l" t="t" r="r" b="b"/>
              <a:pathLst>
                <a:path w="11930380" h="1934210">
                  <a:moveTo>
                    <a:pt x="0" y="1933956"/>
                  </a:moveTo>
                  <a:lnTo>
                    <a:pt x="11929872" y="1933956"/>
                  </a:lnTo>
                  <a:lnTo>
                    <a:pt x="11929872" y="0"/>
                  </a:lnTo>
                  <a:lnTo>
                    <a:pt x="0" y="0"/>
                  </a:lnTo>
                  <a:lnTo>
                    <a:pt x="0" y="1933956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80032" y="2329433"/>
              <a:ext cx="9771380" cy="1906270"/>
            </a:xfrm>
            <a:custGeom>
              <a:avLst/>
              <a:gdLst/>
              <a:ahLst/>
              <a:cxnLst/>
              <a:rect l="l" t="t" r="r" b="b"/>
              <a:pathLst>
                <a:path w="9771380" h="1906270">
                  <a:moveTo>
                    <a:pt x="4375391" y="802386"/>
                  </a:moveTo>
                  <a:lnTo>
                    <a:pt x="0" y="802386"/>
                  </a:lnTo>
                  <a:lnTo>
                    <a:pt x="0" y="1905762"/>
                  </a:lnTo>
                  <a:lnTo>
                    <a:pt x="4375391" y="1905762"/>
                  </a:lnTo>
                  <a:lnTo>
                    <a:pt x="4375391" y="802386"/>
                  </a:lnTo>
                  <a:close/>
                </a:path>
                <a:path w="9771380" h="1906270">
                  <a:moveTo>
                    <a:pt x="9771126" y="107696"/>
                  </a:moveTo>
                  <a:lnTo>
                    <a:pt x="9762655" y="65798"/>
                  </a:lnTo>
                  <a:lnTo>
                    <a:pt x="9739566" y="31572"/>
                  </a:lnTo>
                  <a:lnTo>
                    <a:pt x="9705327" y="8470"/>
                  </a:lnTo>
                  <a:lnTo>
                    <a:pt x="9663430" y="0"/>
                  </a:lnTo>
                  <a:lnTo>
                    <a:pt x="4290314" y="0"/>
                  </a:lnTo>
                  <a:lnTo>
                    <a:pt x="4248404" y="8470"/>
                  </a:lnTo>
                  <a:lnTo>
                    <a:pt x="4214177" y="31559"/>
                  </a:lnTo>
                  <a:lnTo>
                    <a:pt x="4191076" y="65798"/>
                  </a:lnTo>
                  <a:lnTo>
                    <a:pt x="4182618" y="107696"/>
                  </a:lnTo>
                  <a:lnTo>
                    <a:pt x="4182618" y="538480"/>
                  </a:lnTo>
                  <a:lnTo>
                    <a:pt x="4191076" y="580390"/>
                  </a:lnTo>
                  <a:lnTo>
                    <a:pt x="4214177" y="614616"/>
                  </a:lnTo>
                  <a:lnTo>
                    <a:pt x="4248404" y="637717"/>
                  </a:lnTo>
                  <a:lnTo>
                    <a:pt x="4290314" y="646176"/>
                  </a:lnTo>
                  <a:lnTo>
                    <a:pt x="9663430" y="646176"/>
                  </a:lnTo>
                  <a:lnTo>
                    <a:pt x="9705327" y="637717"/>
                  </a:lnTo>
                  <a:lnTo>
                    <a:pt x="9739566" y="614616"/>
                  </a:lnTo>
                  <a:lnTo>
                    <a:pt x="9762655" y="580390"/>
                  </a:lnTo>
                  <a:lnTo>
                    <a:pt x="9771126" y="538480"/>
                  </a:lnTo>
                  <a:lnTo>
                    <a:pt x="9771126" y="10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62650" y="2329434"/>
              <a:ext cx="5588635" cy="646430"/>
            </a:xfrm>
            <a:custGeom>
              <a:avLst/>
              <a:gdLst/>
              <a:ahLst/>
              <a:cxnLst/>
              <a:rect l="l" t="t" r="r" b="b"/>
              <a:pathLst>
                <a:path w="5588634" h="646430">
                  <a:moveTo>
                    <a:pt x="0" y="107695"/>
                  </a:moveTo>
                  <a:lnTo>
                    <a:pt x="8469" y="65793"/>
                  </a:lnTo>
                  <a:lnTo>
                    <a:pt x="31559" y="31559"/>
                  </a:lnTo>
                  <a:lnTo>
                    <a:pt x="65793" y="8469"/>
                  </a:lnTo>
                  <a:lnTo>
                    <a:pt x="107696" y="0"/>
                  </a:lnTo>
                  <a:lnTo>
                    <a:pt x="5480811" y="0"/>
                  </a:lnTo>
                  <a:lnTo>
                    <a:pt x="5522714" y="8469"/>
                  </a:lnTo>
                  <a:lnTo>
                    <a:pt x="5556948" y="31559"/>
                  </a:lnTo>
                  <a:lnTo>
                    <a:pt x="5580038" y="65793"/>
                  </a:lnTo>
                  <a:lnTo>
                    <a:pt x="5588508" y="107695"/>
                  </a:lnTo>
                  <a:lnTo>
                    <a:pt x="5588508" y="538479"/>
                  </a:lnTo>
                  <a:lnTo>
                    <a:pt x="5580038" y="580382"/>
                  </a:lnTo>
                  <a:lnTo>
                    <a:pt x="5556948" y="614616"/>
                  </a:lnTo>
                  <a:lnTo>
                    <a:pt x="5522714" y="637706"/>
                  </a:lnTo>
                  <a:lnTo>
                    <a:pt x="5480811" y="646176"/>
                  </a:lnTo>
                  <a:lnTo>
                    <a:pt x="107696" y="646176"/>
                  </a:lnTo>
                  <a:lnTo>
                    <a:pt x="65793" y="637706"/>
                  </a:lnTo>
                  <a:lnTo>
                    <a:pt x="31559" y="614616"/>
                  </a:lnTo>
                  <a:lnTo>
                    <a:pt x="8469" y="580382"/>
                  </a:lnTo>
                  <a:lnTo>
                    <a:pt x="0" y="538479"/>
                  </a:lnTo>
                  <a:lnTo>
                    <a:pt x="0" y="107695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72378" y="2388488"/>
            <a:ext cx="49104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Cek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isian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PPN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baik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halaman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utama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SPT </a:t>
            </a:r>
            <a:r>
              <a:rPr sz="1600" dirty="0">
                <a:latin typeface="Segoe UI"/>
                <a:cs typeface="Segoe UI"/>
              </a:rPr>
              <a:t>maupun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lampiran-lampirannya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9" name="object 9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3" name="object 1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719059" y="1478280"/>
            <a:ext cx="2611120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68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5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96936" y="3264915"/>
            <a:ext cx="2598420" cy="187960"/>
          </a:xfrm>
          <a:prstGeom prst="rect">
            <a:avLst/>
          </a:prstGeom>
          <a:solidFill>
            <a:srgbClr val="E9ECEF"/>
          </a:solidFill>
          <a:ln w="12192">
            <a:solidFill>
              <a:srgbClr val="FFFFFF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7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9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21208" y="701040"/>
            <a:ext cx="11176000" cy="5492750"/>
            <a:chOff x="521208" y="701040"/>
            <a:chExt cx="11176000" cy="54927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208" y="964692"/>
              <a:ext cx="11164824" cy="52288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448" y="701040"/>
              <a:ext cx="11160252" cy="2971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21936" y="3428999"/>
              <a:ext cx="2399030" cy="501650"/>
            </a:xfrm>
            <a:custGeom>
              <a:avLst/>
              <a:gdLst/>
              <a:ahLst/>
              <a:cxnLst/>
              <a:rect l="l" t="t" r="r" b="b"/>
              <a:pathLst>
                <a:path w="2399029" h="501650">
                  <a:moveTo>
                    <a:pt x="2398776" y="435864"/>
                  </a:moveTo>
                  <a:lnTo>
                    <a:pt x="0" y="435864"/>
                  </a:lnTo>
                  <a:lnTo>
                    <a:pt x="0" y="501396"/>
                  </a:lnTo>
                  <a:lnTo>
                    <a:pt x="2398776" y="501396"/>
                  </a:lnTo>
                  <a:lnTo>
                    <a:pt x="2398776" y="435864"/>
                  </a:lnTo>
                  <a:close/>
                </a:path>
                <a:path w="2399029" h="501650">
                  <a:moveTo>
                    <a:pt x="2398776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2398776" y="97536"/>
                  </a:lnTo>
                  <a:lnTo>
                    <a:pt x="2398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295644" y="1045463"/>
            <a:ext cx="2862580" cy="2470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84676" y="746759"/>
            <a:ext cx="5297805" cy="215265"/>
          </a:xfrm>
          <a:custGeom>
            <a:avLst/>
            <a:gdLst/>
            <a:ahLst/>
            <a:cxnLst/>
            <a:rect l="l" t="t" r="r" b="b"/>
            <a:pathLst>
              <a:path w="5297805" h="215265">
                <a:moveTo>
                  <a:pt x="5297424" y="0"/>
                </a:moveTo>
                <a:lnTo>
                  <a:pt x="0" y="0"/>
                </a:lnTo>
                <a:lnTo>
                  <a:pt x="0" y="214884"/>
                </a:lnTo>
                <a:lnTo>
                  <a:pt x="5297424" y="214884"/>
                </a:lnTo>
                <a:lnTo>
                  <a:pt x="5297424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59885" y="776986"/>
            <a:ext cx="446532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623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0268" y="2225039"/>
            <a:ext cx="1885314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545079" y="694690"/>
            <a:ext cx="8748395" cy="5515610"/>
            <a:chOff x="2545079" y="694690"/>
            <a:chExt cx="8748395" cy="5515610"/>
          </a:xfrm>
        </p:grpSpPr>
        <p:sp>
          <p:nvSpPr>
            <p:cNvPr id="12" name="object 12"/>
            <p:cNvSpPr/>
            <p:nvPr/>
          </p:nvSpPr>
          <p:spPr>
            <a:xfrm>
              <a:off x="3641597" y="704850"/>
              <a:ext cx="4483735" cy="304800"/>
            </a:xfrm>
            <a:custGeom>
              <a:avLst/>
              <a:gdLst/>
              <a:ahLst/>
              <a:cxnLst/>
              <a:rect l="l" t="t" r="r" b="b"/>
              <a:pathLst>
                <a:path w="4483734" h="304800">
                  <a:moveTo>
                    <a:pt x="0" y="304800"/>
                  </a:moveTo>
                  <a:lnTo>
                    <a:pt x="4483608" y="304800"/>
                  </a:lnTo>
                  <a:lnTo>
                    <a:pt x="4483608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981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5079" y="2662428"/>
              <a:ext cx="6149340" cy="35478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02301" y="4162805"/>
              <a:ext cx="6581140" cy="1938655"/>
            </a:xfrm>
            <a:custGeom>
              <a:avLst/>
              <a:gdLst/>
              <a:ahLst/>
              <a:cxnLst/>
              <a:rect l="l" t="t" r="r" b="b"/>
              <a:pathLst>
                <a:path w="6581140" h="1938654">
                  <a:moveTo>
                    <a:pt x="6365621" y="0"/>
                  </a:moveTo>
                  <a:lnTo>
                    <a:pt x="215011" y="0"/>
                  </a:lnTo>
                  <a:lnTo>
                    <a:pt x="165711" y="5678"/>
                  </a:lnTo>
                  <a:lnTo>
                    <a:pt x="120455" y="21854"/>
                  </a:lnTo>
                  <a:lnTo>
                    <a:pt x="80533" y="47236"/>
                  </a:lnTo>
                  <a:lnTo>
                    <a:pt x="47236" y="80533"/>
                  </a:lnTo>
                  <a:lnTo>
                    <a:pt x="21854" y="120455"/>
                  </a:lnTo>
                  <a:lnTo>
                    <a:pt x="5678" y="165711"/>
                  </a:lnTo>
                  <a:lnTo>
                    <a:pt x="0" y="215011"/>
                  </a:lnTo>
                  <a:lnTo>
                    <a:pt x="0" y="1723542"/>
                  </a:lnTo>
                  <a:lnTo>
                    <a:pt x="5678" y="1772836"/>
                  </a:lnTo>
                  <a:lnTo>
                    <a:pt x="21854" y="1818087"/>
                  </a:lnTo>
                  <a:lnTo>
                    <a:pt x="47236" y="1858004"/>
                  </a:lnTo>
                  <a:lnTo>
                    <a:pt x="80533" y="1891297"/>
                  </a:lnTo>
                  <a:lnTo>
                    <a:pt x="120455" y="1916676"/>
                  </a:lnTo>
                  <a:lnTo>
                    <a:pt x="165711" y="1932850"/>
                  </a:lnTo>
                  <a:lnTo>
                    <a:pt x="215011" y="1938528"/>
                  </a:lnTo>
                  <a:lnTo>
                    <a:pt x="6365621" y="1938528"/>
                  </a:lnTo>
                  <a:lnTo>
                    <a:pt x="6414920" y="1932850"/>
                  </a:lnTo>
                  <a:lnTo>
                    <a:pt x="6460176" y="1916676"/>
                  </a:lnTo>
                  <a:lnTo>
                    <a:pt x="6500098" y="1891297"/>
                  </a:lnTo>
                  <a:lnTo>
                    <a:pt x="6533395" y="1858004"/>
                  </a:lnTo>
                  <a:lnTo>
                    <a:pt x="6558777" y="1818087"/>
                  </a:lnTo>
                  <a:lnTo>
                    <a:pt x="6574953" y="1772836"/>
                  </a:lnTo>
                  <a:lnTo>
                    <a:pt x="6580632" y="1723542"/>
                  </a:lnTo>
                  <a:lnTo>
                    <a:pt x="6580632" y="215011"/>
                  </a:lnTo>
                  <a:lnTo>
                    <a:pt x="6574953" y="165711"/>
                  </a:lnTo>
                  <a:lnTo>
                    <a:pt x="6558777" y="120455"/>
                  </a:lnTo>
                  <a:lnTo>
                    <a:pt x="6533395" y="80533"/>
                  </a:lnTo>
                  <a:lnTo>
                    <a:pt x="6500098" y="47236"/>
                  </a:lnTo>
                  <a:lnTo>
                    <a:pt x="6460176" y="21854"/>
                  </a:lnTo>
                  <a:lnTo>
                    <a:pt x="6414920" y="5678"/>
                  </a:lnTo>
                  <a:lnTo>
                    <a:pt x="636562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02301" y="4162805"/>
              <a:ext cx="6581140" cy="1938655"/>
            </a:xfrm>
            <a:custGeom>
              <a:avLst/>
              <a:gdLst/>
              <a:ahLst/>
              <a:cxnLst/>
              <a:rect l="l" t="t" r="r" b="b"/>
              <a:pathLst>
                <a:path w="6581140" h="1938654">
                  <a:moveTo>
                    <a:pt x="0" y="215011"/>
                  </a:moveTo>
                  <a:lnTo>
                    <a:pt x="5678" y="165711"/>
                  </a:lnTo>
                  <a:lnTo>
                    <a:pt x="21854" y="120455"/>
                  </a:lnTo>
                  <a:lnTo>
                    <a:pt x="47236" y="80533"/>
                  </a:lnTo>
                  <a:lnTo>
                    <a:pt x="80533" y="47236"/>
                  </a:lnTo>
                  <a:lnTo>
                    <a:pt x="120455" y="21854"/>
                  </a:lnTo>
                  <a:lnTo>
                    <a:pt x="165711" y="5678"/>
                  </a:lnTo>
                  <a:lnTo>
                    <a:pt x="215011" y="0"/>
                  </a:lnTo>
                  <a:lnTo>
                    <a:pt x="6365621" y="0"/>
                  </a:lnTo>
                  <a:lnTo>
                    <a:pt x="6414920" y="5678"/>
                  </a:lnTo>
                  <a:lnTo>
                    <a:pt x="6460176" y="21854"/>
                  </a:lnTo>
                  <a:lnTo>
                    <a:pt x="6500098" y="47236"/>
                  </a:lnTo>
                  <a:lnTo>
                    <a:pt x="6533395" y="80533"/>
                  </a:lnTo>
                  <a:lnTo>
                    <a:pt x="6558777" y="120455"/>
                  </a:lnTo>
                  <a:lnTo>
                    <a:pt x="6574953" y="165711"/>
                  </a:lnTo>
                  <a:lnTo>
                    <a:pt x="6580632" y="215011"/>
                  </a:lnTo>
                  <a:lnTo>
                    <a:pt x="6580632" y="1723542"/>
                  </a:lnTo>
                  <a:lnTo>
                    <a:pt x="6574953" y="1772836"/>
                  </a:lnTo>
                  <a:lnTo>
                    <a:pt x="6558777" y="1818087"/>
                  </a:lnTo>
                  <a:lnTo>
                    <a:pt x="6533395" y="1858004"/>
                  </a:lnTo>
                  <a:lnTo>
                    <a:pt x="6500098" y="1891297"/>
                  </a:lnTo>
                  <a:lnTo>
                    <a:pt x="6460176" y="1916676"/>
                  </a:lnTo>
                  <a:lnTo>
                    <a:pt x="6414920" y="1932850"/>
                  </a:lnTo>
                  <a:lnTo>
                    <a:pt x="6365621" y="1938528"/>
                  </a:lnTo>
                  <a:lnTo>
                    <a:pt x="215011" y="1938528"/>
                  </a:lnTo>
                  <a:lnTo>
                    <a:pt x="165711" y="1932850"/>
                  </a:lnTo>
                  <a:lnTo>
                    <a:pt x="120455" y="1916676"/>
                  </a:lnTo>
                  <a:lnTo>
                    <a:pt x="80533" y="1891297"/>
                  </a:lnTo>
                  <a:lnTo>
                    <a:pt x="47236" y="1858004"/>
                  </a:lnTo>
                  <a:lnTo>
                    <a:pt x="21854" y="1818087"/>
                  </a:lnTo>
                  <a:lnTo>
                    <a:pt x="5678" y="1772836"/>
                  </a:lnTo>
                  <a:lnTo>
                    <a:pt x="0" y="1723542"/>
                  </a:lnTo>
                  <a:lnTo>
                    <a:pt x="0" y="21501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114035" y="4467225"/>
            <a:ext cx="5933440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Jika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bertindak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wakil/kuasa,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Coretax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menunjukkan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posisi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peran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diwakilinya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(</a:t>
            </a:r>
            <a:r>
              <a:rPr sz="1400" b="1" i="1" dirty="0">
                <a:latin typeface="Segoe UI"/>
                <a:cs typeface="Segoe UI"/>
              </a:rPr>
              <a:t>you</a:t>
            </a:r>
            <a:r>
              <a:rPr sz="1400" b="1" i="1" spc="-45" dirty="0">
                <a:latin typeface="Segoe UI"/>
                <a:cs typeface="Segoe UI"/>
              </a:rPr>
              <a:t> </a:t>
            </a:r>
            <a:r>
              <a:rPr sz="1400" b="1" i="1" dirty="0">
                <a:latin typeface="Segoe UI"/>
                <a:cs typeface="Segoe UI"/>
              </a:rPr>
              <a:t>are</a:t>
            </a:r>
            <a:r>
              <a:rPr sz="1400" b="1" i="1" spc="-25" dirty="0">
                <a:latin typeface="Segoe UI"/>
                <a:cs typeface="Segoe UI"/>
              </a:rPr>
              <a:t> </a:t>
            </a:r>
            <a:r>
              <a:rPr sz="1400" b="1" i="1" dirty="0">
                <a:latin typeface="Segoe UI"/>
                <a:cs typeface="Segoe UI"/>
              </a:rPr>
              <a:t>currently</a:t>
            </a:r>
            <a:r>
              <a:rPr sz="1400" b="1" i="1" spc="-40" dirty="0">
                <a:latin typeface="Segoe UI"/>
                <a:cs typeface="Segoe UI"/>
              </a:rPr>
              <a:t> </a:t>
            </a:r>
            <a:r>
              <a:rPr sz="1400" b="1" i="1" dirty="0">
                <a:latin typeface="Segoe UI"/>
                <a:cs typeface="Segoe UI"/>
              </a:rPr>
              <a:t>impersonating</a:t>
            </a:r>
            <a:r>
              <a:rPr sz="1400" b="1" i="1" spc="-55" dirty="0">
                <a:latin typeface="Segoe UI"/>
                <a:cs typeface="Segoe UI"/>
              </a:rPr>
              <a:t> </a:t>
            </a:r>
            <a:r>
              <a:rPr sz="1400" b="1" i="1" spc="-10" dirty="0">
                <a:latin typeface="Segoe UI"/>
                <a:cs typeface="Segoe UI"/>
              </a:rPr>
              <a:t>user)</a:t>
            </a:r>
            <a:endParaRPr sz="1400">
              <a:latin typeface="Segoe UI"/>
              <a:cs typeface="Segoe UI"/>
            </a:endParaRPr>
          </a:p>
          <a:p>
            <a:pPr marL="12700" marR="4572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latin typeface="Segoe UI"/>
                <a:cs typeface="Segoe UI"/>
              </a:rPr>
              <a:t>Role</a:t>
            </a:r>
            <a:r>
              <a:rPr sz="1400" i="1" spc="-4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access</a:t>
            </a:r>
            <a:r>
              <a:rPr sz="1400" i="1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bertujuan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meningkatkan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keamanan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akun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WP,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mana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hanya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benar-</a:t>
            </a:r>
            <a:r>
              <a:rPr sz="1400" dirty="0">
                <a:latin typeface="Segoe UI"/>
                <a:cs typeface="Segoe UI"/>
              </a:rPr>
              <a:t>benar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WP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OP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pengurus/wakil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saja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yang </a:t>
            </a:r>
            <a:r>
              <a:rPr sz="1400" dirty="0">
                <a:latin typeface="Segoe UI"/>
                <a:cs typeface="Segoe UI"/>
              </a:rPr>
              <a:t>dapat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mengelola.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8451" y="3357371"/>
            <a:ext cx="11160760" cy="702945"/>
            <a:chOff x="568451" y="3357371"/>
            <a:chExt cx="11160760" cy="70294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451" y="3357371"/>
              <a:ext cx="11160252" cy="70256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1791" y="3526535"/>
              <a:ext cx="10647045" cy="338455"/>
            </a:xfrm>
            <a:custGeom>
              <a:avLst/>
              <a:gdLst/>
              <a:ahLst/>
              <a:cxnLst/>
              <a:rect l="l" t="t" r="r" b="b"/>
              <a:pathLst>
                <a:path w="10647045" h="338454">
                  <a:moveTo>
                    <a:pt x="10646664" y="0"/>
                  </a:moveTo>
                  <a:lnTo>
                    <a:pt x="0" y="0"/>
                  </a:lnTo>
                  <a:lnTo>
                    <a:pt x="0" y="338327"/>
                  </a:lnTo>
                  <a:lnTo>
                    <a:pt x="10646664" y="338327"/>
                  </a:lnTo>
                  <a:lnTo>
                    <a:pt x="10646664" y="0"/>
                  </a:lnTo>
                  <a:close/>
                </a:path>
              </a:pathLst>
            </a:custGeom>
            <a:solidFill>
              <a:srgbClr val="CD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575686" y="3555238"/>
            <a:ext cx="67392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600" spc="-6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60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600" spc="-3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600" spc="-4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60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600" spc="-6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600" spc="-7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600" spc="-11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60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09722" y="849122"/>
            <a:ext cx="548640" cy="2494915"/>
          </a:xfrm>
          <a:custGeom>
            <a:avLst/>
            <a:gdLst/>
            <a:ahLst/>
            <a:cxnLst/>
            <a:rect l="l" t="t" r="r" b="b"/>
            <a:pathLst>
              <a:path w="548639" h="2494915">
                <a:moveTo>
                  <a:pt x="548639" y="24891"/>
                </a:moveTo>
                <a:lnTo>
                  <a:pt x="548639" y="0"/>
                </a:lnTo>
                <a:lnTo>
                  <a:pt x="0" y="0"/>
                </a:lnTo>
                <a:lnTo>
                  <a:pt x="0" y="2494661"/>
                </a:lnTo>
              </a:path>
            </a:pathLst>
          </a:custGeom>
          <a:ln w="19812">
            <a:solidFill>
              <a:srgbClr val="006FC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796028" y="2875788"/>
            <a:ext cx="1879600" cy="4470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510" rIns="0" bIns="0" rtlCol="0">
            <a:spAutoFit/>
          </a:bodyPr>
          <a:lstStyle/>
          <a:p>
            <a:pPr marL="79375" marR="770255">
              <a:lnSpc>
                <a:spcPct val="136700"/>
              </a:lnSpc>
              <a:spcBef>
                <a:spcPts val="130"/>
              </a:spcBef>
            </a:pPr>
            <a:r>
              <a:rPr sz="900" dirty="0">
                <a:latin typeface="Arial MT"/>
                <a:cs typeface="Arial MT"/>
              </a:rPr>
              <a:t>NYA</a:t>
            </a:r>
            <a:r>
              <a:rPr sz="900" spc="-5" dirty="0">
                <a:latin typeface="Arial MT"/>
                <a:cs typeface="Arial MT"/>
              </a:rPr>
              <a:t> </a:t>
            </a:r>
            <a:r>
              <a:rPr sz="900" spc="-20" dirty="0">
                <a:latin typeface="Arial MT"/>
                <a:cs typeface="Arial MT"/>
              </a:rPr>
              <a:t>RAKA </a:t>
            </a:r>
            <a:r>
              <a:rPr sz="900" spc="-10" dirty="0">
                <a:latin typeface="Arial MT"/>
                <a:cs typeface="Arial MT"/>
              </a:rPr>
              <a:t>0012345678910000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584" y="1264284"/>
            <a:ext cx="12091416" cy="4385183"/>
            <a:chOff x="100584" y="1264284"/>
            <a:chExt cx="12091416" cy="438518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1264284"/>
              <a:ext cx="12091416" cy="43851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1638" y="2231897"/>
              <a:ext cx="11890375" cy="3103245"/>
            </a:xfrm>
            <a:custGeom>
              <a:avLst/>
              <a:gdLst/>
              <a:ahLst/>
              <a:cxnLst/>
              <a:rect l="l" t="t" r="r" b="b"/>
              <a:pathLst>
                <a:path w="11890375" h="3103245">
                  <a:moveTo>
                    <a:pt x="1136904" y="487679"/>
                  </a:moveTo>
                  <a:lnTo>
                    <a:pt x="1687068" y="487679"/>
                  </a:lnTo>
                  <a:lnTo>
                    <a:pt x="1687068" y="0"/>
                  </a:lnTo>
                  <a:lnTo>
                    <a:pt x="1136904" y="0"/>
                  </a:lnTo>
                  <a:lnTo>
                    <a:pt x="1136904" y="487679"/>
                  </a:lnTo>
                  <a:close/>
                </a:path>
                <a:path w="11890375" h="3103245">
                  <a:moveTo>
                    <a:pt x="0" y="3102864"/>
                  </a:moveTo>
                  <a:lnTo>
                    <a:pt x="11890248" y="3102864"/>
                  </a:lnTo>
                  <a:lnTo>
                    <a:pt x="11890248" y="2819400"/>
                  </a:lnTo>
                  <a:lnTo>
                    <a:pt x="0" y="2819400"/>
                  </a:lnTo>
                  <a:lnTo>
                    <a:pt x="0" y="3102864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7" name="object 7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027164" y="1147572"/>
            <a:ext cx="2649220" cy="146685"/>
            <a:chOff x="7027164" y="1147572"/>
            <a:chExt cx="2649220" cy="146685"/>
          </a:xfrm>
        </p:grpSpPr>
        <p:sp>
          <p:nvSpPr>
            <p:cNvPr id="11" name="object 11"/>
            <p:cNvSpPr/>
            <p:nvPr/>
          </p:nvSpPr>
          <p:spPr>
            <a:xfrm>
              <a:off x="7033260" y="1153668"/>
              <a:ext cx="2636520" cy="134620"/>
            </a:xfrm>
            <a:custGeom>
              <a:avLst/>
              <a:gdLst/>
              <a:ahLst/>
              <a:cxnLst/>
              <a:rect l="l" t="t" r="r" b="b"/>
              <a:pathLst>
                <a:path w="2636520" h="134619">
                  <a:moveTo>
                    <a:pt x="2636520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2636520" y="134112"/>
                  </a:lnTo>
                  <a:lnTo>
                    <a:pt x="2636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33260" y="1153668"/>
              <a:ext cx="2636520" cy="134620"/>
            </a:xfrm>
            <a:custGeom>
              <a:avLst/>
              <a:gdLst/>
              <a:ahLst/>
              <a:cxnLst/>
              <a:rect l="l" t="t" r="r" b="b"/>
              <a:pathLst>
                <a:path w="2636520" h="134619">
                  <a:moveTo>
                    <a:pt x="0" y="134112"/>
                  </a:moveTo>
                  <a:lnTo>
                    <a:pt x="2636520" y="134112"/>
                  </a:lnTo>
                  <a:lnTo>
                    <a:pt x="2636520" y="0"/>
                  </a:lnTo>
                  <a:lnTo>
                    <a:pt x="0" y="0"/>
                  </a:lnTo>
                  <a:lnTo>
                    <a:pt x="0" y="1341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4" name="object 14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352800" y="3689539"/>
            <a:ext cx="2598420" cy="187960"/>
          </a:xfrm>
          <a:prstGeom prst="rect">
            <a:avLst/>
          </a:prstGeom>
          <a:solidFill>
            <a:srgbClr val="E9ECEF"/>
          </a:solidFill>
        </p:spPr>
        <p:txBody>
          <a:bodyPr vert="horz" wrap="square" lIns="0" tIns="2286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8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91441" y="3469958"/>
            <a:ext cx="2598420" cy="187960"/>
          </a:xfrm>
          <a:prstGeom prst="rect">
            <a:avLst/>
          </a:prstGeom>
          <a:solidFill>
            <a:srgbClr val="E9ECEF"/>
          </a:solidFill>
        </p:spPr>
        <p:txBody>
          <a:bodyPr vert="horz" wrap="square" lIns="0" tIns="2349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85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488" y="1155961"/>
            <a:ext cx="12018645" cy="4694555"/>
            <a:chOff x="94488" y="1155961"/>
            <a:chExt cx="12018645" cy="4694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88" y="1155961"/>
              <a:ext cx="12003024" cy="469441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6501" y="2096262"/>
              <a:ext cx="11892280" cy="3108960"/>
            </a:xfrm>
            <a:custGeom>
              <a:avLst/>
              <a:gdLst/>
              <a:ahLst/>
              <a:cxnLst/>
              <a:rect l="l" t="t" r="r" b="b"/>
              <a:pathLst>
                <a:path w="11892280" h="3108960">
                  <a:moveTo>
                    <a:pt x="1822704" y="487679"/>
                  </a:moveTo>
                  <a:lnTo>
                    <a:pt x="2372868" y="487679"/>
                  </a:lnTo>
                  <a:lnTo>
                    <a:pt x="2372868" y="0"/>
                  </a:lnTo>
                  <a:lnTo>
                    <a:pt x="1822704" y="0"/>
                  </a:lnTo>
                  <a:lnTo>
                    <a:pt x="1822704" y="487679"/>
                  </a:lnTo>
                  <a:close/>
                </a:path>
                <a:path w="11892280" h="3108960">
                  <a:moveTo>
                    <a:pt x="0" y="3108960"/>
                  </a:moveTo>
                  <a:lnTo>
                    <a:pt x="11891772" y="3108960"/>
                  </a:lnTo>
                  <a:lnTo>
                    <a:pt x="11891772" y="2886456"/>
                  </a:lnTo>
                  <a:lnTo>
                    <a:pt x="0" y="2886456"/>
                  </a:lnTo>
                  <a:lnTo>
                    <a:pt x="0" y="3108960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21196" y="4500372"/>
              <a:ext cx="2635250" cy="129539"/>
            </a:xfrm>
            <a:custGeom>
              <a:avLst/>
              <a:gdLst/>
              <a:ahLst/>
              <a:cxnLst/>
              <a:rect l="l" t="t" r="r" b="b"/>
              <a:pathLst>
                <a:path w="2635250" h="129539">
                  <a:moveTo>
                    <a:pt x="2634996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2634996" y="129539"/>
                  </a:lnTo>
                  <a:lnTo>
                    <a:pt x="2634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7" name="object 7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027164" y="1147572"/>
            <a:ext cx="2649220" cy="146685"/>
            <a:chOff x="7027164" y="1147572"/>
            <a:chExt cx="2649220" cy="146685"/>
          </a:xfrm>
        </p:grpSpPr>
        <p:sp>
          <p:nvSpPr>
            <p:cNvPr id="11" name="object 11"/>
            <p:cNvSpPr/>
            <p:nvPr/>
          </p:nvSpPr>
          <p:spPr>
            <a:xfrm>
              <a:off x="7033260" y="1153668"/>
              <a:ext cx="2636520" cy="134620"/>
            </a:xfrm>
            <a:custGeom>
              <a:avLst/>
              <a:gdLst/>
              <a:ahLst/>
              <a:cxnLst/>
              <a:rect l="l" t="t" r="r" b="b"/>
              <a:pathLst>
                <a:path w="2636520" h="134619">
                  <a:moveTo>
                    <a:pt x="2636520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2636520" y="134112"/>
                  </a:lnTo>
                  <a:lnTo>
                    <a:pt x="2636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33260" y="1153668"/>
              <a:ext cx="2636520" cy="134620"/>
            </a:xfrm>
            <a:custGeom>
              <a:avLst/>
              <a:gdLst/>
              <a:ahLst/>
              <a:cxnLst/>
              <a:rect l="l" t="t" r="r" b="b"/>
              <a:pathLst>
                <a:path w="2636520" h="134619">
                  <a:moveTo>
                    <a:pt x="0" y="134112"/>
                  </a:moveTo>
                  <a:lnTo>
                    <a:pt x="2636520" y="134112"/>
                  </a:lnTo>
                  <a:lnTo>
                    <a:pt x="2636520" y="0"/>
                  </a:lnTo>
                  <a:lnTo>
                    <a:pt x="0" y="0"/>
                  </a:lnTo>
                  <a:lnTo>
                    <a:pt x="0" y="1341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4" name="object 14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361944" y="4058411"/>
            <a:ext cx="2598420" cy="187960"/>
          </a:xfrm>
          <a:prstGeom prst="rect">
            <a:avLst/>
          </a:prstGeom>
          <a:solidFill>
            <a:srgbClr val="E9ECEF"/>
          </a:solidFill>
        </p:spPr>
        <p:txBody>
          <a:bodyPr vert="horz" wrap="square" lIns="0" tIns="2349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8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69564" y="3799332"/>
            <a:ext cx="2598420" cy="187960"/>
          </a:xfrm>
          <a:prstGeom prst="rect">
            <a:avLst/>
          </a:prstGeom>
          <a:solidFill>
            <a:srgbClr val="E9ECEF"/>
          </a:solidFill>
        </p:spPr>
        <p:txBody>
          <a:bodyPr vert="horz" wrap="square" lIns="0" tIns="2222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75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9600" y="5849111"/>
            <a:ext cx="1066800" cy="117475"/>
          </a:xfrm>
          <a:custGeom>
            <a:avLst/>
            <a:gdLst/>
            <a:ahLst/>
            <a:cxnLst/>
            <a:rect l="l" t="t" r="r" b="b"/>
            <a:pathLst>
              <a:path w="1066800" h="117475">
                <a:moveTo>
                  <a:pt x="1066800" y="0"/>
                </a:moveTo>
                <a:lnTo>
                  <a:pt x="0" y="0"/>
                </a:lnTo>
                <a:lnTo>
                  <a:pt x="0" y="117347"/>
                </a:lnTo>
                <a:lnTo>
                  <a:pt x="1066800" y="117347"/>
                </a:lnTo>
                <a:lnTo>
                  <a:pt x="10668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78607" y="5849111"/>
            <a:ext cx="1066800" cy="117475"/>
          </a:xfrm>
          <a:custGeom>
            <a:avLst/>
            <a:gdLst/>
            <a:ahLst/>
            <a:cxnLst/>
            <a:rect l="l" t="t" r="r" b="b"/>
            <a:pathLst>
              <a:path w="1066800" h="117475">
                <a:moveTo>
                  <a:pt x="1066799" y="0"/>
                </a:moveTo>
                <a:lnTo>
                  <a:pt x="0" y="0"/>
                </a:lnTo>
                <a:lnTo>
                  <a:pt x="0" y="117347"/>
                </a:lnTo>
                <a:lnTo>
                  <a:pt x="1066799" y="117347"/>
                </a:lnTo>
                <a:lnTo>
                  <a:pt x="10667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34" y="748283"/>
            <a:ext cx="12031980" cy="5361940"/>
            <a:chOff x="53434" y="748283"/>
            <a:chExt cx="12031980" cy="5361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4" y="748283"/>
              <a:ext cx="12031696" cy="53614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7838" y="3216401"/>
              <a:ext cx="11744325" cy="429895"/>
            </a:xfrm>
            <a:custGeom>
              <a:avLst/>
              <a:gdLst/>
              <a:ahLst/>
              <a:cxnLst/>
              <a:rect l="l" t="t" r="r" b="b"/>
              <a:pathLst>
                <a:path w="11744325" h="429895">
                  <a:moveTo>
                    <a:pt x="0" y="429768"/>
                  </a:moveTo>
                  <a:lnTo>
                    <a:pt x="11743944" y="429768"/>
                  </a:lnTo>
                  <a:lnTo>
                    <a:pt x="11743944" y="0"/>
                  </a:lnTo>
                  <a:lnTo>
                    <a:pt x="0" y="0"/>
                  </a:lnTo>
                  <a:lnTo>
                    <a:pt x="0" y="429768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52922" y="2163317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8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0" y="312420"/>
                  </a:lnTo>
                  <a:lnTo>
                    <a:pt x="4905" y="336756"/>
                  </a:lnTo>
                  <a:lnTo>
                    <a:pt x="18287" y="356616"/>
                  </a:lnTo>
                  <a:lnTo>
                    <a:pt x="38147" y="369998"/>
                  </a:lnTo>
                  <a:lnTo>
                    <a:pt x="62483" y="374904"/>
                  </a:lnTo>
                  <a:lnTo>
                    <a:pt x="5527548" y="374904"/>
                  </a:lnTo>
                  <a:lnTo>
                    <a:pt x="5551884" y="369998"/>
                  </a:lnTo>
                  <a:lnTo>
                    <a:pt x="5571743" y="356616"/>
                  </a:lnTo>
                  <a:lnTo>
                    <a:pt x="5585126" y="336756"/>
                  </a:lnTo>
                  <a:lnTo>
                    <a:pt x="5590032" y="312420"/>
                  </a:lnTo>
                  <a:lnTo>
                    <a:pt x="5590032" y="62484"/>
                  </a:lnTo>
                  <a:lnTo>
                    <a:pt x="5585126" y="38147"/>
                  </a:lnTo>
                  <a:lnTo>
                    <a:pt x="5571744" y="18288"/>
                  </a:lnTo>
                  <a:lnTo>
                    <a:pt x="5551884" y="4905"/>
                  </a:lnTo>
                  <a:lnTo>
                    <a:pt x="5527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52922" y="2163317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5527548" y="0"/>
                  </a:lnTo>
                  <a:lnTo>
                    <a:pt x="5551884" y="4905"/>
                  </a:lnTo>
                  <a:lnTo>
                    <a:pt x="5571744" y="18288"/>
                  </a:lnTo>
                  <a:lnTo>
                    <a:pt x="5585126" y="38147"/>
                  </a:lnTo>
                  <a:lnTo>
                    <a:pt x="5590032" y="62484"/>
                  </a:lnTo>
                  <a:lnTo>
                    <a:pt x="5590032" y="312420"/>
                  </a:lnTo>
                  <a:lnTo>
                    <a:pt x="5585126" y="336756"/>
                  </a:lnTo>
                  <a:lnTo>
                    <a:pt x="5571743" y="356616"/>
                  </a:lnTo>
                  <a:lnTo>
                    <a:pt x="5551884" y="369998"/>
                  </a:lnTo>
                  <a:lnTo>
                    <a:pt x="5527548" y="374904"/>
                  </a:lnTo>
                  <a:lnTo>
                    <a:pt x="62483" y="374904"/>
                  </a:lnTo>
                  <a:lnTo>
                    <a:pt x="38147" y="369998"/>
                  </a:lnTo>
                  <a:lnTo>
                    <a:pt x="18287" y="356616"/>
                  </a:lnTo>
                  <a:lnTo>
                    <a:pt x="4905" y="336756"/>
                  </a:lnTo>
                  <a:lnTo>
                    <a:pt x="0" y="312420"/>
                  </a:lnTo>
                  <a:lnTo>
                    <a:pt x="0" y="62484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71971" y="2210180"/>
            <a:ext cx="5552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Rekap</a:t>
            </a:r>
            <a:r>
              <a:rPr sz="1600" spc="-8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Keluaran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9" name="object 9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3" name="object 1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892" y="1334769"/>
            <a:ext cx="12091670" cy="4097020"/>
            <a:chOff x="46892" y="1334769"/>
            <a:chExt cx="12091670" cy="4097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92" y="1426464"/>
              <a:ext cx="12091516" cy="40050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73189" y="1344929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8" y="0"/>
                  </a:moveTo>
                  <a:lnTo>
                    <a:pt x="62484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0" y="312420"/>
                  </a:lnTo>
                  <a:lnTo>
                    <a:pt x="4905" y="336756"/>
                  </a:lnTo>
                  <a:lnTo>
                    <a:pt x="18287" y="356616"/>
                  </a:lnTo>
                  <a:lnTo>
                    <a:pt x="38147" y="369998"/>
                  </a:lnTo>
                  <a:lnTo>
                    <a:pt x="62484" y="374904"/>
                  </a:lnTo>
                  <a:lnTo>
                    <a:pt x="5527548" y="374904"/>
                  </a:lnTo>
                  <a:lnTo>
                    <a:pt x="5551884" y="369998"/>
                  </a:lnTo>
                  <a:lnTo>
                    <a:pt x="5571744" y="356616"/>
                  </a:lnTo>
                  <a:lnTo>
                    <a:pt x="5585126" y="336756"/>
                  </a:lnTo>
                  <a:lnTo>
                    <a:pt x="5590032" y="312420"/>
                  </a:lnTo>
                  <a:lnTo>
                    <a:pt x="5590032" y="62484"/>
                  </a:lnTo>
                  <a:lnTo>
                    <a:pt x="5585126" y="38147"/>
                  </a:lnTo>
                  <a:lnTo>
                    <a:pt x="5571744" y="18288"/>
                  </a:lnTo>
                  <a:lnTo>
                    <a:pt x="5551884" y="4905"/>
                  </a:lnTo>
                  <a:lnTo>
                    <a:pt x="5527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3189" y="1344929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4" y="0"/>
                  </a:lnTo>
                  <a:lnTo>
                    <a:pt x="5527548" y="0"/>
                  </a:lnTo>
                  <a:lnTo>
                    <a:pt x="5551884" y="4905"/>
                  </a:lnTo>
                  <a:lnTo>
                    <a:pt x="5571744" y="18288"/>
                  </a:lnTo>
                  <a:lnTo>
                    <a:pt x="5585126" y="38147"/>
                  </a:lnTo>
                  <a:lnTo>
                    <a:pt x="5590032" y="62484"/>
                  </a:lnTo>
                  <a:lnTo>
                    <a:pt x="5590032" y="312420"/>
                  </a:lnTo>
                  <a:lnTo>
                    <a:pt x="5585126" y="336756"/>
                  </a:lnTo>
                  <a:lnTo>
                    <a:pt x="5571744" y="356616"/>
                  </a:lnTo>
                  <a:lnTo>
                    <a:pt x="5551884" y="369998"/>
                  </a:lnTo>
                  <a:lnTo>
                    <a:pt x="5527548" y="374904"/>
                  </a:lnTo>
                  <a:lnTo>
                    <a:pt x="62484" y="374904"/>
                  </a:lnTo>
                  <a:lnTo>
                    <a:pt x="38147" y="369998"/>
                  </a:lnTo>
                  <a:lnTo>
                    <a:pt x="18287" y="356616"/>
                  </a:lnTo>
                  <a:lnTo>
                    <a:pt x="4905" y="336756"/>
                  </a:lnTo>
                  <a:lnTo>
                    <a:pt x="0" y="312420"/>
                  </a:lnTo>
                  <a:lnTo>
                    <a:pt x="0" y="62484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492240" y="1390904"/>
            <a:ext cx="5552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Rekap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Masukan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8" name="object 8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677" y="3254502"/>
            <a:ext cx="11972925" cy="175260"/>
          </a:xfrm>
          <a:custGeom>
            <a:avLst/>
            <a:gdLst/>
            <a:ahLst/>
            <a:cxnLst/>
            <a:rect l="l" t="t" r="r" b="b"/>
            <a:pathLst>
              <a:path w="11972925" h="175260">
                <a:moveTo>
                  <a:pt x="0" y="175260"/>
                </a:moveTo>
                <a:lnTo>
                  <a:pt x="11972544" y="175260"/>
                </a:lnTo>
                <a:lnTo>
                  <a:pt x="11972544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3" name="object 1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969" y="1143000"/>
            <a:ext cx="12111990" cy="4730750"/>
            <a:chOff x="46969" y="1143000"/>
            <a:chExt cx="12111990" cy="4730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69" y="1143000"/>
              <a:ext cx="12111480" cy="47304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62650" y="1224534"/>
              <a:ext cx="5588635" cy="375285"/>
            </a:xfrm>
            <a:custGeom>
              <a:avLst/>
              <a:gdLst/>
              <a:ahLst/>
              <a:cxnLst/>
              <a:rect l="l" t="t" r="r" b="b"/>
              <a:pathLst>
                <a:path w="5588634" h="375284">
                  <a:moveTo>
                    <a:pt x="5526024" y="0"/>
                  </a:moveTo>
                  <a:lnTo>
                    <a:pt x="62484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3"/>
                  </a:lnTo>
                  <a:lnTo>
                    <a:pt x="0" y="312419"/>
                  </a:lnTo>
                  <a:lnTo>
                    <a:pt x="4905" y="336756"/>
                  </a:lnTo>
                  <a:lnTo>
                    <a:pt x="18287" y="356615"/>
                  </a:lnTo>
                  <a:lnTo>
                    <a:pt x="38147" y="369998"/>
                  </a:lnTo>
                  <a:lnTo>
                    <a:pt x="62484" y="374903"/>
                  </a:lnTo>
                  <a:lnTo>
                    <a:pt x="5526024" y="374903"/>
                  </a:lnTo>
                  <a:lnTo>
                    <a:pt x="5550360" y="369998"/>
                  </a:lnTo>
                  <a:lnTo>
                    <a:pt x="5570219" y="356615"/>
                  </a:lnTo>
                  <a:lnTo>
                    <a:pt x="5583602" y="336756"/>
                  </a:lnTo>
                  <a:lnTo>
                    <a:pt x="5588508" y="312419"/>
                  </a:lnTo>
                  <a:lnTo>
                    <a:pt x="5588508" y="62483"/>
                  </a:lnTo>
                  <a:lnTo>
                    <a:pt x="5583602" y="38147"/>
                  </a:lnTo>
                  <a:lnTo>
                    <a:pt x="5570220" y="18287"/>
                  </a:lnTo>
                  <a:lnTo>
                    <a:pt x="5550360" y="4905"/>
                  </a:lnTo>
                  <a:lnTo>
                    <a:pt x="5526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62650" y="1224534"/>
              <a:ext cx="5588635" cy="375285"/>
            </a:xfrm>
            <a:custGeom>
              <a:avLst/>
              <a:gdLst/>
              <a:ahLst/>
              <a:cxnLst/>
              <a:rect l="l" t="t" r="r" b="b"/>
              <a:pathLst>
                <a:path w="5588634" h="375284">
                  <a:moveTo>
                    <a:pt x="0" y="62483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4" y="0"/>
                  </a:lnTo>
                  <a:lnTo>
                    <a:pt x="5526024" y="0"/>
                  </a:lnTo>
                  <a:lnTo>
                    <a:pt x="5550360" y="4905"/>
                  </a:lnTo>
                  <a:lnTo>
                    <a:pt x="5570220" y="18287"/>
                  </a:lnTo>
                  <a:lnTo>
                    <a:pt x="5583602" y="38147"/>
                  </a:lnTo>
                  <a:lnTo>
                    <a:pt x="5588508" y="62483"/>
                  </a:lnTo>
                  <a:lnTo>
                    <a:pt x="5588508" y="312419"/>
                  </a:lnTo>
                  <a:lnTo>
                    <a:pt x="5583602" y="336756"/>
                  </a:lnTo>
                  <a:lnTo>
                    <a:pt x="5570219" y="356615"/>
                  </a:lnTo>
                  <a:lnTo>
                    <a:pt x="5550360" y="369998"/>
                  </a:lnTo>
                  <a:lnTo>
                    <a:pt x="5526024" y="374903"/>
                  </a:lnTo>
                  <a:lnTo>
                    <a:pt x="62484" y="374903"/>
                  </a:lnTo>
                  <a:lnTo>
                    <a:pt x="38147" y="369998"/>
                  </a:lnTo>
                  <a:lnTo>
                    <a:pt x="18287" y="356615"/>
                  </a:lnTo>
                  <a:lnTo>
                    <a:pt x="4905" y="336756"/>
                  </a:lnTo>
                  <a:lnTo>
                    <a:pt x="0" y="312419"/>
                  </a:lnTo>
                  <a:lnTo>
                    <a:pt x="0" y="62483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981700" y="1271142"/>
            <a:ext cx="55505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Segoe UI"/>
                <a:cs typeface="Segoe UI"/>
              </a:rPr>
              <a:t>Perhitungan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Kurang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Bayar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/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Lebih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Bayar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8" name="object 8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2" name="object 12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7074" y="903732"/>
            <a:ext cx="11864975" cy="5218430"/>
            <a:chOff x="147074" y="903732"/>
            <a:chExt cx="11864975" cy="52184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074" y="903732"/>
              <a:ext cx="11864891" cy="52181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52921" y="1469898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8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0" y="312419"/>
                  </a:lnTo>
                  <a:lnTo>
                    <a:pt x="4905" y="336756"/>
                  </a:lnTo>
                  <a:lnTo>
                    <a:pt x="18287" y="356615"/>
                  </a:lnTo>
                  <a:lnTo>
                    <a:pt x="38147" y="369998"/>
                  </a:lnTo>
                  <a:lnTo>
                    <a:pt x="62483" y="374903"/>
                  </a:lnTo>
                  <a:lnTo>
                    <a:pt x="5527548" y="374903"/>
                  </a:lnTo>
                  <a:lnTo>
                    <a:pt x="5551884" y="369998"/>
                  </a:lnTo>
                  <a:lnTo>
                    <a:pt x="5571743" y="356615"/>
                  </a:lnTo>
                  <a:lnTo>
                    <a:pt x="5585126" y="336756"/>
                  </a:lnTo>
                  <a:lnTo>
                    <a:pt x="5590032" y="312419"/>
                  </a:lnTo>
                  <a:lnTo>
                    <a:pt x="5590032" y="62484"/>
                  </a:lnTo>
                  <a:lnTo>
                    <a:pt x="5585126" y="38147"/>
                  </a:lnTo>
                  <a:lnTo>
                    <a:pt x="5571744" y="18287"/>
                  </a:lnTo>
                  <a:lnTo>
                    <a:pt x="5551884" y="4905"/>
                  </a:lnTo>
                  <a:lnTo>
                    <a:pt x="5527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52921" y="1469898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5527548" y="0"/>
                  </a:lnTo>
                  <a:lnTo>
                    <a:pt x="5551884" y="4905"/>
                  </a:lnTo>
                  <a:lnTo>
                    <a:pt x="5571744" y="18287"/>
                  </a:lnTo>
                  <a:lnTo>
                    <a:pt x="5585126" y="38147"/>
                  </a:lnTo>
                  <a:lnTo>
                    <a:pt x="5590032" y="62484"/>
                  </a:lnTo>
                  <a:lnTo>
                    <a:pt x="5590032" y="312419"/>
                  </a:lnTo>
                  <a:lnTo>
                    <a:pt x="5585126" y="336756"/>
                  </a:lnTo>
                  <a:lnTo>
                    <a:pt x="5571743" y="356615"/>
                  </a:lnTo>
                  <a:lnTo>
                    <a:pt x="5551884" y="369998"/>
                  </a:lnTo>
                  <a:lnTo>
                    <a:pt x="5527548" y="374903"/>
                  </a:lnTo>
                  <a:lnTo>
                    <a:pt x="62483" y="374903"/>
                  </a:lnTo>
                  <a:lnTo>
                    <a:pt x="38147" y="369998"/>
                  </a:lnTo>
                  <a:lnTo>
                    <a:pt x="18287" y="356615"/>
                  </a:lnTo>
                  <a:lnTo>
                    <a:pt x="4905" y="336756"/>
                  </a:lnTo>
                  <a:lnTo>
                    <a:pt x="0" y="312419"/>
                  </a:lnTo>
                  <a:lnTo>
                    <a:pt x="0" y="62484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71971" y="1516456"/>
            <a:ext cx="5552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PPN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KMS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42761" y="2902966"/>
            <a:ext cx="5610860" cy="666750"/>
            <a:chOff x="5842761" y="2902966"/>
            <a:chExt cx="5610860" cy="666750"/>
          </a:xfrm>
        </p:grpSpPr>
        <p:sp>
          <p:nvSpPr>
            <p:cNvPr id="9" name="object 9"/>
            <p:cNvSpPr/>
            <p:nvPr/>
          </p:nvSpPr>
          <p:spPr>
            <a:xfrm>
              <a:off x="5852921" y="2913126"/>
              <a:ext cx="5590540" cy="646430"/>
            </a:xfrm>
            <a:custGeom>
              <a:avLst/>
              <a:gdLst/>
              <a:ahLst/>
              <a:cxnLst/>
              <a:rect l="l" t="t" r="r" b="b"/>
              <a:pathLst>
                <a:path w="5590540" h="646429">
                  <a:moveTo>
                    <a:pt x="5482335" y="0"/>
                  </a:moveTo>
                  <a:lnTo>
                    <a:pt x="107695" y="0"/>
                  </a:lnTo>
                  <a:lnTo>
                    <a:pt x="65793" y="8469"/>
                  </a:lnTo>
                  <a:lnTo>
                    <a:pt x="31559" y="31559"/>
                  </a:lnTo>
                  <a:lnTo>
                    <a:pt x="8469" y="65793"/>
                  </a:lnTo>
                  <a:lnTo>
                    <a:pt x="0" y="107696"/>
                  </a:lnTo>
                  <a:lnTo>
                    <a:pt x="0" y="538479"/>
                  </a:lnTo>
                  <a:lnTo>
                    <a:pt x="8469" y="580382"/>
                  </a:lnTo>
                  <a:lnTo>
                    <a:pt x="31559" y="614616"/>
                  </a:lnTo>
                  <a:lnTo>
                    <a:pt x="65793" y="637706"/>
                  </a:lnTo>
                  <a:lnTo>
                    <a:pt x="107695" y="646176"/>
                  </a:lnTo>
                  <a:lnTo>
                    <a:pt x="5482335" y="646176"/>
                  </a:lnTo>
                  <a:lnTo>
                    <a:pt x="5524238" y="637706"/>
                  </a:lnTo>
                  <a:lnTo>
                    <a:pt x="5558472" y="614616"/>
                  </a:lnTo>
                  <a:lnTo>
                    <a:pt x="5581562" y="580382"/>
                  </a:lnTo>
                  <a:lnTo>
                    <a:pt x="5590032" y="538479"/>
                  </a:lnTo>
                  <a:lnTo>
                    <a:pt x="5590032" y="107696"/>
                  </a:lnTo>
                  <a:lnTo>
                    <a:pt x="5581562" y="65793"/>
                  </a:lnTo>
                  <a:lnTo>
                    <a:pt x="5558472" y="31559"/>
                  </a:lnTo>
                  <a:lnTo>
                    <a:pt x="5524238" y="8469"/>
                  </a:lnTo>
                  <a:lnTo>
                    <a:pt x="54823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52921" y="2913126"/>
              <a:ext cx="5590540" cy="646430"/>
            </a:xfrm>
            <a:custGeom>
              <a:avLst/>
              <a:gdLst/>
              <a:ahLst/>
              <a:cxnLst/>
              <a:rect l="l" t="t" r="r" b="b"/>
              <a:pathLst>
                <a:path w="5590540" h="646429">
                  <a:moveTo>
                    <a:pt x="0" y="107696"/>
                  </a:moveTo>
                  <a:lnTo>
                    <a:pt x="8469" y="65793"/>
                  </a:lnTo>
                  <a:lnTo>
                    <a:pt x="31559" y="31559"/>
                  </a:lnTo>
                  <a:lnTo>
                    <a:pt x="65793" y="8469"/>
                  </a:lnTo>
                  <a:lnTo>
                    <a:pt x="107695" y="0"/>
                  </a:lnTo>
                  <a:lnTo>
                    <a:pt x="5482335" y="0"/>
                  </a:lnTo>
                  <a:lnTo>
                    <a:pt x="5524238" y="8469"/>
                  </a:lnTo>
                  <a:lnTo>
                    <a:pt x="5558472" y="31559"/>
                  </a:lnTo>
                  <a:lnTo>
                    <a:pt x="5581562" y="65793"/>
                  </a:lnTo>
                  <a:lnTo>
                    <a:pt x="5590032" y="107696"/>
                  </a:lnTo>
                  <a:lnTo>
                    <a:pt x="5590032" y="538479"/>
                  </a:lnTo>
                  <a:lnTo>
                    <a:pt x="5581562" y="580382"/>
                  </a:lnTo>
                  <a:lnTo>
                    <a:pt x="5558472" y="614616"/>
                  </a:lnTo>
                  <a:lnTo>
                    <a:pt x="5524238" y="637706"/>
                  </a:lnTo>
                  <a:lnTo>
                    <a:pt x="5482335" y="646176"/>
                  </a:lnTo>
                  <a:lnTo>
                    <a:pt x="107695" y="646176"/>
                  </a:lnTo>
                  <a:lnTo>
                    <a:pt x="65793" y="637706"/>
                  </a:lnTo>
                  <a:lnTo>
                    <a:pt x="31559" y="614616"/>
                  </a:lnTo>
                  <a:lnTo>
                    <a:pt x="8469" y="580382"/>
                  </a:lnTo>
                  <a:lnTo>
                    <a:pt x="0" y="538479"/>
                  </a:lnTo>
                  <a:lnTo>
                    <a:pt x="0" y="107696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964173" y="2971876"/>
            <a:ext cx="4883150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Segoe UI"/>
                <a:cs typeface="Segoe UI"/>
              </a:rPr>
              <a:t>Pembayaran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Kembali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Masukan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Yang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Tidak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Dapat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Segoe UI"/>
                <a:cs typeface="Segoe UI"/>
              </a:rPr>
              <a:t>Dikreditkan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42761" y="4391914"/>
            <a:ext cx="5610860" cy="395605"/>
            <a:chOff x="5842761" y="4391914"/>
            <a:chExt cx="5610860" cy="395605"/>
          </a:xfrm>
        </p:grpSpPr>
        <p:sp>
          <p:nvSpPr>
            <p:cNvPr id="13" name="object 13"/>
            <p:cNvSpPr/>
            <p:nvPr/>
          </p:nvSpPr>
          <p:spPr>
            <a:xfrm>
              <a:off x="5852921" y="4402074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8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3"/>
                  </a:lnTo>
                  <a:lnTo>
                    <a:pt x="0" y="312419"/>
                  </a:lnTo>
                  <a:lnTo>
                    <a:pt x="4905" y="336756"/>
                  </a:lnTo>
                  <a:lnTo>
                    <a:pt x="18287" y="356615"/>
                  </a:lnTo>
                  <a:lnTo>
                    <a:pt x="38147" y="369998"/>
                  </a:lnTo>
                  <a:lnTo>
                    <a:pt x="62483" y="374903"/>
                  </a:lnTo>
                  <a:lnTo>
                    <a:pt x="5527548" y="374903"/>
                  </a:lnTo>
                  <a:lnTo>
                    <a:pt x="5551884" y="369998"/>
                  </a:lnTo>
                  <a:lnTo>
                    <a:pt x="5571743" y="356615"/>
                  </a:lnTo>
                  <a:lnTo>
                    <a:pt x="5585126" y="336756"/>
                  </a:lnTo>
                  <a:lnTo>
                    <a:pt x="5590032" y="312419"/>
                  </a:lnTo>
                  <a:lnTo>
                    <a:pt x="5590032" y="62483"/>
                  </a:lnTo>
                  <a:lnTo>
                    <a:pt x="5585126" y="38147"/>
                  </a:lnTo>
                  <a:lnTo>
                    <a:pt x="5571744" y="18287"/>
                  </a:lnTo>
                  <a:lnTo>
                    <a:pt x="5551884" y="4905"/>
                  </a:lnTo>
                  <a:lnTo>
                    <a:pt x="5527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52921" y="4402074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3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5527548" y="0"/>
                  </a:lnTo>
                  <a:lnTo>
                    <a:pt x="5551884" y="4905"/>
                  </a:lnTo>
                  <a:lnTo>
                    <a:pt x="5571744" y="18287"/>
                  </a:lnTo>
                  <a:lnTo>
                    <a:pt x="5585126" y="38147"/>
                  </a:lnTo>
                  <a:lnTo>
                    <a:pt x="5590032" y="62483"/>
                  </a:lnTo>
                  <a:lnTo>
                    <a:pt x="5590032" y="312419"/>
                  </a:lnTo>
                  <a:lnTo>
                    <a:pt x="5585126" y="336756"/>
                  </a:lnTo>
                  <a:lnTo>
                    <a:pt x="5571743" y="356615"/>
                  </a:lnTo>
                  <a:lnTo>
                    <a:pt x="5551884" y="369998"/>
                  </a:lnTo>
                  <a:lnTo>
                    <a:pt x="5527548" y="374903"/>
                  </a:lnTo>
                  <a:lnTo>
                    <a:pt x="62483" y="374903"/>
                  </a:lnTo>
                  <a:lnTo>
                    <a:pt x="38147" y="369998"/>
                  </a:lnTo>
                  <a:lnTo>
                    <a:pt x="18287" y="356615"/>
                  </a:lnTo>
                  <a:lnTo>
                    <a:pt x="4905" y="336756"/>
                  </a:lnTo>
                  <a:lnTo>
                    <a:pt x="0" y="312419"/>
                  </a:lnTo>
                  <a:lnTo>
                    <a:pt x="0" y="62483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871971" y="4448936"/>
            <a:ext cx="5552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Segoe UI"/>
                <a:cs typeface="Segoe UI"/>
              </a:rPr>
              <a:t>PPnBM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17" name="object 17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190" y="1313433"/>
            <a:ext cx="12071985" cy="4831715"/>
            <a:chOff x="60190" y="1313433"/>
            <a:chExt cx="12071985" cy="4831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0" y="1523999"/>
              <a:ext cx="12071618" cy="46207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52921" y="1323593"/>
              <a:ext cx="5590540" cy="647700"/>
            </a:xfrm>
            <a:custGeom>
              <a:avLst/>
              <a:gdLst/>
              <a:ahLst/>
              <a:cxnLst/>
              <a:rect l="l" t="t" r="r" b="b"/>
              <a:pathLst>
                <a:path w="5590540" h="647700">
                  <a:moveTo>
                    <a:pt x="5482082" y="0"/>
                  </a:moveTo>
                  <a:lnTo>
                    <a:pt x="107950" y="0"/>
                  </a:lnTo>
                  <a:lnTo>
                    <a:pt x="65954" y="8491"/>
                  </a:lnTo>
                  <a:lnTo>
                    <a:pt x="31638" y="31638"/>
                  </a:lnTo>
                  <a:lnTo>
                    <a:pt x="8491" y="65954"/>
                  </a:lnTo>
                  <a:lnTo>
                    <a:pt x="0" y="107950"/>
                  </a:lnTo>
                  <a:lnTo>
                    <a:pt x="0" y="539750"/>
                  </a:lnTo>
                  <a:lnTo>
                    <a:pt x="8491" y="581745"/>
                  </a:lnTo>
                  <a:lnTo>
                    <a:pt x="31638" y="616061"/>
                  </a:lnTo>
                  <a:lnTo>
                    <a:pt x="65954" y="639208"/>
                  </a:lnTo>
                  <a:lnTo>
                    <a:pt x="107950" y="647700"/>
                  </a:lnTo>
                  <a:lnTo>
                    <a:pt x="5482082" y="647700"/>
                  </a:lnTo>
                  <a:lnTo>
                    <a:pt x="5524077" y="639208"/>
                  </a:lnTo>
                  <a:lnTo>
                    <a:pt x="5558393" y="616061"/>
                  </a:lnTo>
                  <a:lnTo>
                    <a:pt x="5581540" y="581745"/>
                  </a:lnTo>
                  <a:lnTo>
                    <a:pt x="5590032" y="539750"/>
                  </a:lnTo>
                  <a:lnTo>
                    <a:pt x="5590032" y="107950"/>
                  </a:lnTo>
                  <a:lnTo>
                    <a:pt x="5581540" y="65954"/>
                  </a:lnTo>
                  <a:lnTo>
                    <a:pt x="5558393" y="31638"/>
                  </a:lnTo>
                  <a:lnTo>
                    <a:pt x="5524077" y="8491"/>
                  </a:lnTo>
                  <a:lnTo>
                    <a:pt x="54820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52921" y="1323593"/>
              <a:ext cx="5590540" cy="647700"/>
            </a:xfrm>
            <a:custGeom>
              <a:avLst/>
              <a:gdLst/>
              <a:ahLst/>
              <a:cxnLst/>
              <a:rect l="l" t="t" r="r" b="b"/>
              <a:pathLst>
                <a:path w="5590540" h="647700">
                  <a:moveTo>
                    <a:pt x="0" y="107950"/>
                  </a:moveTo>
                  <a:lnTo>
                    <a:pt x="8491" y="65954"/>
                  </a:lnTo>
                  <a:lnTo>
                    <a:pt x="31638" y="31638"/>
                  </a:lnTo>
                  <a:lnTo>
                    <a:pt x="65954" y="8491"/>
                  </a:lnTo>
                  <a:lnTo>
                    <a:pt x="107950" y="0"/>
                  </a:lnTo>
                  <a:lnTo>
                    <a:pt x="5482082" y="0"/>
                  </a:lnTo>
                  <a:lnTo>
                    <a:pt x="5524077" y="8491"/>
                  </a:lnTo>
                  <a:lnTo>
                    <a:pt x="5558393" y="31638"/>
                  </a:lnTo>
                  <a:lnTo>
                    <a:pt x="5581540" y="65954"/>
                  </a:lnTo>
                  <a:lnTo>
                    <a:pt x="5590032" y="107950"/>
                  </a:lnTo>
                  <a:lnTo>
                    <a:pt x="5590032" y="539750"/>
                  </a:lnTo>
                  <a:lnTo>
                    <a:pt x="5581540" y="581745"/>
                  </a:lnTo>
                  <a:lnTo>
                    <a:pt x="5558393" y="616061"/>
                  </a:lnTo>
                  <a:lnTo>
                    <a:pt x="5524077" y="639208"/>
                  </a:lnTo>
                  <a:lnTo>
                    <a:pt x="5482082" y="647700"/>
                  </a:lnTo>
                  <a:lnTo>
                    <a:pt x="107950" y="647700"/>
                  </a:lnTo>
                  <a:lnTo>
                    <a:pt x="65954" y="639208"/>
                  </a:lnTo>
                  <a:lnTo>
                    <a:pt x="31638" y="616061"/>
                  </a:lnTo>
                  <a:lnTo>
                    <a:pt x="8491" y="581745"/>
                  </a:lnTo>
                  <a:lnTo>
                    <a:pt x="0" y="539750"/>
                  </a:lnTo>
                  <a:lnTo>
                    <a:pt x="0" y="107950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964173" y="1383537"/>
            <a:ext cx="51079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Segoe UI"/>
                <a:cs typeface="Segoe UI"/>
              </a:rPr>
              <a:t>Pemungutan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PPN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PPN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PPNBM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Pemungut </a:t>
            </a:r>
            <a:r>
              <a:rPr sz="1600" spc="-25" dirty="0">
                <a:latin typeface="Segoe UI"/>
                <a:cs typeface="Segoe UI"/>
              </a:rPr>
              <a:t>PPN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11011" y="3974591"/>
            <a:ext cx="5610225" cy="394970"/>
            <a:chOff x="5811011" y="3974591"/>
            <a:chExt cx="5610225" cy="394970"/>
          </a:xfrm>
        </p:grpSpPr>
        <p:sp>
          <p:nvSpPr>
            <p:cNvPr id="9" name="object 9"/>
            <p:cNvSpPr/>
            <p:nvPr/>
          </p:nvSpPr>
          <p:spPr>
            <a:xfrm>
              <a:off x="5820917" y="3984497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8" y="0"/>
                  </a:moveTo>
                  <a:lnTo>
                    <a:pt x="62484" y="0"/>
                  </a:lnTo>
                  <a:lnTo>
                    <a:pt x="38147" y="4905"/>
                  </a:lnTo>
                  <a:lnTo>
                    <a:pt x="18288" y="18287"/>
                  </a:lnTo>
                  <a:lnTo>
                    <a:pt x="4905" y="38147"/>
                  </a:lnTo>
                  <a:lnTo>
                    <a:pt x="0" y="62483"/>
                  </a:lnTo>
                  <a:lnTo>
                    <a:pt x="0" y="312419"/>
                  </a:lnTo>
                  <a:lnTo>
                    <a:pt x="4905" y="336756"/>
                  </a:lnTo>
                  <a:lnTo>
                    <a:pt x="18287" y="356615"/>
                  </a:lnTo>
                  <a:lnTo>
                    <a:pt x="38147" y="369998"/>
                  </a:lnTo>
                  <a:lnTo>
                    <a:pt x="62484" y="374903"/>
                  </a:lnTo>
                  <a:lnTo>
                    <a:pt x="5527548" y="374903"/>
                  </a:lnTo>
                  <a:lnTo>
                    <a:pt x="5551884" y="369998"/>
                  </a:lnTo>
                  <a:lnTo>
                    <a:pt x="5571744" y="356615"/>
                  </a:lnTo>
                  <a:lnTo>
                    <a:pt x="5585126" y="336756"/>
                  </a:lnTo>
                  <a:lnTo>
                    <a:pt x="5590032" y="312419"/>
                  </a:lnTo>
                  <a:lnTo>
                    <a:pt x="5590032" y="62483"/>
                  </a:lnTo>
                  <a:lnTo>
                    <a:pt x="5585126" y="38147"/>
                  </a:lnTo>
                  <a:lnTo>
                    <a:pt x="5571744" y="18287"/>
                  </a:lnTo>
                  <a:lnTo>
                    <a:pt x="5551884" y="4905"/>
                  </a:lnTo>
                  <a:lnTo>
                    <a:pt x="5527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20917" y="3984497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3"/>
                  </a:moveTo>
                  <a:lnTo>
                    <a:pt x="4905" y="38147"/>
                  </a:lnTo>
                  <a:lnTo>
                    <a:pt x="18288" y="18287"/>
                  </a:lnTo>
                  <a:lnTo>
                    <a:pt x="38147" y="4905"/>
                  </a:lnTo>
                  <a:lnTo>
                    <a:pt x="62484" y="0"/>
                  </a:lnTo>
                  <a:lnTo>
                    <a:pt x="5527548" y="0"/>
                  </a:lnTo>
                  <a:lnTo>
                    <a:pt x="5551884" y="4905"/>
                  </a:lnTo>
                  <a:lnTo>
                    <a:pt x="5571744" y="18287"/>
                  </a:lnTo>
                  <a:lnTo>
                    <a:pt x="5585126" y="38147"/>
                  </a:lnTo>
                  <a:lnTo>
                    <a:pt x="5590032" y="62483"/>
                  </a:lnTo>
                  <a:lnTo>
                    <a:pt x="5590032" y="312419"/>
                  </a:lnTo>
                  <a:lnTo>
                    <a:pt x="5585126" y="336756"/>
                  </a:lnTo>
                  <a:lnTo>
                    <a:pt x="5571744" y="356615"/>
                  </a:lnTo>
                  <a:lnTo>
                    <a:pt x="5551884" y="369998"/>
                  </a:lnTo>
                  <a:lnTo>
                    <a:pt x="5527548" y="374903"/>
                  </a:lnTo>
                  <a:lnTo>
                    <a:pt x="62484" y="374903"/>
                  </a:lnTo>
                  <a:lnTo>
                    <a:pt x="38147" y="369998"/>
                  </a:lnTo>
                  <a:lnTo>
                    <a:pt x="18287" y="356615"/>
                  </a:lnTo>
                  <a:lnTo>
                    <a:pt x="4905" y="336756"/>
                  </a:lnTo>
                  <a:lnTo>
                    <a:pt x="0" y="312419"/>
                  </a:lnTo>
                  <a:lnTo>
                    <a:pt x="0" y="62483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39967" y="4031360"/>
            <a:ext cx="5552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Segoe UI"/>
                <a:cs typeface="Segoe UI"/>
              </a:rPr>
              <a:t>Pemungutan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PPN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PPN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PPNBM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Pihak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Lain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13" name="object 13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7" name="object 17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8827" y="1142746"/>
            <a:ext cx="12028170" cy="4759960"/>
            <a:chOff x="78827" y="1142746"/>
            <a:chExt cx="12028170" cy="47599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27" y="1152144"/>
              <a:ext cx="12027775" cy="47499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52922" y="1152906"/>
              <a:ext cx="4899660" cy="1464945"/>
            </a:xfrm>
            <a:custGeom>
              <a:avLst/>
              <a:gdLst/>
              <a:ahLst/>
              <a:cxnLst/>
              <a:rect l="l" t="t" r="r" b="b"/>
              <a:pathLst>
                <a:path w="4899659" h="1464945">
                  <a:moveTo>
                    <a:pt x="4655566" y="0"/>
                  </a:moveTo>
                  <a:lnTo>
                    <a:pt x="244093" y="0"/>
                  </a:lnTo>
                  <a:lnTo>
                    <a:pt x="194918" y="4961"/>
                  </a:lnTo>
                  <a:lnTo>
                    <a:pt x="149107" y="19190"/>
                  </a:lnTo>
                  <a:lnTo>
                    <a:pt x="107646" y="41703"/>
                  </a:lnTo>
                  <a:lnTo>
                    <a:pt x="71516" y="71516"/>
                  </a:lnTo>
                  <a:lnTo>
                    <a:pt x="41703" y="107646"/>
                  </a:lnTo>
                  <a:lnTo>
                    <a:pt x="19190" y="149107"/>
                  </a:lnTo>
                  <a:lnTo>
                    <a:pt x="4961" y="194918"/>
                  </a:lnTo>
                  <a:lnTo>
                    <a:pt x="0" y="244094"/>
                  </a:lnTo>
                  <a:lnTo>
                    <a:pt x="0" y="1220470"/>
                  </a:lnTo>
                  <a:lnTo>
                    <a:pt x="4961" y="1269645"/>
                  </a:lnTo>
                  <a:lnTo>
                    <a:pt x="19190" y="1315456"/>
                  </a:lnTo>
                  <a:lnTo>
                    <a:pt x="41703" y="1356917"/>
                  </a:lnTo>
                  <a:lnTo>
                    <a:pt x="71516" y="1393047"/>
                  </a:lnTo>
                  <a:lnTo>
                    <a:pt x="107646" y="1422860"/>
                  </a:lnTo>
                  <a:lnTo>
                    <a:pt x="149107" y="1445373"/>
                  </a:lnTo>
                  <a:lnTo>
                    <a:pt x="194918" y="1459602"/>
                  </a:lnTo>
                  <a:lnTo>
                    <a:pt x="244093" y="1464564"/>
                  </a:lnTo>
                  <a:lnTo>
                    <a:pt x="4655566" y="1464564"/>
                  </a:lnTo>
                  <a:lnTo>
                    <a:pt x="4704741" y="1459602"/>
                  </a:lnTo>
                  <a:lnTo>
                    <a:pt x="4750552" y="1445373"/>
                  </a:lnTo>
                  <a:lnTo>
                    <a:pt x="4792013" y="1422860"/>
                  </a:lnTo>
                  <a:lnTo>
                    <a:pt x="4828143" y="1393047"/>
                  </a:lnTo>
                  <a:lnTo>
                    <a:pt x="4857956" y="1356917"/>
                  </a:lnTo>
                  <a:lnTo>
                    <a:pt x="4880469" y="1315456"/>
                  </a:lnTo>
                  <a:lnTo>
                    <a:pt x="4894698" y="1269645"/>
                  </a:lnTo>
                  <a:lnTo>
                    <a:pt x="4899659" y="1220470"/>
                  </a:lnTo>
                  <a:lnTo>
                    <a:pt x="4899659" y="244094"/>
                  </a:lnTo>
                  <a:lnTo>
                    <a:pt x="4894698" y="194918"/>
                  </a:lnTo>
                  <a:lnTo>
                    <a:pt x="4880469" y="149107"/>
                  </a:lnTo>
                  <a:lnTo>
                    <a:pt x="4857956" y="107646"/>
                  </a:lnTo>
                  <a:lnTo>
                    <a:pt x="4828143" y="71516"/>
                  </a:lnTo>
                  <a:lnTo>
                    <a:pt x="4792013" y="41703"/>
                  </a:lnTo>
                  <a:lnTo>
                    <a:pt x="4750552" y="19190"/>
                  </a:lnTo>
                  <a:lnTo>
                    <a:pt x="4704741" y="4961"/>
                  </a:lnTo>
                  <a:lnTo>
                    <a:pt x="46555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52922" y="1152906"/>
              <a:ext cx="4899660" cy="1464945"/>
            </a:xfrm>
            <a:custGeom>
              <a:avLst/>
              <a:gdLst/>
              <a:ahLst/>
              <a:cxnLst/>
              <a:rect l="l" t="t" r="r" b="b"/>
              <a:pathLst>
                <a:path w="4899659" h="1464945">
                  <a:moveTo>
                    <a:pt x="0" y="244094"/>
                  </a:moveTo>
                  <a:lnTo>
                    <a:pt x="4961" y="194918"/>
                  </a:lnTo>
                  <a:lnTo>
                    <a:pt x="19190" y="149107"/>
                  </a:lnTo>
                  <a:lnTo>
                    <a:pt x="41703" y="107646"/>
                  </a:lnTo>
                  <a:lnTo>
                    <a:pt x="71516" y="71516"/>
                  </a:lnTo>
                  <a:lnTo>
                    <a:pt x="107646" y="41703"/>
                  </a:lnTo>
                  <a:lnTo>
                    <a:pt x="149107" y="19190"/>
                  </a:lnTo>
                  <a:lnTo>
                    <a:pt x="194918" y="4961"/>
                  </a:lnTo>
                  <a:lnTo>
                    <a:pt x="244093" y="0"/>
                  </a:lnTo>
                  <a:lnTo>
                    <a:pt x="4655566" y="0"/>
                  </a:lnTo>
                  <a:lnTo>
                    <a:pt x="4704741" y="4961"/>
                  </a:lnTo>
                  <a:lnTo>
                    <a:pt x="4750552" y="19190"/>
                  </a:lnTo>
                  <a:lnTo>
                    <a:pt x="4792013" y="41703"/>
                  </a:lnTo>
                  <a:lnTo>
                    <a:pt x="4828143" y="71516"/>
                  </a:lnTo>
                  <a:lnTo>
                    <a:pt x="4857956" y="107646"/>
                  </a:lnTo>
                  <a:lnTo>
                    <a:pt x="4880469" y="149107"/>
                  </a:lnTo>
                  <a:lnTo>
                    <a:pt x="4894698" y="194918"/>
                  </a:lnTo>
                  <a:lnTo>
                    <a:pt x="4899659" y="244094"/>
                  </a:lnTo>
                  <a:lnTo>
                    <a:pt x="4899659" y="1220470"/>
                  </a:lnTo>
                  <a:lnTo>
                    <a:pt x="4894698" y="1269645"/>
                  </a:lnTo>
                  <a:lnTo>
                    <a:pt x="4880469" y="1315456"/>
                  </a:lnTo>
                  <a:lnTo>
                    <a:pt x="4857956" y="1356917"/>
                  </a:lnTo>
                  <a:lnTo>
                    <a:pt x="4828143" y="1393047"/>
                  </a:lnTo>
                  <a:lnTo>
                    <a:pt x="4792013" y="1422860"/>
                  </a:lnTo>
                  <a:lnTo>
                    <a:pt x="4750552" y="1445373"/>
                  </a:lnTo>
                  <a:lnTo>
                    <a:pt x="4704741" y="1459602"/>
                  </a:lnTo>
                  <a:lnTo>
                    <a:pt x="4655566" y="1464564"/>
                  </a:lnTo>
                  <a:lnTo>
                    <a:pt x="244093" y="1464564"/>
                  </a:lnTo>
                  <a:lnTo>
                    <a:pt x="194918" y="1459602"/>
                  </a:lnTo>
                  <a:lnTo>
                    <a:pt x="149107" y="1445373"/>
                  </a:lnTo>
                  <a:lnTo>
                    <a:pt x="107646" y="1422860"/>
                  </a:lnTo>
                  <a:lnTo>
                    <a:pt x="71516" y="1393047"/>
                  </a:lnTo>
                  <a:lnTo>
                    <a:pt x="41703" y="1356917"/>
                  </a:lnTo>
                  <a:lnTo>
                    <a:pt x="19190" y="1315456"/>
                  </a:lnTo>
                  <a:lnTo>
                    <a:pt x="4961" y="1269645"/>
                  </a:lnTo>
                  <a:lnTo>
                    <a:pt x="0" y="1220470"/>
                  </a:lnTo>
                  <a:lnTo>
                    <a:pt x="0" y="244094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03797" y="1252473"/>
            <a:ext cx="424878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Segoe UI"/>
                <a:cs typeface="Segoe UI"/>
              </a:rPr>
              <a:t>Kelengkapan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b="1" spc="-25" dirty="0">
                <a:latin typeface="Segoe UI"/>
                <a:cs typeface="Segoe UI"/>
              </a:rPr>
              <a:t>SPT</a:t>
            </a:r>
            <a:endParaRPr sz="1600">
              <a:latin typeface="Segoe UI"/>
              <a:cs typeface="Segoe UI"/>
            </a:endParaRPr>
          </a:p>
          <a:p>
            <a:pPr marL="355600" marR="608330" indent="-343535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600" dirty="0">
                <a:latin typeface="Segoe UI"/>
                <a:cs typeface="Segoe UI"/>
              </a:rPr>
              <a:t>Dokumen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Rincian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Penyerahan </a:t>
            </a:r>
            <a:r>
              <a:rPr sz="1600" dirty="0">
                <a:latin typeface="Segoe UI"/>
                <a:cs typeface="Segoe UI"/>
              </a:rPr>
              <a:t>Kendaraan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Bermotor</a:t>
            </a:r>
            <a:endParaRPr sz="1600">
              <a:latin typeface="Segoe UI"/>
              <a:cs typeface="Segoe UI"/>
            </a:endParaRPr>
          </a:p>
          <a:p>
            <a:pPr marL="355600" marR="5080" indent="-343535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600" dirty="0">
                <a:latin typeface="Segoe UI"/>
                <a:cs typeface="Segoe UI"/>
              </a:rPr>
              <a:t>Hasil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Penghitungan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Kembali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Masukan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Telah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Dikreditkan.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42761" y="3680205"/>
            <a:ext cx="4919980" cy="1756410"/>
            <a:chOff x="5842761" y="3680205"/>
            <a:chExt cx="4919980" cy="1756410"/>
          </a:xfrm>
        </p:grpSpPr>
        <p:sp>
          <p:nvSpPr>
            <p:cNvPr id="9" name="object 9"/>
            <p:cNvSpPr/>
            <p:nvPr/>
          </p:nvSpPr>
          <p:spPr>
            <a:xfrm>
              <a:off x="5852921" y="3690365"/>
              <a:ext cx="4899660" cy="1736089"/>
            </a:xfrm>
            <a:custGeom>
              <a:avLst/>
              <a:gdLst/>
              <a:ahLst/>
              <a:cxnLst/>
              <a:rect l="l" t="t" r="r" b="b"/>
              <a:pathLst>
                <a:path w="4899659" h="1736089">
                  <a:moveTo>
                    <a:pt x="4610354" y="0"/>
                  </a:moveTo>
                  <a:lnTo>
                    <a:pt x="289305" y="0"/>
                  </a:lnTo>
                  <a:lnTo>
                    <a:pt x="242382" y="3786"/>
                  </a:lnTo>
                  <a:lnTo>
                    <a:pt x="197868" y="14750"/>
                  </a:lnTo>
                  <a:lnTo>
                    <a:pt x="156359" y="32294"/>
                  </a:lnTo>
                  <a:lnTo>
                    <a:pt x="118451" y="55823"/>
                  </a:lnTo>
                  <a:lnTo>
                    <a:pt x="84740" y="84740"/>
                  </a:lnTo>
                  <a:lnTo>
                    <a:pt x="55823" y="118451"/>
                  </a:lnTo>
                  <a:lnTo>
                    <a:pt x="32294" y="156359"/>
                  </a:lnTo>
                  <a:lnTo>
                    <a:pt x="14750" y="197868"/>
                  </a:lnTo>
                  <a:lnTo>
                    <a:pt x="3786" y="242382"/>
                  </a:lnTo>
                  <a:lnTo>
                    <a:pt x="0" y="289305"/>
                  </a:lnTo>
                  <a:lnTo>
                    <a:pt x="0" y="1446529"/>
                  </a:lnTo>
                  <a:lnTo>
                    <a:pt x="3786" y="1493453"/>
                  </a:lnTo>
                  <a:lnTo>
                    <a:pt x="14750" y="1537967"/>
                  </a:lnTo>
                  <a:lnTo>
                    <a:pt x="32294" y="1579476"/>
                  </a:lnTo>
                  <a:lnTo>
                    <a:pt x="55823" y="1617384"/>
                  </a:lnTo>
                  <a:lnTo>
                    <a:pt x="84740" y="1651095"/>
                  </a:lnTo>
                  <a:lnTo>
                    <a:pt x="118451" y="1680012"/>
                  </a:lnTo>
                  <a:lnTo>
                    <a:pt x="156359" y="1703541"/>
                  </a:lnTo>
                  <a:lnTo>
                    <a:pt x="197868" y="1721085"/>
                  </a:lnTo>
                  <a:lnTo>
                    <a:pt x="242382" y="1732049"/>
                  </a:lnTo>
                  <a:lnTo>
                    <a:pt x="289305" y="1735835"/>
                  </a:lnTo>
                  <a:lnTo>
                    <a:pt x="4610354" y="1735835"/>
                  </a:lnTo>
                  <a:lnTo>
                    <a:pt x="4657277" y="1732049"/>
                  </a:lnTo>
                  <a:lnTo>
                    <a:pt x="4701791" y="1721085"/>
                  </a:lnTo>
                  <a:lnTo>
                    <a:pt x="4743300" y="1703541"/>
                  </a:lnTo>
                  <a:lnTo>
                    <a:pt x="4781208" y="1680012"/>
                  </a:lnTo>
                  <a:lnTo>
                    <a:pt x="4814919" y="1651095"/>
                  </a:lnTo>
                  <a:lnTo>
                    <a:pt x="4843836" y="1617384"/>
                  </a:lnTo>
                  <a:lnTo>
                    <a:pt x="4867365" y="1579476"/>
                  </a:lnTo>
                  <a:lnTo>
                    <a:pt x="4884909" y="1537967"/>
                  </a:lnTo>
                  <a:lnTo>
                    <a:pt x="4895873" y="1493453"/>
                  </a:lnTo>
                  <a:lnTo>
                    <a:pt x="4899659" y="1446529"/>
                  </a:lnTo>
                  <a:lnTo>
                    <a:pt x="4899659" y="289305"/>
                  </a:lnTo>
                  <a:lnTo>
                    <a:pt x="4895873" y="242382"/>
                  </a:lnTo>
                  <a:lnTo>
                    <a:pt x="4884909" y="197868"/>
                  </a:lnTo>
                  <a:lnTo>
                    <a:pt x="4867365" y="156359"/>
                  </a:lnTo>
                  <a:lnTo>
                    <a:pt x="4843836" y="118451"/>
                  </a:lnTo>
                  <a:lnTo>
                    <a:pt x="4814919" y="84740"/>
                  </a:lnTo>
                  <a:lnTo>
                    <a:pt x="4781208" y="55823"/>
                  </a:lnTo>
                  <a:lnTo>
                    <a:pt x="4743300" y="32294"/>
                  </a:lnTo>
                  <a:lnTo>
                    <a:pt x="4701791" y="14750"/>
                  </a:lnTo>
                  <a:lnTo>
                    <a:pt x="4657277" y="3786"/>
                  </a:lnTo>
                  <a:lnTo>
                    <a:pt x="4610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52921" y="3690365"/>
              <a:ext cx="4899660" cy="1736089"/>
            </a:xfrm>
            <a:custGeom>
              <a:avLst/>
              <a:gdLst/>
              <a:ahLst/>
              <a:cxnLst/>
              <a:rect l="l" t="t" r="r" b="b"/>
              <a:pathLst>
                <a:path w="4899659" h="1736089">
                  <a:moveTo>
                    <a:pt x="0" y="289305"/>
                  </a:moveTo>
                  <a:lnTo>
                    <a:pt x="3786" y="242382"/>
                  </a:lnTo>
                  <a:lnTo>
                    <a:pt x="14750" y="197868"/>
                  </a:lnTo>
                  <a:lnTo>
                    <a:pt x="32294" y="156359"/>
                  </a:lnTo>
                  <a:lnTo>
                    <a:pt x="55823" y="118451"/>
                  </a:lnTo>
                  <a:lnTo>
                    <a:pt x="84740" y="84740"/>
                  </a:lnTo>
                  <a:lnTo>
                    <a:pt x="118451" y="55823"/>
                  </a:lnTo>
                  <a:lnTo>
                    <a:pt x="156359" y="32294"/>
                  </a:lnTo>
                  <a:lnTo>
                    <a:pt x="197868" y="14750"/>
                  </a:lnTo>
                  <a:lnTo>
                    <a:pt x="242382" y="3786"/>
                  </a:lnTo>
                  <a:lnTo>
                    <a:pt x="289305" y="0"/>
                  </a:lnTo>
                  <a:lnTo>
                    <a:pt x="4610354" y="0"/>
                  </a:lnTo>
                  <a:lnTo>
                    <a:pt x="4657277" y="3786"/>
                  </a:lnTo>
                  <a:lnTo>
                    <a:pt x="4701791" y="14750"/>
                  </a:lnTo>
                  <a:lnTo>
                    <a:pt x="4743300" y="32294"/>
                  </a:lnTo>
                  <a:lnTo>
                    <a:pt x="4781208" y="55823"/>
                  </a:lnTo>
                  <a:lnTo>
                    <a:pt x="4814919" y="84740"/>
                  </a:lnTo>
                  <a:lnTo>
                    <a:pt x="4843836" y="118451"/>
                  </a:lnTo>
                  <a:lnTo>
                    <a:pt x="4867365" y="156359"/>
                  </a:lnTo>
                  <a:lnTo>
                    <a:pt x="4884909" y="197868"/>
                  </a:lnTo>
                  <a:lnTo>
                    <a:pt x="4895873" y="242382"/>
                  </a:lnTo>
                  <a:lnTo>
                    <a:pt x="4899659" y="289305"/>
                  </a:lnTo>
                  <a:lnTo>
                    <a:pt x="4899659" y="1446529"/>
                  </a:lnTo>
                  <a:lnTo>
                    <a:pt x="4895873" y="1493453"/>
                  </a:lnTo>
                  <a:lnTo>
                    <a:pt x="4884909" y="1537967"/>
                  </a:lnTo>
                  <a:lnTo>
                    <a:pt x="4867365" y="1579476"/>
                  </a:lnTo>
                  <a:lnTo>
                    <a:pt x="4843836" y="1617384"/>
                  </a:lnTo>
                  <a:lnTo>
                    <a:pt x="4814919" y="1651095"/>
                  </a:lnTo>
                  <a:lnTo>
                    <a:pt x="4781208" y="1680012"/>
                  </a:lnTo>
                  <a:lnTo>
                    <a:pt x="4743300" y="1703541"/>
                  </a:lnTo>
                  <a:lnTo>
                    <a:pt x="4701791" y="1721085"/>
                  </a:lnTo>
                  <a:lnTo>
                    <a:pt x="4657277" y="1732049"/>
                  </a:lnTo>
                  <a:lnTo>
                    <a:pt x="4610354" y="1735835"/>
                  </a:lnTo>
                  <a:lnTo>
                    <a:pt x="289305" y="1735835"/>
                  </a:lnTo>
                  <a:lnTo>
                    <a:pt x="242382" y="1732049"/>
                  </a:lnTo>
                  <a:lnTo>
                    <a:pt x="197868" y="1721085"/>
                  </a:lnTo>
                  <a:lnTo>
                    <a:pt x="156359" y="1703541"/>
                  </a:lnTo>
                  <a:lnTo>
                    <a:pt x="118451" y="1680012"/>
                  </a:lnTo>
                  <a:lnTo>
                    <a:pt x="84740" y="1651095"/>
                  </a:lnTo>
                  <a:lnTo>
                    <a:pt x="55823" y="1617384"/>
                  </a:lnTo>
                  <a:lnTo>
                    <a:pt x="32294" y="1579476"/>
                  </a:lnTo>
                  <a:lnTo>
                    <a:pt x="14750" y="1537967"/>
                  </a:lnTo>
                  <a:lnTo>
                    <a:pt x="3786" y="1493453"/>
                  </a:lnTo>
                  <a:lnTo>
                    <a:pt x="0" y="1446529"/>
                  </a:lnTo>
                  <a:lnTo>
                    <a:pt x="0" y="289305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017133" y="3803141"/>
            <a:ext cx="430847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Segoe UI"/>
                <a:cs typeface="Segoe UI"/>
              </a:rPr>
              <a:t>Pernyataan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benar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lengkap,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jelas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Klik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“Save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Draft”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ingin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menyimpan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draft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SPT</a:t>
            </a:r>
            <a:endParaRPr sz="1600">
              <a:latin typeface="Segoe UI"/>
              <a:cs typeface="Segoe UI"/>
            </a:endParaRPr>
          </a:p>
          <a:p>
            <a:pPr marL="12700" marR="3683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klik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“Pay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and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Submit”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menyelesaikan pelaporan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530" y="5567934"/>
            <a:ext cx="1492250" cy="504825"/>
          </a:xfrm>
          <a:custGeom>
            <a:avLst/>
            <a:gdLst/>
            <a:ahLst/>
            <a:cxnLst/>
            <a:rect l="l" t="t" r="r" b="b"/>
            <a:pathLst>
              <a:path w="1492250" h="504825">
                <a:moveTo>
                  <a:pt x="0" y="504443"/>
                </a:moveTo>
                <a:lnTo>
                  <a:pt x="1491996" y="504443"/>
                </a:lnTo>
                <a:lnTo>
                  <a:pt x="1491996" y="0"/>
                </a:lnTo>
                <a:lnTo>
                  <a:pt x="0" y="0"/>
                </a:lnTo>
                <a:lnTo>
                  <a:pt x="0" y="504443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14" name="object 14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58311" y="4200144"/>
            <a:ext cx="2598420" cy="187960"/>
          </a:xfrm>
          <a:prstGeom prst="rect">
            <a:avLst/>
          </a:prstGeom>
          <a:solidFill>
            <a:srgbClr val="E9ECEF"/>
          </a:solidFill>
        </p:spPr>
        <p:txBody>
          <a:bodyPr vert="horz" wrap="square" lIns="0" tIns="228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152144"/>
            <a:ext cx="12106910" cy="4932045"/>
            <a:chOff x="0" y="1152144"/>
            <a:chExt cx="12106910" cy="49320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27" y="1152144"/>
              <a:ext cx="12027775" cy="47499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52144"/>
              <a:ext cx="12061190" cy="4932045"/>
            </a:xfrm>
            <a:custGeom>
              <a:avLst/>
              <a:gdLst/>
              <a:ahLst/>
              <a:cxnLst/>
              <a:rect l="l" t="t" r="r" b="b"/>
              <a:pathLst>
                <a:path w="12061190" h="4932045">
                  <a:moveTo>
                    <a:pt x="12060936" y="0"/>
                  </a:moveTo>
                  <a:lnTo>
                    <a:pt x="0" y="0"/>
                  </a:lnTo>
                  <a:lnTo>
                    <a:pt x="0" y="4931664"/>
                  </a:lnTo>
                  <a:lnTo>
                    <a:pt x="12060936" y="4931664"/>
                  </a:lnTo>
                  <a:lnTo>
                    <a:pt x="12060936" y="0"/>
                  </a:lnTo>
                  <a:close/>
                </a:path>
              </a:pathLst>
            </a:custGeom>
            <a:solidFill>
              <a:srgbClr val="000000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94626" y="2013966"/>
              <a:ext cx="4098290" cy="3098800"/>
            </a:xfrm>
            <a:custGeom>
              <a:avLst/>
              <a:gdLst/>
              <a:ahLst/>
              <a:cxnLst/>
              <a:rect l="l" t="t" r="r" b="b"/>
              <a:pathLst>
                <a:path w="4098290" h="3098800">
                  <a:moveTo>
                    <a:pt x="3804666" y="0"/>
                  </a:moveTo>
                  <a:lnTo>
                    <a:pt x="293370" y="0"/>
                  </a:lnTo>
                  <a:lnTo>
                    <a:pt x="245777" y="3838"/>
                  </a:lnTo>
                  <a:lnTo>
                    <a:pt x="200631" y="14953"/>
                  </a:lnTo>
                  <a:lnTo>
                    <a:pt x="158537" y="32740"/>
                  </a:lnTo>
                  <a:lnTo>
                    <a:pt x="120097" y="56595"/>
                  </a:lnTo>
                  <a:lnTo>
                    <a:pt x="85915" y="85915"/>
                  </a:lnTo>
                  <a:lnTo>
                    <a:pt x="56595" y="120097"/>
                  </a:lnTo>
                  <a:lnTo>
                    <a:pt x="32740" y="158537"/>
                  </a:lnTo>
                  <a:lnTo>
                    <a:pt x="14953" y="200631"/>
                  </a:lnTo>
                  <a:lnTo>
                    <a:pt x="3838" y="245777"/>
                  </a:lnTo>
                  <a:lnTo>
                    <a:pt x="0" y="293370"/>
                  </a:lnTo>
                  <a:lnTo>
                    <a:pt x="0" y="2804922"/>
                  </a:lnTo>
                  <a:lnTo>
                    <a:pt x="3838" y="2852514"/>
                  </a:lnTo>
                  <a:lnTo>
                    <a:pt x="14953" y="2897660"/>
                  </a:lnTo>
                  <a:lnTo>
                    <a:pt x="32740" y="2939754"/>
                  </a:lnTo>
                  <a:lnTo>
                    <a:pt x="56595" y="2978194"/>
                  </a:lnTo>
                  <a:lnTo>
                    <a:pt x="85915" y="3012376"/>
                  </a:lnTo>
                  <a:lnTo>
                    <a:pt x="120097" y="3041696"/>
                  </a:lnTo>
                  <a:lnTo>
                    <a:pt x="158537" y="3065551"/>
                  </a:lnTo>
                  <a:lnTo>
                    <a:pt x="200631" y="3083338"/>
                  </a:lnTo>
                  <a:lnTo>
                    <a:pt x="245777" y="3094453"/>
                  </a:lnTo>
                  <a:lnTo>
                    <a:pt x="293370" y="3098292"/>
                  </a:lnTo>
                  <a:lnTo>
                    <a:pt x="3804666" y="3098292"/>
                  </a:lnTo>
                  <a:lnTo>
                    <a:pt x="3852258" y="3094453"/>
                  </a:lnTo>
                  <a:lnTo>
                    <a:pt x="3897404" y="3083338"/>
                  </a:lnTo>
                  <a:lnTo>
                    <a:pt x="3939498" y="3065551"/>
                  </a:lnTo>
                  <a:lnTo>
                    <a:pt x="3977938" y="3041696"/>
                  </a:lnTo>
                  <a:lnTo>
                    <a:pt x="4012120" y="3012376"/>
                  </a:lnTo>
                  <a:lnTo>
                    <a:pt x="4041440" y="2978194"/>
                  </a:lnTo>
                  <a:lnTo>
                    <a:pt x="4065295" y="2939754"/>
                  </a:lnTo>
                  <a:lnTo>
                    <a:pt x="4083082" y="2897660"/>
                  </a:lnTo>
                  <a:lnTo>
                    <a:pt x="4094197" y="2852514"/>
                  </a:lnTo>
                  <a:lnTo>
                    <a:pt x="4098035" y="2804922"/>
                  </a:lnTo>
                  <a:lnTo>
                    <a:pt x="4098035" y="293370"/>
                  </a:lnTo>
                  <a:lnTo>
                    <a:pt x="4094197" y="245777"/>
                  </a:lnTo>
                  <a:lnTo>
                    <a:pt x="4083082" y="200631"/>
                  </a:lnTo>
                  <a:lnTo>
                    <a:pt x="4065295" y="158537"/>
                  </a:lnTo>
                  <a:lnTo>
                    <a:pt x="4041440" y="120097"/>
                  </a:lnTo>
                  <a:lnTo>
                    <a:pt x="4012120" y="85915"/>
                  </a:lnTo>
                  <a:lnTo>
                    <a:pt x="3977938" y="56595"/>
                  </a:lnTo>
                  <a:lnTo>
                    <a:pt x="3939498" y="32740"/>
                  </a:lnTo>
                  <a:lnTo>
                    <a:pt x="3897404" y="14953"/>
                  </a:lnTo>
                  <a:lnTo>
                    <a:pt x="3852258" y="3838"/>
                  </a:lnTo>
                  <a:lnTo>
                    <a:pt x="3804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94626" y="2013966"/>
              <a:ext cx="4098290" cy="3098800"/>
            </a:xfrm>
            <a:custGeom>
              <a:avLst/>
              <a:gdLst/>
              <a:ahLst/>
              <a:cxnLst/>
              <a:rect l="l" t="t" r="r" b="b"/>
              <a:pathLst>
                <a:path w="4098290" h="3098800">
                  <a:moveTo>
                    <a:pt x="0" y="293370"/>
                  </a:moveTo>
                  <a:lnTo>
                    <a:pt x="3838" y="245777"/>
                  </a:lnTo>
                  <a:lnTo>
                    <a:pt x="14953" y="200631"/>
                  </a:lnTo>
                  <a:lnTo>
                    <a:pt x="32740" y="158537"/>
                  </a:lnTo>
                  <a:lnTo>
                    <a:pt x="56595" y="120097"/>
                  </a:lnTo>
                  <a:lnTo>
                    <a:pt x="85915" y="85915"/>
                  </a:lnTo>
                  <a:lnTo>
                    <a:pt x="120097" y="56595"/>
                  </a:lnTo>
                  <a:lnTo>
                    <a:pt x="158537" y="32740"/>
                  </a:lnTo>
                  <a:lnTo>
                    <a:pt x="200631" y="14953"/>
                  </a:lnTo>
                  <a:lnTo>
                    <a:pt x="245777" y="3838"/>
                  </a:lnTo>
                  <a:lnTo>
                    <a:pt x="293370" y="0"/>
                  </a:lnTo>
                  <a:lnTo>
                    <a:pt x="3804666" y="0"/>
                  </a:lnTo>
                  <a:lnTo>
                    <a:pt x="3852258" y="3838"/>
                  </a:lnTo>
                  <a:lnTo>
                    <a:pt x="3897404" y="14953"/>
                  </a:lnTo>
                  <a:lnTo>
                    <a:pt x="3939498" y="32740"/>
                  </a:lnTo>
                  <a:lnTo>
                    <a:pt x="3977938" y="56595"/>
                  </a:lnTo>
                  <a:lnTo>
                    <a:pt x="4012120" y="85915"/>
                  </a:lnTo>
                  <a:lnTo>
                    <a:pt x="4041440" y="120097"/>
                  </a:lnTo>
                  <a:lnTo>
                    <a:pt x="4065295" y="158537"/>
                  </a:lnTo>
                  <a:lnTo>
                    <a:pt x="4083082" y="200631"/>
                  </a:lnTo>
                  <a:lnTo>
                    <a:pt x="4094197" y="245777"/>
                  </a:lnTo>
                  <a:lnTo>
                    <a:pt x="4098035" y="293370"/>
                  </a:lnTo>
                  <a:lnTo>
                    <a:pt x="4098035" y="2804922"/>
                  </a:lnTo>
                  <a:lnTo>
                    <a:pt x="4094197" y="2852514"/>
                  </a:lnTo>
                  <a:lnTo>
                    <a:pt x="4083082" y="2897660"/>
                  </a:lnTo>
                  <a:lnTo>
                    <a:pt x="4065295" y="2939754"/>
                  </a:lnTo>
                  <a:lnTo>
                    <a:pt x="4041440" y="2978194"/>
                  </a:lnTo>
                  <a:lnTo>
                    <a:pt x="4012120" y="3012376"/>
                  </a:lnTo>
                  <a:lnTo>
                    <a:pt x="3977938" y="3041696"/>
                  </a:lnTo>
                  <a:lnTo>
                    <a:pt x="3939498" y="3065551"/>
                  </a:lnTo>
                  <a:lnTo>
                    <a:pt x="3897404" y="3083338"/>
                  </a:lnTo>
                  <a:lnTo>
                    <a:pt x="3852258" y="3094453"/>
                  </a:lnTo>
                  <a:lnTo>
                    <a:pt x="3804666" y="3098292"/>
                  </a:lnTo>
                  <a:lnTo>
                    <a:pt x="293370" y="3098292"/>
                  </a:lnTo>
                  <a:lnTo>
                    <a:pt x="245777" y="3094453"/>
                  </a:lnTo>
                  <a:lnTo>
                    <a:pt x="200631" y="3083338"/>
                  </a:lnTo>
                  <a:lnTo>
                    <a:pt x="158537" y="3065551"/>
                  </a:lnTo>
                  <a:lnTo>
                    <a:pt x="120097" y="3041696"/>
                  </a:lnTo>
                  <a:lnTo>
                    <a:pt x="85915" y="3012376"/>
                  </a:lnTo>
                  <a:lnTo>
                    <a:pt x="56595" y="2978194"/>
                  </a:lnTo>
                  <a:lnTo>
                    <a:pt x="32740" y="2939754"/>
                  </a:lnTo>
                  <a:lnTo>
                    <a:pt x="14953" y="2897660"/>
                  </a:lnTo>
                  <a:lnTo>
                    <a:pt x="3838" y="2852514"/>
                  </a:lnTo>
                  <a:lnTo>
                    <a:pt x="0" y="2804922"/>
                  </a:lnTo>
                  <a:lnTo>
                    <a:pt x="0" y="293370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458836" y="2127885"/>
            <a:ext cx="3611245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kurang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bayar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saldo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deposit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mencukupi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pembayaran </a:t>
            </a:r>
            <a:r>
              <a:rPr sz="1600" dirty="0">
                <a:latin typeface="Segoe UI"/>
                <a:cs typeface="Segoe UI"/>
              </a:rPr>
              <a:t>maka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muncul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pilihan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untuk </a:t>
            </a:r>
            <a:r>
              <a:rPr sz="1600" dirty="0">
                <a:latin typeface="Segoe UI"/>
                <a:cs typeface="Segoe UI"/>
              </a:rPr>
              <a:t>menggunakan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saldo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deposit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  <a:p>
            <a:pPr marL="12700" marR="26416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tidak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cukup,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maka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otomatis </a:t>
            </a:r>
            <a:r>
              <a:rPr sz="1600" dirty="0">
                <a:latin typeface="Segoe UI"/>
                <a:cs typeface="Segoe UI"/>
              </a:rPr>
              <a:t>mengunduh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billing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untuk </a:t>
            </a:r>
            <a:r>
              <a:rPr sz="1600" dirty="0">
                <a:latin typeface="Segoe UI"/>
                <a:cs typeface="Segoe UI"/>
              </a:rPr>
              <a:t>dibayarkan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secara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mandiri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Dalam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skenario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ini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menggunakan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pembayaran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billing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60703" y="2013204"/>
            <a:ext cx="6038215" cy="2127885"/>
            <a:chOff x="1060703" y="2013204"/>
            <a:chExt cx="6038215" cy="21278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0703" y="2013204"/>
              <a:ext cx="6038088" cy="21275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45074" y="3537966"/>
              <a:ext cx="1377950" cy="485140"/>
            </a:xfrm>
            <a:custGeom>
              <a:avLst/>
              <a:gdLst/>
              <a:ahLst/>
              <a:cxnLst/>
              <a:rect l="l" t="t" r="r" b="b"/>
              <a:pathLst>
                <a:path w="1377950" h="485139">
                  <a:moveTo>
                    <a:pt x="0" y="484631"/>
                  </a:moveTo>
                  <a:lnTo>
                    <a:pt x="1377696" y="484631"/>
                  </a:lnTo>
                  <a:lnTo>
                    <a:pt x="1377696" y="0"/>
                  </a:lnTo>
                  <a:lnTo>
                    <a:pt x="0" y="0"/>
                  </a:lnTo>
                  <a:lnTo>
                    <a:pt x="0" y="484631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13" name="object 13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6527" y="1853183"/>
            <a:ext cx="9686925" cy="3228340"/>
            <a:chOff x="1176527" y="1853183"/>
            <a:chExt cx="9686925" cy="3228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6527" y="1853183"/>
              <a:ext cx="9686402" cy="32280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71722" y="3031997"/>
              <a:ext cx="6929755" cy="1945005"/>
            </a:xfrm>
            <a:custGeom>
              <a:avLst/>
              <a:gdLst/>
              <a:ahLst/>
              <a:cxnLst/>
              <a:rect l="l" t="t" r="r" b="b"/>
              <a:pathLst>
                <a:path w="6929755" h="1945004">
                  <a:moveTo>
                    <a:pt x="0" y="1944624"/>
                  </a:moveTo>
                  <a:lnTo>
                    <a:pt x="6929628" y="1944624"/>
                  </a:lnTo>
                  <a:lnTo>
                    <a:pt x="6929628" y="0"/>
                  </a:lnTo>
                  <a:lnTo>
                    <a:pt x="0" y="0"/>
                  </a:lnTo>
                  <a:lnTo>
                    <a:pt x="0" y="1944624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226058" y="5404865"/>
            <a:ext cx="7583805" cy="373380"/>
          </a:xfrm>
          <a:custGeom>
            <a:avLst/>
            <a:gdLst/>
            <a:ahLst/>
            <a:cxnLst/>
            <a:rect l="l" t="t" r="r" b="b"/>
            <a:pathLst>
              <a:path w="7583805" h="373379">
                <a:moveTo>
                  <a:pt x="0" y="62230"/>
                </a:moveTo>
                <a:lnTo>
                  <a:pt x="4890" y="37986"/>
                </a:lnTo>
                <a:lnTo>
                  <a:pt x="18227" y="18208"/>
                </a:lnTo>
                <a:lnTo>
                  <a:pt x="38008" y="4883"/>
                </a:lnTo>
                <a:lnTo>
                  <a:pt x="62229" y="0"/>
                </a:lnTo>
                <a:lnTo>
                  <a:pt x="7521194" y="0"/>
                </a:lnTo>
                <a:lnTo>
                  <a:pt x="7545437" y="4883"/>
                </a:lnTo>
                <a:lnTo>
                  <a:pt x="7565215" y="18208"/>
                </a:lnTo>
                <a:lnTo>
                  <a:pt x="7578540" y="37986"/>
                </a:lnTo>
                <a:lnTo>
                  <a:pt x="7583424" y="62230"/>
                </a:lnTo>
                <a:lnTo>
                  <a:pt x="7583424" y="311150"/>
                </a:lnTo>
                <a:lnTo>
                  <a:pt x="7578540" y="335371"/>
                </a:lnTo>
                <a:lnTo>
                  <a:pt x="7565215" y="355152"/>
                </a:lnTo>
                <a:lnTo>
                  <a:pt x="7545437" y="368489"/>
                </a:lnTo>
                <a:lnTo>
                  <a:pt x="7521194" y="373380"/>
                </a:lnTo>
                <a:lnTo>
                  <a:pt x="62229" y="373380"/>
                </a:lnTo>
                <a:lnTo>
                  <a:pt x="38008" y="368489"/>
                </a:lnTo>
                <a:lnTo>
                  <a:pt x="18227" y="355152"/>
                </a:lnTo>
                <a:lnTo>
                  <a:pt x="4890" y="335371"/>
                </a:lnTo>
                <a:lnTo>
                  <a:pt x="0" y="311150"/>
                </a:lnTo>
                <a:lnTo>
                  <a:pt x="0" y="62230"/>
                </a:lnTo>
                <a:close/>
              </a:path>
            </a:pathLst>
          </a:custGeom>
          <a:ln w="19812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22324" y="5451449"/>
            <a:ext cx="65131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Setelah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menandatangani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digital,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Save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Confirm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Sign</a:t>
            </a:r>
            <a:r>
              <a:rPr sz="1600" spc="-10" dirty="0">
                <a:latin typeface="Segoe UI"/>
                <a:cs typeface="Segoe UI"/>
              </a:rPr>
              <a:t>”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96161" y="4630673"/>
            <a:ext cx="2520950" cy="346075"/>
          </a:xfrm>
          <a:custGeom>
            <a:avLst/>
            <a:gdLst/>
            <a:ahLst/>
            <a:cxnLst/>
            <a:rect l="l" t="t" r="r" b="b"/>
            <a:pathLst>
              <a:path w="2520950" h="346075">
                <a:moveTo>
                  <a:pt x="0" y="345948"/>
                </a:moveTo>
                <a:lnTo>
                  <a:pt x="2520695" y="345948"/>
                </a:lnTo>
                <a:lnTo>
                  <a:pt x="2520695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89533" y="668781"/>
            <a:ext cx="4309110" cy="217170"/>
            <a:chOff x="589533" y="668781"/>
            <a:chExt cx="4309110" cy="217170"/>
          </a:xfrm>
        </p:grpSpPr>
        <p:sp>
          <p:nvSpPr>
            <p:cNvPr id="9" name="object 9"/>
            <p:cNvSpPr/>
            <p:nvPr/>
          </p:nvSpPr>
          <p:spPr>
            <a:xfrm>
              <a:off x="595883" y="675131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5883" y="675131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3" name="object 1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794759" y="789431"/>
            <a:ext cx="7178040" cy="2131060"/>
            <a:chOff x="3794759" y="789431"/>
            <a:chExt cx="7178040" cy="2131060"/>
          </a:xfrm>
        </p:grpSpPr>
        <p:sp>
          <p:nvSpPr>
            <p:cNvPr id="16" name="object 16"/>
            <p:cNvSpPr/>
            <p:nvPr/>
          </p:nvSpPr>
          <p:spPr>
            <a:xfrm>
              <a:off x="3804665" y="799337"/>
              <a:ext cx="7158355" cy="2110740"/>
            </a:xfrm>
            <a:custGeom>
              <a:avLst/>
              <a:gdLst/>
              <a:ahLst/>
              <a:cxnLst/>
              <a:rect l="l" t="t" r="r" b="b"/>
              <a:pathLst>
                <a:path w="7158355" h="2110740">
                  <a:moveTo>
                    <a:pt x="7014590" y="0"/>
                  </a:moveTo>
                  <a:lnTo>
                    <a:pt x="143637" y="0"/>
                  </a:lnTo>
                  <a:lnTo>
                    <a:pt x="98267" y="7330"/>
                  </a:lnTo>
                  <a:lnTo>
                    <a:pt x="58841" y="27736"/>
                  </a:lnTo>
                  <a:lnTo>
                    <a:pt x="27736" y="58841"/>
                  </a:lnTo>
                  <a:lnTo>
                    <a:pt x="7330" y="98267"/>
                  </a:lnTo>
                  <a:lnTo>
                    <a:pt x="0" y="143637"/>
                  </a:lnTo>
                  <a:lnTo>
                    <a:pt x="0" y="1967102"/>
                  </a:lnTo>
                  <a:lnTo>
                    <a:pt x="7330" y="2012472"/>
                  </a:lnTo>
                  <a:lnTo>
                    <a:pt x="27736" y="2051898"/>
                  </a:lnTo>
                  <a:lnTo>
                    <a:pt x="58841" y="2083003"/>
                  </a:lnTo>
                  <a:lnTo>
                    <a:pt x="98267" y="2103409"/>
                  </a:lnTo>
                  <a:lnTo>
                    <a:pt x="143637" y="2110740"/>
                  </a:lnTo>
                  <a:lnTo>
                    <a:pt x="7014590" y="2110740"/>
                  </a:lnTo>
                  <a:lnTo>
                    <a:pt x="7059960" y="2103409"/>
                  </a:lnTo>
                  <a:lnTo>
                    <a:pt x="7099386" y="2083003"/>
                  </a:lnTo>
                  <a:lnTo>
                    <a:pt x="7130491" y="2051898"/>
                  </a:lnTo>
                  <a:lnTo>
                    <a:pt x="7150897" y="2012472"/>
                  </a:lnTo>
                  <a:lnTo>
                    <a:pt x="7158228" y="1967102"/>
                  </a:lnTo>
                  <a:lnTo>
                    <a:pt x="7158228" y="143637"/>
                  </a:lnTo>
                  <a:lnTo>
                    <a:pt x="7150897" y="98267"/>
                  </a:lnTo>
                  <a:lnTo>
                    <a:pt x="7130491" y="58841"/>
                  </a:lnTo>
                  <a:lnTo>
                    <a:pt x="7099386" y="27736"/>
                  </a:lnTo>
                  <a:lnTo>
                    <a:pt x="7059960" y="7330"/>
                  </a:lnTo>
                  <a:lnTo>
                    <a:pt x="701459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04665" y="799337"/>
              <a:ext cx="7158355" cy="2110740"/>
            </a:xfrm>
            <a:custGeom>
              <a:avLst/>
              <a:gdLst/>
              <a:ahLst/>
              <a:cxnLst/>
              <a:rect l="l" t="t" r="r" b="b"/>
              <a:pathLst>
                <a:path w="7158355" h="2110740">
                  <a:moveTo>
                    <a:pt x="0" y="143637"/>
                  </a:moveTo>
                  <a:lnTo>
                    <a:pt x="7330" y="98267"/>
                  </a:lnTo>
                  <a:lnTo>
                    <a:pt x="27736" y="58841"/>
                  </a:lnTo>
                  <a:lnTo>
                    <a:pt x="58841" y="27736"/>
                  </a:lnTo>
                  <a:lnTo>
                    <a:pt x="98267" y="7330"/>
                  </a:lnTo>
                  <a:lnTo>
                    <a:pt x="143637" y="0"/>
                  </a:lnTo>
                  <a:lnTo>
                    <a:pt x="7014590" y="0"/>
                  </a:lnTo>
                  <a:lnTo>
                    <a:pt x="7059960" y="7330"/>
                  </a:lnTo>
                  <a:lnTo>
                    <a:pt x="7099386" y="27736"/>
                  </a:lnTo>
                  <a:lnTo>
                    <a:pt x="7130491" y="58841"/>
                  </a:lnTo>
                  <a:lnTo>
                    <a:pt x="7150897" y="98267"/>
                  </a:lnTo>
                  <a:lnTo>
                    <a:pt x="7158228" y="143637"/>
                  </a:lnTo>
                  <a:lnTo>
                    <a:pt x="7158228" y="1967102"/>
                  </a:lnTo>
                  <a:lnTo>
                    <a:pt x="7150897" y="2012472"/>
                  </a:lnTo>
                  <a:lnTo>
                    <a:pt x="7130491" y="2051898"/>
                  </a:lnTo>
                  <a:lnTo>
                    <a:pt x="7099386" y="2083003"/>
                  </a:lnTo>
                  <a:lnTo>
                    <a:pt x="7059960" y="2103409"/>
                  </a:lnTo>
                  <a:lnTo>
                    <a:pt x="7014590" y="2110740"/>
                  </a:lnTo>
                  <a:lnTo>
                    <a:pt x="143637" y="2110740"/>
                  </a:lnTo>
                  <a:lnTo>
                    <a:pt x="98267" y="2103409"/>
                  </a:lnTo>
                  <a:lnTo>
                    <a:pt x="58841" y="2083003"/>
                  </a:lnTo>
                  <a:lnTo>
                    <a:pt x="27736" y="2051898"/>
                  </a:lnTo>
                  <a:lnTo>
                    <a:pt x="7330" y="2012472"/>
                  </a:lnTo>
                  <a:lnTo>
                    <a:pt x="0" y="1967102"/>
                  </a:lnTo>
                  <a:lnTo>
                    <a:pt x="0" y="14363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060063" y="1083309"/>
            <a:ext cx="6169660" cy="1519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latin typeface="Segoe UI"/>
                <a:cs typeface="Segoe UI"/>
              </a:rPr>
              <a:t>Tanda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tangan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digital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mengisi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ID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password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validasi</a:t>
            </a:r>
            <a:endParaRPr sz="14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b="1" dirty="0">
                <a:solidFill>
                  <a:srgbClr val="C00000"/>
                </a:solidFill>
                <a:latin typeface="Segoe UI"/>
                <a:cs typeface="Segoe UI"/>
              </a:rPr>
              <a:t>Untuk</a:t>
            </a:r>
            <a:r>
              <a:rPr sz="1400" b="1" spc="-35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Segoe UI"/>
                <a:cs typeface="Segoe UI"/>
              </a:rPr>
              <a:t>kepentingan</a:t>
            </a:r>
            <a:r>
              <a:rPr sz="1400" b="1" spc="-25" dirty="0">
                <a:solidFill>
                  <a:srgbClr val="C00000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Segoe UI"/>
                <a:cs typeface="Segoe UI"/>
              </a:rPr>
              <a:t>pelatihan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gunakan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Otorisasi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DJP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Super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User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untuk </a:t>
            </a:r>
            <a:r>
              <a:rPr sz="1400" dirty="0">
                <a:latin typeface="Segoe UI"/>
                <a:cs typeface="Segoe UI"/>
              </a:rPr>
              <a:t>menandatangani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dokumen</a:t>
            </a:r>
            <a:endParaRPr sz="1400">
              <a:latin typeface="Segoe UI"/>
              <a:cs typeface="Segoe UI"/>
            </a:endParaRPr>
          </a:p>
          <a:p>
            <a:pPr marL="12700" marR="3647440">
              <a:lnSpc>
                <a:spcPct val="100000"/>
              </a:lnSpc>
            </a:pP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Provider: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KO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spc="-25" dirty="0">
                <a:latin typeface="Segoe UI"/>
                <a:cs typeface="Segoe UI"/>
              </a:rPr>
              <a:t>DJP </a:t>
            </a: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ID: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3271022601770007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Password: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Coretax123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97423" y="2627376"/>
            <a:ext cx="1740535" cy="436245"/>
            <a:chOff x="5297423" y="2627376"/>
            <a:chExt cx="1740535" cy="436245"/>
          </a:xfrm>
        </p:grpSpPr>
        <p:sp>
          <p:nvSpPr>
            <p:cNvPr id="4" name="object 4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36189" y="3228848"/>
            <a:ext cx="61207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0" dirty="0">
                <a:solidFill>
                  <a:srgbClr val="001F5F"/>
                </a:solidFill>
                <a:latin typeface="Segoe UI"/>
                <a:cs typeface="Segoe UI"/>
              </a:rPr>
              <a:t>DIGITAL</a:t>
            </a:r>
            <a:r>
              <a:rPr sz="4800" b="1" spc="-29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800" b="1" spc="-30" dirty="0">
                <a:solidFill>
                  <a:srgbClr val="001F5F"/>
                </a:solidFill>
                <a:latin typeface="Segoe UI"/>
                <a:cs typeface="Segoe UI"/>
              </a:rPr>
              <a:t>CERTIFICATE</a:t>
            </a:r>
            <a:endParaRPr sz="48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671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1.1.C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088196A3-97F8-C16D-6CB8-36EDC2B0CD92}"/>
              </a:ext>
            </a:extLst>
          </p:cNvPr>
          <p:cNvSpPr txBox="1"/>
          <p:nvPr/>
        </p:nvSpPr>
        <p:spPr>
          <a:xfrm>
            <a:off x="571500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8" y="1132396"/>
            <a:ext cx="5082518" cy="521734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852921" y="1369313"/>
            <a:ext cx="4899660" cy="3100070"/>
          </a:xfrm>
          <a:custGeom>
            <a:avLst/>
            <a:gdLst/>
            <a:ahLst/>
            <a:cxnLst/>
            <a:rect l="l" t="t" r="r" b="b"/>
            <a:pathLst>
              <a:path w="4899659" h="3100070">
                <a:moveTo>
                  <a:pt x="0" y="516636"/>
                </a:moveTo>
                <a:lnTo>
                  <a:pt x="2110" y="469605"/>
                </a:lnTo>
                <a:lnTo>
                  <a:pt x="8322" y="423759"/>
                </a:lnTo>
                <a:lnTo>
                  <a:pt x="18452" y="379280"/>
                </a:lnTo>
                <a:lnTo>
                  <a:pt x="32317" y="336349"/>
                </a:lnTo>
                <a:lnTo>
                  <a:pt x="49736" y="295149"/>
                </a:lnTo>
                <a:lnTo>
                  <a:pt x="70527" y="255862"/>
                </a:lnTo>
                <a:lnTo>
                  <a:pt x="94507" y="218671"/>
                </a:lnTo>
                <a:lnTo>
                  <a:pt x="121493" y="183758"/>
                </a:lnTo>
                <a:lnTo>
                  <a:pt x="151304" y="151304"/>
                </a:lnTo>
                <a:lnTo>
                  <a:pt x="183758" y="121493"/>
                </a:lnTo>
                <a:lnTo>
                  <a:pt x="218671" y="94507"/>
                </a:lnTo>
                <a:lnTo>
                  <a:pt x="255862" y="70527"/>
                </a:lnTo>
                <a:lnTo>
                  <a:pt x="295149" y="49736"/>
                </a:lnTo>
                <a:lnTo>
                  <a:pt x="336349" y="32317"/>
                </a:lnTo>
                <a:lnTo>
                  <a:pt x="379280" y="18452"/>
                </a:lnTo>
                <a:lnTo>
                  <a:pt x="423759" y="8322"/>
                </a:lnTo>
                <a:lnTo>
                  <a:pt x="469605" y="2110"/>
                </a:lnTo>
                <a:lnTo>
                  <a:pt x="516636" y="0"/>
                </a:lnTo>
                <a:lnTo>
                  <a:pt x="4383024" y="0"/>
                </a:lnTo>
                <a:lnTo>
                  <a:pt x="4430054" y="2110"/>
                </a:lnTo>
                <a:lnTo>
                  <a:pt x="4475900" y="8322"/>
                </a:lnTo>
                <a:lnTo>
                  <a:pt x="4520379" y="18452"/>
                </a:lnTo>
                <a:lnTo>
                  <a:pt x="4563310" y="32317"/>
                </a:lnTo>
                <a:lnTo>
                  <a:pt x="4604510" y="49736"/>
                </a:lnTo>
                <a:lnTo>
                  <a:pt x="4643797" y="70527"/>
                </a:lnTo>
                <a:lnTo>
                  <a:pt x="4680988" y="94507"/>
                </a:lnTo>
                <a:lnTo>
                  <a:pt x="4715901" y="121493"/>
                </a:lnTo>
                <a:lnTo>
                  <a:pt x="4748355" y="151304"/>
                </a:lnTo>
                <a:lnTo>
                  <a:pt x="4778166" y="183758"/>
                </a:lnTo>
                <a:lnTo>
                  <a:pt x="4805152" y="218671"/>
                </a:lnTo>
                <a:lnTo>
                  <a:pt x="4829132" y="255862"/>
                </a:lnTo>
                <a:lnTo>
                  <a:pt x="4849923" y="295149"/>
                </a:lnTo>
                <a:lnTo>
                  <a:pt x="4867342" y="336349"/>
                </a:lnTo>
                <a:lnTo>
                  <a:pt x="4881207" y="379280"/>
                </a:lnTo>
                <a:lnTo>
                  <a:pt x="4891337" y="423759"/>
                </a:lnTo>
                <a:lnTo>
                  <a:pt x="4897549" y="469605"/>
                </a:lnTo>
                <a:lnTo>
                  <a:pt x="4899659" y="516636"/>
                </a:lnTo>
                <a:lnTo>
                  <a:pt x="4899659" y="2583180"/>
                </a:lnTo>
                <a:lnTo>
                  <a:pt x="4897549" y="2630210"/>
                </a:lnTo>
                <a:lnTo>
                  <a:pt x="4891337" y="2676056"/>
                </a:lnTo>
                <a:lnTo>
                  <a:pt x="4881207" y="2720535"/>
                </a:lnTo>
                <a:lnTo>
                  <a:pt x="4867342" y="2763466"/>
                </a:lnTo>
                <a:lnTo>
                  <a:pt x="4849923" y="2804666"/>
                </a:lnTo>
                <a:lnTo>
                  <a:pt x="4829132" y="2843953"/>
                </a:lnTo>
                <a:lnTo>
                  <a:pt x="4805152" y="2881144"/>
                </a:lnTo>
                <a:lnTo>
                  <a:pt x="4778166" y="2916057"/>
                </a:lnTo>
                <a:lnTo>
                  <a:pt x="4748355" y="2948511"/>
                </a:lnTo>
                <a:lnTo>
                  <a:pt x="4715901" y="2978322"/>
                </a:lnTo>
                <a:lnTo>
                  <a:pt x="4680988" y="3005308"/>
                </a:lnTo>
                <a:lnTo>
                  <a:pt x="4643797" y="3029288"/>
                </a:lnTo>
                <a:lnTo>
                  <a:pt x="4604510" y="3050079"/>
                </a:lnTo>
                <a:lnTo>
                  <a:pt x="4563310" y="3067498"/>
                </a:lnTo>
                <a:lnTo>
                  <a:pt x="4520379" y="3081363"/>
                </a:lnTo>
                <a:lnTo>
                  <a:pt x="4475900" y="3091493"/>
                </a:lnTo>
                <a:lnTo>
                  <a:pt x="4430054" y="3097705"/>
                </a:lnTo>
                <a:lnTo>
                  <a:pt x="4383024" y="3099816"/>
                </a:lnTo>
                <a:lnTo>
                  <a:pt x="516636" y="3099816"/>
                </a:lnTo>
                <a:lnTo>
                  <a:pt x="469605" y="3097705"/>
                </a:lnTo>
                <a:lnTo>
                  <a:pt x="423759" y="3091493"/>
                </a:lnTo>
                <a:lnTo>
                  <a:pt x="379280" y="3081363"/>
                </a:lnTo>
                <a:lnTo>
                  <a:pt x="336349" y="3067498"/>
                </a:lnTo>
                <a:lnTo>
                  <a:pt x="295149" y="3050079"/>
                </a:lnTo>
                <a:lnTo>
                  <a:pt x="255862" y="3029288"/>
                </a:lnTo>
                <a:lnTo>
                  <a:pt x="218671" y="3005308"/>
                </a:lnTo>
                <a:lnTo>
                  <a:pt x="183758" y="2978322"/>
                </a:lnTo>
                <a:lnTo>
                  <a:pt x="151304" y="2948511"/>
                </a:lnTo>
                <a:lnTo>
                  <a:pt x="121493" y="2916057"/>
                </a:lnTo>
                <a:lnTo>
                  <a:pt x="94507" y="2881144"/>
                </a:lnTo>
                <a:lnTo>
                  <a:pt x="70527" y="2843953"/>
                </a:lnTo>
                <a:lnTo>
                  <a:pt x="49736" y="2804666"/>
                </a:lnTo>
                <a:lnTo>
                  <a:pt x="32317" y="2763466"/>
                </a:lnTo>
                <a:lnTo>
                  <a:pt x="18452" y="2720535"/>
                </a:lnTo>
                <a:lnTo>
                  <a:pt x="8322" y="2676056"/>
                </a:lnTo>
                <a:lnTo>
                  <a:pt x="2110" y="2630210"/>
                </a:lnTo>
                <a:lnTo>
                  <a:pt x="0" y="2583180"/>
                </a:lnTo>
                <a:lnTo>
                  <a:pt x="0" y="516636"/>
                </a:lnTo>
                <a:close/>
              </a:path>
            </a:pathLst>
          </a:custGeom>
          <a:ln w="19812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83553" y="1548841"/>
            <a:ext cx="4427855" cy="2708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Secara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otomatis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system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mengunduh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Segoe UI"/>
                <a:cs typeface="Segoe UI"/>
              </a:rPr>
              <a:t>dokumen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billing.</a:t>
            </a:r>
            <a:endParaRPr sz="16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Data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identitas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detail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Billing </a:t>
            </a:r>
            <a:r>
              <a:rPr sz="1600" dirty="0">
                <a:latin typeface="Segoe UI"/>
                <a:cs typeface="Segoe UI"/>
              </a:rPr>
              <a:t>seluruhnya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prepopulated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sesuai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data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SPT </a:t>
            </a:r>
            <a:r>
              <a:rPr sz="1600" dirty="0">
                <a:latin typeface="Segoe UI"/>
                <a:cs typeface="Segoe UI"/>
              </a:rPr>
              <a:t>Masa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PPN.</a:t>
            </a:r>
            <a:endParaRPr sz="1600">
              <a:latin typeface="Segoe UI"/>
              <a:cs typeface="Segoe UI"/>
            </a:endParaRPr>
          </a:p>
          <a:p>
            <a:pPr marL="12700" marR="13843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Harap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diperhatikan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bahwa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billing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memiliki </a:t>
            </a:r>
            <a:r>
              <a:rPr sz="1600" dirty="0">
                <a:latin typeface="Segoe UI"/>
                <a:cs typeface="Segoe UI"/>
              </a:rPr>
              <a:t>masa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aktif.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Jadi,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pastikan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melakukan </a:t>
            </a:r>
            <a:r>
              <a:rPr sz="1600" dirty="0">
                <a:latin typeface="Segoe UI"/>
                <a:cs typeface="Segoe UI"/>
              </a:rPr>
              <a:t>pembayaran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sebelum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masa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aktif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billing berakhir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6" name="object 6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0" name="object 10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754879" y="5657088"/>
            <a:ext cx="352425" cy="459105"/>
            <a:chOff x="4754879" y="5657088"/>
            <a:chExt cx="352425" cy="459105"/>
          </a:xfrm>
        </p:grpSpPr>
        <p:sp>
          <p:nvSpPr>
            <p:cNvPr id="13" name="object 13"/>
            <p:cNvSpPr/>
            <p:nvPr/>
          </p:nvSpPr>
          <p:spPr>
            <a:xfrm>
              <a:off x="4760975" y="5663184"/>
              <a:ext cx="340360" cy="447040"/>
            </a:xfrm>
            <a:custGeom>
              <a:avLst/>
              <a:gdLst/>
              <a:ahLst/>
              <a:cxnLst/>
              <a:rect l="l" t="t" r="r" b="b"/>
              <a:pathLst>
                <a:path w="340360" h="447039">
                  <a:moveTo>
                    <a:pt x="339851" y="0"/>
                  </a:moveTo>
                  <a:lnTo>
                    <a:pt x="0" y="0"/>
                  </a:lnTo>
                  <a:lnTo>
                    <a:pt x="0" y="446531"/>
                  </a:lnTo>
                  <a:lnTo>
                    <a:pt x="339851" y="446531"/>
                  </a:lnTo>
                  <a:lnTo>
                    <a:pt x="3398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60975" y="5663184"/>
              <a:ext cx="340360" cy="447040"/>
            </a:xfrm>
            <a:custGeom>
              <a:avLst/>
              <a:gdLst/>
              <a:ahLst/>
              <a:cxnLst/>
              <a:rect l="l" t="t" r="r" b="b"/>
              <a:pathLst>
                <a:path w="340360" h="447039">
                  <a:moveTo>
                    <a:pt x="0" y="446531"/>
                  </a:moveTo>
                  <a:lnTo>
                    <a:pt x="339851" y="446531"/>
                  </a:lnTo>
                  <a:lnTo>
                    <a:pt x="339851" y="0"/>
                  </a:lnTo>
                  <a:lnTo>
                    <a:pt x="0" y="0"/>
                  </a:lnTo>
                  <a:lnTo>
                    <a:pt x="0" y="446531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11658" y="5910834"/>
            <a:ext cx="3548379" cy="528955"/>
          </a:xfrm>
          <a:custGeom>
            <a:avLst/>
            <a:gdLst/>
            <a:ahLst/>
            <a:cxnLst/>
            <a:rect l="l" t="t" r="r" b="b"/>
            <a:pathLst>
              <a:path w="3548379" h="528954">
                <a:moveTo>
                  <a:pt x="0" y="528827"/>
                </a:moveTo>
                <a:lnTo>
                  <a:pt x="3547872" y="528827"/>
                </a:lnTo>
                <a:lnTo>
                  <a:pt x="3547872" y="0"/>
                </a:lnTo>
                <a:lnTo>
                  <a:pt x="0" y="0"/>
                </a:lnTo>
                <a:lnTo>
                  <a:pt x="0" y="528827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90520"/>
            <a:ext cx="12192000" cy="3547110"/>
            <a:chOff x="0" y="1590520"/>
            <a:chExt cx="12192000" cy="3547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90520"/>
              <a:ext cx="12192000" cy="35468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586" y="3582161"/>
              <a:ext cx="1778635" cy="241300"/>
            </a:xfrm>
            <a:custGeom>
              <a:avLst/>
              <a:gdLst/>
              <a:ahLst/>
              <a:cxnLst/>
              <a:rect l="l" t="t" r="r" b="b"/>
              <a:pathLst>
                <a:path w="1778635" h="241300">
                  <a:moveTo>
                    <a:pt x="0" y="240792"/>
                  </a:moveTo>
                  <a:lnTo>
                    <a:pt x="1778508" y="240792"/>
                  </a:lnTo>
                  <a:lnTo>
                    <a:pt x="1778508" y="0"/>
                  </a:lnTo>
                  <a:lnTo>
                    <a:pt x="0" y="0"/>
                  </a:lnTo>
                  <a:lnTo>
                    <a:pt x="0" y="240792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6" name="object 6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81984" y="2930651"/>
            <a:ext cx="6804659" cy="394970"/>
            <a:chOff x="3681984" y="2930651"/>
            <a:chExt cx="6804659" cy="394970"/>
          </a:xfrm>
        </p:grpSpPr>
        <p:sp>
          <p:nvSpPr>
            <p:cNvPr id="10" name="object 10"/>
            <p:cNvSpPr/>
            <p:nvPr/>
          </p:nvSpPr>
          <p:spPr>
            <a:xfrm>
              <a:off x="3691890" y="2940557"/>
              <a:ext cx="6784975" cy="375285"/>
            </a:xfrm>
            <a:custGeom>
              <a:avLst/>
              <a:gdLst/>
              <a:ahLst/>
              <a:cxnLst/>
              <a:rect l="l" t="t" r="r" b="b"/>
              <a:pathLst>
                <a:path w="6784975" h="375285">
                  <a:moveTo>
                    <a:pt x="6722363" y="0"/>
                  </a:moveTo>
                  <a:lnTo>
                    <a:pt x="62484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3"/>
                  </a:lnTo>
                  <a:lnTo>
                    <a:pt x="0" y="312419"/>
                  </a:lnTo>
                  <a:lnTo>
                    <a:pt x="4905" y="336756"/>
                  </a:lnTo>
                  <a:lnTo>
                    <a:pt x="18287" y="356615"/>
                  </a:lnTo>
                  <a:lnTo>
                    <a:pt x="38147" y="369998"/>
                  </a:lnTo>
                  <a:lnTo>
                    <a:pt x="62484" y="374903"/>
                  </a:lnTo>
                  <a:lnTo>
                    <a:pt x="6722363" y="374903"/>
                  </a:lnTo>
                  <a:lnTo>
                    <a:pt x="6746700" y="369998"/>
                  </a:lnTo>
                  <a:lnTo>
                    <a:pt x="6766559" y="356615"/>
                  </a:lnTo>
                  <a:lnTo>
                    <a:pt x="6779942" y="336756"/>
                  </a:lnTo>
                  <a:lnTo>
                    <a:pt x="6784848" y="312419"/>
                  </a:lnTo>
                  <a:lnTo>
                    <a:pt x="6784848" y="62483"/>
                  </a:lnTo>
                  <a:lnTo>
                    <a:pt x="6779942" y="38147"/>
                  </a:lnTo>
                  <a:lnTo>
                    <a:pt x="6766559" y="18287"/>
                  </a:lnTo>
                  <a:lnTo>
                    <a:pt x="6746700" y="4905"/>
                  </a:lnTo>
                  <a:lnTo>
                    <a:pt x="6722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91890" y="2940557"/>
              <a:ext cx="6784975" cy="375285"/>
            </a:xfrm>
            <a:custGeom>
              <a:avLst/>
              <a:gdLst/>
              <a:ahLst/>
              <a:cxnLst/>
              <a:rect l="l" t="t" r="r" b="b"/>
              <a:pathLst>
                <a:path w="6784975" h="375285">
                  <a:moveTo>
                    <a:pt x="0" y="62483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4" y="0"/>
                  </a:lnTo>
                  <a:lnTo>
                    <a:pt x="6722363" y="0"/>
                  </a:lnTo>
                  <a:lnTo>
                    <a:pt x="6746700" y="4905"/>
                  </a:lnTo>
                  <a:lnTo>
                    <a:pt x="6766559" y="18287"/>
                  </a:lnTo>
                  <a:lnTo>
                    <a:pt x="6779942" y="38147"/>
                  </a:lnTo>
                  <a:lnTo>
                    <a:pt x="6784848" y="62483"/>
                  </a:lnTo>
                  <a:lnTo>
                    <a:pt x="6784848" y="312419"/>
                  </a:lnTo>
                  <a:lnTo>
                    <a:pt x="6779942" y="336756"/>
                  </a:lnTo>
                  <a:lnTo>
                    <a:pt x="6766559" y="356615"/>
                  </a:lnTo>
                  <a:lnTo>
                    <a:pt x="6746700" y="369998"/>
                  </a:lnTo>
                  <a:lnTo>
                    <a:pt x="6722363" y="374903"/>
                  </a:lnTo>
                  <a:lnTo>
                    <a:pt x="62484" y="374903"/>
                  </a:lnTo>
                  <a:lnTo>
                    <a:pt x="38147" y="369998"/>
                  </a:lnTo>
                  <a:lnTo>
                    <a:pt x="18287" y="356615"/>
                  </a:lnTo>
                  <a:lnTo>
                    <a:pt x="4905" y="336756"/>
                  </a:lnTo>
                  <a:lnTo>
                    <a:pt x="0" y="312419"/>
                  </a:lnTo>
                  <a:lnTo>
                    <a:pt x="0" y="62483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710940" y="2987801"/>
            <a:ext cx="67468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Status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Berpindah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dari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"Konsep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SPT"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"SPT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Menunggu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Pembayaran"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83552" y="1621536"/>
            <a:ext cx="2573020" cy="128270"/>
          </a:xfrm>
          <a:custGeom>
            <a:avLst/>
            <a:gdLst/>
            <a:ahLst/>
            <a:cxnLst/>
            <a:rect l="l" t="t" r="r" b="b"/>
            <a:pathLst>
              <a:path w="2573020" h="128269">
                <a:moveTo>
                  <a:pt x="2572511" y="0"/>
                </a:moveTo>
                <a:lnTo>
                  <a:pt x="0" y="0"/>
                </a:lnTo>
                <a:lnTo>
                  <a:pt x="0" y="128015"/>
                </a:lnTo>
                <a:lnTo>
                  <a:pt x="2572511" y="128015"/>
                </a:lnTo>
                <a:lnTo>
                  <a:pt x="25725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5" name="object 15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11252" y="2449067"/>
            <a:ext cx="2002789" cy="5715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82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69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94422"/>
            <a:ext cx="12192000" cy="3573145"/>
            <a:chOff x="0" y="1594422"/>
            <a:chExt cx="12192000" cy="35731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94422"/>
              <a:ext cx="12192000" cy="35729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07352" y="1629156"/>
              <a:ext cx="2933700" cy="165100"/>
            </a:xfrm>
            <a:custGeom>
              <a:avLst/>
              <a:gdLst/>
              <a:ahLst/>
              <a:cxnLst/>
              <a:rect l="l" t="t" r="r" b="b"/>
              <a:pathLst>
                <a:path w="2933700" h="165100">
                  <a:moveTo>
                    <a:pt x="2933700" y="0"/>
                  </a:moveTo>
                  <a:lnTo>
                    <a:pt x="0" y="0"/>
                  </a:lnTo>
                  <a:lnTo>
                    <a:pt x="0" y="164591"/>
                  </a:lnTo>
                  <a:lnTo>
                    <a:pt x="2933700" y="164591"/>
                  </a:lnTo>
                  <a:lnTo>
                    <a:pt x="293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57194" y="2907030"/>
              <a:ext cx="3810000" cy="264160"/>
            </a:xfrm>
            <a:custGeom>
              <a:avLst/>
              <a:gdLst/>
              <a:ahLst/>
              <a:cxnLst/>
              <a:rect l="l" t="t" r="r" b="b"/>
              <a:pathLst>
                <a:path w="3810000" h="264160">
                  <a:moveTo>
                    <a:pt x="0" y="263651"/>
                  </a:moveTo>
                  <a:lnTo>
                    <a:pt x="3810000" y="263651"/>
                  </a:lnTo>
                  <a:lnTo>
                    <a:pt x="3810000" y="0"/>
                  </a:lnTo>
                  <a:lnTo>
                    <a:pt x="0" y="0"/>
                  </a:lnTo>
                  <a:lnTo>
                    <a:pt x="0" y="263651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06690" y="2481834"/>
              <a:ext cx="4270375" cy="1191895"/>
            </a:xfrm>
            <a:custGeom>
              <a:avLst/>
              <a:gdLst/>
              <a:ahLst/>
              <a:cxnLst/>
              <a:rect l="l" t="t" r="r" b="b"/>
              <a:pathLst>
                <a:path w="4270375" h="1191895">
                  <a:moveTo>
                    <a:pt x="407161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39"/>
                  </a:lnTo>
                  <a:lnTo>
                    <a:pt x="5244" y="1038692"/>
                  </a:lnTo>
                  <a:lnTo>
                    <a:pt x="20183" y="1080504"/>
                  </a:lnTo>
                  <a:lnTo>
                    <a:pt x="43627" y="1117383"/>
                  </a:lnTo>
                  <a:lnTo>
                    <a:pt x="74384" y="1148140"/>
                  </a:lnTo>
                  <a:lnTo>
                    <a:pt x="111263" y="1171584"/>
                  </a:lnTo>
                  <a:lnTo>
                    <a:pt x="153075" y="1186523"/>
                  </a:lnTo>
                  <a:lnTo>
                    <a:pt x="198627" y="1191767"/>
                  </a:lnTo>
                  <a:lnTo>
                    <a:pt x="4071619" y="1191767"/>
                  </a:lnTo>
                  <a:lnTo>
                    <a:pt x="4117172" y="1186523"/>
                  </a:lnTo>
                  <a:lnTo>
                    <a:pt x="4158984" y="1171584"/>
                  </a:lnTo>
                  <a:lnTo>
                    <a:pt x="4195863" y="1148140"/>
                  </a:lnTo>
                  <a:lnTo>
                    <a:pt x="4226620" y="1117383"/>
                  </a:lnTo>
                  <a:lnTo>
                    <a:pt x="4250064" y="1080504"/>
                  </a:lnTo>
                  <a:lnTo>
                    <a:pt x="4265003" y="1038692"/>
                  </a:lnTo>
                  <a:lnTo>
                    <a:pt x="4270248" y="993139"/>
                  </a:lnTo>
                  <a:lnTo>
                    <a:pt x="4270248" y="198627"/>
                  </a:lnTo>
                  <a:lnTo>
                    <a:pt x="4265003" y="153075"/>
                  </a:lnTo>
                  <a:lnTo>
                    <a:pt x="4250064" y="111263"/>
                  </a:lnTo>
                  <a:lnTo>
                    <a:pt x="4226620" y="74384"/>
                  </a:lnTo>
                  <a:lnTo>
                    <a:pt x="4195863" y="43627"/>
                  </a:lnTo>
                  <a:lnTo>
                    <a:pt x="4158984" y="20183"/>
                  </a:lnTo>
                  <a:lnTo>
                    <a:pt x="4117172" y="5244"/>
                  </a:lnTo>
                  <a:lnTo>
                    <a:pt x="4071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06690" y="2481834"/>
              <a:ext cx="4270375" cy="1191895"/>
            </a:xfrm>
            <a:custGeom>
              <a:avLst/>
              <a:gdLst/>
              <a:ahLst/>
              <a:cxnLst/>
              <a:rect l="l" t="t" r="r" b="b"/>
              <a:pathLst>
                <a:path w="427037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4071619" y="0"/>
                  </a:lnTo>
                  <a:lnTo>
                    <a:pt x="4117172" y="5244"/>
                  </a:lnTo>
                  <a:lnTo>
                    <a:pt x="4158984" y="20183"/>
                  </a:lnTo>
                  <a:lnTo>
                    <a:pt x="4195863" y="43627"/>
                  </a:lnTo>
                  <a:lnTo>
                    <a:pt x="4226620" y="74384"/>
                  </a:lnTo>
                  <a:lnTo>
                    <a:pt x="4250064" y="111263"/>
                  </a:lnTo>
                  <a:lnTo>
                    <a:pt x="4265003" y="153075"/>
                  </a:lnTo>
                  <a:lnTo>
                    <a:pt x="4270248" y="198627"/>
                  </a:lnTo>
                  <a:lnTo>
                    <a:pt x="4270248" y="993139"/>
                  </a:lnTo>
                  <a:lnTo>
                    <a:pt x="4265003" y="1038692"/>
                  </a:lnTo>
                  <a:lnTo>
                    <a:pt x="4250064" y="1080504"/>
                  </a:lnTo>
                  <a:lnTo>
                    <a:pt x="4226620" y="1117383"/>
                  </a:lnTo>
                  <a:lnTo>
                    <a:pt x="4195863" y="1148140"/>
                  </a:lnTo>
                  <a:lnTo>
                    <a:pt x="4158984" y="1171584"/>
                  </a:lnTo>
                  <a:lnTo>
                    <a:pt x="4117172" y="1186523"/>
                  </a:lnTo>
                  <a:lnTo>
                    <a:pt x="4071619" y="1191767"/>
                  </a:lnTo>
                  <a:lnTo>
                    <a:pt x="198627" y="1191767"/>
                  </a:lnTo>
                  <a:lnTo>
                    <a:pt x="153075" y="1186523"/>
                  </a:lnTo>
                  <a:lnTo>
                    <a:pt x="111263" y="1171584"/>
                  </a:lnTo>
                  <a:lnTo>
                    <a:pt x="74384" y="1148140"/>
                  </a:lnTo>
                  <a:lnTo>
                    <a:pt x="43627" y="1117383"/>
                  </a:lnTo>
                  <a:lnTo>
                    <a:pt x="20183" y="1080504"/>
                  </a:lnTo>
                  <a:lnTo>
                    <a:pt x="5244" y="1038692"/>
                  </a:lnTo>
                  <a:lnTo>
                    <a:pt x="0" y="993139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943468" y="2568701"/>
            <a:ext cx="39490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melakukan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pembayaran,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WP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dapat </a:t>
            </a:r>
            <a:r>
              <a:rPr sz="1600" dirty="0">
                <a:latin typeface="Segoe UI"/>
                <a:cs typeface="Segoe UI"/>
              </a:rPr>
              <a:t>melihat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billing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yang </a:t>
            </a:r>
            <a:r>
              <a:rPr sz="1600" dirty="0">
                <a:latin typeface="Segoe UI"/>
                <a:cs typeface="Segoe UI"/>
              </a:rPr>
              <a:t>belum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dibayar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“Daftar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Billing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Belum Dibayar”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10" name="object 10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4" name="object 14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4676" y="2479548"/>
            <a:ext cx="2106295" cy="5962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303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89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16839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3103"/>
            <a:ext cx="12192000" cy="4146550"/>
            <a:chOff x="0" y="1213103"/>
            <a:chExt cx="12192000" cy="4146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5806"/>
              <a:ext cx="12192000" cy="40936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29628" y="1213103"/>
              <a:ext cx="2598420" cy="172720"/>
            </a:xfrm>
            <a:custGeom>
              <a:avLst/>
              <a:gdLst/>
              <a:ahLst/>
              <a:cxnLst/>
              <a:rect l="l" t="t" r="r" b="b"/>
              <a:pathLst>
                <a:path w="2598420" h="172719">
                  <a:moveTo>
                    <a:pt x="2598420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2598420" y="172212"/>
                  </a:lnTo>
                  <a:lnTo>
                    <a:pt x="25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6" name="object 6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0" name="object 10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346960" y="4594859"/>
            <a:ext cx="1734820" cy="2120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6136" y="4590288"/>
            <a:ext cx="1870075" cy="2546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034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04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28992"/>
            <a:ext cx="12192000" cy="4019550"/>
            <a:chOff x="0" y="1428992"/>
            <a:chExt cx="12192000" cy="4019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28992"/>
              <a:ext cx="12192000" cy="40193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08141" y="2362962"/>
              <a:ext cx="4899660" cy="375285"/>
            </a:xfrm>
            <a:custGeom>
              <a:avLst/>
              <a:gdLst/>
              <a:ahLst/>
              <a:cxnLst/>
              <a:rect l="l" t="t" r="r" b="b"/>
              <a:pathLst>
                <a:path w="4899659" h="375285">
                  <a:moveTo>
                    <a:pt x="4837176" y="0"/>
                  </a:moveTo>
                  <a:lnTo>
                    <a:pt x="62484" y="0"/>
                  </a:lnTo>
                  <a:lnTo>
                    <a:pt x="38147" y="4905"/>
                  </a:lnTo>
                  <a:lnTo>
                    <a:pt x="18288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0" y="312420"/>
                  </a:lnTo>
                  <a:lnTo>
                    <a:pt x="4905" y="336756"/>
                  </a:lnTo>
                  <a:lnTo>
                    <a:pt x="18287" y="356615"/>
                  </a:lnTo>
                  <a:lnTo>
                    <a:pt x="38147" y="369998"/>
                  </a:lnTo>
                  <a:lnTo>
                    <a:pt x="62484" y="374903"/>
                  </a:lnTo>
                  <a:lnTo>
                    <a:pt x="4837176" y="374903"/>
                  </a:lnTo>
                  <a:lnTo>
                    <a:pt x="4861512" y="369998"/>
                  </a:lnTo>
                  <a:lnTo>
                    <a:pt x="4881371" y="356615"/>
                  </a:lnTo>
                  <a:lnTo>
                    <a:pt x="4894754" y="336756"/>
                  </a:lnTo>
                  <a:lnTo>
                    <a:pt x="4899660" y="312420"/>
                  </a:lnTo>
                  <a:lnTo>
                    <a:pt x="4899660" y="62484"/>
                  </a:lnTo>
                  <a:lnTo>
                    <a:pt x="4894754" y="38147"/>
                  </a:lnTo>
                  <a:lnTo>
                    <a:pt x="4881372" y="18287"/>
                  </a:lnTo>
                  <a:lnTo>
                    <a:pt x="4861512" y="4905"/>
                  </a:lnTo>
                  <a:lnTo>
                    <a:pt x="4837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08141" y="2362962"/>
              <a:ext cx="4899660" cy="375285"/>
            </a:xfrm>
            <a:custGeom>
              <a:avLst/>
              <a:gdLst/>
              <a:ahLst/>
              <a:cxnLst/>
              <a:rect l="l" t="t" r="r" b="b"/>
              <a:pathLst>
                <a:path w="4899659" h="375285">
                  <a:moveTo>
                    <a:pt x="0" y="62484"/>
                  </a:moveTo>
                  <a:lnTo>
                    <a:pt x="4905" y="38147"/>
                  </a:lnTo>
                  <a:lnTo>
                    <a:pt x="18288" y="18287"/>
                  </a:lnTo>
                  <a:lnTo>
                    <a:pt x="38147" y="4905"/>
                  </a:lnTo>
                  <a:lnTo>
                    <a:pt x="62484" y="0"/>
                  </a:lnTo>
                  <a:lnTo>
                    <a:pt x="4837176" y="0"/>
                  </a:lnTo>
                  <a:lnTo>
                    <a:pt x="4861512" y="4905"/>
                  </a:lnTo>
                  <a:lnTo>
                    <a:pt x="4881372" y="18287"/>
                  </a:lnTo>
                  <a:lnTo>
                    <a:pt x="4894754" y="38147"/>
                  </a:lnTo>
                  <a:lnTo>
                    <a:pt x="4899660" y="62484"/>
                  </a:lnTo>
                  <a:lnTo>
                    <a:pt x="4899660" y="312420"/>
                  </a:lnTo>
                  <a:lnTo>
                    <a:pt x="4894754" y="336756"/>
                  </a:lnTo>
                  <a:lnTo>
                    <a:pt x="4881371" y="356615"/>
                  </a:lnTo>
                  <a:lnTo>
                    <a:pt x="4861512" y="369998"/>
                  </a:lnTo>
                  <a:lnTo>
                    <a:pt x="4837176" y="374903"/>
                  </a:lnTo>
                  <a:lnTo>
                    <a:pt x="62484" y="374903"/>
                  </a:lnTo>
                  <a:lnTo>
                    <a:pt x="38147" y="369998"/>
                  </a:lnTo>
                  <a:lnTo>
                    <a:pt x="18287" y="356615"/>
                  </a:lnTo>
                  <a:lnTo>
                    <a:pt x="4905" y="336756"/>
                  </a:lnTo>
                  <a:lnTo>
                    <a:pt x="0" y="312420"/>
                  </a:lnTo>
                  <a:lnTo>
                    <a:pt x="0" y="62484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27191" y="2409824"/>
            <a:ext cx="4861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Gulir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kanan,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klik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“Pay”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8" name="object 8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2" name="object 12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0213085" y="4688585"/>
            <a:ext cx="1763395" cy="259079"/>
          </a:xfrm>
          <a:custGeom>
            <a:avLst/>
            <a:gdLst/>
            <a:ahLst/>
            <a:cxnLst/>
            <a:rect l="l" t="t" r="r" b="b"/>
            <a:pathLst>
              <a:path w="1763395" h="259079">
                <a:moveTo>
                  <a:pt x="0" y="259080"/>
                </a:moveTo>
                <a:lnTo>
                  <a:pt x="1763268" y="259080"/>
                </a:lnTo>
                <a:lnTo>
                  <a:pt x="1763268" y="0"/>
                </a:lnTo>
                <a:lnTo>
                  <a:pt x="0" y="0"/>
                </a:lnTo>
                <a:lnTo>
                  <a:pt x="0" y="259080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0422" y="2214939"/>
            <a:ext cx="9255125" cy="2143760"/>
            <a:chOff x="1550422" y="2214939"/>
            <a:chExt cx="9255125" cy="2143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0422" y="2214939"/>
              <a:ext cx="9176065" cy="18998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61994" y="2547366"/>
              <a:ext cx="7028815" cy="1797050"/>
            </a:xfrm>
            <a:custGeom>
              <a:avLst/>
              <a:gdLst/>
              <a:ahLst/>
              <a:cxnLst/>
              <a:rect l="l" t="t" r="r" b="b"/>
              <a:pathLst>
                <a:path w="7028815" h="1797050">
                  <a:moveTo>
                    <a:pt x="0" y="1796795"/>
                  </a:moveTo>
                  <a:lnTo>
                    <a:pt x="7028688" y="1796795"/>
                  </a:lnTo>
                  <a:lnTo>
                    <a:pt x="7028688" y="0"/>
                  </a:lnTo>
                  <a:lnTo>
                    <a:pt x="0" y="0"/>
                  </a:lnTo>
                  <a:lnTo>
                    <a:pt x="0" y="1796795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843015" y="1109472"/>
            <a:ext cx="4919980" cy="939165"/>
            <a:chOff x="5843015" y="1109472"/>
            <a:chExt cx="4919980" cy="939165"/>
          </a:xfrm>
        </p:grpSpPr>
        <p:sp>
          <p:nvSpPr>
            <p:cNvPr id="6" name="object 6"/>
            <p:cNvSpPr/>
            <p:nvPr/>
          </p:nvSpPr>
          <p:spPr>
            <a:xfrm>
              <a:off x="5852921" y="1119378"/>
              <a:ext cx="4899660" cy="919480"/>
            </a:xfrm>
            <a:custGeom>
              <a:avLst/>
              <a:gdLst/>
              <a:ahLst/>
              <a:cxnLst/>
              <a:rect l="l" t="t" r="r" b="b"/>
              <a:pathLst>
                <a:path w="4899659" h="919480">
                  <a:moveTo>
                    <a:pt x="4746498" y="0"/>
                  </a:moveTo>
                  <a:lnTo>
                    <a:pt x="153162" y="0"/>
                  </a:lnTo>
                  <a:lnTo>
                    <a:pt x="104753" y="7808"/>
                  </a:lnTo>
                  <a:lnTo>
                    <a:pt x="62709" y="29553"/>
                  </a:lnTo>
                  <a:lnTo>
                    <a:pt x="29553" y="62709"/>
                  </a:lnTo>
                  <a:lnTo>
                    <a:pt x="7808" y="104753"/>
                  </a:lnTo>
                  <a:lnTo>
                    <a:pt x="0" y="153162"/>
                  </a:lnTo>
                  <a:lnTo>
                    <a:pt x="0" y="765810"/>
                  </a:lnTo>
                  <a:lnTo>
                    <a:pt x="7808" y="814218"/>
                  </a:lnTo>
                  <a:lnTo>
                    <a:pt x="29553" y="856262"/>
                  </a:lnTo>
                  <a:lnTo>
                    <a:pt x="62709" y="889418"/>
                  </a:lnTo>
                  <a:lnTo>
                    <a:pt x="104753" y="911163"/>
                  </a:lnTo>
                  <a:lnTo>
                    <a:pt x="153162" y="918972"/>
                  </a:lnTo>
                  <a:lnTo>
                    <a:pt x="4746498" y="918972"/>
                  </a:lnTo>
                  <a:lnTo>
                    <a:pt x="4794906" y="911163"/>
                  </a:lnTo>
                  <a:lnTo>
                    <a:pt x="4836950" y="889418"/>
                  </a:lnTo>
                  <a:lnTo>
                    <a:pt x="4870106" y="856262"/>
                  </a:lnTo>
                  <a:lnTo>
                    <a:pt x="4891851" y="814218"/>
                  </a:lnTo>
                  <a:lnTo>
                    <a:pt x="4899659" y="765810"/>
                  </a:lnTo>
                  <a:lnTo>
                    <a:pt x="4899659" y="153162"/>
                  </a:lnTo>
                  <a:lnTo>
                    <a:pt x="4891851" y="104753"/>
                  </a:lnTo>
                  <a:lnTo>
                    <a:pt x="4870106" y="62709"/>
                  </a:lnTo>
                  <a:lnTo>
                    <a:pt x="4836950" y="29553"/>
                  </a:lnTo>
                  <a:lnTo>
                    <a:pt x="4794906" y="7808"/>
                  </a:lnTo>
                  <a:lnTo>
                    <a:pt x="4746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2921" y="1119378"/>
              <a:ext cx="4899660" cy="919480"/>
            </a:xfrm>
            <a:custGeom>
              <a:avLst/>
              <a:gdLst/>
              <a:ahLst/>
              <a:cxnLst/>
              <a:rect l="l" t="t" r="r" b="b"/>
              <a:pathLst>
                <a:path w="4899659" h="919480">
                  <a:moveTo>
                    <a:pt x="0" y="153162"/>
                  </a:moveTo>
                  <a:lnTo>
                    <a:pt x="7808" y="104753"/>
                  </a:lnTo>
                  <a:lnTo>
                    <a:pt x="29553" y="62709"/>
                  </a:lnTo>
                  <a:lnTo>
                    <a:pt x="62709" y="29553"/>
                  </a:lnTo>
                  <a:lnTo>
                    <a:pt x="104753" y="7808"/>
                  </a:lnTo>
                  <a:lnTo>
                    <a:pt x="153162" y="0"/>
                  </a:lnTo>
                  <a:lnTo>
                    <a:pt x="4746498" y="0"/>
                  </a:lnTo>
                  <a:lnTo>
                    <a:pt x="4794906" y="7808"/>
                  </a:lnTo>
                  <a:lnTo>
                    <a:pt x="4836950" y="29553"/>
                  </a:lnTo>
                  <a:lnTo>
                    <a:pt x="4870106" y="62709"/>
                  </a:lnTo>
                  <a:lnTo>
                    <a:pt x="4891851" y="104753"/>
                  </a:lnTo>
                  <a:lnTo>
                    <a:pt x="4899659" y="153162"/>
                  </a:lnTo>
                  <a:lnTo>
                    <a:pt x="4899659" y="765810"/>
                  </a:lnTo>
                  <a:lnTo>
                    <a:pt x="4891851" y="814218"/>
                  </a:lnTo>
                  <a:lnTo>
                    <a:pt x="4870106" y="856262"/>
                  </a:lnTo>
                  <a:lnTo>
                    <a:pt x="4836950" y="889418"/>
                  </a:lnTo>
                  <a:lnTo>
                    <a:pt x="4794906" y="911163"/>
                  </a:lnTo>
                  <a:lnTo>
                    <a:pt x="4746498" y="918972"/>
                  </a:lnTo>
                  <a:lnTo>
                    <a:pt x="153162" y="918972"/>
                  </a:lnTo>
                  <a:lnTo>
                    <a:pt x="104753" y="911163"/>
                  </a:lnTo>
                  <a:lnTo>
                    <a:pt x="62709" y="889418"/>
                  </a:lnTo>
                  <a:lnTo>
                    <a:pt x="29553" y="856262"/>
                  </a:lnTo>
                  <a:lnTo>
                    <a:pt x="7808" y="814218"/>
                  </a:lnTo>
                  <a:lnTo>
                    <a:pt x="0" y="765810"/>
                  </a:lnTo>
                  <a:lnTo>
                    <a:pt x="0" y="153162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77254" y="1192148"/>
            <a:ext cx="451739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dimunculkan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beberapa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pilihan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Bank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untuk </a:t>
            </a:r>
            <a:r>
              <a:rPr sz="1600" dirty="0">
                <a:latin typeface="Segoe UI"/>
                <a:cs typeface="Segoe UI"/>
              </a:rPr>
              <a:t>kemudian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lanjutkan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laman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pembayaran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bank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dipilih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10" name="object 10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4" name="object 14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92707"/>
            <a:ext cx="12192000" cy="4672965"/>
            <a:chOff x="0" y="1092707"/>
            <a:chExt cx="12192000" cy="4672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92707"/>
              <a:ext cx="12192000" cy="46725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2921" y="1902713"/>
              <a:ext cx="4899660" cy="647700"/>
            </a:xfrm>
            <a:custGeom>
              <a:avLst/>
              <a:gdLst/>
              <a:ahLst/>
              <a:cxnLst/>
              <a:rect l="l" t="t" r="r" b="b"/>
              <a:pathLst>
                <a:path w="4899659" h="647700">
                  <a:moveTo>
                    <a:pt x="4791709" y="0"/>
                  </a:moveTo>
                  <a:lnTo>
                    <a:pt x="107950" y="0"/>
                  </a:lnTo>
                  <a:lnTo>
                    <a:pt x="65954" y="8491"/>
                  </a:lnTo>
                  <a:lnTo>
                    <a:pt x="31638" y="31638"/>
                  </a:lnTo>
                  <a:lnTo>
                    <a:pt x="8491" y="65954"/>
                  </a:lnTo>
                  <a:lnTo>
                    <a:pt x="0" y="107950"/>
                  </a:lnTo>
                  <a:lnTo>
                    <a:pt x="0" y="539750"/>
                  </a:lnTo>
                  <a:lnTo>
                    <a:pt x="8491" y="581745"/>
                  </a:lnTo>
                  <a:lnTo>
                    <a:pt x="31638" y="616061"/>
                  </a:lnTo>
                  <a:lnTo>
                    <a:pt x="65954" y="639208"/>
                  </a:lnTo>
                  <a:lnTo>
                    <a:pt x="107950" y="647700"/>
                  </a:lnTo>
                  <a:lnTo>
                    <a:pt x="4791709" y="647700"/>
                  </a:lnTo>
                  <a:lnTo>
                    <a:pt x="4833705" y="639208"/>
                  </a:lnTo>
                  <a:lnTo>
                    <a:pt x="4868021" y="616061"/>
                  </a:lnTo>
                  <a:lnTo>
                    <a:pt x="4891168" y="581745"/>
                  </a:lnTo>
                  <a:lnTo>
                    <a:pt x="4899659" y="539750"/>
                  </a:lnTo>
                  <a:lnTo>
                    <a:pt x="4899659" y="107950"/>
                  </a:lnTo>
                  <a:lnTo>
                    <a:pt x="4891168" y="65954"/>
                  </a:lnTo>
                  <a:lnTo>
                    <a:pt x="4868021" y="31638"/>
                  </a:lnTo>
                  <a:lnTo>
                    <a:pt x="4833705" y="8491"/>
                  </a:lnTo>
                  <a:lnTo>
                    <a:pt x="4791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52921" y="1902713"/>
              <a:ext cx="4899660" cy="647700"/>
            </a:xfrm>
            <a:custGeom>
              <a:avLst/>
              <a:gdLst/>
              <a:ahLst/>
              <a:cxnLst/>
              <a:rect l="l" t="t" r="r" b="b"/>
              <a:pathLst>
                <a:path w="4899659" h="647700">
                  <a:moveTo>
                    <a:pt x="0" y="107950"/>
                  </a:moveTo>
                  <a:lnTo>
                    <a:pt x="8491" y="65954"/>
                  </a:lnTo>
                  <a:lnTo>
                    <a:pt x="31638" y="31638"/>
                  </a:lnTo>
                  <a:lnTo>
                    <a:pt x="65954" y="8491"/>
                  </a:lnTo>
                  <a:lnTo>
                    <a:pt x="107950" y="0"/>
                  </a:lnTo>
                  <a:lnTo>
                    <a:pt x="4791709" y="0"/>
                  </a:lnTo>
                  <a:lnTo>
                    <a:pt x="4833705" y="8491"/>
                  </a:lnTo>
                  <a:lnTo>
                    <a:pt x="4868021" y="31638"/>
                  </a:lnTo>
                  <a:lnTo>
                    <a:pt x="4891168" y="65954"/>
                  </a:lnTo>
                  <a:lnTo>
                    <a:pt x="4899659" y="107950"/>
                  </a:lnTo>
                  <a:lnTo>
                    <a:pt x="4899659" y="539750"/>
                  </a:lnTo>
                  <a:lnTo>
                    <a:pt x="4891168" y="581745"/>
                  </a:lnTo>
                  <a:lnTo>
                    <a:pt x="4868021" y="616061"/>
                  </a:lnTo>
                  <a:lnTo>
                    <a:pt x="4833705" y="639208"/>
                  </a:lnTo>
                  <a:lnTo>
                    <a:pt x="4791709" y="647700"/>
                  </a:lnTo>
                  <a:lnTo>
                    <a:pt x="107950" y="647700"/>
                  </a:lnTo>
                  <a:lnTo>
                    <a:pt x="65954" y="639208"/>
                  </a:lnTo>
                  <a:lnTo>
                    <a:pt x="31638" y="616061"/>
                  </a:lnTo>
                  <a:lnTo>
                    <a:pt x="8491" y="581745"/>
                  </a:lnTo>
                  <a:lnTo>
                    <a:pt x="0" y="539750"/>
                  </a:lnTo>
                  <a:lnTo>
                    <a:pt x="0" y="107950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964173" y="1962657"/>
            <a:ext cx="44875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Setelah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selesai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dibayarkan,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berpindah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ke </a:t>
            </a:r>
            <a:r>
              <a:rPr sz="1600" dirty="0">
                <a:latin typeface="Segoe UI"/>
                <a:cs typeface="Segoe UI"/>
              </a:rPr>
              <a:t>“SPT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Dilaporkan”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(disubmit)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93976" y="1405127"/>
            <a:ext cx="7169150" cy="3663950"/>
            <a:chOff x="2093976" y="1405127"/>
            <a:chExt cx="7169150" cy="3663950"/>
          </a:xfrm>
        </p:grpSpPr>
        <p:sp>
          <p:nvSpPr>
            <p:cNvPr id="8" name="object 8"/>
            <p:cNvSpPr/>
            <p:nvPr/>
          </p:nvSpPr>
          <p:spPr>
            <a:xfrm>
              <a:off x="5954267" y="1405127"/>
              <a:ext cx="3045460" cy="155575"/>
            </a:xfrm>
            <a:custGeom>
              <a:avLst/>
              <a:gdLst/>
              <a:ahLst/>
              <a:cxnLst/>
              <a:rect l="l" t="t" r="r" b="b"/>
              <a:pathLst>
                <a:path w="3045459" h="155575">
                  <a:moveTo>
                    <a:pt x="3044951" y="0"/>
                  </a:moveTo>
                  <a:lnTo>
                    <a:pt x="0" y="0"/>
                  </a:lnTo>
                  <a:lnTo>
                    <a:pt x="0" y="155448"/>
                  </a:lnTo>
                  <a:lnTo>
                    <a:pt x="3044951" y="155448"/>
                  </a:lnTo>
                  <a:lnTo>
                    <a:pt x="30449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08454" y="4706874"/>
              <a:ext cx="7139940" cy="347980"/>
            </a:xfrm>
            <a:custGeom>
              <a:avLst/>
              <a:gdLst/>
              <a:ahLst/>
              <a:cxnLst/>
              <a:rect l="l" t="t" r="r" b="b"/>
              <a:pathLst>
                <a:path w="7139940" h="347979">
                  <a:moveTo>
                    <a:pt x="0" y="347471"/>
                  </a:moveTo>
                  <a:lnTo>
                    <a:pt x="7139940" y="347471"/>
                  </a:lnTo>
                  <a:lnTo>
                    <a:pt x="7139940" y="0"/>
                  </a:lnTo>
                  <a:lnTo>
                    <a:pt x="0" y="0"/>
                  </a:lnTo>
                  <a:lnTo>
                    <a:pt x="0" y="347471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89787" y="669036"/>
            <a:ext cx="4308475" cy="216535"/>
            <a:chOff x="589787" y="669036"/>
            <a:chExt cx="4308475" cy="216535"/>
          </a:xfrm>
        </p:grpSpPr>
        <p:sp>
          <p:nvSpPr>
            <p:cNvPr id="11" name="object 11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5883" y="67513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1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SPT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Tahoma"/>
                <a:cs typeface="Tahoma"/>
              </a:rPr>
              <a:t>Masa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001F5F"/>
                </a:solidFill>
                <a:latin typeface="Tahoma"/>
                <a:cs typeface="Tahoma"/>
              </a:rPr>
              <a:t>PPN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5" name="object 15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6764" y="2410967"/>
            <a:ext cx="1996439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3083"/>
            <a:ext cx="12192000" cy="4752340"/>
            <a:chOff x="0" y="1053083"/>
            <a:chExt cx="12192000" cy="4752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3083"/>
              <a:ext cx="12192000" cy="4751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76094" y="2411730"/>
              <a:ext cx="7623175" cy="2628900"/>
            </a:xfrm>
            <a:custGeom>
              <a:avLst/>
              <a:gdLst/>
              <a:ahLst/>
              <a:cxnLst/>
              <a:rect l="l" t="t" r="r" b="b"/>
              <a:pathLst>
                <a:path w="7623175" h="2628900">
                  <a:moveTo>
                    <a:pt x="7455788" y="0"/>
                  </a:moveTo>
                  <a:lnTo>
                    <a:pt x="167258" y="0"/>
                  </a:lnTo>
                  <a:lnTo>
                    <a:pt x="122810" y="5977"/>
                  </a:lnTo>
                  <a:lnTo>
                    <a:pt x="82860" y="22845"/>
                  </a:lnTo>
                  <a:lnTo>
                    <a:pt x="49006" y="49006"/>
                  </a:lnTo>
                  <a:lnTo>
                    <a:pt x="22845" y="82860"/>
                  </a:lnTo>
                  <a:lnTo>
                    <a:pt x="5977" y="122810"/>
                  </a:lnTo>
                  <a:lnTo>
                    <a:pt x="0" y="167259"/>
                  </a:lnTo>
                  <a:lnTo>
                    <a:pt x="0" y="2461641"/>
                  </a:lnTo>
                  <a:lnTo>
                    <a:pt x="5977" y="2506089"/>
                  </a:lnTo>
                  <a:lnTo>
                    <a:pt x="22845" y="2546039"/>
                  </a:lnTo>
                  <a:lnTo>
                    <a:pt x="49006" y="2579893"/>
                  </a:lnTo>
                  <a:lnTo>
                    <a:pt x="82860" y="2606054"/>
                  </a:lnTo>
                  <a:lnTo>
                    <a:pt x="122810" y="2622922"/>
                  </a:lnTo>
                  <a:lnTo>
                    <a:pt x="167258" y="2628900"/>
                  </a:lnTo>
                  <a:lnTo>
                    <a:pt x="7455788" y="2628900"/>
                  </a:lnTo>
                  <a:lnTo>
                    <a:pt x="7500237" y="2622922"/>
                  </a:lnTo>
                  <a:lnTo>
                    <a:pt x="7540187" y="2606054"/>
                  </a:lnTo>
                  <a:lnTo>
                    <a:pt x="7574041" y="2579893"/>
                  </a:lnTo>
                  <a:lnTo>
                    <a:pt x="7600202" y="2546039"/>
                  </a:lnTo>
                  <a:lnTo>
                    <a:pt x="7617070" y="2506089"/>
                  </a:lnTo>
                  <a:lnTo>
                    <a:pt x="7623048" y="2461641"/>
                  </a:lnTo>
                  <a:lnTo>
                    <a:pt x="7623048" y="167259"/>
                  </a:lnTo>
                  <a:lnTo>
                    <a:pt x="7617070" y="122810"/>
                  </a:lnTo>
                  <a:lnTo>
                    <a:pt x="7600202" y="82860"/>
                  </a:lnTo>
                  <a:lnTo>
                    <a:pt x="7574041" y="49006"/>
                  </a:lnTo>
                  <a:lnTo>
                    <a:pt x="7540187" y="22845"/>
                  </a:lnTo>
                  <a:lnTo>
                    <a:pt x="7500237" y="5977"/>
                  </a:lnTo>
                  <a:lnTo>
                    <a:pt x="745578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76094" y="2411730"/>
              <a:ext cx="7623175" cy="2628900"/>
            </a:xfrm>
            <a:custGeom>
              <a:avLst/>
              <a:gdLst/>
              <a:ahLst/>
              <a:cxnLst/>
              <a:rect l="l" t="t" r="r" b="b"/>
              <a:pathLst>
                <a:path w="7623175" h="2628900">
                  <a:moveTo>
                    <a:pt x="0" y="167259"/>
                  </a:moveTo>
                  <a:lnTo>
                    <a:pt x="5977" y="122810"/>
                  </a:lnTo>
                  <a:lnTo>
                    <a:pt x="22845" y="82860"/>
                  </a:lnTo>
                  <a:lnTo>
                    <a:pt x="49006" y="49006"/>
                  </a:lnTo>
                  <a:lnTo>
                    <a:pt x="82860" y="22845"/>
                  </a:lnTo>
                  <a:lnTo>
                    <a:pt x="122810" y="5977"/>
                  </a:lnTo>
                  <a:lnTo>
                    <a:pt x="167258" y="0"/>
                  </a:lnTo>
                  <a:lnTo>
                    <a:pt x="7455788" y="0"/>
                  </a:lnTo>
                  <a:lnTo>
                    <a:pt x="7500237" y="5977"/>
                  </a:lnTo>
                  <a:lnTo>
                    <a:pt x="7540187" y="22845"/>
                  </a:lnTo>
                  <a:lnTo>
                    <a:pt x="7574041" y="49006"/>
                  </a:lnTo>
                  <a:lnTo>
                    <a:pt x="7600202" y="82860"/>
                  </a:lnTo>
                  <a:lnTo>
                    <a:pt x="7617070" y="122810"/>
                  </a:lnTo>
                  <a:lnTo>
                    <a:pt x="7623048" y="167259"/>
                  </a:lnTo>
                  <a:lnTo>
                    <a:pt x="7623048" y="2461641"/>
                  </a:lnTo>
                  <a:lnTo>
                    <a:pt x="7617070" y="2506089"/>
                  </a:lnTo>
                  <a:lnTo>
                    <a:pt x="7600202" y="2546039"/>
                  </a:lnTo>
                  <a:lnTo>
                    <a:pt x="7574041" y="2579893"/>
                  </a:lnTo>
                  <a:lnTo>
                    <a:pt x="7540187" y="2606054"/>
                  </a:lnTo>
                  <a:lnTo>
                    <a:pt x="7500237" y="2622922"/>
                  </a:lnTo>
                  <a:lnTo>
                    <a:pt x="7455788" y="2628900"/>
                  </a:lnTo>
                  <a:lnTo>
                    <a:pt x="167258" y="2628900"/>
                  </a:lnTo>
                  <a:lnTo>
                    <a:pt x="122810" y="2622922"/>
                  </a:lnTo>
                  <a:lnTo>
                    <a:pt x="82860" y="2606054"/>
                  </a:lnTo>
                  <a:lnTo>
                    <a:pt x="49006" y="2579893"/>
                  </a:lnTo>
                  <a:lnTo>
                    <a:pt x="22845" y="2546039"/>
                  </a:lnTo>
                  <a:lnTo>
                    <a:pt x="5977" y="2506089"/>
                  </a:lnTo>
                  <a:lnTo>
                    <a:pt x="0" y="2461641"/>
                  </a:lnTo>
                  <a:lnTo>
                    <a:pt x="0" y="167259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403475" y="2733293"/>
            <a:ext cx="7326630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Status</a:t>
            </a:r>
            <a:r>
              <a:rPr sz="1600" spc="-9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SPT: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b="1" spc="-35" dirty="0">
                <a:latin typeface="Segoe UI"/>
                <a:cs typeface="Segoe UI"/>
              </a:rPr>
              <a:t>Tax</a:t>
            </a:r>
            <a:r>
              <a:rPr sz="1600" b="1" spc="-6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Return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Not</a:t>
            </a:r>
            <a:r>
              <a:rPr sz="1600" b="1" spc="-6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Submitted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Konsep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SPT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Return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Waiting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for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Payment</a:t>
            </a:r>
            <a:r>
              <a:rPr sz="1600" spc="-10" dirty="0">
                <a:latin typeface="Segoe UI"/>
                <a:cs typeface="Segoe UI"/>
              </a:rPr>
              <a:t>: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menunggu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pembayaran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Return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Submitted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pembayaran,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dilaporkan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6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Return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Rejected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kertas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ditolak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PPDDP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(untuk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OP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Usahawan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KB)</a:t>
            </a:r>
            <a:endParaRPr sz="16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Return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Cancelled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dihapus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95" dirty="0">
                <a:latin typeface="Segoe UI"/>
                <a:cs typeface="Segoe UI"/>
              </a:rPr>
              <a:t>WP,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dihapus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oleh </a:t>
            </a:r>
            <a:r>
              <a:rPr sz="1600" dirty="0">
                <a:latin typeface="Segoe UI"/>
                <a:cs typeface="Segoe UI"/>
              </a:rPr>
              <a:t>petugas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perekam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(misalnya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karena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kesalahan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input).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8871" y="1405127"/>
            <a:ext cx="8602980" cy="4139565"/>
            <a:chOff x="118871" y="1405127"/>
            <a:chExt cx="8602980" cy="4139565"/>
          </a:xfrm>
        </p:grpSpPr>
        <p:sp>
          <p:nvSpPr>
            <p:cNvPr id="8" name="object 8"/>
            <p:cNvSpPr/>
            <p:nvPr/>
          </p:nvSpPr>
          <p:spPr>
            <a:xfrm>
              <a:off x="6454139" y="1405127"/>
              <a:ext cx="2268220" cy="169545"/>
            </a:xfrm>
            <a:custGeom>
              <a:avLst/>
              <a:gdLst/>
              <a:ahLst/>
              <a:cxnLst/>
              <a:rect l="l" t="t" r="r" b="b"/>
              <a:pathLst>
                <a:path w="2268220" h="169544">
                  <a:moveTo>
                    <a:pt x="2267712" y="0"/>
                  </a:moveTo>
                  <a:lnTo>
                    <a:pt x="0" y="0"/>
                  </a:lnTo>
                  <a:lnTo>
                    <a:pt x="0" y="169163"/>
                  </a:lnTo>
                  <a:lnTo>
                    <a:pt x="2267712" y="169163"/>
                  </a:lnTo>
                  <a:lnTo>
                    <a:pt x="2267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871" y="2229611"/>
              <a:ext cx="2037588" cy="33147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11" name="object 11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10411" y="1769364"/>
            <a:ext cx="10386060" cy="4448810"/>
          </a:xfrm>
          <a:custGeom>
            <a:avLst/>
            <a:gdLst/>
            <a:ahLst/>
            <a:cxnLst/>
            <a:rect l="l" t="t" r="r" b="b"/>
            <a:pathLst>
              <a:path w="10386060" h="4448810">
                <a:moveTo>
                  <a:pt x="10104246" y="0"/>
                </a:moveTo>
                <a:lnTo>
                  <a:pt x="281813" y="0"/>
                </a:lnTo>
                <a:lnTo>
                  <a:pt x="236095" y="3686"/>
                </a:lnTo>
                <a:lnTo>
                  <a:pt x="192729" y="14361"/>
                </a:lnTo>
                <a:lnTo>
                  <a:pt x="152293" y="31443"/>
                </a:lnTo>
                <a:lnTo>
                  <a:pt x="115368" y="54355"/>
                </a:lnTo>
                <a:lnTo>
                  <a:pt x="82532" y="82518"/>
                </a:lnTo>
                <a:lnTo>
                  <a:pt x="54366" y="115351"/>
                </a:lnTo>
                <a:lnTo>
                  <a:pt x="31451" y="152276"/>
                </a:lnTo>
                <a:lnTo>
                  <a:pt x="14364" y="192714"/>
                </a:lnTo>
                <a:lnTo>
                  <a:pt x="3687" y="236086"/>
                </a:lnTo>
                <a:lnTo>
                  <a:pt x="0" y="281813"/>
                </a:lnTo>
                <a:lnTo>
                  <a:pt x="0" y="4166793"/>
                </a:lnTo>
                <a:lnTo>
                  <a:pt x="3687" y="4212497"/>
                </a:lnTo>
                <a:lnTo>
                  <a:pt x="14364" y="4255852"/>
                </a:lnTo>
                <a:lnTo>
                  <a:pt x="31451" y="4296279"/>
                </a:lnTo>
                <a:lnTo>
                  <a:pt x="54366" y="4333198"/>
                </a:lnTo>
                <a:lnTo>
                  <a:pt x="82532" y="4366029"/>
                </a:lnTo>
                <a:lnTo>
                  <a:pt x="115368" y="4394192"/>
                </a:lnTo>
                <a:lnTo>
                  <a:pt x="152293" y="4417106"/>
                </a:lnTo>
                <a:lnTo>
                  <a:pt x="192729" y="4434191"/>
                </a:lnTo>
                <a:lnTo>
                  <a:pt x="236095" y="4444868"/>
                </a:lnTo>
                <a:lnTo>
                  <a:pt x="281813" y="4448556"/>
                </a:lnTo>
                <a:lnTo>
                  <a:pt x="10104246" y="4448556"/>
                </a:lnTo>
                <a:lnTo>
                  <a:pt x="10149973" y="4444868"/>
                </a:lnTo>
                <a:lnTo>
                  <a:pt x="10193345" y="4434191"/>
                </a:lnTo>
                <a:lnTo>
                  <a:pt x="10233783" y="4417106"/>
                </a:lnTo>
                <a:lnTo>
                  <a:pt x="10270708" y="4394192"/>
                </a:lnTo>
                <a:lnTo>
                  <a:pt x="10303541" y="4366029"/>
                </a:lnTo>
                <a:lnTo>
                  <a:pt x="10331704" y="4333198"/>
                </a:lnTo>
                <a:lnTo>
                  <a:pt x="10354616" y="4296279"/>
                </a:lnTo>
                <a:lnTo>
                  <a:pt x="10371698" y="4255852"/>
                </a:lnTo>
                <a:lnTo>
                  <a:pt x="10382373" y="4212497"/>
                </a:lnTo>
                <a:lnTo>
                  <a:pt x="10386060" y="4166793"/>
                </a:lnTo>
                <a:lnTo>
                  <a:pt x="10386060" y="281813"/>
                </a:lnTo>
                <a:lnTo>
                  <a:pt x="10382373" y="236086"/>
                </a:lnTo>
                <a:lnTo>
                  <a:pt x="10371698" y="192714"/>
                </a:lnTo>
                <a:lnTo>
                  <a:pt x="10354616" y="152276"/>
                </a:lnTo>
                <a:lnTo>
                  <a:pt x="10331704" y="115351"/>
                </a:lnTo>
                <a:lnTo>
                  <a:pt x="10303541" y="82518"/>
                </a:lnTo>
                <a:lnTo>
                  <a:pt x="10270708" y="54356"/>
                </a:lnTo>
                <a:lnTo>
                  <a:pt x="10233783" y="31443"/>
                </a:lnTo>
                <a:lnTo>
                  <a:pt x="10193345" y="14361"/>
                </a:lnTo>
                <a:lnTo>
                  <a:pt x="10149973" y="3686"/>
                </a:lnTo>
                <a:lnTo>
                  <a:pt x="1010424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3783" y="2449830"/>
            <a:ext cx="4366260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3210" indent="-27051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283210" algn="l"/>
              </a:tabLst>
            </a:pPr>
            <a:r>
              <a:rPr sz="1400" b="1" spc="-20" dirty="0">
                <a:solidFill>
                  <a:srgbClr val="001F5F"/>
                </a:solidFill>
                <a:latin typeface="Segoe UI"/>
                <a:cs typeface="Segoe UI"/>
              </a:rPr>
              <a:t>Taxpayer</a:t>
            </a:r>
            <a:r>
              <a:rPr sz="14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Segoe UI"/>
                <a:cs typeface="Segoe UI"/>
              </a:rPr>
              <a:t>Ledger</a:t>
            </a:r>
            <a:endParaRPr sz="1400">
              <a:latin typeface="Segoe UI"/>
              <a:cs typeface="Segoe UI"/>
            </a:endParaRPr>
          </a:p>
          <a:p>
            <a:pPr marL="283845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Membaca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buku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besar</a:t>
            </a:r>
            <a:r>
              <a:rPr sz="1400" spc="-25" dirty="0">
                <a:latin typeface="Segoe UI"/>
                <a:cs typeface="Segoe UI"/>
              </a:rPr>
              <a:t> WP</a:t>
            </a:r>
            <a:endParaRPr sz="1400">
              <a:latin typeface="Segoe UI"/>
              <a:cs typeface="Segoe UI"/>
            </a:endParaRPr>
          </a:p>
          <a:p>
            <a:pPr marL="259715" indent="-247015">
              <a:lnSpc>
                <a:spcPct val="100000"/>
              </a:lnSpc>
              <a:spcBef>
                <a:spcPts val="1675"/>
              </a:spcBef>
              <a:buAutoNum type="arabicPeriod" startAt="2"/>
              <a:tabLst>
                <a:tab pos="259715" algn="l"/>
              </a:tabLst>
            </a:pPr>
            <a:r>
              <a:rPr sz="1400" b="1" dirty="0">
                <a:solidFill>
                  <a:srgbClr val="001F5F"/>
                </a:solidFill>
                <a:latin typeface="Segoe UI"/>
                <a:cs typeface="Segoe UI"/>
              </a:rPr>
              <a:t>Deposit</a:t>
            </a:r>
            <a:r>
              <a:rPr sz="1400" b="1" spc="-5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marL="283845" marR="9779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melakukan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pembuatan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deposit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kode </a:t>
            </a:r>
            <a:r>
              <a:rPr sz="1400" spc="-10" dirty="0">
                <a:latin typeface="Segoe UI"/>
                <a:cs typeface="Segoe UI"/>
              </a:rPr>
              <a:t>411618-</a:t>
            </a:r>
            <a:r>
              <a:rPr sz="1400" dirty="0">
                <a:latin typeface="Segoe UI"/>
                <a:cs typeface="Segoe UI"/>
              </a:rPr>
              <a:t>100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(penjelasan </a:t>
            </a:r>
            <a:r>
              <a:rPr sz="1400" dirty="0">
                <a:latin typeface="Segoe UI"/>
                <a:cs typeface="Segoe UI"/>
              </a:rPr>
              <a:t>tax</a:t>
            </a:r>
            <a:r>
              <a:rPr sz="1400" spc="1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deposit)</a:t>
            </a:r>
            <a:endParaRPr sz="1400">
              <a:latin typeface="Segoe UI"/>
              <a:cs typeface="Segoe UI"/>
            </a:endParaRPr>
          </a:p>
          <a:p>
            <a:pPr marL="259715" indent="-247015">
              <a:lnSpc>
                <a:spcPct val="100000"/>
              </a:lnSpc>
              <a:spcBef>
                <a:spcPts val="1680"/>
              </a:spcBef>
              <a:buAutoNum type="arabicPeriod" startAt="3"/>
              <a:tabLst>
                <a:tab pos="259715" algn="l"/>
              </a:tabLst>
            </a:pPr>
            <a:r>
              <a:rPr sz="1400" b="1" spc="-20" dirty="0">
                <a:solidFill>
                  <a:srgbClr val="001F5F"/>
                </a:solidFill>
                <a:latin typeface="Segoe UI"/>
                <a:cs typeface="Segoe UI"/>
              </a:rPr>
              <a:t>e-</a:t>
            </a:r>
            <a:r>
              <a:rPr sz="1400" b="1" spc="-10" dirty="0">
                <a:solidFill>
                  <a:srgbClr val="001F5F"/>
                </a:solidFill>
                <a:latin typeface="Segoe UI"/>
                <a:cs typeface="Segoe UI"/>
              </a:rPr>
              <a:t>Bupot</a:t>
            </a:r>
            <a:endParaRPr sz="1400">
              <a:latin typeface="Segoe UI"/>
              <a:cs typeface="Segoe UI"/>
            </a:endParaRPr>
          </a:p>
          <a:p>
            <a:pPr marL="476884" lvl="1" indent="-19304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membuat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potong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unifikasi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setor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sendiri</a:t>
            </a:r>
            <a:endParaRPr sz="1400">
              <a:latin typeface="Segoe UI"/>
              <a:cs typeface="Segoe UI"/>
            </a:endParaRPr>
          </a:p>
          <a:p>
            <a:pPr marL="476884" lvl="1" indent="-19304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melaporkan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Unifikasi</a:t>
            </a:r>
            <a:endParaRPr sz="1400">
              <a:latin typeface="Segoe UI"/>
              <a:cs typeface="Segoe UI"/>
            </a:endParaRPr>
          </a:p>
          <a:p>
            <a:pPr marL="476884" lvl="1" indent="-19304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melakukan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pembayaran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menggunakan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deposit</a:t>
            </a:r>
            <a:endParaRPr sz="1400">
              <a:latin typeface="Segoe UI"/>
              <a:cs typeface="Segoe UI"/>
            </a:endParaRPr>
          </a:p>
          <a:p>
            <a:pPr marL="477520">
              <a:lnSpc>
                <a:spcPct val="100000"/>
              </a:lnSpc>
            </a:pP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4316" y="6341364"/>
            <a:ext cx="128270" cy="154305"/>
            <a:chOff x="1004316" y="6341364"/>
            <a:chExt cx="128270" cy="154305"/>
          </a:xfrm>
        </p:grpSpPr>
        <p:sp>
          <p:nvSpPr>
            <p:cNvPr id="6" name="object 6"/>
            <p:cNvSpPr/>
            <p:nvPr/>
          </p:nvSpPr>
          <p:spPr>
            <a:xfrm>
              <a:off x="1010412" y="6347460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115824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15824" y="141731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0412" y="6347460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0" y="141731"/>
                  </a:moveTo>
                  <a:lnTo>
                    <a:pt x="115824" y="141731"/>
                  </a:lnTo>
                  <a:lnTo>
                    <a:pt x="115824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871472" y="6338315"/>
            <a:ext cx="128270" cy="154305"/>
            <a:chOff x="1871472" y="6338315"/>
            <a:chExt cx="128270" cy="154305"/>
          </a:xfrm>
        </p:grpSpPr>
        <p:sp>
          <p:nvSpPr>
            <p:cNvPr id="9" name="object 9"/>
            <p:cNvSpPr/>
            <p:nvPr/>
          </p:nvSpPr>
          <p:spPr>
            <a:xfrm>
              <a:off x="1877568" y="6344411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115824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15824" y="141731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77568" y="6344411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0" y="141731"/>
                  </a:moveTo>
                  <a:lnTo>
                    <a:pt x="115824" y="141731"/>
                  </a:lnTo>
                  <a:lnTo>
                    <a:pt x="115824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03147" y="6329578"/>
            <a:ext cx="4349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</a:rPr>
              <a:t>Paparan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62988" y="6341161"/>
            <a:ext cx="366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</a:rPr>
              <a:t>Praktik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12192000" cy="1013460"/>
          </a:xfrm>
          <a:prstGeom prst="rect">
            <a:avLst/>
          </a:prstGeom>
          <a:solidFill>
            <a:srgbClr val="001F5F"/>
          </a:solidFill>
          <a:ln w="12192">
            <a:solidFill>
              <a:srgbClr val="172C51"/>
            </a:solidFill>
          </a:ln>
        </p:spPr>
        <p:txBody>
          <a:bodyPr vert="horz" wrap="square" lIns="0" tIns="2425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10"/>
              </a:spcBef>
            </a:pPr>
            <a:r>
              <a:rPr b="1" dirty="0">
                <a:solidFill>
                  <a:srgbClr val="FFC000"/>
                </a:solidFill>
                <a:latin typeface="Segoe UI"/>
                <a:cs typeface="Segoe UI"/>
              </a:rPr>
              <a:t>Aktivitas</a:t>
            </a:r>
            <a:r>
              <a:rPr b="1" spc="-9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b="1" dirty="0">
                <a:solidFill>
                  <a:srgbClr val="FFC000"/>
                </a:solidFill>
                <a:latin typeface="Segoe UI"/>
                <a:cs typeface="Segoe UI"/>
              </a:rPr>
              <a:t>2</a:t>
            </a:r>
            <a:r>
              <a:rPr b="1" spc="-9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b="1" dirty="0">
                <a:solidFill>
                  <a:srgbClr val="FFC000"/>
                </a:solidFill>
                <a:latin typeface="Segoe UI"/>
                <a:cs typeface="Segoe UI"/>
              </a:rPr>
              <a:t>–</a:t>
            </a:r>
            <a:r>
              <a:rPr b="1" spc="-9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b="1" dirty="0">
                <a:solidFill>
                  <a:srgbClr val="FFC000"/>
                </a:solidFill>
                <a:latin typeface="Segoe UI"/>
                <a:cs typeface="Segoe UI"/>
              </a:rPr>
              <a:t>Aplikasi</a:t>
            </a:r>
            <a:r>
              <a:rPr b="1" spc="-7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b="1" spc="-20" dirty="0">
                <a:solidFill>
                  <a:srgbClr val="FFC000"/>
                </a:solidFill>
                <a:latin typeface="Segoe UI"/>
                <a:cs typeface="Segoe UI"/>
              </a:rPr>
              <a:t>MTRA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0">
              <a:lnSpc>
                <a:spcPct val="100000"/>
              </a:lnSpc>
              <a:spcBef>
                <a:spcPts val="100"/>
              </a:spcBef>
            </a:pPr>
            <a:r>
              <a:rPr sz="4800" b="1" spc="-114" dirty="0">
                <a:solidFill>
                  <a:srgbClr val="FFC000"/>
                </a:solidFill>
                <a:latin typeface="Segoe UI"/>
                <a:cs typeface="Segoe UI"/>
              </a:rPr>
              <a:t>TAXPAYER</a:t>
            </a:r>
            <a:r>
              <a:rPr sz="4800" b="1" spc="-16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FFC000"/>
                </a:solidFill>
                <a:latin typeface="Segoe UI"/>
                <a:cs typeface="Segoe UI"/>
              </a:rPr>
              <a:t>LEDGER</a:t>
            </a:r>
            <a:endParaRPr sz="48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5647" y="3724097"/>
            <a:ext cx="36036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BUKU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BESAR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WAJIB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PAJAK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46370" y="2170938"/>
            <a:ext cx="1701164" cy="398145"/>
          </a:xfrm>
          <a:custGeom>
            <a:avLst/>
            <a:gdLst/>
            <a:ahLst/>
            <a:cxnLst/>
            <a:rect l="l" t="t" r="r" b="b"/>
            <a:pathLst>
              <a:path w="1701165" h="398144">
                <a:moveTo>
                  <a:pt x="0" y="198882"/>
                </a:moveTo>
                <a:lnTo>
                  <a:pt x="5251" y="153275"/>
                </a:lnTo>
                <a:lnTo>
                  <a:pt x="20211" y="111411"/>
                </a:lnTo>
                <a:lnTo>
                  <a:pt x="43687" y="74484"/>
                </a:lnTo>
                <a:lnTo>
                  <a:pt x="74484" y="43687"/>
                </a:lnTo>
                <a:lnTo>
                  <a:pt x="111411" y="20211"/>
                </a:lnTo>
                <a:lnTo>
                  <a:pt x="153275" y="5251"/>
                </a:lnTo>
                <a:lnTo>
                  <a:pt x="198881" y="0"/>
                </a:lnTo>
                <a:lnTo>
                  <a:pt x="1501902" y="0"/>
                </a:lnTo>
                <a:lnTo>
                  <a:pt x="1547508" y="5251"/>
                </a:lnTo>
                <a:lnTo>
                  <a:pt x="1589372" y="20211"/>
                </a:lnTo>
                <a:lnTo>
                  <a:pt x="1626299" y="43687"/>
                </a:lnTo>
                <a:lnTo>
                  <a:pt x="1657096" y="74484"/>
                </a:lnTo>
                <a:lnTo>
                  <a:pt x="1680572" y="111411"/>
                </a:lnTo>
                <a:lnTo>
                  <a:pt x="1695532" y="153275"/>
                </a:lnTo>
                <a:lnTo>
                  <a:pt x="1700783" y="198882"/>
                </a:lnTo>
                <a:lnTo>
                  <a:pt x="1695532" y="244488"/>
                </a:lnTo>
                <a:lnTo>
                  <a:pt x="1680572" y="286352"/>
                </a:lnTo>
                <a:lnTo>
                  <a:pt x="1657096" y="323279"/>
                </a:lnTo>
                <a:lnTo>
                  <a:pt x="1626299" y="354076"/>
                </a:lnTo>
                <a:lnTo>
                  <a:pt x="1589372" y="377552"/>
                </a:lnTo>
                <a:lnTo>
                  <a:pt x="1547508" y="392512"/>
                </a:lnTo>
                <a:lnTo>
                  <a:pt x="1501902" y="397763"/>
                </a:lnTo>
                <a:lnTo>
                  <a:pt x="198881" y="397763"/>
                </a:lnTo>
                <a:lnTo>
                  <a:pt x="153275" y="392512"/>
                </a:lnTo>
                <a:lnTo>
                  <a:pt x="111411" y="377552"/>
                </a:lnTo>
                <a:lnTo>
                  <a:pt x="74484" y="354076"/>
                </a:lnTo>
                <a:lnTo>
                  <a:pt x="43687" y="323279"/>
                </a:lnTo>
                <a:lnTo>
                  <a:pt x="20211" y="286352"/>
                </a:lnTo>
                <a:lnTo>
                  <a:pt x="5251" y="244488"/>
                </a:lnTo>
                <a:lnTo>
                  <a:pt x="0" y="19888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59577" y="2217801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FFFFF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8480" cy="538480"/>
            <a:chOff x="1449324" y="202692"/>
            <a:chExt cx="538480" cy="53848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80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79" y="518160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59" y="259080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79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59" y="259080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79" y="518160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76555" y="307340"/>
            <a:ext cx="1575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8415" algn="l"/>
              </a:tabLst>
            </a:pP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AKTIVITAS</a:t>
            </a:r>
            <a:r>
              <a:rPr sz="1800" dirty="0">
                <a:solidFill>
                  <a:srgbClr val="FFFFFF"/>
                </a:solidFill>
                <a:latin typeface="Segoe UI Semibold"/>
                <a:cs typeface="Segoe UI Semibold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2.1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9787" y="890016"/>
            <a:ext cx="10823575" cy="5105400"/>
            <a:chOff x="589787" y="890016"/>
            <a:chExt cx="10823575" cy="51054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9787" y="890016"/>
              <a:ext cx="10823448" cy="5105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93158" y="2768345"/>
              <a:ext cx="5748655" cy="1973580"/>
            </a:xfrm>
            <a:custGeom>
              <a:avLst/>
              <a:gdLst/>
              <a:ahLst/>
              <a:cxnLst/>
              <a:rect l="l" t="t" r="r" b="b"/>
              <a:pathLst>
                <a:path w="5748655" h="1973579">
                  <a:moveTo>
                    <a:pt x="5460111" y="0"/>
                  </a:moveTo>
                  <a:lnTo>
                    <a:pt x="288416" y="0"/>
                  </a:lnTo>
                  <a:lnTo>
                    <a:pt x="241641" y="3775"/>
                  </a:lnTo>
                  <a:lnTo>
                    <a:pt x="197266" y="14706"/>
                  </a:lnTo>
                  <a:lnTo>
                    <a:pt x="155886" y="32198"/>
                  </a:lnTo>
                  <a:lnTo>
                    <a:pt x="118094" y="55656"/>
                  </a:lnTo>
                  <a:lnTo>
                    <a:pt x="84486" y="84486"/>
                  </a:lnTo>
                  <a:lnTo>
                    <a:pt x="55656" y="118094"/>
                  </a:lnTo>
                  <a:lnTo>
                    <a:pt x="32198" y="155886"/>
                  </a:lnTo>
                  <a:lnTo>
                    <a:pt x="14706" y="197266"/>
                  </a:lnTo>
                  <a:lnTo>
                    <a:pt x="3775" y="241641"/>
                  </a:lnTo>
                  <a:lnTo>
                    <a:pt x="0" y="288416"/>
                  </a:lnTo>
                  <a:lnTo>
                    <a:pt x="0" y="1685162"/>
                  </a:lnTo>
                  <a:lnTo>
                    <a:pt x="3775" y="1731938"/>
                  </a:lnTo>
                  <a:lnTo>
                    <a:pt x="14706" y="1776313"/>
                  </a:lnTo>
                  <a:lnTo>
                    <a:pt x="32198" y="1817693"/>
                  </a:lnTo>
                  <a:lnTo>
                    <a:pt x="55656" y="1855485"/>
                  </a:lnTo>
                  <a:lnTo>
                    <a:pt x="84486" y="1889093"/>
                  </a:lnTo>
                  <a:lnTo>
                    <a:pt x="118094" y="1917923"/>
                  </a:lnTo>
                  <a:lnTo>
                    <a:pt x="155886" y="1941381"/>
                  </a:lnTo>
                  <a:lnTo>
                    <a:pt x="197266" y="1958873"/>
                  </a:lnTo>
                  <a:lnTo>
                    <a:pt x="241641" y="1969804"/>
                  </a:lnTo>
                  <a:lnTo>
                    <a:pt x="288416" y="1973579"/>
                  </a:lnTo>
                  <a:lnTo>
                    <a:pt x="5460111" y="1973579"/>
                  </a:lnTo>
                  <a:lnTo>
                    <a:pt x="5506886" y="1969804"/>
                  </a:lnTo>
                  <a:lnTo>
                    <a:pt x="5551261" y="1958873"/>
                  </a:lnTo>
                  <a:lnTo>
                    <a:pt x="5592641" y="1941381"/>
                  </a:lnTo>
                  <a:lnTo>
                    <a:pt x="5630433" y="1917923"/>
                  </a:lnTo>
                  <a:lnTo>
                    <a:pt x="5664041" y="1889093"/>
                  </a:lnTo>
                  <a:lnTo>
                    <a:pt x="5692871" y="1855485"/>
                  </a:lnTo>
                  <a:lnTo>
                    <a:pt x="5716329" y="1817693"/>
                  </a:lnTo>
                  <a:lnTo>
                    <a:pt x="5733821" y="1776313"/>
                  </a:lnTo>
                  <a:lnTo>
                    <a:pt x="5744752" y="1731938"/>
                  </a:lnTo>
                  <a:lnTo>
                    <a:pt x="5748527" y="1685162"/>
                  </a:lnTo>
                  <a:lnTo>
                    <a:pt x="5748527" y="288416"/>
                  </a:lnTo>
                  <a:lnTo>
                    <a:pt x="5744752" y="241641"/>
                  </a:lnTo>
                  <a:lnTo>
                    <a:pt x="5733821" y="197266"/>
                  </a:lnTo>
                  <a:lnTo>
                    <a:pt x="5716329" y="155886"/>
                  </a:lnTo>
                  <a:lnTo>
                    <a:pt x="5692871" y="118094"/>
                  </a:lnTo>
                  <a:lnTo>
                    <a:pt x="5664041" y="84486"/>
                  </a:lnTo>
                  <a:lnTo>
                    <a:pt x="5630433" y="55656"/>
                  </a:lnTo>
                  <a:lnTo>
                    <a:pt x="5592641" y="32198"/>
                  </a:lnTo>
                  <a:lnTo>
                    <a:pt x="5551261" y="14706"/>
                  </a:lnTo>
                  <a:lnTo>
                    <a:pt x="5506886" y="3775"/>
                  </a:lnTo>
                  <a:lnTo>
                    <a:pt x="546011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3158" y="2768345"/>
              <a:ext cx="5748655" cy="1973580"/>
            </a:xfrm>
            <a:custGeom>
              <a:avLst/>
              <a:gdLst/>
              <a:ahLst/>
              <a:cxnLst/>
              <a:rect l="l" t="t" r="r" b="b"/>
              <a:pathLst>
                <a:path w="5748655" h="1973579">
                  <a:moveTo>
                    <a:pt x="0" y="288416"/>
                  </a:moveTo>
                  <a:lnTo>
                    <a:pt x="3775" y="241641"/>
                  </a:lnTo>
                  <a:lnTo>
                    <a:pt x="14706" y="197266"/>
                  </a:lnTo>
                  <a:lnTo>
                    <a:pt x="32198" y="155886"/>
                  </a:lnTo>
                  <a:lnTo>
                    <a:pt x="55656" y="118094"/>
                  </a:lnTo>
                  <a:lnTo>
                    <a:pt x="84486" y="84486"/>
                  </a:lnTo>
                  <a:lnTo>
                    <a:pt x="118094" y="55656"/>
                  </a:lnTo>
                  <a:lnTo>
                    <a:pt x="155886" y="32198"/>
                  </a:lnTo>
                  <a:lnTo>
                    <a:pt x="197266" y="14706"/>
                  </a:lnTo>
                  <a:lnTo>
                    <a:pt x="241641" y="3775"/>
                  </a:lnTo>
                  <a:lnTo>
                    <a:pt x="288416" y="0"/>
                  </a:lnTo>
                  <a:lnTo>
                    <a:pt x="5460111" y="0"/>
                  </a:lnTo>
                  <a:lnTo>
                    <a:pt x="5506886" y="3775"/>
                  </a:lnTo>
                  <a:lnTo>
                    <a:pt x="5551261" y="14706"/>
                  </a:lnTo>
                  <a:lnTo>
                    <a:pt x="5592641" y="32198"/>
                  </a:lnTo>
                  <a:lnTo>
                    <a:pt x="5630433" y="55656"/>
                  </a:lnTo>
                  <a:lnTo>
                    <a:pt x="5664041" y="84486"/>
                  </a:lnTo>
                  <a:lnTo>
                    <a:pt x="5692871" y="118094"/>
                  </a:lnTo>
                  <a:lnTo>
                    <a:pt x="5716329" y="155886"/>
                  </a:lnTo>
                  <a:lnTo>
                    <a:pt x="5733821" y="197266"/>
                  </a:lnTo>
                  <a:lnTo>
                    <a:pt x="5744752" y="241641"/>
                  </a:lnTo>
                  <a:lnTo>
                    <a:pt x="5748527" y="288416"/>
                  </a:lnTo>
                  <a:lnTo>
                    <a:pt x="5748527" y="1685162"/>
                  </a:lnTo>
                  <a:lnTo>
                    <a:pt x="5744752" y="1731938"/>
                  </a:lnTo>
                  <a:lnTo>
                    <a:pt x="5733821" y="1776313"/>
                  </a:lnTo>
                  <a:lnTo>
                    <a:pt x="5716329" y="1817693"/>
                  </a:lnTo>
                  <a:lnTo>
                    <a:pt x="5692871" y="1855485"/>
                  </a:lnTo>
                  <a:lnTo>
                    <a:pt x="5664041" y="1889093"/>
                  </a:lnTo>
                  <a:lnTo>
                    <a:pt x="5630433" y="1917923"/>
                  </a:lnTo>
                  <a:lnTo>
                    <a:pt x="5592641" y="1941381"/>
                  </a:lnTo>
                  <a:lnTo>
                    <a:pt x="5551261" y="1958873"/>
                  </a:lnTo>
                  <a:lnTo>
                    <a:pt x="5506886" y="1969804"/>
                  </a:lnTo>
                  <a:lnTo>
                    <a:pt x="5460111" y="1973579"/>
                  </a:lnTo>
                  <a:lnTo>
                    <a:pt x="288416" y="1973579"/>
                  </a:lnTo>
                  <a:lnTo>
                    <a:pt x="241641" y="1969804"/>
                  </a:lnTo>
                  <a:lnTo>
                    <a:pt x="197266" y="1958873"/>
                  </a:lnTo>
                  <a:lnTo>
                    <a:pt x="155886" y="1941381"/>
                  </a:lnTo>
                  <a:lnTo>
                    <a:pt x="118094" y="1917923"/>
                  </a:lnTo>
                  <a:lnTo>
                    <a:pt x="84486" y="1889093"/>
                  </a:lnTo>
                  <a:lnTo>
                    <a:pt x="55656" y="1855485"/>
                  </a:lnTo>
                  <a:lnTo>
                    <a:pt x="32198" y="1817693"/>
                  </a:lnTo>
                  <a:lnTo>
                    <a:pt x="14706" y="1776313"/>
                  </a:lnTo>
                  <a:lnTo>
                    <a:pt x="3775" y="1731938"/>
                  </a:lnTo>
                  <a:lnTo>
                    <a:pt x="0" y="1685162"/>
                  </a:lnTo>
                  <a:lnTo>
                    <a:pt x="0" y="2884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125592" y="3094736"/>
            <a:ext cx="510921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Segoe UI"/>
                <a:cs typeface="Segoe UI"/>
              </a:rPr>
              <a:t>Permohonan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Kode</a:t>
            </a:r>
            <a:r>
              <a:rPr sz="1400" b="1" spc="-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Otorisasi/Sertifikat</a:t>
            </a:r>
            <a:r>
              <a:rPr sz="1400" b="1" spc="-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Digital</a:t>
            </a:r>
            <a:r>
              <a:rPr sz="1400" b="1" i="1" spc="-10" dirty="0">
                <a:latin typeface="Segoe UI"/>
                <a:cs typeface="Segoe UI"/>
              </a:rPr>
              <a:t>:</a:t>
            </a:r>
            <a:endParaRPr sz="14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latin typeface="Segoe UI"/>
                <a:cs typeface="Segoe UI"/>
              </a:rPr>
              <a:t>Merupakan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saluran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permohonan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mendapatkan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kode </a:t>
            </a:r>
            <a:r>
              <a:rPr sz="1400" dirty="0">
                <a:latin typeface="Segoe UI"/>
                <a:cs typeface="Segoe UI"/>
              </a:rPr>
              <a:t>otorisasi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DJP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menghubungkan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sertifikat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digital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dimiliki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keperluan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validasi/pengesahan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perpajakan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pada </a:t>
            </a:r>
            <a:r>
              <a:rPr sz="1400" spc="-10" dirty="0">
                <a:latin typeface="Segoe UI"/>
                <a:cs typeface="Segoe UI"/>
              </a:rPr>
              <a:t>Coretax.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52958" y="970533"/>
            <a:ext cx="9737725" cy="2084070"/>
            <a:chOff x="552958" y="970533"/>
            <a:chExt cx="9737725" cy="2084070"/>
          </a:xfrm>
        </p:grpSpPr>
        <p:sp>
          <p:nvSpPr>
            <p:cNvPr id="9" name="object 9"/>
            <p:cNvSpPr/>
            <p:nvPr/>
          </p:nvSpPr>
          <p:spPr>
            <a:xfrm>
              <a:off x="563118" y="2779013"/>
              <a:ext cx="2712720" cy="265430"/>
            </a:xfrm>
            <a:custGeom>
              <a:avLst/>
              <a:gdLst/>
              <a:ahLst/>
              <a:cxnLst/>
              <a:rect l="l" t="t" r="r" b="b"/>
              <a:pathLst>
                <a:path w="2712720" h="265430">
                  <a:moveTo>
                    <a:pt x="0" y="265175"/>
                  </a:moveTo>
                  <a:lnTo>
                    <a:pt x="2712720" y="265175"/>
                  </a:lnTo>
                  <a:lnTo>
                    <a:pt x="2712720" y="0"/>
                  </a:lnTo>
                  <a:lnTo>
                    <a:pt x="0" y="0"/>
                  </a:lnTo>
                  <a:lnTo>
                    <a:pt x="0" y="26517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59039" y="976883"/>
              <a:ext cx="2725420" cy="242570"/>
            </a:xfrm>
            <a:custGeom>
              <a:avLst/>
              <a:gdLst/>
              <a:ahLst/>
              <a:cxnLst/>
              <a:rect l="l" t="t" r="r" b="b"/>
              <a:pathLst>
                <a:path w="2725420" h="242569">
                  <a:moveTo>
                    <a:pt x="2724911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2724911" y="242315"/>
                  </a:lnTo>
                  <a:lnTo>
                    <a:pt x="2724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59039" y="976883"/>
              <a:ext cx="2725420" cy="242570"/>
            </a:xfrm>
            <a:custGeom>
              <a:avLst/>
              <a:gdLst/>
              <a:ahLst/>
              <a:cxnLst/>
              <a:rect l="l" t="t" r="r" b="b"/>
              <a:pathLst>
                <a:path w="2725420" h="242569">
                  <a:moveTo>
                    <a:pt x="0" y="242315"/>
                  </a:moveTo>
                  <a:lnTo>
                    <a:pt x="2724911" y="242315"/>
                  </a:lnTo>
                  <a:lnTo>
                    <a:pt x="2724911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991856" y="545591"/>
            <a:ext cx="3447415" cy="125095"/>
            <a:chOff x="7991856" y="545591"/>
            <a:chExt cx="3447415" cy="125095"/>
          </a:xfrm>
        </p:grpSpPr>
        <p:sp>
          <p:nvSpPr>
            <p:cNvPr id="13" name="object 13"/>
            <p:cNvSpPr/>
            <p:nvPr/>
          </p:nvSpPr>
          <p:spPr>
            <a:xfrm>
              <a:off x="7997952" y="551687"/>
              <a:ext cx="3435350" cy="113030"/>
            </a:xfrm>
            <a:custGeom>
              <a:avLst/>
              <a:gdLst/>
              <a:ahLst/>
              <a:cxnLst/>
              <a:rect l="l" t="t" r="r" b="b"/>
              <a:pathLst>
                <a:path w="3435350" h="113029">
                  <a:moveTo>
                    <a:pt x="3378707" y="0"/>
                  </a:moveTo>
                  <a:lnTo>
                    <a:pt x="56388" y="0"/>
                  </a:ln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7"/>
                  </a:lnTo>
                  <a:lnTo>
                    <a:pt x="4435" y="78325"/>
                  </a:lnTo>
                  <a:lnTo>
                    <a:pt x="16525" y="96250"/>
                  </a:lnTo>
                  <a:lnTo>
                    <a:pt x="34450" y="108340"/>
                  </a:lnTo>
                  <a:lnTo>
                    <a:pt x="56388" y="112775"/>
                  </a:lnTo>
                  <a:lnTo>
                    <a:pt x="3378707" y="112775"/>
                  </a:lnTo>
                  <a:lnTo>
                    <a:pt x="3400645" y="108340"/>
                  </a:lnTo>
                  <a:lnTo>
                    <a:pt x="3418570" y="96250"/>
                  </a:lnTo>
                  <a:lnTo>
                    <a:pt x="3430660" y="78325"/>
                  </a:lnTo>
                  <a:lnTo>
                    <a:pt x="3435096" y="56387"/>
                  </a:lnTo>
                  <a:lnTo>
                    <a:pt x="3430660" y="34450"/>
                  </a:lnTo>
                  <a:lnTo>
                    <a:pt x="3418570" y="16525"/>
                  </a:lnTo>
                  <a:lnTo>
                    <a:pt x="3400645" y="4435"/>
                  </a:lnTo>
                  <a:lnTo>
                    <a:pt x="337870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97952" y="551687"/>
              <a:ext cx="3435350" cy="113030"/>
            </a:xfrm>
            <a:custGeom>
              <a:avLst/>
              <a:gdLst/>
              <a:ahLst/>
              <a:cxnLst/>
              <a:rect l="l" t="t" r="r" b="b"/>
              <a:pathLst>
                <a:path w="3435350" h="113029">
                  <a:moveTo>
                    <a:pt x="0" y="56387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8" y="0"/>
                  </a:lnTo>
                  <a:lnTo>
                    <a:pt x="3378707" y="0"/>
                  </a:lnTo>
                  <a:lnTo>
                    <a:pt x="3400645" y="4435"/>
                  </a:lnTo>
                  <a:lnTo>
                    <a:pt x="3418570" y="16525"/>
                  </a:lnTo>
                  <a:lnTo>
                    <a:pt x="3430660" y="34450"/>
                  </a:lnTo>
                  <a:lnTo>
                    <a:pt x="3435096" y="56387"/>
                  </a:lnTo>
                  <a:lnTo>
                    <a:pt x="3430660" y="78325"/>
                  </a:lnTo>
                  <a:lnTo>
                    <a:pt x="3418570" y="96250"/>
                  </a:lnTo>
                  <a:lnTo>
                    <a:pt x="3400645" y="108340"/>
                  </a:lnTo>
                  <a:lnTo>
                    <a:pt x="3378707" y="112775"/>
                  </a:lnTo>
                  <a:lnTo>
                    <a:pt x="56388" y="112775"/>
                  </a:lnTo>
                  <a:lnTo>
                    <a:pt x="34450" y="108340"/>
                  </a:lnTo>
                  <a:lnTo>
                    <a:pt x="16525" y="96250"/>
                  </a:lnTo>
                  <a:lnTo>
                    <a:pt x="4435" y="78325"/>
                  </a:lnTo>
                  <a:lnTo>
                    <a:pt x="0" y="5638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065769" y="258267"/>
            <a:ext cx="33921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60" dirty="0">
                <a:solidFill>
                  <a:srgbClr val="001F5F"/>
                </a:solidFill>
                <a:latin typeface="Tahoma"/>
                <a:cs typeface="Tahoma"/>
              </a:rPr>
              <a:t>Digital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80" dirty="0">
                <a:solidFill>
                  <a:srgbClr val="001F5F"/>
                </a:solidFill>
                <a:latin typeface="Tahoma"/>
                <a:cs typeface="Tahoma"/>
              </a:rPr>
              <a:t>Certificate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65135" y="1013840"/>
            <a:ext cx="2712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281934" y="914400"/>
            <a:ext cx="8124190" cy="2026920"/>
            <a:chOff x="3281934" y="914400"/>
            <a:chExt cx="8124190" cy="2026920"/>
          </a:xfrm>
        </p:grpSpPr>
        <p:sp>
          <p:nvSpPr>
            <p:cNvPr id="18" name="object 18"/>
            <p:cNvSpPr/>
            <p:nvPr/>
          </p:nvSpPr>
          <p:spPr>
            <a:xfrm>
              <a:off x="3281934" y="2931414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5">
                  <a:moveTo>
                    <a:pt x="0" y="0"/>
                  </a:moveTo>
                  <a:lnTo>
                    <a:pt x="1441577" y="0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13591" y="914400"/>
              <a:ext cx="192405" cy="365760"/>
            </a:xfrm>
            <a:custGeom>
              <a:avLst/>
              <a:gdLst/>
              <a:ahLst/>
              <a:cxnLst/>
              <a:rect l="l" t="t" r="r" b="b"/>
              <a:pathLst>
                <a:path w="192404" h="365759">
                  <a:moveTo>
                    <a:pt x="192024" y="0"/>
                  </a:moveTo>
                  <a:lnTo>
                    <a:pt x="0" y="0"/>
                  </a:lnTo>
                  <a:lnTo>
                    <a:pt x="0" y="365760"/>
                  </a:lnTo>
                  <a:lnTo>
                    <a:pt x="192024" y="365760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5404" y="803703"/>
            <a:ext cx="11128375" cy="5220970"/>
            <a:chOff x="565404" y="803703"/>
            <a:chExt cx="11128375" cy="5220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404" y="803703"/>
              <a:ext cx="11128247" cy="52206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31457" y="1875281"/>
              <a:ext cx="1261745" cy="1285240"/>
            </a:xfrm>
            <a:custGeom>
              <a:avLst/>
              <a:gdLst/>
              <a:ahLst/>
              <a:cxnLst/>
              <a:rect l="l" t="t" r="r" b="b"/>
              <a:pathLst>
                <a:path w="1261745" h="1285239">
                  <a:moveTo>
                    <a:pt x="0" y="0"/>
                  </a:moveTo>
                  <a:lnTo>
                    <a:pt x="0" y="272033"/>
                  </a:lnTo>
                  <a:lnTo>
                    <a:pt x="1261617" y="272033"/>
                  </a:lnTo>
                  <a:lnTo>
                    <a:pt x="1261617" y="1284731"/>
                  </a:lnTo>
                </a:path>
              </a:pathLst>
            </a:custGeom>
            <a:ln w="1981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57165" y="3188970"/>
              <a:ext cx="6459220" cy="783590"/>
            </a:xfrm>
            <a:custGeom>
              <a:avLst/>
              <a:gdLst/>
              <a:ahLst/>
              <a:cxnLst/>
              <a:rect l="l" t="t" r="r" b="b"/>
              <a:pathLst>
                <a:path w="6459220" h="783589">
                  <a:moveTo>
                    <a:pt x="6328156" y="0"/>
                  </a:moveTo>
                  <a:lnTo>
                    <a:pt x="130556" y="0"/>
                  </a:lnTo>
                  <a:lnTo>
                    <a:pt x="79724" y="10255"/>
                  </a:lnTo>
                  <a:lnTo>
                    <a:pt x="38226" y="38226"/>
                  </a:lnTo>
                  <a:lnTo>
                    <a:pt x="10255" y="79724"/>
                  </a:lnTo>
                  <a:lnTo>
                    <a:pt x="0" y="130555"/>
                  </a:lnTo>
                  <a:lnTo>
                    <a:pt x="0" y="652779"/>
                  </a:lnTo>
                  <a:lnTo>
                    <a:pt x="10255" y="703611"/>
                  </a:lnTo>
                  <a:lnTo>
                    <a:pt x="38227" y="745108"/>
                  </a:lnTo>
                  <a:lnTo>
                    <a:pt x="79724" y="773080"/>
                  </a:lnTo>
                  <a:lnTo>
                    <a:pt x="130556" y="783335"/>
                  </a:lnTo>
                  <a:lnTo>
                    <a:pt x="6328156" y="783335"/>
                  </a:lnTo>
                  <a:lnTo>
                    <a:pt x="6378987" y="773080"/>
                  </a:lnTo>
                  <a:lnTo>
                    <a:pt x="6420485" y="745108"/>
                  </a:lnTo>
                  <a:lnTo>
                    <a:pt x="6448456" y="703611"/>
                  </a:lnTo>
                  <a:lnTo>
                    <a:pt x="6458712" y="652779"/>
                  </a:lnTo>
                  <a:lnTo>
                    <a:pt x="6458712" y="130555"/>
                  </a:lnTo>
                  <a:lnTo>
                    <a:pt x="6448456" y="79724"/>
                  </a:lnTo>
                  <a:lnTo>
                    <a:pt x="6420485" y="38226"/>
                  </a:lnTo>
                  <a:lnTo>
                    <a:pt x="6378987" y="10255"/>
                  </a:lnTo>
                  <a:lnTo>
                    <a:pt x="63281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57165" y="3188970"/>
              <a:ext cx="6459220" cy="783590"/>
            </a:xfrm>
            <a:custGeom>
              <a:avLst/>
              <a:gdLst/>
              <a:ahLst/>
              <a:cxnLst/>
              <a:rect l="l" t="t" r="r" b="b"/>
              <a:pathLst>
                <a:path w="6459220" h="783589">
                  <a:moveTo>
                    <a:pt x="0" y="130555"/>
                  </a:moveTo>
                  <a:lnTo>
                    <a:pt x="10255" y="79724"/>
                  </a:lnTo>
                  <a:lnTo>
                    <a:pt x="38226" y="38226"/>
                  </a:lnTo>
                  <a:lnTo>
                    <a:pt x="79724" y="10255"/>
                  </a:lnTo>
                  <a:lnTo>
                    <a:pt x="130556" y="0"/>
                  </a:lnTo>
                  <a:lnTo>
                    <a:pt x="6328156" y="0"/>
                  </a:lnTo>
                  <a:lnTo>
                    <a:pt x="6378987" y="10255"/>
                  </a:lnTo>
                  <a:lnTo>
                    <a:pt x="6420485" y="38226"/>
                  </a:lnTo>
                  <a:lnTo>
                    <a:pt x="6448456" y="79724"/>
                  </a:lnTo>
                  <a:lnTo>
                    <a:pt x="6458712" y="130555"/>
                  </a:lnTo>
                  <a:lnTo>
                    <a:pt x="6458712" y="652779"/>
                  </a:lnTo>
                  <a:lnTo>
                    <a:pt x="6448456" y="703611"/>
                  </a:lnTo>
                  <a:lnTo>
                    <a:pt x="6420485" y="745108"/>
                  </a:lnTo>
                  <a:lnTo>
                    <a:pt x="6378987" y="773080"/>
                  </a:lnTo>
                  <a:lnTo>
                    <a:pt x="6328156" y="783335"/>
                  </a:lnTo>
                  <a:lnTo>
                    <a:pt x="130556" y="783335"/>
                  </a:lnTo>
                  <a:lnTo>
                    <a:pt x="79724" y="773080"/>
                  </a:lnTo>
                  <a:lnTo>
                    <a:pt x="38227" y="745108"/>
                  </a:lnTo>
                  <a:lnTo>
                    <a:pt x="10255" y="703611"/>
                  </a:lnTo>
                  <a:lnTo>
                    <a:pt x="0" y="652779"/>
                  </a:lnTo>
                  <a:lnTo>
                    <a:pt x="0" y="130555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160390" y="3469640"/>
            <a:ext cx="56534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Buku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Besar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dapat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dilihat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bagian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My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General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Ledger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83123" y="848867"/>
            <a:ext cx="1522730" cy="1065530"/>
            <a:chOff x="5183123" y="848867"/>
            <a:chExt cx="1522730" cy="106553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3123" y="848867"/>
              <a:ext cx="659891" cy="4693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944361" y="1334261"/>
              <a:ext cx="746760" cy="565785"/>
            </a:xfrm>
            <a:custGeom>
              <a:avLst/>
              <a:gdLst/>
              <a:ahLst/>
              <a:cxnLst/>
              <a:rect l="l" t="t" r="r" b="b"/>
              <a:pathLst>
                <a:path w="746759" h="565785">
                  <a:moveTo>
                    <a:pt x="0" y="565403"/>
                  </a:moveTo>
                  <a:lnTo>
                    <a:pt x="746760" y="565403"/>
                  </a:lnTo>
                  <a:lnTo>
                    <a:pt x="746760" y="0"/>
                  </a:lnTo>
                  <a:lnTo>
                    <a:pt x="0" y="0"/>
                  </a:lnTo>
                  <a:lnTo>
                    <a:pt x="0" y="565403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121908" y="931163"/>
            <a:ext cx="2877820" cy="2393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556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280"/>
              </a:spcBef>
            </a:pP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50" dirty="0">
                <a:solidFill>
                  <a:srgbClr val="7E7E7E"/>
                </a:solidFill>
                <a:latin typeface="Arial MT"/>
                <a:cs typeface="Arial MT"/>
              </a:rPr>
              <a:t> PT</a:t>
            </a:r>
            <a:r>
              <a:rPr sz="105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5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9036" y="2119883"/>
            <a:ext cx="1885314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4" name="object 14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751" y="893063"/>
            <a:ext cx="11183620" cy="4651375"/>
            <a:chOff x="682751" y="893063"/>
            <a:chExt cx="11183620" cy="4651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51" y="893063"/>
              <a:ext cx="11183112" cy="46512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7709" y="2477261"/>
              <a:ext cx="6195060" cy="1343025"/>
            </a:xfrm>
            <a:custGeom>
              <a:avLst/>
              <a:gdLst/>
              <a:ahLst/>
              <a:cxnLst/>
              <a:rect l="l" t="t" r="r" b="b"/>
              <a:pathLst>
                <a:path w="6195059" h="1343025">
                  <a:moveTo>
                    <a:pt x="0" y="1342644"/>
                  </a:moveTo>
                  <a:lnTo>
                    <a:pt x="6195060" y="1342644"/>
                  </a:lnTo>
                  <a:lnTo>
                    <a:pt x="6195060" y="0"/>
                  </a:lnTo>
                  <a:lnTo>
                    <a:pt x="0" y="0"/>
                  </a:lnTo>
                  <a:lnTo>
                    <a:pt x="0" y="1342644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9261" y="2353817"/>
              <a:ext cx="4549140" cy="1533525"/>
            </a:xfrm>
            <a:custGeom>
              <a:avLst/>
              <a:gdLst/>
              <a:ahLst/>
              <a:cxnLst/>
              <a:rect l="l" t="t" r="r" b="b"/>
              <a:pathLst>
                <a:path w="4549140" h="1533525">
                  <a:moveTo>
                    <a:pt x="4293616" y="0"/>
                  </a:moveTo>
                  <a:lnTo>
                    <a:pt x="255524" y="0"/>
                  </a:lnTo>
                  <a:lnTo>
                    <a:pt x="209599" y="4117"/>
                  </a:lnTo>
                  <a:lnTo>
                    <a:pt x="166373" y="15989"/>
                  </a:lnTo>
                  <a:lnTo>
                    <a:pt x="126567" y="34892"/>
                  </a:lnTo>
                  <a:lnTo>
                    <a:pt x="90903" y="60104"/>
                  </a:lnTo>
                  <a:lnTo>
                    <a:pt x="60104" y="90903"/>
                  </a:lnTo>
                  <a:lnTo>
                    <a:pt x="34892" y="126567"/>
                  </a:lnTo>
                  <a:lnTo>
                    <a:pt x="15989" y="166373"/>
                  </a:lnTo>
                  <a:lnTo>
                    <a:pt x="4117" y="209599"/>
                  </a:lnTo>
                  <a:lnTo>
                    <a:pt x="0" y="255524"/>
                  </a:lnTo>
                  <a:lnTo>
                    <a:pt x="0" y="1277620"/>
                  </a:lnTo>
                  <a:lnTo>
                    <a:pt x="4117" y="1323544"/>
                  </a:lnTo>
                  <a:lnTo>
                    <a:pt x="15989" y="1366770"/>
                  </a:lnTo>
                  <a:lnTo>
                    <a:pt x="34892" y="1406576"/>
                  </a:lnTo>
                  <a:lnTo>
                    <a:pt x="60104" y="1442240"/>
                  </a:lnTo>
                  <a:lnTo>
                    <a:pt x="90903" y="1473039"/>
                  </a:lnTo>
                  <a:lnTo>
                    <a:pt x="126567" y="1498251"/>
                  </a:lnTo>
                  <a:lnTo>
                    <a:pt x="166373" y="1517154"/>
                  </a:lnTo>
                  <a:lnTo>
                    <a:pt x="209599" y="1529026"/>
                  </a:lnTo>
                  <a:lnTo>
                    <a:pt x="255524" y="1533144"/>
                  </a:lnTo>
                  <a:lnTo>
                    <a:pt x="4293616" y="1533144"/>
                  </a:lnTo>
                  <a:lnTo>
                    <a:pt x="4339540" y="1529026"/>
                  </a:lnTo>
                  <a:lnTo>
                    <a:pt x="4382766" y="1517154"/>
                  </a:lnTo>
                  <a:lnTo>
                    <a:pt x="4422572" y="1498251"/>
                  </a:lnTo>
                  <a:lnTo>
                    <a:pt x="4458236" y="1473039"/>
                  </a:lnTo>
                  <a:lnTo>
                    <a:pt x="4489035" y="1442240"/>
                  </a:lnTo>
                  <a:lnTo>
                    <a:pt x="4514247" y="1406576"/>
                  </a:lnTo>
                  <a:lnTo>
                    <a:pt x="4533150" y="1366770"/>
                  </a:lnTo>
                  <a:lnTo>
                    <a:pt x="4545022" y="1323544"/>
                  </a:lnTo>
                  <a:lnTo>
                    <a:pt x="4549140" y="1277620"/>
                  </a:lnTo>
                  <a:lnTo>
                    <a:pt x="4549140" y="255524"/>
                  </a:lnTo>
                  <a:lnTo>
                    <a:pt x="4545022" y="209599"/>
                  </a:lnTo>
                  <a:lnTo>
                    <a:pt x="4533150" y="166373"/>
                  </a:lnTo>
                  <a:lnTo>
                    <a:pt x="4514247" y="126567"/>
                  </a:lnTo>
                  <a:lnTo>
                    <a:pt x="4489035" y="90903"/>
                  </a:lnTo>
                  <a:lnTo>
                    <a:pt x="4458236" y="60104"/>
                  </a:lnTo>
                  <a:lnTo>
                    <a:pt x="4422572" y="34892"/>
                  </a:lnTo>
                  <a:lnTo>
                    <a:pt x="4382766" y="15989"/>
                  </a:lnTo>
                  <a:lnTo>
                    <a:pt x="4339540" y="4117"/>
                  </a:lnTo>
                  <a:lnTo>
                    <a:pt x="42936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49261" y="2353817"/>
              <a:ext cx="4549140" cy="1533525"/>
            </a:xfrm>
            <a:custGeom>
              <a:avLst/>
              <a:gdLst/>
              <a:ahLst/>
              <a:cxnLst/>
              <a:rect l="l" t="t" r="r" b="b"/>
              <a:pathLst>
                <a:path w="4549140" h="1533525">
                  <a:moveTo>
                    <a:pt x="0" y="255524"/>
                  </a:moveTo>
                  <a:lnTo>
                    <a:pt x="4117" y="209599"/>
                  </a:lnTo>
                  <a:lnTo>
                    <a:pt x="15989" y="166373"/>
                  </a:lnTo>
                  <a:lnTo>
                    <a:pt x="34892" y="126567"/>
                  </a:lnTo>
                  <a:lnTo>
                    <a:pt x="60104" y="90903"/>
                  </a:lnTo>
                  <a:lnTo>
                    <a:pt x="90903" y="60104"/>
                  </a:lnTo>
                  <a:lnTo>
                    <a:pt x="126567" y="34892"/>
                  </a:lnTo>
                  <a:lnTo>
                    <a:pt x="166373" y="15989"/>
                  </a:lnTo>
                  <a:lnTo>
                    <a:pt x="209599" y="4117"/>
                  </a:lnTo>
                  <a:lnTo>
                    <a:pt x="255524" y="0"/>
                  </a:lnTo>
                  <a:lnTo>
                    <a:pt x="4293616" y="0"/>
                  </a:lnTo>
                  <a:lnTo>
                    <a:pt x="4339540" y="4117"/>
                  </a:lnTo>
                  <a:lnTo>
                    <a:pt x="4382766" y="15989"/>
                  </a:lnTo>
                  <a:lnTo>
                    <a:pt x="4422572" y="34892"/>
                  </a:lnTo>
                  <a:lnTo>
                    <a:pt x="4458236" y="60104"/>
                  </a:lnTo>
                  <a:lnTo>
                    <a:pt x="4489035" y="90903"/>
                  </a:lnTo>
                  <a:lnTo>
                    <a:pt x="4514247" y="126567"/>
                  </a:lnTo>
                  <a:lnTo>
                    <a:pt x="4533150" y="166373"/>
                  </a:lnTo>
                  <a:lnTo>
                    <a:pt x="4545022" y="209599"/>
                  </a:lnTo>
                  <a:lnTo>
                    <a:pt x="4549140" y="255524"/>
                  </a:lnTo>
                  <a:lnTo>
                    <a:pt x="4549140" y="1277620"/>
                  </a:lnTo>
                  <a:lnTo>
                    <a:pt x="4545022" y="1323544"/>
                  </a:lnTo>
                  <a:lnTo>
                    <a:pt x="4533150" y="1366770"/>
                  </a:lnTo>
                  <a:lnTo>
                    <a:pt x="4514247" y="1406576"/>
                  </a:lnTo>
                  <a:lnTo>
                    <a:pt x="4489035" y="1442240"/>
                  </a:lnTo>
                  <a:lnTo>
                    <a:pt x="4458236" y="1473039"/>
                  </a:lnTo>
                  <a:lnTo>
                    <a:pt x="4422572" y="1498251"/>
                  </a:lnTo>
                  <a:lnTo>
                    <a:pt x="4382766" y="1517154"/>
                  </a:lnTo>
                  <a:lnTo>
                    <a:pt x="4339540" y="1529026"/>
                  </a:lnTo>
                  <a:lnTo>
                    <a:pt x="4293616" y="1533144"/>
                  </a:lnTo>
                  <a:lnTo>
                    <a:pt x="255524" y="1533144"/>
                  </a:lnTo>
                  <a:lnTo>
                    <a:pt x="209599" y="1529026"/>
                  </a:lnTo>
                  <a:lnTo>
                    <a:pt x="166373" y="1517154"/>
                  </a:lnTo>
                  <a:lnTo>
                    <a:pt x="126567" y="1498251"/>
                  </a:lnTo>
                  <a:lnTo>
                    <a:pt x="90903" y="1473039"/>
                  </a:lnTo>
                  <a:lnTo>
                    <a:pt x="60104" y="1442240"/>
                  </a:lnTo>
                  <a:lnTo>
                    <a:pt x="34892" y="1406576"/>
                  </a:lnTo>
                  <a:lnTo>
                    <a:pt x="15989" y="1366770"/>
                  </a:lnTo>
                  <a:lnTo>
                    <a:pt x="4117" y="1323544"/>
                  </a:lnTo>
                  <a:lnTo>
                    <a:pt x="0" y="1277620"/>
                  </a:lnTo>
                  <a:lnTo>
                    <a:pt x="0" y="25552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340600" y="2670810"/>
            <a:ext cx="389001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Buku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Besar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semua </a:t>
            </a:r>
            <a:r>
              <a:rPr sz="1400" dirty="0">
                <a:latin typeface="Segoe UI"/>
                <a:cs typeface="Segoe UI"/>
              </a:rPr>
              <a:t>transaksi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berhubungan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Wajib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Pajak.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tersebut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dapat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difilter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dan/atau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diurutkan </a:t>
            </a:r>
            <a:r>
              <a:rPr sz="1400" dirty="0">
                <a:latin typeface="Segoe UI"/>
                <a:cs typeface="Segoe UI"/>
              </a:rPr>
              <a:t>sesuai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kolom-</a:t>
            </a:r>
            <a:r>
              <a:rPr sz="1400" dirty="0">
                <a:latin typeface="Segoe UI"/>
                <a:cs typeface="Segoe UI"/>
              </a:rPr>
              <a:t>kolom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tersedia.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975347" y="952500"/>
            <a:ext cx="2882265" cy="2393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32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1404" y="760189"/>
            <a:ext cx="10845800" cy="4944745"/>
            <a:chOff x="771404" y="760189"/>
            <a:chExt cx="10845800" cy="4944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404" y="760189"/>
              <a:ext cx="10845472" cy="15195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0140" y="2199131"/>
              <a:ext cx="10219943" cy="35052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6" name="object 6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15334" y="2836926"/>
            <a:ext cx="45624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C000"/>
                </a:solidFill>
                <a:latin typeface="Segoe UI"/>
                <a:cs typeface="Segoe UI"/>
              </a:rPr>
              <a:t>DEPOSIT </a:t>
            </a:r>
            <a:r>
              <a:rPr sz="4800" b="1" spc="-40" dirty="0">
                <a:solidFill>
                  <a:srgbClr val="FFC000"/>
                </a:solidFill>
                <a:latin typeface="Segoe UI"/>
                <a:cs typeface="Segoe UI"/>
              </a:rPr>
              <a:t>PAJAK</a:t>
            </a:r>
            <a:endParaRPr sz="48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43504" y="3724097"/>
            <a:ext cx="59055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solidFill>
                  <a:srgbClr val="FFFFFF"/>
                </a:solidFill>
                <a:latin typeface="Segoe UI"/>
                <a:cs typeface="Segoe UI"/>
              </a:rPr>
              <a:t>PEMBUATAN</a:t>
            </a:r>
            <a:r>
              <a:rPr sz="2400" spc="-1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KODE</a:t>
            </a:r>
            <a:r>
              <a:rPr sz="2400" spc="-10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BILLING</a:t>
            </a:r>
            <a:r>
              <a:rPr sz="2400" spc="-10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DEPOSIT</a:t>
            </a:r>
            <a:r>
              <a:rPr sz="2400" spc="-8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PAJAK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46370" y="2170938"/>
            <a:ext cx="1701164" cy="398145"/>
          </a:xfrm>
          <a:custGeom>
            <a:avLst/>
            <a:gdLst/>
            <a:ahLst/>
            <a:cxnLst/>
            <a:rect l="l" t="t" r="r" b="b"/>
            <a:pathLst>
              <a:path w="1701165" h="398144">
                <a:moveTo>
                  <a:pt x="0" y="198882"/>
                </a:moveTo>
                <a:lnTo>
                  <a:pt x="5251" y="153275"/>
                </a:lnTo>
                <a:lnTo>
                  <a:pt x="20211" y="111411"/>
                </a:lnTo>
                <a:lnTo>
                  <a:pt x="43687" y="74484"/>
                </a:lnTo>
                <a:lnTo>
                  <a:pt x="74484" y="43687"/>
                </a:lnTo>
                <a:lnTo>
                  <a:pt x="111411" y="20211"/>
                </a:lnTo>
                <a:lnTo>
                  <a:pt x="153275" y="5251"/>
                </a:lnTo>
                <a:lnTo>
                  <a:pt x="198881" y="0"/>
                </a:lnTo>
                <a:lnTo>
                  <a:pt x="1501902" y="0"/>
                </a:lnTo>
                <a:lnTo>
                  <a:pt x="1547508" y="5251"/>
                </a:lnTo>
                <a:lnTo>
                  <a:pt x="1589372" y="20211"/>
                </a:lnTo>
                <a:lnTo>
                  <a:pt x="1626299" y="43687"/>
                </a:lnTo>
                <a:lnTo>
                  <a:pt x="1657096" y="74484"/>
                </a:lnTo>
                <a:lnTo>
                  <a:pt x="1680572" y="111411"/>
                </a:lnTo>
                <a:lnTo>
                  <a:pt x="1695532" y="153275"/>
                </a:lnTo>
                <a:lnTo>
                  <a:pt x="1700783" y="198882"/>
                </a:lnTo>
                <a:lnTo>
                  <a:pt x="1695532" y="244488"/>
                </a:lnTo>
                <a:lnTo>
                  <a:pt x="1680572" y="286352"/>
                </a:lnTo>
                <a:lnTo>
                  <a:pt x="1657096" y="323279"/>
                </a:lnTo>
                <a:lnTo>
                  <a:pt x="1626299" y="354076"/>
                </a:lnTo>
                <a:lnTo>
                  <a:pt x="1589372" y="377552"/>
                </a:lnTo>
                <a:lnTo>
                  <a:pt x="1547508" y="392512"/>
                </a:lnTo>
                <a:lnTo>
                  <a:pt x="1501902" y="397763"/>
                </a:lnTo>
                <a:lnTo>
                  <a:pt x="198881" y="397763"/>
                </a:lnTo>
                <a:lnTo>
                  <a:pt x="153275" y="392512"/>
                </a:lnTo>
                <a:lnTo>
                  <a:pt x="111411" y="377552"/>
                </a:lnTo>
                <a:lnTo>
                  <a:pt x="74484" y="354076"/>
                </a:lnTo>
                <a:lnTo>
                  <a:pt x="43687" y="323279"/>
                </a:lnTo>
                <a:lnTo>
                  <a:pt x="20211" y="286352"/>
                </a:lnTo>
                <a:lnTo>
                  <a:pt x="5251" y="244488"/>
                </a:lnTo>
                <a:lnTo>
                  <a:pt x="0" y="19888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59577" y="2217801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FFFFF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8480" cy="538480"/>
            <a:chOff x="1449324" y="202692"/>
            <a:chExt cx="538480" cy="53848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80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79" y="518160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59" y="259080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79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59" y="259080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79" y="518160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76555" y="307340"/>
            <a:ext cx="1610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8415" algn="l"/>
              </a:tabLst>
            </a:pP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AKTIVITAS</a:t>
            </a:r>
            <a:r>
              <a:rPr sz="1800" dirty="0">
                <a:solidFill>
                  <a:srgbClr val="FFFFFF"/>
                </a:solidFill>
                <a:latin typeface="Segoe UI Semibold"/>
                <a:cs typeface="Segoe UI Semibold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2.2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987" y="2484120"/>
            <a:ext cx="3080385" cy="2982595"/>
            <a:chOff x="665987" y="2484120"/>
            <a:chExt cx="3080385" cy="2982595"/>
          </a:xfrm>
        </p:grpSpPr>
        <p:sp>
          <p:nvSpPr>
            <p:cNvPr id="3" name="object 3"/>
            <p:cNvSpPr/>
            <p:nvPr/>
          </p:nvSpPr>
          <p:spPr>
            <a:xfrm>
              <a:off x="675893" y="2494026"/>
              <a:ext cx="3060700" cy="2962910"/>
            </a:xfrm>
            <a:custGeom>
              <a:avLst/>
              <a:gdLst/>
              <a:ahLst/>
              <a:cxnLst/>
              <a:rect l="l" t="t" r="r" b="b"/>
              <a:pathLst>
                <a:path w="3060700" h="2962910">
                  <a:moveTo>
                    <a:pt x="2768472" y="0"/>
                  </a:moveTo>
                  <a:lnTo>
                    <a:pt x="291731" y="0"/>
                  </a:lnTo>
                  <a:lnTo>
                    <a:pt x="244409" y="3816"/>
                  </a:lnTo>
                  <a:lnTo>
                    <a:pt x="199519" y="14867"/>
                  </a:lnTo>
                  <a:lnTo>
                    <a:pt x="157661" y="32551"/>
                  </a:lnTo>
                  <a:lnTo>
                    <a:pt x="119436" y="56270"/>
                  </a:lnTo>
                  <a:lnTo>
                    <a:pt x="85444" y="85423"/>
                  </a:lnTo>
                  <a:lnTo>
                    <a:pt x="56285" y="119411"/>
                  </a:lnTo>
                  <a:lnTo>
                    <a:pt x="32561" y="157634"/>
                  </a:lnTo>
                  <a:lnTo>
                    <a:pt x="14872" y="199493"/>
                  </a:lnTo>
                  <a:lnTo>
                    <a:pt x="3818" y="244388"/>
                  </a:lnTo>
                  <a:lnTo>
                    <a:pt x="0" y="291719"/>
                  </a:lnTo>
                  <a:lnTo>
                    <a:pt x="0" y="2670937"/>
                  </a:lnTo>
                  <a:lnTo>
                    <a:pt x="3818" y="2718267"/>
                  </a:lnTo>
                  <a:lnTo>
                    <a:pt x="14872" y="2763162"/>
                  </a:lnTo>
                  <a:lnTo>
                    <a:pt x="32561" y="2805021"/>
                  </a:lnTo>
                  <a:lnTo>
                    <a:pt x="56285" y="2843244"/>
                  </a:lnTo>
                  <a:lnTo>
                    <a:pt x="85444" y="2877232"/>
                  </a:lnTo>
                  <a:lnTo>
                    <a:pt x="119436" y="2906385"/>
                  </a:lnTo>
                  <a:lnTo>
                    <a:pt x="157661" y="2930104"/>
                  </a:lnTo>
                  <a:lnTo>
                    <a:pt x="199519" y="2947788"/>
                  </a:lnTo>
                  <a:lnTo>
                    <a:pt x="244409" y="2958839"/>
                  </a:lnTo>
                  <a:lnTo>
                    <a:pt x="291731" y="2962656"/>
                  </a:lnTo>
                  <a:lnTo>
                    <a:pt x="2768472" y="2962656"/>
                  </a:lnTo>
                  <a:lnTo>
                    <a:pt x="2815803" y="2958839"/>
                  </a:lnTo>
                  <a:lnTo>
                    <a:pt x="2860698" y="2947788"/>
                  </a:lnTo>
                  <a:lnTo>
                    <a:pt x="2902557" y="2930104"/>
                  </a:lnTo>
                  <a:lnTo>
                    <a:pt x="2940780" y="2906385"/>
                  </a:lnTo>
                  <a:lnTo>
                    <a:pt x="2974768" y="2877232"/>
                  </a:lnTo>
                  <a:lnTo>
                    <a:pt x="3003921" y="2843244"/>
                  </a:lnTo>
                  <a:lnTo>
                    <a:pt x="3027640" y="2805021"/>
                  </a:lnTo>
                  <a:lnTo>
                    <a:pt x="3045324" y="2763162"/>
                  </a:lnTo>
                  <a:lnTo>
                    <a:pt x="3056375" y="2718267"/>
                  </a:lnTo>
                  <a:lnTo>
                    <a:pt x="3060192" y="2670937"/>
                  </a:lnTo>
                  <a:lnTo>
                    <a:pt x="3060192" y="291719"/>
                  </a:lnTo>
                  <a:lnTo>
                    <a:pt x="3056375" y="244388"/>
                  </a:lnTo>
                  <a:lnTo>
                    <a:pt x="3045324" y="199493"/>
                  </a:lnTo>
                  <a:lnTo>
                    <a:pt x="3027640" y="157634"/>
                  </a:lnTo>
                  <a:lnTo>
                    <a:pt x="3003921" y="119411"/>
                  </a:lnTo>
                  <a:lnTo>
                    <a:pt x="2974768" y="85423"/>
                  </a:lnTo>
                  <a:lnTo>
                    <a:pt x="2940780" y="56270"/>
                  </a:lnTo>
                  <a:lnTo>
                    <a:pt x="2902557" y="32551"/>
                  </a:lnTo>
                  <a:lnTo>
                    <a:pt x="2860698" y="14867"/>
                  </a:lnTo>
                  <a:lnTo>
                    <a:pt x="2815803" y="3816"/>
                  </a:lnTo>
                  <a:lnTo>
                    <a:pt x="276847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893" y="2494026"/>
              <a:ext cx="3060700" cy="2962910"/>
            </a:xfrm>
            <a:custGeom>
              <a:avLst/>
              <a:gdLst/>
              <a:ahLst/>
              <a:cxnLst/>
              <a:rect l="l" t="t" r="r" b="b"/>
              <a:pathLst>
                <a:path w="3060700" h="2962910">
                  <a:moveTo>
                    <a:pt x="0" y="291719"/>
                  </a:moveTo>
                  <a:lnTo>
                    <a:pt x="3818" y="244388"/>
                  </a:lnTo>
                  <a:lnTo>
                    <a:pt x="14872" y="199493"/>
                  </a:lnTo>
                  <a:lnTo>
                    <a:pt x="32561" y="157634"/>
                  </a:lnTo>
                  <a:lnTo>
                    <a:pt x="56285" y="119411"/>
                  </a:lnTo>
                  <a:lnTo>
                    <a:pt x="85444" y="85423"/>
                  </a:lnTo>
                  <a:lnTo>
                    <a:pt x="119436" y="56270"/>
                  </a:lnTo>
                  <a:lnTo>
                    <a:pt x="157661" y="32551"/>
                  </a:lnTo>
                  <a:lnTo>
                    <a:pt x="199519" y="14867"/>
                  </a:lnTo>
                  <a:lnTo>
                    <a:pt x="244409" y="3816"/>
                  </a:lnTo>
                  <a:lnTo>
                    <a:pt x="291731" y="0"/>
                  </a:lnTo>
                  <a:lnTo>
                    <a:pt x="2768472" y="0"/>
                  </a:lnTo>
                  <a:lnTo>
                    <a:pt x="2815803" y="3816"/>
                  </a:lnTo>
                  <a:lnTo>
                    <a:pt x="2860698" y="14867"/>
                  </a:lnTo>
                  <a:lnTo>
                    <a:pt x="2902557" y="32551"/>
                  </a:lnTo>
                  <a:lnTo>
                    <a:pt x="2940780" y="56270"/>
                  </a:lnTo>
                  <a:lnTo>
                    <a:pt x="2974768" y="85423"/>
                  </a:lnTo>
                  <a:lnTo>
                    <a:pt x="3003921" y="119411"/>
                  </a:lnTo>
                  <a:lnTo>
                    <a:pt x="3027640" y="157634"/>
                  </a:lnTo>
                  <a:lnTo>
                    <a:pt x="3045324" y="199493"/>
                  </a:lnTo>
                  <a:lnTo>
                    <a:pt x="3056375" y="244388"/>
                  </a:lnTo>
                  <a:lnTo>
                    <a:pt x="3060192" y="291719"/>
                  </a:lnTo>
                  <a:lnTo>
                    <a:pt x="3060192" y="2670937"/>
                  </a:lnTo>
                  <a:lnTo>
                    <a:pt x="3056375" y="2718267"/>
                  </a:lnTo>
                  <a:lnTo>
                    <a:pt x="3045324" y="2763162"/>
                  </a:lnTo>
                  <a:lnTo>
                    <a:pt x="3027640" y="2805021"/>
                  </a:lnTo>
                  <a:lnTo>
                    <a:pt x="3003921" y="2843244"/>
                  </a:lnTo>
                  <a:lnTo>
                    <a:pt x="2974768" y="2877232"/>
                  </a:lnTo>
                  <a:lnTo>
                    <a:pt x="2940780" y="2906385"/>
                  </a:lnTo>
                  <a:lnTo>
                    <a:pt x="2902557" y="2930104"/>
                  </a:lnTo>
                  <a:lnTo>
                    <a:pt x="2860698" y="2947788"/>
                  </a:lnTo>
                  <a:lnTo>
                    <a:pt x="2815803" y="2958839"/>
                  </a:lnTo>
                  <a:lnTo>
                    <a:pt x="2768472" y="2962656"/>
                  </a:lnTo>
                  <a:lnTo>
                    <a:pt x="291731" y="2962656"/>
                  </a:lnTo>
                  <a:lnTo>
                    <a:pt x="244409" y="2958839"/>
                  </a:lnTo>
                  <a:lnTo>
                    <a:pt x="199519" y="2947788"/>
                  </a:lnTo>
                  <a:lnTo>
                    <a:pt x="157661" y="2930104"/>
                  </a:lnTo>
                  <a:lnTo>
                    <a:pt x="119436" y="2906385"/>
                  </a:lnTo>
                  <a:lnTo>
                    <a:pt x="85444" y="2877232"/>
                  </a:lnTo>
                  <a:lnTo>
                    <a:pt x="56285" y="2843244"/>
                  </a:lnTo>
                  <a:lnTo>
                    <a:pt x="32561" y="2805021"/>
                  </a:lnTo>
                  <a:lnTo>
                    <a:pt x="14872" y="2763162"/>
                  </a:lnTo>
                  <a:lnTo>
                    <a:pt x="3818" y="2718267"/>
                  </a:lnTo>
                  <a:lnTo>
                    <a:pt x="0" y="2670937"/>
                  </a:lnTo>
                  <a:lnTo>
                    <a:pt x="0" y="291719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26667" y="2850895"/>
            <a:ext cx="2489200" cy="221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Merupakan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fitur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baru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agar </a:t>
            </a:r>
            <a:r>
              <a:rPr sz="1600" dirty="0">
                <a:latin typeface="Segoe UI"/>
                <a:cs typeface="Segoe UI"/>
              </a:rPr>
              <a:t>WP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melakukan </a:t>
            </a:r>
            <a:r>
              <a:rPr sz="1600" b="1" dirty="0">
                <a:latin typeface="Segoe UI"/>
                <a:cs typeface="Segoe UI"/>
              </a:rPr>
              <a:t>pembayaran</a:t>
            </a:r>
            <a:r>
              <a:rPr sz="1600" b="1" spc="-6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lebih</a:t>
            </a:r>
            <a:r>
              <a:rPr sz="1600" b="1" spc="-60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dulu </a:t>
            </a:r>
            <a:r>
              <a:rPr sz="1600" dirty="0">
                <a:latin typeface="Segoe UI"/>
                <a:cs typeface="Segoe UI"/>
              </a:rPr>
              <a:t>sebelum</a:t>
            </a:r>
            <a:r>
              <a:rPr sz="1600" spc="-1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kewajiban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 </a:t>
            </a:r>
            <a:r>
              <a:rPr sz="1600" dirty="0">
                <a:latin typeface="Segoe UI"/>
                <a:cs typeface="Segoe UI"/>
              </a:rPr>
              <a:t>timbul.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Konsep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deposit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menurut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definisi </a:t>
            </a:r>
            <a:r>
              <a:rPr sz="1600" dirty="0">
                <a:latin typeface="Segoe UI"/>
                <a:cs typeface="Segoe UI"/>
              </a:rPr>
              <a:t>adalah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pembayaran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belum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terikat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satu </a:t>
            </a:r>
            <a:r>
              <a:rPr sz="1600" dirty="0">
                <a:latin typeface="Segoe UI"/>
                <a:cs typeface="Segoe UI"/>
              </a:rPr>
              <a:t>jenis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tertentu.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51426" y="1840229"/>
            <a:ext cx="1388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Segoe UI"/>
                <a:cs typeface="Segoe UI"/>
              </a:rPr>
              <a:t>Karakteristik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86655" y="2484120"/>
            <a:ext cx="6693534" cy="2955290"/>
            <a:chOff x="4486655" y="2484120"/>
            <a:chExt cx="6693534" cy="2955290"/>
          </a:xfrm>
        </p:grpSpPr>
        <p:sp>
          <p:nvSpPr>
            <p:cNvPr id="8" name="object 8"/>
            <p:cNvSpPr/>
            <p:nvPr/>
          </p:nvSpPr>
          <p:spPr>
            <a:xfrm>
              <a:off x="4496561" y="2494026"/>
              <a:ext cx="6673850" cy="2935605"/>
            </a:xfrm>
            <a:custGeom>
              <a:avLst/>
              <a:gdLst/>
              <a:ahLst/>
              <a:cxnLst/>
              <a:rect l="l" t="t" r="r" b="b"/>
              <a:pathLst>
                <a:path w="6673850" h="2935604">
                  <a:moveTo>
                    <a:pt x="6417945" y="0"/>
                  </a:moveTo>
                  <a:lnTo>
                    <a:pt x="255650" y="0"/>
                  </a:lnTo>
                  <a:lnTo>
                    <a:pt x="209689" y="4117"/>
                  </a:lnTo>
                  <a:lnTo>
                    <a:pt x="166433" y="15990"/>
                  </a:lnTo>
                  <a:lnTo>
                    <a:pt x="126604" y="34896"/>
                  </a:lnTo>
                  <a:lnTo>
                    <a:pt x="90925" y="60115"/>
                  </a:lnTo>
                  <a:lnTo>
                    <a:pt x="60115" y="90925"/>
                  </a:lnTo>
                  <a:lnTo>
                    <a:pt x="34896" y="126604"/>
                  </a:lnTo>
                  <a:lnTo>
                    <a:pt x="15990" y="166433"/>
                  </a:lnTo>
                  <a:lnTo>
                    <a:pt x="4117" y="209689"/>
                  </a:lnTo>
                  <a:lnTo>
                    <a:pt x="0" y="255650"/>
                  </a:lnTo>
                  <a:lnTo>
                    <a:pt x="0" y="2679573"/>
                  </a:lnTo>
                  <a:lnTo>
                    <a:pt x="4117" y="2725534"/>
                  </a:lnTo>
                  <a:lnTo>
                    <a:pt x="15990" y="2768790"/>
                  </a:lnTo>
                  <a:lnTo>
                    <a:pt x="34896" y="2808619"/>
                  </a:lnTo>
                  <a:lnTo>
                    <a:pt x="60115" y="2844298"/>
                  </a:lnTo>
                  <a:lnTo>
                    <a:pt x="90925" y="2875108"/>
                  </a:lnTo>
                  <a:lnTo>
                    <a:pt x="126604" y="2900327"/>
                  </a:lnTo>
                  <a:lnTo>
                    <a:pt x="166433" y="2919233"/>
                  </a:lnTo>
                  <a:lnTo>
                    <a:pt x="209689" y="2931106"/>
                  </a:lnTo>
                  <a:lnTo>
                    <a:pt x="255650" y="2935224"/>
                  </a:lnTo>
                  <a:lnTo>
                    <a:pt x="6417945" y="2935224"/>
                  </a:lnTo>
                  <a:lnTo>
                    <a:pt x="6463906" y="2931106"/>
                  </a:lnTo>
                  <a:lnTo>
                    <a:pt x="6507162" y="2919233"/>
                  </a:lnTo>
                  <a:lnTo>
                    <a:pt x="6546991" y="2900327"/>
                  </a:lnTo>
                  <a:lnTo>
                    <a:pt x="6582670" y="2875108"/>
                  </a:lnTo>
                  <a:lnTo>
                    <a:pt x="6613480" y="2844298"/>
                  </a:lnTo>
                  <a:lnTo>
                    <a:pt x="6638699" y="2808619"/>
                  </a:lnTo>
                  <a:lnTo>
                    <a:pt x="6657605" y="2768790"/>
                  </a:lnTo>
                  <a:lnTo>
                    <a:pt x="6669478" y="2725534"/>
                  </a:lnTo>
                  <a:lnTo>
                    <a:pt x="6673596" y="2679573"/>
                  </a:lnTo>
                  <a:lnTo>
                    <a:pt x="6673596" y="255650"/>
                  </a:lnTo>
                  <a:lnTo>
                    <a:pt x="6669478" y="209689"/>
                  </a:lnTo>
                  <a:lnTo>
                    <a:pt x="6657605" y="166433"/>
                  </a:lnTo>
                  <a:lnTo>
                    <a:pt x="6638699" y="126604"/>
                  </a:lnTo>
                  <a:lnTo>
                    <a:pt x="6613480" y="90925"/>
                  </a:lnTo>
                  <a:lnTo>
                    <a:pt x="6582670" y="60115"/>
                  </a:lnTo>
                  <a:lnTo>
                    <a:pt x="6546991" y="34896"/>
                  </a:lnTo>
                  <a:lnTo>
                    <a:pt x="6507162" y="15990"/>
                  </a:lnTo>
                  <a:lnTo>
                    <a:pt x="6463906" y="4117"/>
                  </a:lnTo>
                  <a:lnTo>
                    <a:pt x="641794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96561" y="2494026"/>
              <a:ext cx="6673850" cy="2935605"/>
            </a:xfrm>
            <a:custGeom>
              <a:avLst/>
              <a:gdLst/>
              <a:ahLst/>
              <a:cxnLst/>
              <a:rect l="l" t="t" r="r" b="b"/>
              <a:pathLst>
                <a:path w="6673850" h="2935604">
                  <a:moveTo>
                    <a:pt x="0" y="255650"/>
                  </a:moveTo>
                  <a:lnTo>
                    <a:pt x="4117" y="209689"/>
                  </a:lnTo>
                  <a:lnTo>
                    <a:pt x="15990" y="166433"/>
                  </a:lnTo>
                  <a:lnTo>
                    <a:pt x="34896" y="126604"/>
                  </a:lnTo>
                  <a:lnTo>
                    <a:pt x="60115" y="90925"/>
                  </a:lnTo>
                  <a:lnTo>
                    <a:pt x="90925" y="60115"/>
                  </a:lnTo>
                  <a:lnTo>
                    <a:pt x="126604" y="34896"/>
                  </a:lnTo>
                  <a:lnTo>
                    <a:pt x="166433" y="15990"/>
                  </a:lnTo>
                  <a:lnTo>
                    <a:pt x="209689" y="4117"/>
                  </a:lnTo>
                  <a:lnTo>
                    <a:pt x="255650" y="0"/>
                  </a:lnTo>
                  <a:lnTo>
                    <a:pt x="6417945" y="0"/>
                  </a:lnTo>
                  <a:lnTo>
                    <a:pt x="6463906" y="4117"/>
                  </a:lnTo>
                  <a:lnTo>
                    <a:pt x="6507162" y="15990"/>
                  </a:lnTo>
                  <a:lnTo>
                    <a:pt x="6546991" y="34896"/>
                  </a:lnTo>
                  <a:lnTo>
                    <a:pt x="6582670" y="60115"/>
                  </a:lnTo>
                  <a:lnTo>
                    <a:pt x="6613480" y="90925"/>
                  </a:lnTo>
                  <a:lnTo>
                    <a:pt x="6638699" y="126604"/>
                  </a:lnTo>
                  <a:lnTo>
                    <a:pt x="6657605" y="166433"/>
                  </a:lnTo>
                  <a:lnTo>
                    <a:pt x="6669478" y="209689"/>
                  </a:lnTo>
                  <a:lnTo>
                    <a:pt x="6673596" y="255650"/>
                  </a:lnTo>
                  <a:lnTo>
                    <a:pt x="6673596" y="2679573"/>
                  </a:lnTo>
                  <a:lnTo>
                    <a:pt x="6669478" y="2725534"/>
                  </a:lnTo>
                  <a:lnTo>
                    <a:pt x="6657605" y="2768790"/>
                  </a:lnTo>
                  <a:lnTo>
                    <a:pt x="6638699" y="2808619"/>
                  </a:lnTo>
                  <a:lnTo>
                    <a:pt x="6613480" y="2844298"/>
                  </a:lnTo>
                  <a:lnTo>
                    <a:pt x="6582670" y="2875108"/>
                  </a:lnTo>
                  <a:lnTo>
                    <a:pt x="6546991" y="2900327"/>
                  </a:lnTo>
                  <a:lnTo>
                    <a:pt x="6507162" y="2919233"/>
                  </a:lnTo>
                  <a:lnTo>
                    <a:pt x="6463906" y="2931106"/>
                  </a:lnTo>
                  <a:lnTo>
                    <a:pt x="6417945" y="2935224"/>
                  </a:lnTo>
                  <a:lnTo>
                    <a:pt x="255650" y="2935224"/>
                  </a:lnTo>
                  <a:lnTo>
                    <a:pt x="209689" y="2931106"/>
                  </a:lnTo>
                  <a:lnTo>
                    <a:pt x="166433" y="2919233"/>
                  </a:lnTo>
                  <a:lnTo>
                    <a:pt x="126604" y="2900327"/>
                  </a:lnTo>
                  <a:lnTo>
                    <a:pt x="90925" y="2875108"/>
                  </a:lnTo>
                  <a:lnTo>
                    <a:pt x="60115" y="2844298"/>
                  </a:lnTo>
                  <a:lnTo>
                    <a:pt x="34896" y="2808619"/>
                  </a:lnTo>
                  <a:lnTo>
                    <a:pt x="15990" y="2768790"/>
                  </a:lnTo>
                  <a:lnTo>
                    <a:pt x="4117" y="2725534"/>
                  </a:lnTo>
                  <a:lnTo>
                    <a:pt x="0" y="2679573"/>
                  </a:lnTo>
                  <a:lnTo>
                    <a:pt x="0" y="255650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67834" y="2840481"/>
            <a:ext cx="5993765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marR="594360" indent="-34036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2425" algn="l"/>
              </a:tabLst>
            </a:pPr>
            <a:r>
              <a:rPr sz="1600" dirty="0">
                <a:latin typeface="Segoe UI"/>
                <a:cs typeface="Segoe UI"/>
              </a:rPr>
              <a:t>Penggunaan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Deposit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dalam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pelunasan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dapat </a:t>
            </a:r>
            <a:r>
              <a:rPr sz="1600" dirty="0">
                <a:latin typeface="Segoe UI"/>
                <a:cs typeface="Segoe UI"/>
              </a:rPr>
              <a:t>mencegah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WP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dari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sanksi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keterlambatan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bayar</a:t>
            </a:r>
            <a:endParaRPr sz="1600">
              <a:latin typeface="Segoe UI"/>
              <a:cs typeface="Segoe UI"/>
            </a:endParaRPr>
          </a:p>
          <a:p>
            <a:pPr marL="352425" indent="-339725">
              <a:lnSpc>
                <a:spcPct val="100000"/>
              </a:lnSpc>
              <a:buAutoNum type="arabicPeriod"/>
              <a:tabLst>
                <a:tab pos="352425" algn="l"/>
              </a:tabLst>
            </a:pPr>
            <a:r>
              <a:rPr sz="1600" dirty="0">
                <a:latin typeface="Segoe UI"/>
                <a:cs typeface="Segoe UI"/>
              </a:rPr>
              <a:t>Melalui</a:t>
            </a:r>
            <a:r>
              <a:rPr sz="1600" spc="-9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mekanisme</a:t>
            </a:r>
            <a:r>
              <a:rPr sz="1600" spc="-9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pemindahbukuan</a:t>
            </a:r>
            <a:endParaRPr sz="1600">
              <a:latin typeface="Segoe UI"/>
              <a:cs typeface="Segoe UI"/>
            </a:endParaRPr>
          </a:p>
          <a:p>
            <a:pPr marL="352425" indent="-339725">
              <a:lnSpc>
                <a:spcPct val="100000"/>
              </a:lnSpc>
              <a:buAutoNum type="arabicPeriod"/>
              <a:tabLst>
                <a:tab pos="352425" algn="l"/>
              </a:tabLst>
            </a:pPr>
            <a:r>
              <a:rPr sz="1600" spc="-10" dirty="0">
                <a:latin typeface="Segoe UI"/>
                <a:cs typeface="Segoe UI"/>
              </a:rPr>
              <a:t>Pemindahbukuan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tercatat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taxpayer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ledger</a:t>
            </a:r>
            <a:endParaRPr sz="1600">
              <a:latin typeface="Segoe UI"/>
              <a:cs typeface="Segoe UI"/>
            </a:endParaRPr>
          </a:p>
          <a:p>
            <a:pPr marL="352425" indent="-339725">
              <a:lnSpc>
                <a:spcPct val="100000"/>
              </a:lnSpc>
              <a:buAutoNum type="arabicPeriod"/>
              <a:tabLst>
                <a:tab pos="352425" algn="l"/>
              </a:tabLst>
            </a:pPr>
            <a:r>
              <a:rPr sz="1600" dirty="0">
                <a:latin typeface="Segoe UI"/>
                <a:cs typeface="Segoe UI"/>
              </a:rPr>
              <a:t>Opsi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menggunakan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deposit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muncul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saldo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mencukupi</a:t>
            </a:r>
            <a:endParaRPr sz="1600">
              <a:latin typeface="Segoe UI"/>
              <a:cs typeface="Segoe UI"/>
            </a:endParaRPr>
          </a:p>
          <a:p>
            <a:pPr marL="352425" indent="-339725">
              <a:lnSpc>
                <a:spcPct val="100000"/>
              </a:lnSpc>
              <a:buAutoNum type="arabicPeriod"/>
              <a:tabLst>
                <a:tab pos="352425" algn="l"/>
              </a:tabLst>
            </a:pP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carry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over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(lintas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tahun)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tanpa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perlu</a:t>
            </a:r>
            <a:r>
              <a:rPr sz="1600" spc="-25" dirty="0">
                <a:latin typeface="Segoe UI"/>
                <a:cs typeface="Segoe UI"/>
              </a:rPr>
              <a:t> PB</a:t>
            </a:r>
            <a:endParaRPr sz="1600">
              <a:latin typeface="Segoe UI"/>
              <a:cs typeface="Segoe UI"/>
            </a:endParaRPr>
          </a:p>
          <a:p>
            <a:pPr marL="352425" indent="-33972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2425" algn="l"/>
              </a:tabLst>
            </a:pP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Akun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Pajak-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Jenis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Setor:</a:t>
            </a:r>
            <a:r>
              <a:rPr sz="1600" spc="-10" dirty="0">
                <a:latin typeface="Segoe UI"/>
                <a:cs typeface="Segoe UI"/>
              </a:rPr>
              <a:t> 411618-</a:t>
            </a:r>
            <a:r>
              <a:rPr sz="1600" spc="-25" dirty="0">
                <a:latin typeface="Segoe UI"/>
                <a:cs typeface="Segoe UI"/>
              </a:rPr>
              <a:t>100</a:t>
            </a:r>
            <a:endParaRPr sz="1600">
              <a:latin typeface="Segoe UI"/>
              <a:cs typeface="Segoe UI"/>
            </a:endParaRPr>
          </a:p>
          <a:p>
            <a:pPr marL="352425" indent="-339725">
              <a:lnSpc>
                <a:spcPct val="100000"/>
              </a:lnSpc>
              <a:buAutoNum type="arabicPeriod"/>
              <a:tabLst>
                <a:tab pos="352425" algn="l"/>
              </a:tabLst>
            </a:pPr>
            <a:r>
              <a:rPr sz="1600" dirty="0">
                <a:latin typeface="Segoe UI"/>
                <a:cs typeface="Segoe UI"/>
              </a:rPr>
              <a:t>WP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tidak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mendapatkan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imbalan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bunga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atas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saldo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deposit.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7341" y="1811528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Segoe UI"/>
                <a:cs typeface="Segoe UI"/>
              </a:rPr>
              <a:t>Pengertian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9787" y="669036"/>
            <a:ext cx="3080385" cy="216535"/>
            <a:chOff x="589787" y="669036"/>
            <a:chExt cx="3080385" cy="216535"/>
          </a:xfrm>
        </p:grpSpPr>
        <p:sp>
          <p:nvSpPr>
            <p:cNvPr id="13" name="object 13"/>
            <p:cNvSpPr/>
            <p:nvPr/>
          </p:nvSpPr>
          <p:spPr>
            <a:xfrm>
              <a:off x="595883" y="675132"/>
              <a:ext cx="3068320" cy="204470"/>
            </a:xfrm>
            <a:custGeom>
              <a:avLst/>
              <a:gdLst/>
              <a:ahLst/>
              <a:cxnLst/>
              <a:rect l="l" t="t" r="r" b="b"/>
              <a:pathLst>
                <a:path w="3068320" h="204469">
                  <a:moveTo>
                    <a:pt x="2965704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2965704" y="204215"/>
                  </a:lnTo>
                  <a:lnTo>
                    <a:pt x="3005447" y="196191"/>
                  </a:lnTo>
                  <a:lnTo>
                    <a:pt x="3037903" y="174307"/>
                  </a:lnTo>
                  <a:lnTo>
                    <a:pt x="3059787" y="141851"/>
                  </a:lnTo>
                  <a:lnTo>
                    <a:pt x="3067812" y="102107"/>
                  </a:lnTo>
                  <a:lnTo>
                    <a:pt x="3059787" y="62364"/>
                  </a:lnTo>
                  <a:lnTo>
                    <a:pt x="3037903" y="29908"/>
                  </a:lnTo>
                  <a:lnTo>
                    <a:pt x="3005447" y="8024"/>
                  </a:lnTo>
                  <a:lnTo>
                    <a:pt x="2965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883" y="675132"/>
              <a:ext cx="3068320" cy="204470"/>
            </a:xfrm>
            <a:custGeom>
              <a:avLst/>
              <a:gdLst/>
              <a:ahLst/>
              <a:cxnLst/>
              <a:rect l="l" t="t" r="r" b="b"/>
              <a:pathLst>
                <a:path w="306832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2965704" y="0"/>
                  </a:lnTo>
                  <a:lnTo>
                    <a:pt x="3005447" y="8024"/>
                  </a:lnTo>
                  <a:lnTo>
                    <a:pt x="3037903" y="29908"/>
                  </a:lnTo>
                  <a:lnTo>
                    <a:pt x="3059787" y="62364"/>
                  </a:lnTo>
                  <a:lnTo>
                    <a:pt x="3067812" y="102107"/>
                  </a:lnTo>
                  <a:lnTo>
                    <a:pt x="3059787" y="141851"/>
                  </a:lnTo>
                  <a:lnTo>
                    <a:pt x="3037903" y="174307"/>
                  </a:lnTo>
                  <a:lnTo>
                    <a:pt x="3005447" y="196191"/>
                  </a:lnTo>
                  <a:lnTo>
                    <a:pt x="2965704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spc="80" dirty="0">
                <a:solidFill>
                  <a:srgbClr val="001F5F"/>
                </a:solidFill>
                <a:latin typeface="Tahoma"/>
                <a:cs typeface="Tahoma"/>
              </a:rPr>
              <a:t>Deposit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Tahoma"/>
                <a:cs typeface="Tahoma"/>
              </a:rPr>
              <a:t>Pajak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7" name="object 17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3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20724"/>
            <a:ext cx="10307320" cy="5637530"/>
            <a:chOff x="0" y="1220724"/>
            <a:chExt cx="10307320" cy="5637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20724"/>
              <a:ext cx="10306812" cy="56372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3371" y="1789176"/>
              <a:ext cx="2087879" cy="188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456688"/>
              <a:ext cx="7620" cy="4800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1291" y="1295400"/>
              <a:ext cx="2523743" cy="22860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9787" y="669036"/>
            <a:ext cx="3080385" cy="216535"/>
            <a:chOff x="589787" y="669036"/>
            <a:chExt cx="3080385" cy="216535"/>
          </a:xfrm>
        </p:grpSpPr>
        <p:sp>
          <p:nvSpPr>
            <p:cNvPr id="8" name="object 8"/>
            <p:cNvSpPr/>
            <p:nvPr/>
          </p:nvSpPr>
          <p:spPr>
            <a:xfrm>
              <a:off x="595883" y="675132"/>
              <a:ext cx="3068320" cy="204470"/>
            </a:xfrm>
            <a:custGeom>
              <a:avLst/>
              <a:gdLst/>
              <a:ahLst/>
              <a:cxnLst/>
              <a:rect l="l" t="t" r="r" b="b"/>
              <a:pathLst>
                <a:path w="3068320" h="204469">
                  <a:moveTo>
                    <a:pt x="2965704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2965704" y="204215"/>
                  </a:lnTo>
                  <a:lnTo>
                    <a:pt x="3005447" y="196191"/>
                  </a:lnTo>
                  <a:lnTo>
                    <a:pt x="3037903" y="174307"/>
                  </a:lnTo>
                  <a:lnTo>
                    <a:pt x="3059787" y="141851"/>
                  </a:lnTo>
                  <a:lnTo>
                    <a:pt x="3067812" y="102107"/>
                  </a:lnTo>
                  <a:lnTo>
                    <a:pt x="3059787" y="62364"/>
                  </a:lnTo>
                  <a:lnTo>
                    <a:pt x="3037903" y="29908"/>
                  </a:lnTo>
                  <a:lnTo>
                    <a:pt x="3005447" y="8024"/>
                  </a:lnTo>
                  <a:lnTo>
                    <a:pt x="2965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5883" y="675132"/>
              <a:ext cx="3068320" cy="204470"/>
            </a:xfrm>
            <a:custGeom>
              <a:avLst/>
              <a:gdLst/>
              <a:ahLst/>
              <a:cxnLst/>
              <a:rect l="l" t="t" r="r" b="b"/>
              <a:pathLst>
                <a:path w="306832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2965704" y="0"/>
                  </a:lnTo>
                  <a:lnTo>
                    <a:pt x="3005447" y="8024"/>
                  </a:lnTo>
                  <a:lnTo>
                    <a:pt x="3037903" y="29908"/>
                  </a:lnTo>
                  <a:lnTo>
                    <a:pt x="3059787" y="62364"/>
                  </a:lnTo>
                  <a:lnTo>
                    <a:pt x="3067812" y="102107"/>
                  </a:lnTo>
                  <a:lnTo>
                    <a:pt x="3059787" y="141851"/>
                  </a:lnTo>
                  <a:lnTo>
                    <a:pt x="3037903" y="174307"/>
                  </a:lnTo>
                  <a:lnTo>
                    <a:pt x="3005447" y="196191"/>
                  </a:lnTo>
                  <a:lnTo>
                    <a:pt x="2965704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spc="80" dirty="0">
                <a:solidFill>
                  <a:srgbClr val="001F5F"/>
                </a:solidFill>
                <a:latin typeface="Tahoma"/>
                <a:cs typeface="Tahoma"/>
              </a:rPr>
              <a:t>Deposit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Tahoma"/>
                <a:cs typeface="Tahoma"/>
              </a:rPr>
              <a:t>Pajak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43015" y="1892807"/>
            <a:ext cx="4919980" cy="1484630"/>
            <a:chOff x="5843015" y="1892807"/>
            <a:chExt cx="4919980" cy="1484630"/>
          </a:xfrm>
        </p:grpSpPr>
        <p:sp>
          <p:nvSpPr>
            <p:cNvPr id="12" name="object 12"/>
            <p:cNvSpPr/>
            <p:nvPr/>
          </p:nvSpPr>
          <p:spPr>
            <a:xfrm>
              <a:off x="5852921" y="1902713"/>
              <a:ext cx="4899660" cy="1464945"/>
            </a:xfrm>
            <a:custGeom>
              <a:avLst/>
              <a:gdLst/>
              <a:ahLst/>
              <a:cxnLst/>
              <a:rect l="l" t="t" r="r" b="b"/>
              <a:pathLst>
                <a:path w="4899659" h="1464945">
                  <a:moveTo>
                    <a:pt x="4655566" y="0"/>
                  </a:moveTo>
                  <a:lnTo>
                    <a:pt x="244093" y="0"/>
                  </a:lnTo>
                  <a:lnTo>
                    <a:pt x="194918" y="4961"/>
                  </a:lnTo>
                  <a:lnTo>
                    <a:pt x="149107" y="19190"/>
                  </a:lnTo>
                  <a:lnTo>
                    <a:pt x="107646" y="41703"/>
                  </a:lnTo>
                  <a:lnTo>
                    <a:pt x="71516" y="71516"/>
                  </a:lnTo>
                  <a:lnTo>
                    <a:pt x="41703" y="107646"/>
                  </a:lnTo>
                  <a:lnTo>
                    <a:pt x="19190" y="149107"/>
                  </a:lnTo>
                  <a:lnTo>
                    <a:pt x="4961" y="194918"/>
                  </a:lnTo>
                  <a:lnTo>
                    <a:pt x="0" y="244094"/>
                  </a:lnTo>
                  <a:lnTo>
                    <a:pt x="0" y="1220470"/>
                  </a:lnTo>
                  <a:lnTo>
                    <a:pt x="4961" y="1269645"/>
                  </a:lnTo>
                  <a:lnTo>
                    <a:pt x="19190" y="1315456"/>
                  </a:lnTo>
                  <a:lnTo>
                    <a:pt x="41703" y="1356917"/>
                  </a:lnTo>
                  <a:lnTo>
                    <a:pt x="71516" y="1393047"/>
                  </a:lnTo>
                  <a:lnTo>
                    <a:pt x="107646" y="1422860"/>
                  </a:lnTo>
                  <a:lnTo>
                    <a:pt x="149107" y="1445373"/>
                  </a:lnTo>
                  <a:lnTo>
                    <a:pt x="194918" y="1459602"/>
                  </a:lnTo>
                  <a:lnTo>
                    <a:pt x="244093" y="1464564"/>
                  </a:lnTo>
                  <a:lnTo>
                    <a:pt x="4655566" y="1464564"/>
                  </a:lnTo>
                  <a:lnTo>
                    <a:pt x="4704741" y="1459602"/>
                  </a:lnTo>
                  <a:lnTo>
                    <a:pt x="4750552" y="1445373"/>
                  </a:lnTo>
                  <a:lnTo>
                    <a:pt x="4792013" y="1422860"/>
                  </a:lnTo>
                  <a:lnTo>
                    <a:pt x="4828143" y="1393047"/>
                  </a:lnTo>
                  <a:lnTo>
                    <a:pt x="4857956" y="1356917"/>
                  </a:lnTo>
                  <a:lnTo>
                    <a:pt x="4880469" y="1315456"/>
                  </a:lnTo>
                  <a:lnTo>
                    <a:pt x="4894698" y="1269645"/>
                  </a:lnTo>
                  <a:lnTo>
                    <a:pt x="4899659" y="1220470"/>
                  </a:lnTo>
                  <a:lnTo>
                    <a:pt x="4899659" y="244094"/>
                  </a:lnTo>
                  <a:lnTo>
                    <a:pt x="4894698" y="194918"/>
                  </a:lnTo>
                  <a:lnTo>
                    <a:pt x="4880469" y="149107"/>
                  </a:lnTo>
                  <a:lnTo>
                    <a:pt x="4857956" y="107646"/>
                  </a:lnTo>
                  <a:lnTo>
                    <a:pt x="4828143" y="71516"/>
                  </a:lnTo>
                  <a:lnTo>
                    <a:pt x="4792013" y="41703"/>
                  </a:lnTo>
                  <a:lnTo>
                    <a:pt x="4750552" y="19190"/>
                  </a:lnTo>
                  <a:lnTo>
                    <a:pt x="4704741" y="4961"/>
                  </a:lnTo>
                  <a:lnTo>
                    <a:pt x="46555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52921" y="1902713"/>
              <a:ext cx="4899660" cy="1464945"/>
            </a:xfrm>
            <a:custGeom>
              <a:avLst/>
              <a:gdLst/>
              <a:ahLst/>
              <a:cxnLst/>
              <a:rect l="l" t="t" r="r" b="b"/>
              <a:pathLst>
                <a:path w="4899659" h="1464945">
                  <a:moveTo>
                    <a:pt x="0" y="244094"/>
                  </a:moveTo>
                  <a:lnTo>
                    <a:pt x="4961" y="194918"/>
                  </a:lnTo>
                  <a:lnTo>
                    <a:pt x="19190" y="149107"/>
                  </a:lnTo>
                  <a:lnTo>
                    <a:pt x="41703" y="107646"/>
                  </a:lnTo>
                  <a:lnTo>
                    <a:pt x="71516" y="71516"/>
                  </a:lnTo>
                  <a:lnTo>
                    <a:pt x="107646" y="41703"/>
                  </a:lnTo>
                  <a:lnTo>
                    <a:pt x="149107" y="19190"/>
                  </a:lnTo>
                  <a:lnTo>
                    <a:pt x="194918" y="4961"/>
                  </a:lnTo>
                  <a:lnTo>
                    <a:pt x="244093" y="0"/>
                  </a:lnTo>
                  <a:lnTo>
                    <a:pt x="4655566" y="0"/>
                  </a:lnTo>
                  <a:lnTo>
                    <a:pt x="4704741" y="4961"/>
                  </a:lnTo>
                  <a:lnTo>
                    <a:pt x="4750552" y="19190"/>
                  </a:lnTo>
                  <a:lnTo>
                    <a:pt x="4792013" y="41703"/>
                  </a:lnTo>
                  <a:lnTo>
                    <a:pt x="4828143" y="71516"/>
                  </a:lnTo>
                  <a:lnTo>
                    <a:pt x="4857956" y="107646"/>
                  </a:lnTo>
                  <a:lnTo>
                    <a:pt x="4880469" y="149107"/>
                  </a:lnTo>
                  <a:lnTo>
                    <a:pt x="4894698" y="194918"/>
                  </a:lnTo>
                  <a:lnTo>
                    <a:pt x="4899659" y="244094"/>
                  </a:lnTo>
                  <a:lnTo>
                    <a:pt x="4899659" y="1220470"/>
                  </a:lnTo>
                  <a:lnTo>
                    <a:pt x="4894698" y="1269645"/>
                  </a:lnTo>
                  <a:lnTo>
                    <a:pt x="4880469" y="1315456"/>
                  </a:lnTo>
                  <a:lnTo>
                    <a:pt x="4857956" y="1356917"/>
                  </a:lnTo>
                  <a:lnTo>
                    <a:pt x="4828143" y="1393047"/>
                  </a:lnTo>
                  <a:lnTo>
                    <a:pt x="4792013" y="1422860"/>
                  </a:lnTo>
                  <a:lnTo>
                    <a:pt x="4750552" y="1445373"/>
                  </a:lnTo>
                  <a:lnTo>
                    <a:pt x="4704741" y="1459602"/>
                  </a:lnTo>
                  <a:lnTo>
                    <a:pt x="4655566" y="1464564"/>
                  </a:lnTo>
                  <a:lnTo>
                    <a:pt x="244093" y="1464564"/>
                  </a:lnTo>
                  <a:lnTo>
                    <a:pt x="194918" y="1459602"/>
                  </a:lnTo>
                  <a:lnTo>
                    <a:pt x="149107" y="1445373"/>
                  </a:lnTo>
                  <a:lnTo>
                    <a:pt x="107646" y="1422860"/>
                  </a:lnTo>
                  <a:lnTo>
                    <a:pt x="71516" y="1393047"/>
                  </a:lnTo>
                  <a:lnTo>
                    <a:pt x="41703" y="1356917"/>
                  </a:lnTo>
                  <a:lnTo>
                    <a:pt x="19190" y="1315456"/>
                  </a:lnTo>
                  <a:lnTo>
                    <a:pt x="4961" y="1269645"/>
                  </a:lnTo>
                  <a:lnTo>
                    <a:pt x="0" y="1220470"/>
                  </a:lnTo>
                  <a:lnTo>
                    <a:pt x="0" y="244094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03797" y="2002662"/>
            <a:ext cx="452437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Pembuatan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billing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deposit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dapat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sebagaimana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berikut: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“Pembayaran”,</a:t>
            </a:r>
            <a:r>
              <a:rPr sz="1600" dirty="0">
                <a:latin typeface="Segoe UI"/>
                <a:cs typeface="Segoe UI"/>
              </a:rPr>
              <a:t> pilih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“Layanan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Pembuatan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Billing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Secara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Mandiri”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6" name="object 16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2723388" y="5474208"/>
            <a:ext cx="2356485" cy="388620"/>
          </a:xfrm>
          <a:custGeom>
            <a:avLst/>
            <a:gdLst/>
            <a:ahLst/>
            <a:cxnLst/>
            <a:rect l="l" t="t" r="r" b="b"/>
            <a:pathLst>
              <a:path w="2356485" h="388620">
                <a:moveTo>
                  <a:pt x="2356104" y="214896"/>
                </a:moveTo>
                <a:lnTo>
                  <a:pt x="1357884" y="214896"/>
                </a:lnTo>
                <a:lnTo>
                  <a:pt x="1357884" y="0"/>
                </a:lnTo>
                <a:lnTo>
                  <a:pt x="0" y="0"/>
                </a:lnTo>
                <a:lnTo>
                  <a:pt x="0" y="214896"/>
                </a:lnTo>
                <a:lnTo>
                  <a:pt x="0" y="224028"/>
                </a:lnTo>
                <a:lnTo>
                  <a:pt x="0" y="388620"/>
                </a:lnTo>
                <a:lnTo>
                  <a:pt x="2356104" y="388620"/>
                </a:lnTo>
                <a:lnTo>
                  <a:pt x="2356104" y="2148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803017" y="5446267"/>
            <a:ext cx="1113790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2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Kantor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Wilayah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DJP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Kantor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Pelayanan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Pajak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7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8451" y="1269490"/>
            <a:ext cx="10591800" cy="5523230"/>
            <a:chOff x="568451" y="1269490"/>
            <a:chExt cx="10591800" cy="5523230"/>
          </a:xfrm>
        </p:grpSpPr>
        <p:sp>
          <p:nvSpPr>
            <p:cNvPr id="3" name="object 3"/>
            <p:cNvSpPr/>
            <p:nvPr/>
          </p:nvSpPr>
          <p:spPr>
            <a:xfrm>
              <a:off x="5862828" y="3412235"/>
              <a:ext cx="527685" cy="186055"/>
            </a:xfrm>
            <a:custGeom>
              <a:avLst/>
              <a:gdLst/>
              <a:ahLst/>
              <a:cxnLst/>
              <a:rect l="l" t="t" r="r" b="b"/>
              <a:pathLst>
                <a:path w="527685" h="186054">
                  <a:moveTo>
                    <a:pt x="434339" y="0"/>
                  </a:moveTo>
                  <a:lnTo>
                    <a:pt x="434339" y="46481"/>
                  </a:lnTo>
                  <a:lnTo>
                    <a:pt x="0" y="46481"/>
                  </a:lnTo>
                  <a:lnTo>
                    <a:pt x="0" y="139446"/>
                  </a:lnTo>
                  <a:lnTo>
                    <a:pt x="434339" y="139446"/>
                  </a:lnTo>
                  <a:lnTo>
                    <a:pt x="434339" y="185927"/>
                  </a:lnTo>
                  <a:lnTo>
                    <a:pt x="527304" y="92963"/>
                  </a:lnTo>
                  <a:lnTo>
                    <a:pt x="43433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51" y="1269490"/>
              <a:ext cx="10591800" cy="55229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7079" y="1952244"/>
              <a:ext cx="2086355" cy="190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7079" y="2196083"/>
              <a:ext cx="2086355" cy="1889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7079" y="2525267"/>
              <a:ext cx="2086355" cy="19050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89787" y="669036"/>
            <a:ext cx="3080385" cy="216535"/>
            <a:chOff x="589787" y="669036"/>
            <a:chExt cx="3080385" cy="216535"/>
          </a:xfrm>
        </p:grpSpPr>
        <p:sp>
          <p:nvSpPr>
            <p:cNvPr id="9" name="object 9"/>
            <p:cNvSpPr/>
            <p:nvPr/>
          </p:nvSpPr>
          <p:spPr>
            <a:xfrm>
              <a:off x="595883" y="675132"/>
              <a:ext cx="3068320" cy="204470"/>
            </a:xfrm>
            <a:custGeom>
              <a:avLst/>
              <a:gdLst/>
              <a:ahLst/>
              <a:cxnLst/>
              <a:rect l="l" t="t" r="r" b="b"/>
              <a:pathLst>
                <a:path w="3068320" h="204469">
                  <a:moveTo>
                    <a:pt x="2965704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2965704" y="204215"/>
                  </a:lnTo>
                  <a:lnTo>
                    <a:pt x="3005447" y="196191"/>
                  </a:lnTo>
                  <a:lnTo>
                    <a:pt x="3037903" y="174307"/>
                  </a:lnTo>
                  <a:lnTo>
                    <a:pt x="3059787" y="141851"/>
                  </a:lnTo>
                  <a:lnTo>
                    <a:pt x="3067812" y="102107"/>
                  </a:lnTo>
                  <a:lnTo>
                    <a:pt x="3059787" y="62364"/>
                  </a:lnTo>
                  <a:lnTo>
                    <a:pt x="3037903" y="29908"/>
                  </a:lnTo>
                  <a:lnTo>
                    <a:pt x="3005447" y="8024"/>
                  </a:lnTo>
                  <a:lnTo>
                    <a:pt x="2965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5883" y="675132"/>
              <a:ext cx="3068320" cy="204470"/>
            </a:xfrm>
            <a:custGeom>
              <a:avLst/>
              <a:gdLst/>
              <a:ahLst/>
              <a:cxnLst/>
              <a:rect l="l" t="t" r="r" b="b"/>
              <a:pathLst>
                <a:path w="306832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2965704" y="0"/>
                  </a:lnTo>
                  <a:lnTo>
                    <a:pt x="3005447" y="8024"/>
                  </a:lnTo>
                  <a:lnTo>
                    <a:pt x="3037903" y="29908"/>
                  </a:lnTo>
                  <a:lnTo>
                    <a:pt x="3059787" y="62364"/>
                  </a:lnTo>
                  <a:lnTo>
                    <a:pt x="3067812" y="102107"/>
                  </a:lnTo>
                  <a:lnTo>
                    <a:pt x="3059787" y="141851"/>
                  </a:lnTo>
                  <a:lnTo>
                    <a:pt x="3037903" y="174307"/>
                  </a:lnTo>
                  <a:lnTo>
                    <a:pt x="3005447" y="196191"/>
                  </a:lnTo>
                  <a:lnTo>
                    <a:pt x="2965704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07212" y="372617"/>
            <a:ext cx="26238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80" dirty="0">
                <a:solidFill>
                  <a:srgbClr val="001F5F"/>
                </a:solidFill>
                <a:latin typeface="Tahoma"/>
                <a:cs typeface="Tahoma"/>
              </a:rPr>
              <a:t>Deposit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Tahoma"/>
                <a:cs typeface="Tahoma"/>
              </a:rPr>
              <a:t>Pajak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22721" y="1819401"/>
            <a:ext cx="4919980" cy="668020"/>
            <a:chOff x="5522721" y="1819401"/>
            <a:chExt cx="4919980" cy="668020"/>
          </a:xfrm>
        </p:grpSpPr>
        <p:sp>
          <p:nvSpPr>
            <p:cNvPr id="13" name="object 13"/>
            <p:cNvSpPr/>
            <p:nvPr/>
          </p:nvSpPr>
          <p:spPr>
            <a:xfrm>
              <a:off x="5532881" y="1829561"/>
              <a:ext cx="4899660" cy="647700"/>
            </a:xfrm>
            <a:custGeom>
              <a:avLst/>
              <a:gdLst/>
              <a:ahLst/>
              <a:cxnLst/>
              <a:rect l="l" t="t" r="r" b="b"/>
              <a:pathLst>
                <a:path w="4899659" h="647700">
                  <a:moveTo>
                    <a:pt x="4791710" y="0"/>
                  </a:moveTo>
                  <a:lnTo>
                    <a:pt x="107950" y="0"/>
                  </a:lnTo>
                  <a:lnTo>
                    <a:pt x="65954" y="8491"/>
                  </a:lnTo>
                  <a:lnTo>
                    <a:pt x="31638" y="31638"/>
                  </a:lnTo>
                  <a:lnTo>
                    <a:pt x="8491" y="65954"/>
                  </a:lnTo>
                  <a:lnTo>
                    <a:pt x="0" y="107950"/>
                  </a:lnTo>
                  <a:lnTo>
                    <a:pt x="0" y="539750"/>
                  </a:lnTo>
                  <a:lnTo>
                    <a:pt x="8491" y="581745"/>
                  </a:lnTo>
                  <a:lnTo>
                    <a:pt x="31638" y="616061"/>
                  </a:lnTo>
                  <a:lnTo>
                    <a:pt x="65954" y="639208"/>
                  </a:lnTo>
                  <a:lnTo>
                    <a:pt x="107950" y="647700"/>
                  </a:lnTo>
                  <a:lnTo>
                    <a:pt x="4791710" y="647700"/>
                  </a:lnTo>
                  <a:lnTo>
                    <a:pt x="4833705" y="639208"/>
                  </a:lnTo>
                  <a:lnTo>
                    <a:pt x="4868021" y="616061"/>
                  </a:lnTo>
                  <a:lnTo>
                    <a:pt x="4891168" y="581745"/>
                  </a:lnTo>
                  <a:lnTo>
                    <a:pt x="4899660" y="539750"/>
                  </a:lnTo>
                  <a:lnTo>
                    <a:pt x="4899660" y="107950"/>
                  </a:lnTo>
                  <a:lnTo>
                    <a:pt x="4891168" y="65954"/>
                  </a:lnTo>
                  <a:lnTo>
                    <a:pt x="4868021" y="31638"/>
                  </a:lnTo>
                  <a:lnTo>
                    <a:pt x="4833705" y="8491"/>
                  </a:lnTo>
                  <a:lnTo>
                    <a:pt x="4791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32881" y="1829561"/>
              <a:ext cx="4899660" cy="647700"/>
            </a:xfrm>
            <a:custGeom>
              <a:avLst/>
              <a:gdLst/>
              <a:ahLst/>
              <a:cxnLst/>
              <a:rect l="l" t="t" r="r" b="b"/>
              <a:pathLst>
                <a:path w="4899659" h="647700">
                  <a:moveTo>
                    <a:pt x="0" y="107950"/>
                  </a:moveTo>
                  <a:lnTo>
                    <a:pt x="8491" y="65954"/>
                  </a:lnTo>
                  <a:lnTo>
                    <a:pt x="31638" y="31638"/>
                  </a:lnTo>
                  <a:lnTo>
                    <a:pt x="65954" y="8491"/>
                  </a:lnTo>
                  <a:lnTo>
                    <a:pt x="107950" y="0"/>
                  </a:lnTo>
                  <a:lnTo>
                    <a:pt x="4791710" y="0"/>
                  </a:lnTo>
                  <a:lnTo>
                    <a:pt x="4833705" y="8491"/>
                  </a:lnTo>
                  <a:lnTo>
                    <a:pt x="4868021" y="31638"/>
                  </a:lnTo>
                  <a:lnTo>
                    <a:pt x="4891168" y="65954"/>
                  </a:lnTo>
                  <a:lnTo>
                    <a:pt x="4899660" y="107950"/>
                  </a:lnTo>
                  <a:lnTo>
                    <a:pt x="4899660" y="539750"/>
                  </a:lnTo>
                  <a:lnTo>
                    <a:pt x="4891168" y="581745"/>
                  </a:lnTo>
                  <a:lnTo>
                    <a:pt x="4868021" y="616061"/>
                  </a:lnTo>
                  <a:lnTo>
                    <a:pt x="4833705" y="639208"/>
                  </a:lnTo>
                  <a:lnTo>
                    <a:pt x="4791710" y="647700"/>
                  </a:lnTo>
                  <a:lnTo>
                    <a:pt x="107950" y="647700"/>
                  </a:lnTo>
                  <a:lnTo>
                    <a:pt x="65954" y="639208"/>
                  </a:lnTo>
                  <a:lnTo>
                    <a:pt x="31638" y="616061"/>
                  </a:lnTo>
                  <a:lnTo>
                    <a:pt x="8491" y="581745"/>
                  </a:lnTo>
                  <a:lnTo>
                    <a:pt x="0" y="539750"/>
                  </a:lnTo>
                  <a:lnTo>
                    <a:pt x="0" y="107950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643498" y="1889505"/>
            <a:ext cx="46247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Melakukan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pembuatan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deposit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411618- </a:t>
            </a:r>
            <a:r>
              <a:rPr sz="1600" spc="-25" dirty="0">
                <a:latin typeface="Segoe UI"/>
                <a:cs typeface="Segoe UI"/>
              </a:rPr>
              <a:t>100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7" name="object 17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5385815" y="2525267"/>
            <a:ext cx="5621020" cy="100965"/>
          </a:xfrm>
          <a:custGeom>
            <a:avLst/>
            <a:gdLst/>
            <a:ahLst/>
            <a:cxnLst/>
            <a:rect l="l" t="t" r="r" b="b"/>
            <a:pathLst>
              <a:path w="5621020" h="100964">
                <a:moveTo>
                  <a:pt x="5620512" y="0"/>
                </a:moveTo>
                <a:lnTo>
                  <a:pt x="0" y="0"/>
                </a:lnTo>
                <a:lnTo>
                  <a:pt x="0" y="100584"/>
                </a:lnTo>
                <a:lnTo>
                  <a:pt x="5620512" y="100584"/>
                </a:lnTo>
                <a:lnTo>
                  <a:pt x="5620512" y="0"/>
                </a:lnTo>
                <a:close/>
              </a:path>
            </a:pathLst>
          </a:custGeom>
          <a:solidFill>
            <a:srgbClr val="E8E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466079" y="2486355"/>
            <a:ext cx="35687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Calibri"/>
                <a:cs typeface="Calibri"/>
              </a:rPr>
              <a:t>Jakarta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6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5586" y="1803546"/>
            <a:ext cx="4439285" cy="4425315"/>
            <a:chOff x="915586" y="1803546"/>
            <a:chExt cx="4439285" cy="4425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586" y="1803546"/>
              <a:ext cx="4438969" cy="44250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60" y="2282952"/>
              <a:ext cx="2087880" cy="36271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9787" y="669036"/>
            <a:ext cx="3080385" cy="216535"/>
            <a:chOff x="589787" y="669036"/>
            <a:chExt cx="3080385" cy="216535"/>
          </a:xfrm>
        </p:grpSpPr>
        <p:sp>
          <p:nvSpPr>
            <p:cNvPr id="6" name="object 6"/>
            <p:cNvSpPr/>
            <p:nvPr/>
          </p:nvSpPr>
          <p:spPr>
            <a:xfrm>
              <a:off x="595883" y="675132"/>
              <a:ext cx="3068320" cy="204470"/>
            </a:xfrm>
            <a:custGeom>
              <a:avLst/>
              <a:gdLst/>
              <a:ahLst/>
              <a:cxnLst/>
              <a:rect l="l" t="t" r="r" b="b"/>
              <a:pathLst>
                <a:path w="3068320" h="204469">
                  <a:moveTo>
                    <a:pt x="2965704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2965704" y="204215"/>
                  </a:lnTo>
                  <a:lnTo>
                    <a:pt x="3005447" y="196191"/>
                  </a:lnTo>
                  <a:lnTo>
                    <a:pt x="3037903" y="174307"/>
                  </a:lnTo>
                  <a:lnTo>
                    <a:pt x="3059787" y="141851"/>
                  </a:lnTo>
                  <a:lnTo>
                    <a:pt x="3067812" y="102107"/>
                  </a:lnTo>
                  <a:lnTo>
                    <a:pt x="3059787" y="62364"/>
                  </a:lnTo>
                  <a:lnTo>
                    <a:pt x="3037903" y="29908"/>
                  </a:lnTo>
                  <a:lnTo>
                    <a:pt x="3005447" y="8024"/>
                  </a:lnTo>
                  <a:lnTo>
                    <a:pt x="296570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5883" y="675132"/>
              <a:ext cx="3068320" cy="204470"/>
            </a:xfrm>
            <a:custGeom>
              <a:avLst/>
              <a:gdLst/>
              <a:ahLst/>
              <a:cxnLst/>
              <a:rect l="l" t="t" r="r" b="b"/>
              <a:pathLst>
                <a:path w="3068320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2965704" y="0"/>
                  </a:lnTo>
                  <a:lnTo>
                    <a:pt x="3005447" y="8024"/>
                  </a:lnTo>
                  <a:lnTo>
                    <a:pt x="3037903" y="29908"/>
                  </a:lnTo>
                  <a:lnTo>
                    <a:pt x="3059787" y="62364"/>
                  </a:lnTo>
                  <a:lnTo>
                    <a:pt x="3067812" y="102107"/>
                  </a:lnTo>
                  <a:lnTo>
                    <a:pt x="3059787" y="141851"/>
                  </a:lnTo>
                  <a:lnTo>
                    <a:pt x="3037903" y="174307"/>
                  </a:lnTo>
                  <a:lnTo>
                    <a:pt x="3005447" y="196191"/>
                  </a:lnTo>
                  <a:lnTo>
                    <a:pt x="2965704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95"/>
              </a:spcBef>
            </a:pPr>
            <a:r>
              <a:rPr sz="2800" b="1" spc="80" dirty="0">
                <a:solidFill>
                  <a:srgbClr val="001F5F"/>
                </a:solidFill>
                <a:latin typeface="Tahoma"/>
                <a:cs typeface="Tahoma"/>
              </a:rPr>
              <a:t>Deposit</a:t>
            </a:r>
            <a:r>
              <a:rPr sz="2800" b="1" spc="2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Tahoma"/>
                <a:cs typeface="Tahoma"/>
              </a:rPr>
              <a:t>Pajak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52921" y="1902714"/>
            <a:ext cx="4899660" cy="647700"/>
          </a:xfrm>
          <a:custGeom>
            <a:avLst/>
            <a:gdLst/>
            <a:ahLst/>
            <a:cxnLst/>
            <a:rect l="l" t="t" r="r" b="b"/>
            <a:pathLst>
              <a:path w="4899659" h="647700">
                <a:moveTo>
                  <a:pt x="0" y="107950"/>
                </a:moveTo>
                <a:lnTo>
                  <a:pt x="8491" y="65954"/>
                </a:lnTo>
                <a:lnTo>
                  <a:pt x="31638" y="31638"/>
                </a:lnTo>
                <a:lnTo>
                  <a:pt x="65954" y="8491"/>
                </a:lnTo>
                <a:lnTo>
                  <a:pt x="107950" y="0"/>
                </a:lnTo>
                <a:lnTo>
                  <a:pt x="4791709" y="0"/>
                </a:lnTo>
                <a:lnTo>
                  <a:pt x="4833705" y="8491"/>
                </a:lnTo>
                <a:lnTo>
                  <a:pt x="4868021" y="31638"/>
                </a:lnTo>
                <a:lnTo>
                  <a:pt x="4891168" y="65954"/>
                </a:lnTo>
                <a:lnTo>
                  <a:pt x="4899659" y="107950"/>
                </a:lnTo>
                <a:lnTo>
                  <a:pt x="4899659" y="539750"/>
                </a:lnTo>
                <a:lnTo>
                  <a:pt x="4891168" y="581745"/>
                </a:lnTo>
                <a:lnTo>
                  <a:pt x="4868021" y="616061"/>
                </a:lnTo>
                <a:lnTo>
                  <a:pt x="4833705" y="639208"/>
                </a:lnTo>
                <a:lnTo>
                  <a:pt x="4791709" y="647700"/>
                </a:lnTo>
                <a:lnTo>
                  <a:pt x="107950" y="647700"/>
                </a:lnTo>
                <a:lnTo>
                  <a:pt x="65954" y="639208"/>
                </a:lnTo>
                <a:lnTo>
                  <a:pt x="31638" y="616061"/>
                </a:lnTo>
                <a:lnTo>
                  <a:pt x="8491" y="581745"/>
                </a:lnTo>
                <a:lnTo>
                  <a:pt x="0" y="539750"/>
                </a:lnTo>
                <a:lnTo>
                  <a:pt x="0" y="107950"/>
                </a:lnTo>
                <a:close/>
              </a:path>
            </a:pathLst>
          </a:custGeom>
          <a:ln w="19812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64173" y="1962657"/>
            <a:ext cx="42627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Muncul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kode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billing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tergenerate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otomatis, </a:t>
            </a:r>
            <a:r>
              <a:rPr sz="1600" dirty="0">
                <a:latin typeface="Segoe UI"/>
                <a:cs typeface="Segoe UI"/>
              </a:rPr>
              <a:t>lakukan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pembayaran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2" name="object 12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90927" y="2638044"/>
            <a:ext cx="3065145" cy="4775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03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04"/>
              </a:spcBef>
            </a:pPr>
            <a:r>
              <a:rPr sz="900" b="1" dirty="0">
                <a:latin typeface="Calibri"/>
                <a:cs typeface="Calibri"/>
              </a:rPr>
              <a:t>JL.</a:t>
            </a:r>
            <a:r>
              <a:rPr sz="900" b="1" spc="-4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GATOT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SUBROTO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KAV.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40-42</a:t>
            </a:r>
            <a:r>
              <a:rPr sz="900" b="1" spc="-5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JAKARTA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86655" y="5655564"/>
            <a:ext cx="294640" cy="365760"/>
            <a:chOff x="4486655" y="5655564"/>
            <a:chExt cx="294640" cy="365760"/>
          </a:xfrm>
        </p:grpSpPr>
        <p:sp>
          <p:nvSpPr>
            <p:cNvPr id="16" name="object 16"/>
            <p:cNvSpPr/>
            <p:nvPr/>
          </p:nvSpPr>
          <p:spPr>
            <a:xfrm>
              <a:off x="4492751" y="5661660"/>
              <a:ext cx="281940" cy="353695"/>
            </a:xfrm>
            <a:custGeom>
              <a:avLst/>
              <a:gdLst/>
              <a:ahLst/>
              <a:cxnLst/>
              <a:rect l="l" t="t" r="r" b="b"/>
              <a:pathLst>
                <a:path w="281939" h="353695">
                  <a:moveTo>
                    <a:pt x="281939" y="0"/>
                  </a:moveTo>
                  <a:lnTo>
                    <a:pt x="0" y="0"/>
                  </a:lnTo>
                  <a:lnTo>
                    <a:pt x="0" y="353567"/>
                  </a:lnTo>
                  <a:lnTo>
                    <a:pt x="281939" y="353567"/>
                  </a:lnTo>
                  <a:lnTo>
                    <a:pt x="2819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92751" y="5661660"/>
              <a:ext cx="281940" cy="353695"/>
            </a:xfrm>
            <a:custGeom>
              <a:avLst/>
              <a:gdLst/>
              <a:ahLst/>
              <a:cxnLst/>
              <a:rect l="l" t="t" r="r" b="b"/>
              <a:pathLst>
                <a:path w="281939" h="353695">
                  <a:moveTo>
                    <a:pt x="0" y="353567"/>
                  </a:moveTo>
                  <a:lnTo>
                    <a:pt x="281939" y="353567"/>
                  </a:lnTo>
                  <a:lnTo>
                    <a:pt x="281939" y="0"/>
                  </a:lnTo>
                  <a:lnTo>
                    <a:pt x="0" y="0"/>
                  </a:lnTo>
                  <a:lnTo>
                    <a:pt x="0" y="353567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59889" y="3382721"/>
            <a:ext cx="78708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5" dirty="0">
                <a:solidFill>
                  <a:srgbClr val="FFC000"/>
                </a:solidFill>
                <a:latin typeface="Segoe UI"/>
                <a:cs typeface="Segoe UI"/>
              </a:rPr>
              <a:t>e-</a:t>
            </a:r>
            <a:r>
              <a:rPr sz="4800" b="1" dirty="0">
                <a:solidFill>
                  <a:srgbClr val="FFC000"/>
                </a:solidFill>
                <a:latin typeface="Segoe UI"/>
                <a:cs typeface="Segoe UI"/>
              </a:rPr>
              <a:t>Bupot</a:t>
            </a:r>
            <a:r>
              <a:rPr sz="4800" b="1" spc="-4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4800" b="1" dirty="0">
                <a:solidFill>
                  <a:srgbClr val="FFC000"/>
                </a:solidFill>
                <a:latin typeface="Segoe UI"/>
                <a:cs typeface="Segoe UI"/>
              </a:rPr>
              <a:t>(withholding</a:t>
            </a:r>
            <a:r>
              <a:rPr sz="4800" b="1" spc="-2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FFC000"/>
                </a:solidFill>
                <a:latin typeface="Segoe UI"/>
                <a:cs typeface="Segoe UI"/>
              </a:rPr>
              <a:t>slips)</a:t>
            </a:r>
            <a:endParaRPr sz="480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46370" y="2716529"/>
            <a:ext cx="1701164" cy="398145"/>
          </a:xfrm>
          <a:custGeom>
            <a:avLst/>
            <a:gdLst/>
            <a:ahLst/>
            <a:cxnLst/>
            <a:rect l="l" t="t" r="r" b="b"/>
            <a:pathLst>
              <a:path w="1701165" h="398144">
                <a:moveTo>
                  <a:pt x="0" y="198882"/>
                </a:moveTo>
                <a:lnTo>
                  <a:pt x="5251" y="153275"/>
                </a:lnTo>
                <a:lnTo>
                  <a:pt x="20211" y="111411"/>
                </a:lnTo>
                <a:lnTo>
                  <a:pt x="43687" y="74484"/>
                </a:lnTo>
                <a:lnTo>
                  <a:pt x="74484" y="43687"/>
                </a:lnTo>
                <a:lnTo>
                  <a:pt x="111411" y="20211"/>
                </a:lnTo>
                <a:lnTo>
                  <a:pt x="153275" y="5251"/>
                </a:lnTo>
                <a:lnTo>
                  <a:pt x="198881" y="0"/>
                </a:lnTo>
                <a:lnTo>
                  <a:pt x="1501902" y="0"/>
                </a:lnTo>
                <a:lnTo>
                  <a:pt x="1547508" y="5251"/>
                </a:lnTo>
                <a:lnTo>
                  <a:pt x="1589372" y="20211"/>
                </a:lnTo>
                <a:lnTo>
                  <a:pt x="1626299" y="43687"/>
                </a:lnTo>
                <a:lnTo>
                  <a:pt x="1657096" y="74484"/>
                </a:lnTo>
                <a:lnTo>
                  <a:pt x="1680572" y="111411"/>
                </a:lnTo>
                <a:lnTo>
                  <a:pt x="1695532" y="153275"/>
                </a:lnTo>
                <a:lnTo>
                  <a:pt x="1700783" y="198882"/>
                </a:lnTo>
                <a:lnTo>
                  <a:pt x="1695532" y="244488"/>
                </a:lnTo>
                <a:lnTo>
                  <a:pt x="1680572" y="286352"/>
                </a:lnTo>
                <a:lnTo>
                  <a:pt x="1657096" y="323279"/>
                </a:lnTo>
                <a:lnTo>
                  <a:pt x="1626299" y="354076"/>
                </a:lnTo>
                <a:lnTo>
                  <a:pt x="1589372" y="377552"/>
                </a:lnTo>
                <a:lnTo>
                  <a:pt x="1547508" y="392512"/>
                </a:lnTo>
                <a:lnTo>
                  <a:pt x="1501902" y="397764"/>
                </a:lnTo>
                <a:lnTo>
                  <a:pt x="198881" y="397764"/>
                </a:lnTo>
                <a:lnTo>
                  <a:pt x="153275" y="392512"/>
                </a:lnTo>
                <a:lnTo>
                  <a:pt x="111411" y="377552"/>
                </a:lnTo>
                <a:lnTo>
                  <a:pt x="74484" y="354076"/>
                </a:lnTo>
                <a:lnTo>
                  <a:pt x="43687" y="323279"/>
                </a:lnTo>
                <a:lnTo>
                  <a:pt x="20211" y="286352"/>
                </a:lnTo>
                <a:lnTo>
                  <a:pt x="5251" y="244488"/>
                </a:lnTo>
                <a:lnTo>
                  <a:pt x="0" y="19888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59577" y="2764282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FFFFF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8480" cy="538480"/>
            <a:chOff x="1449324" y="202692"/>
            <a:chExt cx="538480" cy="53848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80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79" y="518160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59" y="259080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79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59" y="259080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79" y="518160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76555" y="307340"/>
            <a:ext cx="1610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8415" algn="l"/>
              </a:tabLst>
            </a:pP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AKTIVITAS</a:t>
            </a:r>
            <a:r>
              <a:rPr sz="1800" dirty="0">
                <a:solidFill>
                  <a:srgbClr val="FFFFFF"/>
                </a:solidFill>
                <a:latin typeface="Segoe UI Semibold"/>
                <a:cs typeface="Segoe UI Semibold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2.3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192000" cy="5533390"/>
            <a:chOff x="0" y="589787"/>
            <a:chExt cx="12192000" cy="5533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192000" cy="55332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65910" y="988313"/>
              <a:ext cx="4856480" cy="1122045"/>
            </a:xfrm>
            <a:custGeom>
              <a:avLst/>
              <a:gdLst/>
              <a:ahLst/>
              <a:cxnLst/>
              <a:rect l="l" t="t" r="r" b="b"/>
              <a:pathLst>
                <a:path w="4856480" h="1122045">
                  <a:moveTo>
                    <a:pt x="0" y="66548"/>
                  </a:moveTo>
                  <a:lnTo>
                    <a:pt x="5236" y="40665"/>
                  </a:lnTo>
                  <a:lnTo>
                    <a:pt x="19510" y="19510"/>
                  </a:lnTo>
                  <a:lnTo>
                    <a:pt x="40665" y="5236"/>
                  </a:lnTo>
                  <a:lnTo>
                    <a:pt x="66547" y="0"/>
                  </a:lnTo>
                  <a:lnTo>
                    <a:pt x="1859788" y="0"/>
                  </a:lnTo>
                  <a:lnTo>
                    <a:pt x="1885670" y="5236"/>
                  </a:lnTo>
                  <a:lnTo>
                    <a:pt x="1906825" y="19510"/>
                  </a:lnTo>
                  <a:lnTo>
                    <a:pt x="1921099" y="40665"/>
                  </a:lnTo>
                  <a:lnTo>
                    <a:pt x="1926336" y="66548"/>
                  </a:lnTo>
                  <a:lnTo>
                    <a:pt x="1926336" y="332739"/>
                  </a:lnTo>
                  <a:lnTo>
                    <a:pt x="1921099" y="358622"/>
                  </a:lnTo>
                  <a:lnTo>
                    <a:pt x="1906825" y="379777"/>
                  </a:lnTo>
                  <a:lnTo>
                    <a:pt x="1885670" y="394051"/>
                  </a:lnTo>
                  <a:lnTo>
                    <a:pt x="1859788" y="399288"/>
                  </a:lnTo>
                  <a:lnTo>
                    <a:pt x="66547" y="399288"/>
                  </a:lnTo>
                  <a:lnTo>
                    <a:pt x="40665" y="394051"/>
                  </a:lnTo>
                  <a:lnTo>
                    <a:pt x="19510" y="379777"/>
                  </a:lnTo>
                  <a:lnTo>
                    <a:pt x="5236" y="358622"/>
                  </a:lnTo>
                  <a:lnTo>
                    <a:pt x="0" y="332739"/>
                  </a:lnTo>
                  <a:lnTo>
                    <a:pt x="0" y="66548"/>
                  </a:lnTo>
                  <a:close/>
                </a:path>
                <a:path w="4856480" h="1122045">
                  <a:moveTo>
                    <a:pt x="1926336" y="199644"/>
                  </a:moveTo>
                  <a:lnTo>
                    <a:pt x="2296794" y="199644"/>
                  </a:lnTo>
                  <a:lnTo>
                    <a:pt x="2296794" y="1121664"/>
                  </a:lnTo>
                  <a:lnTo>
                    <a:pt x="4856226" y="1121664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1373" y="192862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1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21373" y="192862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1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501765" y="1904491"/>
            <a:ext cx="201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001F5F"/>
                </a:solidFill>
                <a:latin typeface="Segoe UI"/>
                <a:cs typeface="Segoe UI"/>
              </a:rPr>
              <a:t>1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62698" y="1955419"/>
            <a:ext cx="37928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“eBUPOT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(Withholding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Slips)”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8788" y="707136"/>
            <a:ext cx="9351645" cy="1976755"/>
            <a:chOff x="208788" y="707136"/>
            <a:chExt cx="9351645" cy="197675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2171" y="707136"/>
              <a:ext cx="2087879" cy="1889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788" y="1440180"/>
              <a:ext cx="1661160" cy="4160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7447" y="2273808"/>
              <a:ext cx="2086355" cy="1889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7447" y="2494787"/>
              <a:ext cx="2086355" cy="188975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5" name="object 15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637532" y="4881371"/>
            <a:ext cx="2508885" cy="1739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"/>
              </a:spcBef>
            </a:pPr>
            <a:r>
              <a:rPr sz="1000" dirty="0">
                <a:latin typeface="Calibri"/>
                <a:cs typeface="Calibri"/>
              </a:rPr>
              <a:t>Jl.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Gatot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Subroto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Kav.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40-</a:t>
            </a:r>
            <a:r>
              <a:rPr sz="1000" dirty="0">
                <a:latin typeface="Calibri"/>
                <a:cs typeface="Calibri"/>
              </a:rPr>
              <a:t>42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Jakarta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7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11760" y="602058"/>
            <a:ext cx="10824210" cy="5425440"/>
            <a:chOff x="711760" y="602058"/>
            <a:chExt cx="10824210" cy="54254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760" y="602058"/>
              <a:ext cx="10824137" cy="54252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34333" y="1386077"/>
              <a:ext cx="2123440" cy="3460750"/>
            </a:xfrm>
            <a:custGeom>
              <a:avLst/>
              <a:gdLst/>
              <a:ahLst/>
              <a:cxnLst/>
              <a:rect l="l" t="t" r="r" b="b"/>
              <a:pathLst>
                <a:path w="2123440" h="3460750">
                  <a:moveTo>
                    <a:pt x="0" y="1536191"/>
                  </a:moveTo>
                  <a:lnTo>
                    <a:pt x="1690115" y="1536191"/>
                  </a:lnTo>
                  <a:lnTo>
                    <a:pt x="1690115" y="0"/>
                  </a:lnTo>
                  <a:lnTo>
                    <a:pt x="0" y="0"/>
                  </a:lnTo>
                  <a:lnTo>
                    <a:pt x="0" y="1536191"/>
                  </a:lnTo>
                  <a:close/>
                </a:path>
                <a:path w="2123440" h="3460750">
                  <a:moveTo>
                    <a:pt x="1690115" y="768095"/>
                  </a:moveTo>
                  <a:lnTo>
                    <a:pt x="1906524" y="768095"/>
                  </a:lnTo>
                  <a:lnTo>
                    <a:pt x="1906524" y="3460495"/>
                  </a:lnTo>
                  <a:lnTo>
                    <a:pt x="2122931" y="3460495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266" y="4199381"/>
              <a:ext cx="5590540" cy="1294130"/>
            </a:xfrm>
            <a:custGeom>
              <a:avLst/>
              <a:gdLst/>
              <a:ahLst/>
              <a:cxnLst/>
              <a:rect l="l" t="t" r="r" b="b"/>
              <a:pathLst>
                <a:path w="5590540" h="1294129">
                  <a:moveTo>
                    <a:pt x="5374386" y="0"/>
                  </a:moveTo>
                  <a:lnTo>
                    <a:pt x="215646" y="0"/>
                  </a:lnTo>
                  <a:lnTo>
                    <a:pt x="166191" y="5693"/>
                  </a:lnTo>
                  <a:lnTo>
                    <a:pt x="120798" y="21913"/>
                  </a:lnTo>
                  <a:lnTo>
                    <a:pt x="80758" y="47366"/>
                  </a:lnTo>
                  <a:lnTo>
                    <a:pt x="47366" y="80758"/>
                  </a:lnTo>
                  <a:lnTo>
                    <a:pt x="21913" y="120798"/>
                  </a:lnTo>
                  <a:lnTo>
                    <a:pt x="5693" y="166191"/>
                  </a:lnTo>
                  <a:lnTo>
                    <a:pt x="0" y="215646"/>
                  </a:lnTo>
                  <a:lnTo>
                    <a:pt x="0" y="1078230"/>
                  </a:lnTo>
                  <a:lnTo>
                    <a:pt x="5693" y="1127684"/>
                  </a:lnTo>
                  <a:lnTo>
                    <a:pt x="21913" y="1173077"/>
                  </a:lnTo>
                  <a:lnTo>
                    <a:pt x="47366" y="1213117"/>
                  </a:lnTo>
                  <a:lnTo>
                    <a:pt x="80758" y="1246509"/>
                  </a:lnTo>
                  <a:lnTo>
                    <a:pt x="120798" y="1271962"/>
                  </a:lnTo>
                  <a:lnTo>
                    <a:pt x="166191" y="1288182"/>
                  </a:lnTo>
                  <a:lnTo>
                    <a:pt x="215646" y="1293876"/>
                  </a:lnTo>
                  <a:lnTo>
                    <a:pt x="5374386" y="1293876"/>
                  </a:lnTo>
                  <a:lnTo>
                    <a:pt x="5423840" y="1288182"/>
                  </a:lnTo>
                  <a:lnTo>
                    <a:pt x="5469233" y="1271962"/>
                  </a:lnTo>
                  <a:lnTo>
                    <a:pt x="5509273" y="1246509"/>
                  </a:lnTo>
                  <a:lnTo>
                    <a:pt x="5542665" y="1213117"/>
                  </a:lnTo>
                  <a:lnTo>
                    <a:pt x="5568118" y="1173077"/>
                  </a:lnTo>
                  <a:lnTo>
                    <a:pt x="5584338" y="1127684"/>
                  </a:lnTo>
                  <a:lnTo>
                    <a:pt x="5590032" y="1078230"/>
                  </a:lnTo>
                  <a:lnTo>
                    <a:pt x="5590032" y="215646"/>
                  </a:lnTo>
                  <a:lnTo>
                    <a:pt x="5584338" y="166191"/>
                  </a:lnTo>
                  <a:lnTo>
                    <a:pt x="5568118" y="120798"/>
                  </a:lnTo>
                  <a:lnTo>
                    <a:pt x="5542665" y="80758"/>
                  </a:lnTo>
                  <a:lnTo>
                    <a:pt x="5509273" y="47366"/>
                  </a:lnTo>
                  <a:lnTo>
                    <a:pt x="5469233" y="21913"/>
                  </a:lnTo>
                  <a:lnTo>
                    <a:pt x="5423840" y="5693"/>
                  </a:lnTo>
                  <a:lnTo>
                    <a:pt x="537438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57266" y="4199381"/>
              <a:ext cx="5590540" cy="1294130"/>
            </a:xfrm>
            <a:custGeom>
              <a:avLst/>
              <a:gdLst/>
              <a:ahLst/>
              <a:cxnLst/>
              <a:rect l="l" t="t" r="r" b="b"/>
              <a:pathLst>
                <a:path w="5590540" h="1294129">
                  <a:moveTo>
                    <a:pt x="0" y="215646"/>
                  </a:moveTo>
                  <a:lnTo>
                    <a:pt x="5693" y="166191"/>
                  </a:lnTo>
                  <a:lnTo>
                    <a:pt x="21913" y="120798"/>
                  </a:lnTo>
                  <a:lnTo>
                    <a:pt x="47366" y="80758"/>
                  </a:lnTo>
                  <a:lnTo>
                    <a:pt x="80758" y="47366"/>
                  </a:lnTo>
                  <a:lnTo>
                    <a:pt x="120798" y="21913"/>
                  </a:lnTo>
                  <a:lnTo>
                    <a:pt x="166191" y="5693"/>
                  </a:lnTo>
                  <a:lnTo>
                    <a:pt x="215646" y="0"/>
                  </a:lnTo>
                  <a:lnTo>
                    <a:pt x="5374386" y="0"/>
                  </a:lnTo>
                  <a:lnTo>
                    <a:pt x="5423840" y="5693"/>
                  </a:lnTo>
                  <a:lnTo>
                    <a:pt x="5469233" y="21913"/>
                  </a:lnTo>
                  <a:lnTo>
                    <a:pt x="5509273" y="47366"/>
                  </a:lnTo>
                  <a:lnTo>
                    <a:pt x="5542665" y="80758"/>
                  </a:lnTo>
                  <a:lnTo>
                    <a:pt x="5568118" y="120798"/>
                  </a:lnTo>
                  <a:lnTo>
                    <a:pt x="5584338" y="166191"/>
                  </a:lnTo>
                  <a:lnTo>
                    <a:pt x="5590032" y="215646"/>
                  </a:lnTo>
                  <a:lnTo>
                    <a:pt x="5590032" y="1078230"/>
                  </a:lnTo>
                  <a:lnTo>
                    <a:pt x="5584338" y="1127684"/>
                  </a:lnTo>
                  <a:lnTo>
                    <a:pt x="5568118" y="1173077"/>
                  </a:lnTo>
                  <a:lnTo>
                    <a:pt x="5542665" y="1213117"/>
                  </a:lnTo>
                  <a:lnTo>
                    <a:pt x="5509273" y="1246509"/>
                  </a:lnTo>
                  <a:lnTo>
                    <a:pt x="5469233" y="1271962"/>
                  </a:lnTo>
                  <a:lnTo>
                    <a:pt x="5423840" y="1288182"/>
                  </a:lnTo>
                  <a:lnTo>
                    <a:pt x="5374386" y="1293876"/>
                  </a:lnTo>
                  <a:lnTo>
                    <a:pt x="215646" y="1293876"/>
                  </a:lnTo>
                  <a:lnTo>
                    <a:pt x="166191" y="1288182"/>
                  </a:lnTo>
                  <a:lnTo>
                    <a:pt x="120798" y="1271962"/>
                  </a:lnTo>
                  <a:lnTo>
                    <a:pt x="80758" y="1246509"/>
                  </a:lnTo>
                  <a:lnTo>
                    <a:pt x="47366" y="1213117"/>
                  </a:lnTo>
                  <a:lnTo>
                    <a:pt x="21913" y="1173077"/>
                  </a:lnTo>
                  <a:lnTo>
                    <a:pt x="5693" y="1127684"/>
                  </a:lnTo>
                  <a:lnTo>
                    <a:pt x="0" y="1078230"/>
                  </a:lnTo>
                  <a:lnTo>
                    <a:pt x="0" y="215646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21121" y="4504435"/>
            <a:ext cx="493077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Anda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dapat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mengajukan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permohonan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Otorisasi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DJP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atau </a:t>
            </a:r>
            <a:r>
              <a:rPr sz="1400" dirty="0">
                <a:latin typeface="Segoe UI"/>
                <a:cs typeface="Segoe UI"/>
              </a:rPr>
              <a:t>memilih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sertifikat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digital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tersertifikasi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sesuai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provider</a:t>
            </a:r>
            <a:r>
              <a:rPr sz="1400" i="1" spc="-2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yang </a:t>
            </a:r>
            <a:r>
              <a:rPr sz="1400" dirty="0">
                <a:latin typeface="Segoe UI"/>
                <a:cs typeface="Segoe UI"/>
              </a:rPr>
              <a:t>tersedia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Coretax.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27175"/>
            <a:ext cx="12192000" cy="35448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87868" y="697991"/>
            <a:ext cx="3662679" cy="137160"/>
            <a:chOff x="8087868" y="697991"/>
            <a:chExt cx="3662679" cy="137160"/>
          </a:xfrm>
        </p:grpSpPr>
        <p:sp>
          <p:nvSpPr>
            <p:cNvPr id="4" name="object 4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85329" y="416178"/>
            <a:ext cx="42475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95" dirty="0">
                <a:solidFill>
                  <a:srgbClr val="001F5F"/>
                </a:solidFill>
                <a:latin typeface="Tahoma"/>
                <a:cs typeface="Tahoma"/>
              </a:rPr>
              <a:t>Pembuatan</a:t>
            </a:r>
            <a:r>
              <a:rPr sz="2000" b="1" spc="2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Bukti</a:t>
            </a:r>
            <a:r>
              <a:rPr sz="2000" b="1" spc="12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90" dirty="0">
                <a:solidFill>
                  <a:srgbClr val="001F5F"/>
                </a:solidFill>
                <a:latin typeface="Tahoma"/>
                <a:cs typeface="Tahoma"/>
              </a:rPr>
              <a:t>Pemotongan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27320" y="3767328"/>
            <a:ext cx="6532245" cy="2616835"/>
            <a:chOff x="5227320" y="3767328"/>
            <a:chExt cx="6532245" cy="2616835"/>
          </a:xfrm>
        </p:grpSpPr>
        <p:sp>
          <p:nvSpPr>
            <p:cNvPr id="8" name="object 8"/>
            <p:cNvSpPr/>
            <p:nvPr/>
          </p:nvSpPr>
          <p:spPr>
            <a:xfrm>
              <a:off x="5237226" y="3777234"/>
              <a:ext cx="6512559" cy="2597150"/>
            </a:xfrm>
            <a:custGeom>
              <a:avLst/>
              <a:gdLst/>
              <a:ahLst/>
              <a:cxnLst/>
              <a:rect l="l" t="t" r="r" b="b"/>
              <a:pathLst>
                <a:path w="6512559" h="2597150">
                  <a:moveTo>
                    <a:pt x="6357874" y="0"/>
                  </a:moveTo>
                  <a:lnTo>
                    <a:pt x="154177" y="0"/>
                  </a:lnTo>
                  <a:lnTo>
                    <a:pt x="105420" y="7853"/>
                  </a:lnTo>
                  <a:lnTo>
                    <a:pt x="63093" y="29728"/>
                  </a:lnTo>
                  <a:lnTo>
                    <a:pt x="29728" y="63093"/>
                  </a:lnTo>
                  <a:lnTo>
                    <a:pt x="7853" y="105420"/>
                  </a:lnTo>
                  <a:lnTo>
                    <a:pt x="0" y="154178"/>
                  </a:lnTo>
                  <a:lnTo>
                    <a:pt x="0" y="2442743"/>
                  </a:lnTo>
                  <a:lnTo>
                    <a:pt x="7853" y="2491469"/>
                  </a:lnTo>
                  <a:lnTo>
                    <a:pt x="29728" y="2533785"/>
                  </a:lnTo>
                  <a:lnTo>
                    <a:pt x="63093" y="2567154"/>
                  </a:lnTo>
                  <a:lnTo>
                    <a:pt x="105420" y="2589037"/>
                  </a:lnTo>
                  <a:lnTo>
                    <a:pt x="154177" y="2596896"/>
                  </a:lnTo>
                  <a:lnTo>
                    <a:pt x="6357874" y="2596896"/>
                  </a:lnTo>
                  <a:lnTo>
                    <a:pt x="6406631" y="2589037"/>
                  </a:lnTo>
                  <a:lnTo>
                    <a:pt x="6448958" y="2567154"/>
                  </a:lnTo>
                  <a:lnTo>
                    <a:pt x="6482323" y="2533785"/>
                  </a:lnTo>
                  <a:lnTo>
                    <a:pt x="6504198" y="2491469"/>
                  </a:lnTo>
                  <a:lnTo>
                    <a:pt x="6512052" y="2442743"/>
                  </a:lnTo>
                  <a:lnTo>
                    <a:pt x="6512052" y="154178"/>
                  </a:lnTo>
                  <a:lnTo>
                    <a:pt x="6504198" y="105420"/>
                  </a:lnTo>
                  <a:lnTo>
                    <a:pt x="6482323" y="63093"/>
                  </a:lnTo>
                  <a:lnTo>
                    <a:pt x="6448958" y="29728"/>
                  </a:lnTo>
                  <a:lnTo>
                    <a:pt x="6406631" y="7853"/>
                  </a:lnTo>
                  <a:lnTo>
                    <a:pt x="6357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7226" y="3777234"/>
              <a:ext cx="6512559" cy="2597150"/>
            </a:xfrm>
            <a:custGeom>
              <a:avLst/>
              <a:gdLst/>
              <a:ahLst/>
              <a:cxnLst/>
              <a:rect l="l" t="t" r="r" b="b"/>
              <a:pathLst>
                <a:path w="6512559" h="2597150">
                  <a:moveTo>
                    <a:pt x="0" y="154178"/>
                  </a:moveTo>
                  <a:lnTo>
                    <a:pt x="7853" y="105420"/>
                  </a:lnTo>
                  <a:lnTo>
                    <a:pt x="29728" y="63093"/>
                  </a:lnTo>
                  <a:lnTo>
                    <a:pt x="63093" y="29728"/>
                  </a:lnTo>
                  <a:lnTo>
                    <a:pt x="105420" y="7853"/>
                  </a:lnTo>
                  <a:lnTo>
                    <a:pt x="154177" y="0"/>
                  </a:lnTo>
                  <a:lnTo>
                    <a:pt x="6357874" y="0"/>
                  </a:lnTo>
                  <a:lnTo>
                    <a:pt x="6406631" y="7853"/>
                  </a:lnTo>
                  <a:lnTo>
                    <a:pt x="6448958" y="29728"/>
                  </a:lnTo>
                  <a:lnTo>
                    <a:pt x="6482323" y="63093"/>
                  </a:lnTo>
                  <a:lnTo>
                    <a:pt x="6504198" y="105420"/>
                  </a:lnTo>
                  <a:lnTo>
                    <a:pt x="6512052" y="154178"/>
                  </a:lnTo>
                  <a:lnTo>
                    <a:pt x="6512052" y="2442743"/>
                  </a:lnTo>
                  <a:lnTo>
                    <a:pt x="6504198" y="2491469"/>
                  </a:lnTo>
                  <a:lnTo>
                    <a:pt x="6482323" y="2533785"/>
                  </a:lnTo>
                  <a:lnTo>
                    <a:pt x="6448958" y="2567154"/>
                  </a:lnTo>
                  <a:lnTo>
                    <a:pt x="6406631" y="2589037"/>
                  </a:lnTo>
                  <a:lnTo>
                    <a:pt x="6357874" y="2596896"/>
                  </a:lnTo>
                  <a:lnTo>
                    <a:pt x="154177" y="2596896"/>
                  </a:lnTo>
                  <a:lnTo>
                    <a:pt x="105420" y="2589037"/>
                  </a:lnTo>
                  <a:lnTo>
                    <a:pt x="63093" y="2567154"/>
                  </a:lnTo>
                  <a:lnTo>
                    <a:pt x="29728" y="2533785"/>
                  </a:lnTo>
                  <a:lnTo>
                    <a:pt x="7853" y="2491469"/>
                  </a:lnTo>
                  <a:lnTo>
                    <a:pt x="0" y="2442743"/>
                  </a:lnTo>
                  <a:lnTo>
                    <a:pt x="0" y="154178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61559" y="3850640"/>
            <a:ext cx="6059170" cy="2373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Menu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eBupot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terdiri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atas: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BPPU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Potong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Unifikasi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BPNR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: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10" dirty="0">
                <a:latin typeface="Segoe UI"/>
                <a:cs typeface="Segoe UI"/>
              </a:rPr>
              <a:t> Potong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Non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Residen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Potong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Penyetoran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Sendiri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10" dirty="0">
                <a:latin typeface="Segoe UI"/>
                <a:cs typeface="Segoe UI"/>
              </a:rPr>
              <a:t> Pemotongan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Digunggung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Pemotongan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Final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Tidak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Final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Selain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Tetap </a:t>
            </a:r>
            <a:r>
              <a:rPr sz="1400" spc="-10" dirty="0">
                <a:latin typeface="Segoe UI"/>
                <a:cs typeface="Segoe UI"/>
              </a:rPr>
              <a:t>(BP21)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Pemotongan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PPh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Pasal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26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Bagi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Luar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Negeri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(BP26)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Pemotongan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Desember/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Terakhir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A1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(BPA1)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Pemotongan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Desember/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Terakhir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A2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(BPA2)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Pemotongan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Bulanan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Tetap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TER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Unggah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dipersamakan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10" dirty="0">
                <a:latin typeface="Segoe UI"/>
                <a:cs typeface="Segoe UI"/>
              </a:rPr>
              <a:t> Potong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2" name="object 12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29539" y="2031492"/>
            <a:ext cx="1327785" cy="905510"/>
          </a:xfrm>
          <a:custGeom>
            <a:avLst/>
            <a:gdLst/>
            <a:ahLst/>
            <a:cxnLst/>
            <a:rect l="l" t="t" r="r" b="b"/>
            <a:pathLst>
              <a:path w="1327785" h="905510">
                <a:moveTo>
                  <a:pt x="1327404" y="0"/>
                </a:moveTo>
                <a:lnTo>
                  <a:pt x="0" y="0"/>
                </a:lnTo>
                <a:lnTo>
                  <a:pt x="0" y="905255"/>
                </a:lnTo>
                <a:lnTo>
                  <a:pt x="1327404" y="905255"/>
                </a:lnTo>
                <a:lnTo>
                  <a:pt x="1327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2401062" y="0"/>
                  </a:moveTo>
                  <a:lnTo>
                    <a:pt x="198882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2" y="397763"/>
                  </a:lnTo>
                  <a:lnTo>
                    <a:pt x="2401062" y="397763"/>
                  </a:lnTo>
                  <a:lnTo>
                    <a:pt x="2446668" y="392512"/>
                  </a:lnTo>
                  <a:lnTo>
                    <a:pt x="2488532" y="377552"/>
                  </a:lnTo>
                  <a:lnTo>
                    <a:pt x="2525459" y="354076"/>
                  </a:lnTo>
                  <a:lnTo>
                    <a:pt x="2556256" y="323279"/>
                  </a:lnTo>
                  <a:lnTo>
                    <a:pt x="2579732" y="286352"/>
                  </a:lnTo>
                  <a:lnTo>
                    <a:pt x="2594692" y="244488"/>
                  </a:lnTo>
                  <a:lnTo>
                    <a:pt x="2599943" y="198882"/>
                  </a:lnTo>
                  <a:lnTo>
                    <a:pt x="2594692" y="153275"/>
                  </a:lnTo>
                  <a:lnTo>
                    <a:pt x="2579732" y="111411"/>
                  </a:lnTo>
                  <a:lnTo>
                    <a:pt x="2556256" y="74484"/>
                  </a:lnTo>
                  <a:lnTo>
                    <a:pt x="2525459" y="43687"/>
                  </a:lnTo>
                  <a:lnTo>
                    <a:pt x="2488532" y="20211"/>
                  </a:lnTo>
                  <a:lnTo>
                    <a:pt x="2446668" y="5251"/>
                  </a:lnTo>
                  <a:lnTo>
                    <a:pt x="2401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2" y="0"/>
                  </a:lnTo>
                  <a:lnTo>
                    <a:pt x="2401062" y="0"/>
                  </a:lnTo>
                  <a:lnTo>
                    <a:pt x="2446668" y="5251"/>
                  </a:lnTo>
                  <a:lnTo>
                    <a:pt x="2488532" y="20211"/>
                  </a:lnTo>
                  <a:lnTo>
                    <a:pt x="2525459" y="43687"/>
                  </a:lnTo>
                  <a:lnTo>
                    <a:pt x="2556256" y="74484"/>
                  </a:lnTo>
                  <a:lnTo>
                    <a:pt x="2579732" y="111411"/>
                  </a:lnTo>
                  <a:lnTo>
                    <a:pt x="2594692" y="153275"/>
                  </a:lnTo>
                  <a:lnTo>
                    <a:pt x="2599943" y="198882"/>
                  </a:lnTo>
                  <a:lnTo>
                    <a:pt x="2594692" y="244488"/>
                  </a:lnTo>
                  <a:lnTo>
                    <a:pt x="2579732" y="286352"/>
                  </a:lnTo>
                  <a:lnTo>
                    <a:pt x="2556256" y="323279"/>
                  </a:lnTo>
                  <a:lnTo>
                    <a:pt x="2525459" y="354076"/>
                  </a:lnTo>
                  <a:lnTo>
                    <a:pt x="2488532" y="377552"/>
                  </a:lnTo>
                  <a:lnTo>
                    <a:pt x="2446668" y="392512"/>
                  </a:lnTo>
                  <a:lnTo>
                    <a:pt x="2401062" y="397763"/>
                  </a:lnTo>
                  <a:lnTo>
                    <a:pt x="198882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26429" y="2693923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001F5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39060" y="2996564"/>
            <a:ext cx="6985634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781810" marR="5080" indent="-1769745">
              <a:lnSpc>
                <a:spcPts val="4320"/>
              </a:lnSpc>
              <a:spcBef>
                <a:spcPts val="640"/>
              </a:spcBef>
            </a:pPr>
            <a:r>
              <a:rPr sz="4000" b="1" spc="-90" dirty="0">
                <a:solidFill>
                  <a:srgbClr val="001F5F"/>
                </a:solidFill>
                <a:latin typeface="Segoe UI"/>
                <a:cs typeface="Segoe UI"/>
              </a:rPr>
              <a:t>PEMBUATAN</a:t>
            </a:r>
            <a:r>
              <a:rPr sz="4000" b="1" spc="-11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4000" b="1" spc="-10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POTONG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PPH</a:t>
            </a:r>
            <a:r>
              <a:rPr sz="4000" b="1" spc="-1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5" dirty="0">
                <a:solidFill>
                  <a:srgbClr val="001F5F"/>
                </a:solidFill>
                <a:latin typeface="Segoe UI"/>
                <a:cs typeface="Segoe UI"/>
              </a:rPr>
              <a:t>PASAL</a:t>
            </a:r>
            <a:r>
              <a:rPr sz="4000" b="1" spc="-1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5" dirty="0">
                <a:solidFill>
                  <a:srgbClr val="001F5F"/>
                </a:solidFill>
                <a:latin typeface="Segoe UI"/>
                <a:cs typeface="Segoe UI"/>
              </a:rPr>
              <a:t>23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6555" y="307340"/>
            <a:ext cx="1753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2.3.A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192000" cy="5533390"/>
            <a:chOff x="0" y="589787"/>
            <a:chExt cx="12192000" cy="5533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192000" cy="5533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2171" y="707135"/>
              <a:ext cx="2087879" cy="188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788" y="1440179"/>
              <a:ext cx="1661160" cy="4160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7447" y="2273808"/>
              <a:ext cx="2086355" cy="1889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7447" y="2494787"/>
              <a:ext cx="2086355" cy="1889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6672" y="1033779"/>
              <a:ext cx="1866900" cy="212725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67433" y="1251965"/>
              <a:ext cx="4856480" cy="775970"/>
            </a:xfrm>
            <a:custGeom>
              <a:avLst/>
              <a:gdLst/>
              <a:ahLst/>
              <a:cxnLst/>
              <a:rect l="l" t="t" r="r" b="b"/>
              <a:pathLst>
                <a:path w="4856480" h="775969">
                  <a:moveTo>
                    <a:pt x="0" y="44958"/>
                  </a:moveTo>
                  <a:lnTo>
                    <a:pt x="3524" y="27432"/>
                  </a:lnTo>
                  <a:lnTo>
                    <a:pt x="13144" y="13144"/>
                  </a:lnTo>
                  <a:lnTo>
                    <a:pt x="27431" y="3524"/>
                  </a:lnTo>
                  <a:lnTo>
                    <a:pt x="44957" y="0"/>
                  </a:lnTo>
                  <a:lnTo>
                    <a:pt x="1463802" y="0"/>
                  </a:lnTo>
                  <a:lnTo>
                    <a:pt x="1481328" y="3524"/>
                  </a:lnTo>
                  <a:lnTo>
                    <a:pt x="1495615" y="13144"/>
                  </a:lnTo>
                  <a:lnTo>
                    <a:pt x="1505235" y="27432"/>
                  </a:lnTo>
                  <a:lnTo>
                    <a:pt x="1508760" y="44958"/>
                  </a:lnTo>
                  <a:lnTo>
                    <a:pt x="1508760" y="224789"/>
                  </a:lnTo>
                  <a:lnTo>
                    <a:pt x="1505235" y="242315"/>
                  </a:lnTo>
                  <a:lnTo>
                    <a:pt x="1495615" y="256603"/>
                  </a:lnTo>
                  <a:lnTo>
                    <a:pt x="1481328" y="266223"/>
                  </a:lnTo>
                  <a:lnTo>
                    <a:pt x="1463802" y="269748"/>
                  </a:lnTo>
                  <a:lnTo>
                    <a:pt x="44957" y="269748"/>
                  </a:lnTo>
                  <a:lnTo>
                    <a:pt x="27431" y="266223"/>
                  </a:lnTo>
                  <a:lnTo>
                    <a:pt x="13144" y="256603"/>
                  </a:lnTo>
                  <a:lnTo>
                    <a:pt x="3524" y="242316"/>
                  </a:lnTo>
                  <a:lnTo>
                    <a:pt x="0" y="224789"/>
                  </a:lnTo>
                  <a:lnTo>
                    <a:pt x="0" y="44958"/>
                  </a:lnTo>
                  <a:close/>
                </a:path>
                <a:path w="4856480" h="775969">
                  <a:moveTo>
                    <a:pt x="1508760" y="135636"/>
                  </a:moveTo>
                  <a:lnTo>
                    <a:pt x="3182619" y="135636"/>
                  </a:lnTo>
                  <a:lnTo>
                    <a:pt x="3182619" y="775716"/>
                  </a:lnTo>
                  <a:lnTo>
                    <a:pt x="4856353" y="775716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22897" y="1844801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181355" y="0"/>
                  </a:moveTo>
                  <a:lnTo>
                    <a:pt x="133129" y="6505"/>
                  </a:lnTo>
                  <a:lnTo>
                    <a:pt x="89803" y="24863"/>
                  </a:lnTo>
                  <a:lnTo>
                    <a:pt x="53101" y="53340"/>
                  </a:lnTo>
                  <a:lnTo>
                    <a:pt x="24750" y="90198"/>
                  </a:lnTo>
                  <a:lnTo>
                    <a:pt x="6475" y="133702"/>
                  </a:lnTo>
                  <a:lnTo>
                    <a:pt x="0" y="182118"/>
                  </a:lnTo>
                  <a:lnTo>
                    <a:pt x="6475" y="230533"/>
                  </a:lnTo>
                  <a:lnTo>
                    <a:pt x="24750" y="274037"/>
                  </a:lnTo>
                  <a:lnTo>
                    <a:pt x="53101" y="310896"/>
                  </a:lnTo>
                  <a:lnTo>
                    <a:pt x="89803" y="339372"/>
                  </a:lnTo>
                  <a:lnTo>
                    <a:pt x="133129" y="357730"/>
                  </a:lnTo>
                  <a:lnTo>
                    <a:pt x="181355" y="364236"/>
                  </a:lnTo>
                  <a:lnTo>
                    <a:pt x="229582" y="357730"/>
                  </a:lnTo>
                  <a:lnTo>
                    <a:pt x="272908" y="339372"/>
                  </a:lnTo>
                  <a:lnTo>
                    <a:pt x="309610" y="310896"/>
                  </a:lnTo>
                  <a:lnTo>
                    <a:pt x="337961" y="274037"/>
                  </a:lnTo>
                  <a:lnTo>
                    <a:pt x="356236" y="230533"/>
                  </a:lnTo>
                  <a:lnTo>
                    <a:pt x="362711" y="182118"/>
                  </a:lnTo>
                  <a:lnTo>
                    <a:pt x="356236" y="133702"/>
                  </a:lnTo>
                  <a:lnTo>
                    <a:pt x="337961" y="90198"/>
                  </a:lnTo>
                  <a:lnTo>
                    <a:pt x="309610" y="53340"/>
                  </a:lnTo>
                  <a:lnTo>
                    <a:pt x="272908" y="24863"/>
                  </a:lnTo>
                  <a:lnTo>
                    <a:pt x="229582" y="650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22897" y="1844801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0" y="182118"/>
                  </a:moveTo>
                  <a:lnTo>
                    <a:pt x="6475" y="133702"/>
                  </a:lnTo>
                  <a:lnTo>
                    <a:pt x="24750" y="90198"/>
                  </a:lnTo>
                  <a:lnTo>
                    <a:pt x="53101" y="53340"/>
                  </a:lnTo>
                  <a:lnTo>
                    <a:pt x="89803" y="24863"/>
                  </a:lnTo>
                  <a:lnTo>
                    <a:pt x="133129" y="6505"/>
                  </a:lnTo>
                  <a:lnTo>
                    <a:pt x="181355" y="0"/>
                  </a:lnTo>
                  <a:lnTo>
                    <a:pt x="229582" y="6505"/>
                  </a:lnTo>
                  <a:lnTo>
                    <a:pt x="272908" y="24863"/>
                  </a:lnTo>
                  <a:lnTo>
                    <a:pt x="309610" y="53340"/>
                  </a:lnTo>
                  <a:lnTo>
                    <a:pt x="337961" y="90198"/>
                  </a:lnTo>
                  <a:lnTo>
                    <a:pt x="356236" y="133702"/>
                  </a:lnTo>
                  <a:lnTo>
                    <a:pt x="362711" y="182118"/>
                  </a:lnTo>
                  <a:lnTo>
                    <a:pt x="356236" y="230533"/>
                  </a:lnTo>
                  <a:lnTo>
                    <a:pt x="337961" y="274037"/>
                  </a:lnTo>
                  <a:lnTo>
                    <a:pt x="309610" y="310896"/>
                  </a:lnTo>
                  <a:lnTo>
                    <a:pt x="272908" y="339372"/>
                  </a:lnTo>
                  <a:lnTo>
                    <a:pt x="229582" y="357730"/>
                  </a:lnTo>
                  <a:lnTo>
                    <a:pt x="181355" y="364236"/>
                  </a:lnTo>
                  <a:lnTo>
                    <a:pt x="133129" y="357730"/>
                  </a:lnTo>
                  <a:lnTo>
                    <a:pt x="89803" y="339372"/>
                  </a:lnTo>
                  <a:lnTo>
                    <a:pt x="53101" y="310896"/>
                  </a:lnTo>
                  <a:lnTo>
                    <a:pt x="24750" y="274037"/>
                  </a:lnTo>
                  <a:lnTo>
                    <a:pt x="6475" y="230533"/>
                  </a:lnTo>
                  <a:lnTo>
                    <a:pt x="0" y="182118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503034" y="1821307"/>
            <a:ext cx="201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001F5F"/>
                </a:solidFill>
                <a:latin typeface="Segoe UI"/>
                <a:cs typeface="Segoe UI"/>
              </a:rPr>
              <a:t>2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863842" y="1872234"/>
            <a:ext cx="3031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“BPU”</a:t>
            </a:r>
            <a:r>
              <a:rPr sz="18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untuk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membuat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r>
              <a:rPr sz="18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Unifikasi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5" name="object 15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622291" y="4687823"/>
            <a:ext cx="2524125" cy="3676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5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rial MT"/>
                <a:cs typeface="Arial MT"/>
              </a:rPr>
              <a:t>South</a:t>
            </a:r>
            <a:r>
              <a:rPr sz="900" spc="-2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Jakarta</a:t>
            </a:r>
            <a:r>
              <a:rPr sz="900" spc="-4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Regional</a:t>
            </a:r>
            <a:r>
              <a:rPr sz="900" spc="-3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Tax</a:t>
            </a:r>
            <a:r>
              <a:rPr sz="900" spc="-5" dirty="0">
                <a:latin typeface="Arial MT"/>
                <a:cs typeface="Arial MT"/>
              </a:rPr>
              <a:t> </a:t>
            </a:r>
            <a:r>
              <a:rPr sz="900" spc="-10" dirty="0">
                <a:latin typeface="Arial MT"/>
                <a:cs typeface="Arial MT"/>
              </a:rPr>
              <a:t>Office</a:t>
            </a:r>
            <a:endParaRPr sz="900">
              <a:latin typeface="Arial MT"/>
              <a:cs typeface="Arial MT"/>
            </a:endParaRPr>
          </a:p>
          <a:p>
            <a:pPr marL="107314">
              <a:lnSpc>
                <a:spcPct val="100000"/>
              </a:lnSpc>
              <a:spcBef>
                <a:spcPts val="345"/>
              </a:spcBef>
            </a:pPr>
            <a:r>
              <a:rPr sz="1000" dirty="0">
                <a:latin typeface="Calibri"/>
                <a:cs typeface="Calibri"/>
              </a:rPr>
              <a:t>Jl.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Gatot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Subroto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Kav.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40-</a:t>
            </a:r>
            <a:r>
              <a:rPr sz="1000" dirty="0">
                <a:latin typeface="Calibri"/>
                <a:cs typeface="Calibri"/>
              </a:rPr>
              <a:t>42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Jakarta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8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068175" cy="6268720"/>
            <a:chOff x="0" y="589787"/>
            <a:chExt cx="12068175" cy="626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068078" cy="62682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52066" y="1985009"/>
              <a:ext cx="2805430" cy="1525270"/>
            </a:xfrm>
            <a:custGeom>
              <a:avLst/>
              <a:gdLst/>
              <a:ahLst/>
              <a:cxnLst/>
              <a:rect l="l" t="t" r="r" b="b"/>
              <a:pathLst>
                <a:path w="2805429" h="1525270">
                  <a:moveTo>
                    <a:pt x="0" y="66801"/>
                  </a:moveTo>
                  <a:lnTo>
                    <a:pt x="5258" y="40826"/>
                  </a:lnTo>
                  <a:lnTo>
                    <a:pt x="19589" y="19589"/>
                  </a:lnTo>
                  <a:lnTo>
                    <a:pt x="40826" y="5258"/>
                  </a:lnTo>
                  <a:lnTo>
                    <a:pt x="66801" y="0"/>
                  </a:lnTo>
                  <a:lnTo>
                    <a:pt x="1441958" y="0"/>
                  </a:lnTo>
                  <a:lnTo>
                    <a:pt x="1467933" y="5258"/>
                  </a:lnTo>
                  <a:lnTo>
                    <a:pt x="1489170" y="19589"/>
                  </a:lnTo>
                  <a:lnTo>
                    <a:pt x="1503501" y="40826"/>
                  </a:lnTo>
                  <a:lnTo>
                    <a:pt x="1508759" y="66801"/>
                  </a:lnTo>
                  <a:lnTo>
                    <a:pt x="1508759" y="334010"/>
                  </a:lnTo>
                  <a:lnTo>
                    <a:pt x="1503501" y="359985"/>
                  </a:lnTo>
                  <a:lnTo>
                    <a:pt x="1489170" y="381222"/>
                  </a:lnTo>
                  <a:lnTo>
                    <a:pt x="1467933" y="395553"/>
                  </a:lnTo>
                  <a:lnTo>
                    <a:pt x="1441958" y="400812"/>
                  </a:lnTo>
                  <a:lnTo>
                    <a:pt x="66801" y="400812"/>
                  </a:lnTo>
                  <a:lnTo>
                    <a:pt x="40826" y="395553"/>
                  </a:lnTo>
                  <a:lnTo>
                    <a:pt x="19589" y="381222"/>
                  </a:lnTo>
                  <a:lnTo>
                    <a:pt x="5258" y="359985"/>
                  </a:lnTo>
                  <a:lnTo>
                    <a:pt x="0" y="334010"/>
                  </a:lnTo>
                  <a:lnTo>
                    <a:pt x="0" y="66801"/>
                  </a:lnTo>
                  <a:close/>
                </a:path>
                <a:path w="2805429" h="1525270">
                  <a:moveTo>
                    <a:pt x="1508759" y="201167"/>
                  </a:moveTo>
                  <a:lnTo>
                    <a:pt x="1623568" y="201167"/>
                  </a:lnTo>
                  <a:lnTo>
                    <a:pt x="1623568" y="1525015"/>
                  </a:lnTo>
                  <a:lnTo>
                    <a:pt x="2805048" y="1525015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57750" y="3327654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57750" y="3327654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0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36363" y="3303473"/>
            <a:ext cx="2012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001F5F"/>
                </a:solidFill>
                <a:latin typeface="Segoe UI"/>
                <a:cs typeface="Segoe UI"/>
              </a:rPr>
              <a:t>3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98185" y="3354400"/>
            <a:ext cx="306768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“Create</a:t>
            </a:r>
            <a:r>
              <a:rPr sz="18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eBUPOT</a:t>
            </a:r>
            <a:r>
              <a:rPr sz="18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BPU”</a:t>
            </a:r>
            <a:endParaRPr sz="18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Untuk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mengisi</a:t>
            </a:r>
            <a:r>
              <a:rPr sz="1800" b="1" spc="-5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58356" y="707136"/>
            <a:ext cx="3962400" cy="5864860"/>
            <a:chOff x="6658356" y="707136"/>
            <a:chExt cx="3962400" cy="586486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8188" y="707136"/>
              <a:ext cx="2087879" cy="1889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658356" y="6524244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4"/>
              <a:ext cx="2639568" cy="472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077700" cy="6268720"/>
            <a:chOff x="0" y="589787"/>
            <a:chExt cx="12077700" cy="626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077610" cy="62682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1735" y="2441448"/>
              <a:ext cx="8698992" cy="21381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653" y="2634233"/>
              <a:ext cx="2795905" cy="1010919"/>
            </a:xfrm>
            <a:custGeom>
              <a:avLst/>
              <a:gdLst/>
              <a:ahLst/>
              <a:cxnLst/>
              <a:rect l="l" t="t" r="r" b="b"/>
              <a:pathLst>
                <a:path w="2795904" h="1010920">
                  <a:moveTo>
                    <a:pt x="0" y="66801"/>
                  </a:moveTo>
                  <a:lnTo>
                    <a:pt x="5258" y="40826"/>
                  </a:lnTo>
                  <a:lnTo>
                    <a:pt x="19589" y="19589"/>
                  </a:lnTo>
                  <a:lnTo>
                    <a:pt x="40826" y="5258"/>
                  </a:lnTo>
                  <a:lnTo>
                    <a:pt x="66801" y="0"/>
                  </a:lnTo>
                  <a:lnTo>
                    <a:pt x="1441958" y="0"/>
                  </a:lnTo>
                  <a:lnTo>
                    <a:pt x="1467933" y="5258"/>
                  </a:lnTo>
                  <a:lnTo>
                    <a:pt x="1489170" y="19589"/>
                  </a:lnTo>
                  <a:lnTo>
                    <a:pt x="1503501" y="40826"/>
                  </a:lnTo>
                  <a:lnTo>
                    <a:pt x="1508760" y="66801"/>
                  </a:lnTo>
                  <a:lnTo>
                    <a:pt x="1508760" y="334010"/>
                  </a:lnTo>
                  <a:lnTo>
                    <a:pt x="1503501" y="359985"/>
                  </a:lnTo>
                  <a:lnTo>
                    <a:pt x="1489170" y="381222"/>
                  </a:lnTo>
                  <a:lnTo>
                    <a:pt x="1467933" y="395553"/>
                  </a:lnTo>
                  <a:lnTo>
                    <a:pt x="1441958" y="400812"/>
                  </a:lnTo>
                  <a:lnTo>
                    <a:pt x="66801" y="400812"/>
                  </a:lnTo>
                  <a:lnTo>
                    <a:pt x="40826" y="395553"/>
                  </a:lnTo>
                  <a:lnTo>
                    <a:pt x="19589" y="381222"/>
                  </a:lnTo>
                  <a:lnTo>
                    <a:pt x="5258" y="359985"/>
                  </a:lnTo>
                  <a:lnTo>
                    <a:pt x="0" y="334010"/>
                  </a:lnTo>
                  <a:lnTo>
                    <a:pt x="0" y="66801"/>
                  </a:lnTo>
                  <a:close/>
                </a:path>
                <a:path w="2795904" h="1010920">
                  <a:moveTo>
                    <a:pt x="1508760" y="199643"/>
                  </a:moveTo>
                  <a:lnTo>
                    <a:pt x="1713992" y="199643"/>
                  </a:lnTo>
                  <a:lnTo>
                    <a:pt x="1713992" y="1010792"/>
                  </a:lnTo>
                  <a:lnTo>
                    <a:pt x="2795524" y="1010792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31814" y="3464814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31814" y="3464814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201536" y="3440429"/>
            <a:ext cx="201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001F5F"/>
                </a:solidFill>
                <a:latin typeface="Segoe UI"/>
                <a:cs typeface="Segoe UI"/>
              </a:rPr>
              <a:t>4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73139" y="3491229"/>
            <a:ext cx="27273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periode</a:t>
            </a:r>
            <a:endParaRPr sz="18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pembuatan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2468" y="707136"/>
            <a:ext cx="2365248" cy="188975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077700" cy="6268720"/>
            <a:chOff x="0" y="589787"/>
            <a:chExt cx="12077700" cy="626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077610" cy="62682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2779" y="3962399"/>
              <a:ext cx="8621268" cy="2133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93542" y="2516886"/>
              <a:ext cx="2814955" cy="1065530"/>
            </a:xfrm>
            <a:custGeom>
              <a:avLst/>
              <a:gdLst/>
              <a:ahLst/>
              <a:cxnLst/>
              <a:rect l="l" t="t" r="r" b="b"/>
              <a:pathLst>
                <a:path w="2814954" h="1065529">
                  <a:moveTo>
                    <a:pt x="0" y="731265"/>
                  </a:moveTo>
                  <a:lnTo>
                    <a:pt x="5258" y="705290"/>
                  </a:lnTo>
                  <a:lnTo>
                    <a:pt x="19589" y="684053"/>
                  </a:lnTo>
                  <a:lnTo>
                    <a:pt x="40826" y="669722"/>
                  </a:lnTo>
                  <a:lnTo>
                    <a:pt x="66802" y="664463"/>
                  </a:lnTo>
                  <a:lnTo>
                    <a:pt x="1441958" y="664463"/>
                  </a:lnTo>
                  <a:lnTo>
                    <a:pt x="1467933" y="669722"/>
                  </a:lnTo>
                  <a:lnTo>
                    <a:pt x="1489170" y="684053"/>
                  </a:lnTo>
                  <a:lnTo>
                    <a:pt x="1503501" y="705290"/>
                  </a:lnTo>
                  <a:lnTo>
                    <a:pt x="1508759" y="731265"/>
                  </a:lnTo>
                  <a:lnTo>
                    <a:pt x="1508759" y="998474"/>
                  </a:lnTo>
                  <a:lnTo>
                    <a:pt x="1503501" y="1024449"/>
                  </a:lnTo>
                  <a:lnTo>
                    <a:pt x="1489170" y="1045686"/>
                  </a:lnTo>
                  <a:lnTo>
                    <a:pt x="1467933" y="1060017"/>
                  </a:lnTo>
                  <a:lnTo>
                    <a:pt x="1441958" y="1065276"/>
                  </a:lnTo>
                  <a:lnTo>
                    <a:pt x="66802" y="1065276"/>
                  </a:lnTo>
                  <a:lnTo>
                    <a:pt x="40826" y="1060017"/>
                  </a:lnTo>
                  <a:lnTo>
                    <a:pt x="19589" y="1045686"/>
                  </a:lnTo>
                  <a:lnTo>
                    <a:pt x="5258" y="1024449"/>
                  </a:lnTo>
                  <a:lnTo>
                    <a:pt x="0" y="998474"/>
                  </a:lnTo>
                  <a:lnTo>
                    <a:pt x="0" y="731265"/>
                  </a:lnTo>
                  <a:close/>
                </a:path>
                <a:path w="2814954" h="1065529">
                  <a:moveTo>
                    <a:pt x="1508759" y="865251"/>
                  </a:moveTo>
                  <a:lnTo>
                    <a:pt x="2161667" y="865251"/>
                  </a:lnTo>
                  <a:lnTo>
                    <a:pt x="2161667" y="0"/>
                  </a:lnTo>
                  <a:lnTo>
                    <a:pt x="2814573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99226" y="2335530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99226" y="2335530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87236" y="2361946"/>
            <a:ext cx="3457575" cy="574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  <a:tabLst>
                <a:tab pos="364490" algn="l"/>
              </a:tabLst>
            </a:pPr>
            <a:r>
              <a:rPr sz="3600" b="1" spc="-75" baseline="-4629" dirty="0">
                <a:solidFill>
                  <a:srgbClr val="001F5F"/>
                </a:solidFill>
                <a:latin typeface="Segoe UI"/>
                <a:cs typeface="Segoe UI"/>
              </a:rPr>
              <a:t>5</a:t>
            </a: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	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Isi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NPWP16/NIK</a:t>
            </a:r>
            <a:r>
              <a:rPr sz="1800" b="1" spc="-5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wajib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endParaRPr sz="1800">
              <a:latin typeface="Segoe UI"/>
              <a:cs typeface="Segoe UI"/>
            </a:endParaRPr>
          </a:p>
          <a:p>
            <a:pPr marL="365125">
              <a:lnSpc>
                <a:spcPts val="2100"/>
              </a:lnSpc>
            </a:pP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8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dilakukan</a:t>
            </a:r>
            <a:r>
              <a:rPr sz="1800" b="1" spc="-7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pemotongan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78060" y="3383279"/>
            <a:ext cx="3519170" cy="1278890"/>
            <a:chOff x="3278060" y="3383279"/>
            <a:chExt cx="3519170" cy="1278890"/>
          </a:xfrm>
        </p:grpSpPr>
        <p:sp>
          <p:nvSpPr>
            <p:cNvPr id="10" name="object 10"/>
            <p:cNvSpPr/>
            <p:nvPr/>
          </p:nvSpPr>
          <p:spPr>
            <a:xfrm>
              <a:off x="3291077" y="3583685"/>
              <a:ext cx="3114040" cy="1065530"/>
            </a:xfrm>
            <a:custGeom>
              <a:avLst/>
              <a:gdLst/>
              <a:ahLst/>
              <a:cxnLst/>
              <a:rect l="l" t="t" r="r" b="b"/>
              <a:pathLst>
                <a:path w="3114040" h="1065529">
                  <a:moveTo>
                    <a:pt x="0" y="732536"/>
                  </a:moveTo>
                  <a:lnTo>
                    <a:pt x="5236" y="706653"/>
                  </a:lnTo>
                  <a:lnTo>
                    <a:pt x="19510" y="685498"/>
                  </a:lnTo>
                  <a:lnTo>
                    <a:pt x="40665" y="671224"/>
                  </a:lnTo>
                  <a:lnTo>
                    <a:pt x="66548" y="665988"/>
                  </a:lnTo>
                  <a:lnTo>
                    <a:pt x="2633980" y="665988"/>
                  </a:lnTo>
                  <a:lnTo>
                    <a:pt x="2659862" y="671224"/>
                  </a:lnTo>
                  <a:lnTo>
                    <a:pt x="2681017" y="685498"/>
                  </a:lnTo>
                  <a:lnTo>
                    <a:pt x="2695291" y="706653"/>
                  </a:lnTo>
                  <a:lnTo>
                    <a:pt x="2700528" y="732536"/>
                  </a:lnTo>
                  <a:lnTo>
                    <a:pt x="2700528" y="998727"/>
                  </a:lnTo>
                  <a:lnTo>
                    <a:pt x="2695291" y="1024610"/>
                  </a:lnTo>
                  <a:lnTo>
                    <a:pt x="2681017" y="1045765"/>
                  </a:lnTo>
                  <a:lnTo>
                    <a:pt x="2659862" y="1060039"/>
                  </a:lnTo>
                  <a:lnTo>
                    <a:pt x="2633980" y="1065276"/>
                  </a:lnTo>
                  <a:lnTo>
                    <a:pt x="66548" y="1065276"/>
                  </a:lnTo>
                  <a:lnTo>
                    <a:pt x="40665" y="1060039"/>
                  </a:lnTo>
                  <a:lnTo>
                    <a:pt x="19510" y="1045765"/>
                  </a:lnTo>
                  <a:lnTo>
                    <a:pt x="5236" y="1024610"/>
                  </a:lnTo>
                  <a:lnTo>
                    <a:pt x="0" y="998727"/>
                  </a:lnTo>
                  <a:lnTo>
                    <a:pt x="0" y="732536"/>
                  </a:lnTo>
                  <a:close/>
                </a:path>
                <a:path w="3114040" h="1065529">
                  <a:moveTo>
                    <a:pt x="2700528" y="865251"/>
                  </a:moveTo>
                  <a:lnTo>
                    <a:pt x="2907157" y="865251"/>
                  </a:lnTo>
                  <a:lnTo>
                    <a:pt x="2907157" y="0"/>
                  </a:lnTo>
                  <a:lnTo>
                    <a:pt x="3113659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15277" y="34023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15277" y="34023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84111" y="3378454"/>
            <a:ext cx="201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001F5F"/>
                </a:solidFill>
                <a:latin typeface="Segoe UI"/>
                <a:cs typeface="Segoe UI"/>
              </a:rPr>
              <a:t>6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55332" y="3429380"/>
            <a:ext cx="2545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NITKU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wajib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55332" y="3703701"/>
            <a:ext cx="3105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dilakukan</a:t>
            </a:r>
            <a:r>
              <a:rPr sz="18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pemotongan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282696" y="707136"/>
            <a:ext cx="5875020" cy="4192904"/>
            <a:chOff x="3282696" y="707136"/>
            <a:chExt cx="5875020" cy="4192904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467" y="707136"/>
              <a:ext cx="2365248" cy="1889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7476" y="3272028"/>
              <a:ext cx="885444" cy="1889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2904" y="3697224"/>
              <a:ext cx="1176527" cy="1889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2904" y="4710683"/>
              <a:ext cx="2337816" cy="1889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82696" y="4047744"/>
              <a:ext cx="2337816" cy="188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64350"/>
            <a:chOff x="-6350" y="-6350"/>
            <a:chExt cx="1220470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0400" y="3887723"/>
              <a:ext cx="8648700" cy="21518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32226" y="3470909"/>
              <a:ext cx="3152775" cy="1065530"/>
            </a:xfrm>
            <a:custGeom>
              <a:avLst/>
              <a:gdLst/>
              <a:ahLst/>
              <a:cxnLst/>
              <a:rect l="l" t="t" r="r" b="b"/>
              <a:pathLst>
                <a:path w="3152775" h="1065529">
                  <a:moveTo>
                    <a:pt x="0" y="732535"/>
                  </a:moveTo>
                  <a:lnTo>
                    <a:pt x="5236" y="706653"/>
                  </a:lnTo>
                  <a:lnTo>
                    <a:pt x="19510" y="685498"/>
                  </a:lnTo>
                  <a:lnTo>
                    <a:pt x="40665" y="671224"/>
                  </a:lnTo>
                  <a:lnTo>
                    <a:pt x="66548" y="665988"/>
                  </a:lnTo>
                  <a:lnTo>
                    <a:pt x="2278888" y="665988"/>
                  </a:lnTo>
                  <a:lnTo>
                    <a:pt x="2304770" y="671224"/>
                  </a:lnTo>
                  <a:lnTo>
                    <a:pt x="2325925" y="685498"/>
                  </a:lnTo>
                  <a:lnTo>
                    <a:pt x="2340199" y="706653"/>
                  </a:lnTo>
                  <a:lnTo>
                    <a:pt x="2345436" y="732535"/>
                  </a:lnTo>
                  <a:lnTo>
                    <a:pt x="2345436" y="998727"/>
                  </a:lnTo>
                  <a:lnTo>
                    <a:pt x="2340199" y="1024610"/>
                  </a:lnTo>
                  <a:lnTo>
                    <a:pt x="2325925" y="1045765"/>
                  </a:lnTo>
                  <a:lnTo>
                    <a:pt x="2304770" y="1060039"/>
                  </a:lnTo>
                  <a:lnTo>
                    <a:pt x="2278888" y="1065276"/>
                  </a:lnTo>
                  <a:lnTo>
                    <a:pt x="66548" y="1065276"/>
                  </a:lnTo>
                  <a:lnTo>
                    <a:pt x="40665" y="1060039"/>
                  </a:lnTo>
                  <a:lnTo>
                    <a:pt x="19510" y="1045765"/>
                  </a:lnTo>
                  <a:lnTo>
                    <a:pt x="5236" y="1024610"/>
                  </a:lnTo>
                  <a:lnTo>
                    <a:pt x="0" y="998727"/>
                  </a:lnTo>
                  <a:lnTo>
                    <a:pt x="0" y="732535"/>
                  </a:lnTo>
                  <a:close/>
                </a:path>
                <a:path w="3152775" h="1065529">
                  <a:moveTo>
                    <a:pt x="2345436" y="865251"/>
                  </a:moveTo>
                  <a:lnTo>
                    <a:pt x="2749041" y="865251"/>
                  </a:lnTo>
                  <a:lnTo>
                    <a:pt x="2749041" y="0"/>
                  </a:lnTo>
                  <a:lnTo>
                    <a:pt x="3152648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56426" y="3289553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56426" y="3289553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563614" y="3316604"/>
            <a:ext cx="4253865" cy="574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  <a:tabLst>
                <a:tab pos="346075" algn="l"/>
              </a:tabLst>
            </a:pPr>
            <a:r>
              <a:rPr sz="3600" b="1" spc="-75" baseline="-4629" dirty="0">
                <a:solidFill>
                  <a:srgbClr val="001F5F"/>
                </a:solidFill>
                <a:latin typeface="Segoe UI"/>
                <a:cs typeface="Segoe UI"/>
              </a:rPr>
              <a:t>7</a:t>
            </a: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	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jenis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fasilitas</a:t>
            </a:r>
            <a:r>
              <a:rPr sz="18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dimiliki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oleh</a:t>
            </a:r>
            <a:endParaRPr sz="1800">
              <a:latin typeface="Segoe UI"/>
              <a:cs typeface="Segoe UI"/>
            </a:endParaRPr>
          </a:p>
          <a:p>
            <a:pPr marL="346075">
              <a:lnSpc>
                <a:spcPts val="2100"/>
              </a:lnSpc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Wajib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7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dipotong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422903" y="1984248"/>
            <a:ext cx="2642870" cy="963294"/>
            <a:chOff x="3422903" y="1984248"/>
            <a:chExt cx="2642870" cy="963294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7475" y="1984248"/>
              <a:ext cx="885444" cy="1889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2903" y="2409444"/>
              <a:ext cx="1176527" cy="1889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2903" y="2756916"/>
              <a:ext cx="2642616" cy="190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64350"/>
            <a:chOff x="-6350" y="-6350"/>
            <a:chExt cx="1220470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778" y="0"/>
              <a:ext cx="11848831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3260" y="2750820"/>
              <a:ext cx="8677656" cy="21595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45941" y="2334005"/>
              <a:ext cx="3138805" cy="1065530"/>
            </a:xfrm>
            <a:custGeom>
              <a:avLst/>
              <a:gdLst/>
              <a:ahLst/>
              <a:cxnLst/>
              <a:rect l="l" t="t" r="r" b="b"/>
              <a:pathLst>
                <a:path w="3138804" h="1065529">
                  <a:moveTo>
                    <a:pt x="0" y="732536"/>
                  </a:moveTo>
                  <a:lnTo>
                    <a:pt x="5236" y="706653"/>
                  </a:lnTo>
                  <a:lnTo>
                    <a:pt x="19510" y="685498"/>
                  </a:lnTo>
                  <a:lnTo>
                    <a:pt x="40665" y="671224"/>
                  </a:lnTo>
                  <a:lnTo>
                    <a:pt x="66548" y="665988"/>
                  </a:lnTo>
                  <a:lnTo>
                    <a:pt x="2278888" y="665988"/>
                  </a:lnTo>
                  <a:lnTo>
                    <a:pt x="2304770" y="671224"/>
                  </a:lnTo>
                  <a:lnTo>
                    <a:pt x="2325925" y="685498"/>
                  </a:lnTo>
                  <a:lnTo>
                    <a:pt x="2340199" y="706653"/>
                  </a:lnTo>
                  <a:lnTo>
                    <a:pt x="2345436" y="732536"/>
                  </a:lnTo>
                  <a:lnTo>
                    <a:pt x="2345436" y="998728"/>
                  </a:lnTo>
                  <a:lnTo>
                    <a:pt x="2340199" y="1024610"/>
                  </a:lnTo>
                  <a:lnTo>
                    <a:pt x="2325925" y="1045765"/>
                  </a:lnTo>
                  <a:lnTo>
                    <a:pt x="2304770" y="1060039"/>
                  </a:lnTo>
                  <a:lnTo>
                    <a:pt x="2278888" y="1065276"/>
                  </a:lnTo>
                  <a:lnTo>
                    <a:pt x="66548" y="1065276"/>
                  </a:lnTo>
                  <a:lnTo>
                    <a:pt x="40665" y="1060039"/>
                  </a:lnTo>
                  <a:lnTo>
                    <a:pt x="19510" y="1045765"/>
                  </a:lnTo>
                  <a:lnTo>
                    <a:pt x="5236" y="1024610"/>
                  </a:lnTo>
                  <a:lnTo>
                    <a:pt x="0" y="998728"/>
                  </a:lnTo>
                  <a:lnTo>
                    <a:pt x="0" y="732536"/>
                  </a:lnTo>
                  <a:close/>
                </a:path>
                <a:path w="3138804" h="1065529">
                  <a:moveTo>
                    <a:pt x="2345436" y="865251"/>
                  </a:moveTo>
                  <a:lnTo>
                    <a:pt x="2742057" y="865251"/>
                  </a:lnTo>
                  <a:lnTo>
                    <a:pt x="2742057" y="0"/>
                  </a:lnTo>
                  <a:lnTo>
                    <a:pt x="3138805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70141" y="2152650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70141" y="2152650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563614" y="2179701"/>
            <a:ext cx="2488565" cy="29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60"/>
              </a:lnSpc>
              <a:tabLst>
                <a:tab pos="359410" algn="l"/>
              </a:tabLst>
            </a:pPr>
            <a:r>
              <a:rPr sz="3600" b="1" spc="-75" baseline="-4629" dirty="0">
                <a:solidFill>
                  <a:srgbClr val="001F5F"/>
                </a:solidFill>
                <a:latin typeface="Segoe UI"/>
                <a:cs typeface="Segoe UI"/>
              </a:rPr>
              <a:t>8</a:t>
            </a: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	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Jenis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Transaksi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422903" y="853439"/>
            <a:ext cx="3331845" cy="615950"/>
            <a:chOff x="3422903" y="853439"/>
            <a:chExt cx="3331845" cy="61595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2903" y="853439"/>
              <a:ext cx="885444" cy="1889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3571" y="1258823"/>
              <a:ext cx="3320796" cy="2103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64350"/>
            <a:chOff x="-6350" y="-6350"/>
            <a:chExt cx="1220470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778" y="0"/>
              <a:ext cx="11848831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67478" y="2690622"/>
              <a:ext cx="7000240" cy="1325880"/>
            </a:xfrm>
            <a:custGeom>
              <a:avLst/>
              <a:gdLst/>
              <a:ahLst/>
              <a:cxnLst/>
              <a:rect l="l" t="t" r="r" b="b"/>
              <a:pathLst>
                <a:path w="7000240" h="1325879">
                  <a:moveTo>
                    <a:pt x="4654296" y="991869"/>
                  </a:moveTo>
                  <a:lnTo>
                    <a:pt x="4659536" y="965840"/>
                  </a:lnTo>
                  <a:lnTo>
                    <a:pt x="4673838" y="944610"/>
                  </a:lnTo>
                  <a:lnTo>
                    <a:pt x="4695068" y="930308"/>
                  </a:lnTo>
                  <a:lnTo>
                    <a:pt x="4721098" y="925067"/>
                  </a:lnTo>
                  <a:lnTo>
                    <a:pt x="6932930" y="925067"/>
                  </a:lnTo>
                  <a:lnTo>
                    <a:pt x="6958905" y="930308"/>
                  </a:lnTo>
                  <a:lnTo>
                    <a:pt x="6980142" y="944610"/>
                  </a:lnTo>
                  <a:lnTo>
                    <a:pt x="6994473" y="965840"/>
                  </a:lnTo>
                  <a:lnTo>
                    <a:pt x="6999732" y="991869"/>
                  </a:lnTo>
                  <a:lnTo>
                    <a:pt x="6999732" y="1259077"/>
                  </a:lnTo>
                  <a:lnTo>
                    <a:pt x="6994473" y="1285053"/>
                  </a:lnTo>
                  <a:lnTo>
                    <a:pt x="6980142" y="1306290"/>
                  </a:lnTo>
                  <a:lnTo>
                    <a:pt x="6958905" y="1320621"/>
                  </a:lnTo>
                  <a:lnTo>
                    <a:pt x="6932930" y="1325879"/>
                  </a:lnTo>
                  <a:lnTo>
                    <a:pt x="4721098" y="1325879"/>
                  </a:lnTo>
                  <a:lnTo>
                    <a:pt x="4695068" y="1320621"/>
                  </a:lnTo>
                  <a:lnTo>
                    <a:pt x="4673838" y="1306290"/>
                  </a:lnTo>
                  <a:lnTo>
                    <a:pt x="4659536" y="1285053"/>
                  </a:lnTo>
                  <a:lnTo>
                    <a:pt x="4654296" y="1259077"/>
                  </a:lnTo>
                  <a:lnTo>
                    <a:pt x="4654296" y="991869"/>
                  </a:lnTo>
                  <a:close/>
                </a:path>
                <a:path w="7000240" h="1325879">
                  <a:moveTo>
                    <a:pt x="4654677" y="1125473"/>
                  </a:moveTo>
                  <a:lnTo>
                    <a:pt x="0" y="1125473"/>
                  </a:lnTo>
                  <a:lnTo>
                    <a:pt x="0" y="0"/>
                  </a:lnTo>
                  <a:lnTo>
                    <a:pt x="228600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80838" y="2509266"/>
              <a:ext cx="364490" cy="363220"/>
            </a:xfrm>
            <a:custGeom>
              <a:avLst/>
              <a:gdLst/>
              <a:ahLst/>
              <a:cxnLst/>
              <a:rect l="l" t="t" r="r" b="b"/>
              <a:pathLst>
                <a:path w="364489" h="363219">
                  <a:moveTo>
                    <a:pt x="182117" y="0"/>
                  </a:moveTo>
                  <a:lnTo>
                    <a:pt x="133702" y="6475"/>
                  </a:lnTo>
                  <a:lnTo>
                    <a:pt x="90198" y="24750"/>
                  </a:lnTo>
                  <a:lnTo>
                    <a:pt x="53339" y="53101"/>
                  </a:lnTo>
                  <a:lnTo>
                    <a:pt x="24863" y="89803"/>
                  </a:lnTo>
                  <a:lnTo>
                    <a:pt x="6505" y="133129"/>
                  </a:lnTo>
                  <a:lnTo>
                    <a:pt x="0" y="181356"/>
                  </a:lnTo>
                  <a:lnTo>
                    <a:pt x="6505" y="229582"/>
                  </a:lnTo>
                  <a:lnTo>
                    <a:pt x="24863" y="272908"/>
                  </a:lnTo>
                  <a:lnTo>
                    <a:pt x="53339" y="309610"/>
                  </a:lnTo>
                  <a:lnTo>
                    <a:pt x="90198" y="337961"/>
                  </a:lnTo>
                  <a:lnTo>
                    <a:pt x="133702" y="356236"/>
                  </a:lnTo>
                  <a:lnTo>
                    <a:pt x="182117" y="362712"/>
                  </a:lnTo>
                  <a:lnTo>
                    <a:pt x="230533" y="356236"/>
                  </a:lnTo>
                  <a:lnTo>
                    <a:pt x="274037" y="337961"/>
                  </a:lnTo>
                  <a:lnTo>
                    <a:pt x="310895" y="309610"/>
                  </a:lnTo>
                  <a:lnTo>
                    <a:pt x="339372" y="272908"/>
                  </a:lnTo>
                  <a:lnTo>
                    <a:pt x="357730" y="229582"/>
                  </a:lnTo>
                  <a:lnTo>
                    <a:pt x="364236" y="181356"/>
                  </a:lnTo>
                  <a:lnTo>
                    <a:pt x="357730" y="133129"/>
                  </a:lnTo>
                  <a:lnTo>
                    <a:pt x="339372" y="89803"/>
                  </a:lnTo>
                  <a:lnTo>
                    <a:pt x="310895" y="53101"/>
                  </a:lnTo>
                  <a:lnTo>
                    <a:pt x="274037" y="24750"/>
                  </a:lnTo>
                  <a:lnTo>
                    <a:pt x="230533" y="6475"/>
                  </a:lnTo>
                  <a:lnTo>
                    <a:pt x="1821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80838" y="2509266"/>
              <a:ext cx="364490" cy="363220"/>
            </a:xfrm>
            <a:custGeom>
              <a:avLst/>
              <a:gdLst/>
              <a:ahLst/>
              <a:cxnLst/>
              <a:rect l="l" t="t" r="r" b="b"/>
              <a:pathLst>
                <a:path w="364489" h="363219">
                  <a:moveTo>
                    <a:pt x="0" y="181356"/>
                  </a:moveTo>
                  <a:lnTo>
                    <a:pt x="6505" y="133129"/>
                  </a:lnTo>
                  <a:lnTo>
                    <a:pt x="24863" y="89803"/>
                  </a:lnTo>
                  <a:lnTo>
                    <a:pt x="53339" y="53101"/>
                  </a:lnTo>
                  <a:lnTo>
                    <a:pt x="90198" y="24750"/>
                  </a:lnTo>
                  <a:lnTo>
                    <a:pt x="133702" y="6475"/>
                  </a:lnTo>
                  <a:lnTo>
                    <a:pt x="182117" y="0"/>
                  </a:lnTo>
                  <a:lnTo>
                    <a:pt x="230533" y="6475"/>
                  </a:lnTo>
                  <a:lnTo>
                    <a:pt x="274037" y="24750"/>
                  </a:lnTo>
                  <a:lnTo>
                    <a:pt x="310895" y="53101"/>
                  </a:lnTo>
                  <a:lnTo>
                    <a:pt x="339372" y="89803"/>
                  </a:lnTo>
                  <a:lnTo>
                    <a:pt x="357730" y="133129"/>
                  </a:lnTo>
                  <a:lnTo>
                    <a:pt x="364236" y="181356"/>
                  </a:lnTo>
                  <a:lnTo>
                    <a:pt x="357730" y="229582"/>
                  </a:lnTo>
                  <a:lnTo>
                    <a:pt x="339372" y="272908"/>
                  </a:lnTo>
                  <a:lnTo>
                    <a:pt x="310895" y="309610"/>
                  </a:lnTo>
                  <a:lnTo>
                    <a:pt x="274037" y="337961"/>
                  </a:lnTo>
                  <a:lnTo>
                    <a:pt x="230533" y="356236"/>
                  </a:lnTo>
                  <a:lnTo>
                    <a:pt x="182117" y="362712"/>
                  </a:lnTo>
                  <a:lnTo>
                    <a:pt x="133702" y="356236"/>
                  </a:lnTo>
                  <a:lnTo>
                    <a:pt x="90198" y="337961"/>
                  </a:lnTo>
                  <a:lnTo>
                    <a:pt x="53339" y="309610"/>
                  </a:lnTo>
                  <a:lnTo>
                    <a:pt x="24863" y="272908"/>
                  </a:lnTo>
                  <a:lnTo>
                    <a:pt x="650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274945" y="2535682"/>
            <a:ext cx="3839845" cy="29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60"/>
              </a:lnSpc>
              <a:tabLst>
                <a:tab pos="359410" algn="l"/>
              </a:tabLst>
            </a:pPr>
            <a:r>
              <a:rPr sz="3600" b="1" spc="-75" baseline="-4629" dirty="0">
                <a:solidFill>
                  <a:srgbClr val="001F5F"/>
                </a:solidFill>
                <a:latin typeface="Segoe UI"/>
                <a:cs typeface="Segoe UI"/>
              </a:rPr>
              <a:t>9</a:t>
            </a: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	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Isi</a:t>
            </a:r>
            <a:r>
              <a:rPr sz="1800" b="1" spc="-5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Dasar</a:t>
            </a:r>
            <a:r>
              <a:rPr sz="1800" b="1" spc="-7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Pengenaan</a:t>
            </a:r>
            <a:r>
              <a:rPr sz="18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(DPP)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0440" y="571500"/>
            <a:ext cx="2810256" cy="182879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-6095"/>
            <a:ext cx="12204700" cy="6577965"/>
            <a:chOff x="-6095" y="-6095"/>
            <a:chExt cx="12204700" cy="6577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48747" cy="65716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5263" y="3470148"/>
              <a:ext cx="8645652" cy="21473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42894" y="3096005"/>
              <a:ext cx="3024505" cy="1065530"/>
            </a:xfrm>
            <a:custGeom>
              <a:avLst/>
              <a:gdLst/>
              <a:ahLst/>
              <a:cxnLst/>
              <a:rect l="l" t="t" r="r" b="b"/>
              <a:pathLst>
                <a:path w="3024504" h="1065529">
                  <a:moveTo>
                    <a:pt x="0" y="731266"/>
                  </a:moveTo>
                  <a:lnTo>
                    <a:pt x="5240" y="705236"/>
                  </a:lnTo>
                  <a:lnTo>
                    <a:pt x="19542" y="684006"/>
                  </a:lnTo>
                  <a:lnTo>
                    <a:pt x="40772" y="669704"/>
                  </a:lnTo>
                  <a:lnTo>
                    <a:pt x="66801" y="664464"/>
                  </a:lnTo>
                  <a:lnTo>
                    <a:pt x="2278633" y="664464"/>
                  </a:lnTo>
                  <a:lnTo>
                    <a:pt x="2304609" y="669704"/>
                  </a:lnTo>
                  <a:lnTo>
                    <a:pt x="2325846" y="684006"/>
                  </a:lnTo>
                  <a:lnTo>
                    <a:pt x="2340177" y="705236"/>
                  </a:lnTo>
                  <a:lnTo>
                    <a:pt x="2345435" y="731266"/>
                  </a:lnTo>
                  <a:lnTo>
                    <a:pt x="2345435" y="998474"/>
                  </a:lnTo>
                  <a:lnTo>
                    <a:pt x="2340177" y="1024449"/>
                  </a:lnTo>
                  <a:lnTo>
                    <a:pt x="2325846" y="1045686"/>
                  </a:lnTo>
                  <a:lnTo>
                    <a:pt x="2304609" y="1060017"/>
                  </a:lnTo>
                  <a:lnTo>
                    <a:pt x="2278633" y="1065276"/>
                  </a:lnTo>
                  <a:lnTo>
                    <a:pt x="66801" y="1065276"/>
                  </a:lnTo>
                  <a:lnTo>
                    <a:pt x="40772" y="1060017"/>
                  </a:lnTo>
                  <a:lnTo>
                    <a:pt x="19542" y="1045686"/>
                  </a:lnTo>
                  <a:lnTo>
                    <a:pt x="5240" y="1024449"/>
                  </a:lnTo>
                  <a:lnTo>
                    <a:pt x="0" y="998474"/>
                  </a:lnTo>
                  <a:lnTo>
                    <a:pt x="0" y="731266"/>
                  </a:lnTo>
                  <a:close/>
                </a:path>
                <a:path w="3024504" h="1065529">
                  <a:moveTo>
                    <a:pt x="2345435" y="865251"/>
                  </a:moveTo>
                  <a:lnTo>
                    <a:pt x="2684906" y="865251"/>
                  </a:lnTo>
                  <a:lnTo>
                    <a:pt x="2684906" y="0"/>
                  </a:lnTo>
                  <a:lnTo>
                    <a:pt x="3024504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67094" y="291464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1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67094" y="291464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1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446265" y="2864865"/>
            <a:ext cx="3712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10</a:t>
            </a:r>
            <a:r>
              <a:rPr sz="3600" b="1" spc="277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Jenis</a:t>
            </a:r>
            <a:r>
              <a:rPr sz="1800" b="1" spc="-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Dokumen</a:t>
            </a:r>
            <a:r>
              <a:rPr sz="1800" b="1" spc="-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Transaksi</a:t>
            </a:r>
            <a:endParaRPr sz="18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56054" y="2841498"/>
              <a:ext cx="8342630" cy="2463165"/>
            </a:xfrm>
            <a:custGeom>
              <a:avLst/>
              <a:gdLst/>
              <a:ahLst/>
              <a:cxnLst/>
              <a:rect l="l" t="t" r="r" b="b"/>
              <a:pathLst>
                <a:path w="8342630" h="2463165">
                  <a:moveTo>
                    <a:pt x="0" y="410463"/>
                  </a:moveTo>
                  <a:lnTo>
                    <a:pt x="2761" y="362594"/>
                  </a:lnTo>
                  <a:lnTo>
                    <a:pt x="10840" y="316347"/>
                  </a:lnTo>
                  <a:lnTo>
                    <a:pt x="23929" y="272030"/>
                  </a:lnTo>
                  <a:lnTo>
                    <a:pt x="41719" y="229951"/>
                  </a:lnTo>
                  <a:lnTo>
                    <a:pt x="63903" y="190418"/>
                  </a:lnTo>
                  <a:lnTo>
                    <a:pt x="90173" y="153738"/>
                  </a:lnTo>
                  <a:lnTo>
                    <a:pt x="120221" y="120221"/>
                  </a:lnTo>
                  <a:lnTo>
                    <a:pt x="153738" y="90173"/>
                  </a:lnTo>
                  <a:lnTo>
                    <a:pt x="190418" y="63903"/>
                  </a:lnTo>
                  <a:lnTo>
                    <a:pt x="229951" y="41719"/>
                  </a:lnTo>
                  <a:lnTo>
                    <a:pt x="272030" y="23929"/>
                  </a:lnTo>
                  <a:lnTo>
                    <a:pt x="316347" y="10840"/>
                  </a:lnTo>
                  <a:lnTo>
                    <a:pt x="362594" y="2761"/>
                  </a:lnTo>
                  <a:lnTo>
                    <a:pt x="410463" y="0"/>
                  </a:lnTo>
                  <a:lnTo>
                    <a:pt x="7931912" y="0"/>
                  </a:lnTo>
                  <a:lnTo>
                    <a:pt x="7979781" y="2761"/>
                  </a:lnTo>
                  <a:lnTo>
                    <a:pt x="8026028" y="10840"/>
                  </a:lnTo>
                  <a:lnTo>
                    <a:pt x="8070345" y="23929"/>
                  </a:lnTo>
                  <a:lnTo>
                    <a:pt x="8112424" y="41719"/>
                  </a:lnTo>
                  <a:lnTo>
                    <a:pt x="8151957" y="63903"/>
                  </a:lnTo>
                  <a:lnTo>
                    <a:pt x="8188637" y="90173"/>
                  </a:lnTo>
                  <a:lnTo>
                    <a:pt x="8222154" y="120221"/>
                  </a:lnTo>
                  <a:lnTo>
                    <a:pt x="8252202" y="153738"/>
                  </a:lnTo>
                  <a:lnTo>
                    <a:pt x="8278472" y="190418"/>
                  </a:lnTo>
                  <a:lnTo>
                    <a:pt x="8300656" y="229951"/>
                  </a:lnTo>
                  <a:lnTo>
                    <a:pt x="8318446" y="272030"/>
                  </a:lnTo>
                  <a:lnTo>
                    <a:pt x="8331535" y="316347"/>
                  </a:lnTo>
                  <a:lnTo>
                    <a:pt x="8339614" y="362594"/>
                  </a:lnTo>
                  <a:lnTo>
                    <a:pt x="8342376" y="410463"/>
                  </a:lnTo>
                  <a:lnTo>
                    <a:pt x="8342376" y="2052320"/>
                  </a:lnTo>
                  <a:lnTo>
                    <a:pt x="8339614" y="2100189"/>
                  </a:lnTo>
                  <a:lnTo>
                    <a:pt x="8331535" y="2146436"/>
                  </a:lnTo>
                  <a:lnTo>
                    <a:pt x="8318446" y="2190753"/>
                  </a:lnTo>
                  <a:lnTo>
                    <a:pt x="8300656" y="2232832"/>
                  </a:lnTo>
                  <a:lnTo>
                    <a:pt x="8278472" y="2272365"/>
                  </a:lnTo>
                  <a:lnTo>
                    <a:pt x="8252202" y="2309045"/>
                  </a:lnTo>
                  <a:lnTo>
                    <a:pt x="8222154" y="2342562"/>
                  </a:lnTo>
                  <a:lnTo>
                    <a:pt x="8188637" y="2372610"/>
                  </a:lnTo>
                  <a:lnTo>
                    <a:pt x="8151957" y="2398880"/>
                  </a:lnTo>
                  <a:lnTo>
                    <a:pt x="8112424" y="2421064"/>
                  </a:lnTo>
                  <a:lnTo>
                    <a:pt x="8070345" y="2438854"/>
                  </a:lnTo>
                  <a:lnTo>
                    <a:pt x="8026028" y="2451943"/>
                  </a:lnTo>
                  <a:lnTo>
                    <a:pt x="7979781" y="2460022"/>
                  </a:lnTo>
                  <a:lnTo>
                    <a:pt x="7931912" y="2462784"/>
                  </a:lnTo>
                  <a:lnTo>
                    <a:pt x="410463" y="2462784"/>
                  </a:lnTo>
                  <a:lnTo>
                    <a:pt x="362594" y="2460022"/>
                  </a:lnTo>
                  <a:lnTo>
                    <a:pt x="316347" y="2451943"/>
                  </a:lnTo>
                  <a:lnTo>
                    <a:pt x="272030" y="2438854"/>
                  </a:lnTo>
                  <a:lnTo>
                    <a:pt x="229951" y="2421064"/>
                  </a:lnTo>
                  <a:lnTo>
                    <a:pt x="190418" y="2398880"/>
                  </a:lnTo>
                  <a:lnTo>
                    <a:pt x="153738" y="2372610"/>
                  </a:lnTo>
                  <a:lnTo>
                    <a:pt x="120221" y="2342562"/>
                  </a:lnTo>
                  <a:lnTo>
                    <a:pt x="90173" y="2309045"/>
                  </a:lnTo>
                  <a:lnTo>
                    <a:pt x="63903" y="2272365"/>
                  </a:lnTo>
                  <a:lnTo>
                    <a:pt x="41719" y="2232832"/>
                  </a:lnTo>
                  <a:lnTo>
                    <a:pt x="23929" y="2190753"/>
                  </a:lnTo>
                  <a:lnTo>
                    <a:pt x="10840" y="2146436"/>
                  </a:lnTo>
                  <a:lnTo>
                    <a:pt x="2761" y="2100189"/>
                  </a:lnTo>
                  <a:lnTo>
                    <a:pt x="0" y="2052320"/>
                  </a:lnTo>
                  <a:lnTo>
                    <a:pt x="0" y="410463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40"/>
              <a:ext cx="2639568" cy="472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38521" y="2635757"/>
              <a:ext cx="1701164" cy="398145"/>
            </a:xfrm>
            <a:custGeom>
              <a:avLst/>
              <a:gdLst/>
              <a:ahLst/>
              <a:cxnLst/>
              <a:rect l="l" t="t" r="r" b="b"/>
              <a:pathLst>
                <a:path w="1701165" h="398144">
                  <a:moveTo>
                    <a:pt x="1501902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1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1902" y="397763"/>
                  </a:lnTo>
                  <a:lnTo>
                    <a:pt x="1547508" y="392512"/>
                  </a:lnTo>
                  <a:lnTo>
                    <a:pt x="1589372" y="377552"/>
                  </a:lnTo>
                  <a:lnTo>
                    <a:pt x="1626299" y="354076"/>
                  </a:lnTo>
                  <a:lnTo>
                    <a:pt x="1657096" y="323279"/>
                  </a:lnTo>
                  <a:lnTo>
                    <a:pt x="1680572" y="286352"/>
                  </a:lnTo>
                  <a:lnTo>
                    <a:pt x="1695532" y="244488"/>
                  </a:lnTo>
                  <a:lnTo>
                    <a:pt x="1700783" y="198881"/>
                  </a:lnTo>
                  <a:lnTo>
                    <a:pt x="1695532" y="153275"/>
                  </a:lnTo>
                  <a:lnTo>
                    <a:pt x="1680572" y="111411"/>
                  </a:lnTo>
                  <a:lnTo>
                    <a:pt x="1657096" y="74484"/>
                  </a:lnTo>
                  <a:lnTo>
                    <a:pt x="1626299" y="43687"/>
                  </a:lnTo>
                  <a:lnTo>
                    <a:pt x="1589372" y="20211"/>
                  </a:lnTo>
                  <a:lnTo>
                    <a:pt x="1547508" y="5251"/>
                  </a:lnTo>
                  <a:lnTo>
                    <a:pt x="150190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8521" y="2635757"/>
              <a:ext cx="1701164" cy="398145"/>
            </a:xfrm>
            <a:custGeom>
              <a:avLst/>
              <a:gdLst/>
              <a:ahLst/>
              <a:cxnLst/>
              <a:rect l="l" t="t" r="r" b="b"/>
              <a:pathLst>
                <a:path w="1701165" h="398144">
                  <a:moveTo>
                    <a:pt x="0" y="198881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1902" y="0"/>
                  </a:lnTo>
                  <a:lnTo>
                    <a:pt x="1547508" y="5251"/>
                  </a:lnTo>
                  <a:lnTo>
                    <a:pt x="1589372" y="20211"/>
                  </a:lnTo>
                  <a:lnTo>
                    <a:pt x="1626299" y="43687"/>
                  </a:lnTo>
                  <a:lnTo>
                    <a:pt x="1657096" y="74484"/>
                  </a:lnTo>
                  <a:lnTo>
                    <a:pt x="1680572" y="111411"/>
                  </a:lnTo>
                  <a:lnTo>
                    <a:pt x="1695532" y="153275"/>
                  </a:lnTo>
                  <a:lnTo>
                    <a:pt x="1700783" y="198881"/>
                  </a:lnTo>
                  <a:lnTo>
                    <a:pt x="1695532" y="244488"/>
                  </a:lnTo>
                  <a:lnTo>
                    <a:pt x="1680572" y="286352"/>
                  </a:lnTo>
                  <a:lnTo>
                    <a:pt x="1657096" y="323279"/>
                  </a:lnTo>
                  <a:lnTo>
                    <a:pt x="1626299" y="354076"/>
                  </a:lnTo>
                  <a:lnTo>
                    <a:pt x="1589372" y="377552"/>
                  </a:lnTo>
                  <a:lnTo>
                    <a:pt x="1547508" y="392512"/>
                  </a:lnTo>
                  <a:lnTo>
                    <a:pt x="1501902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1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40322" y="3213870"/>
            <a:ext cx="5837555" cy="1718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sz="2400" b="1" spc="-10" dirty="0" err="1">
                <a:solidFill>
                  <a:srgbClr val="001F5F"/>
                </a:solidFill>
                <a:latin typeface="Segoe UI"/>
                <a:cs typeface="Segoe UI"/>
              </a:rPr>
              <a:t>Penggantian</a:t>
            </a:r>
            <a:r>
              <a:rPr sz="24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Segoe UI"/>
                <a:cs typeface="Segoe UI"/>
              </a:rPr>
              <a:t>PIC</a:t>
            </a:r>
            <a:endParaRPr sz="2400" dirty="0">
              <a:latin typeface="Segoe UI"/>
              <a:cs typeface="Segoe UI"/>
            </a:endParaRPr>
          </a:p>
          <a:p>
            <a:pPr marL="12700">
              <a:lnSpc>
                <a:spcPts val="2595"/>
              </a:lnSpc>
            </a:pP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Penambahan</a:t>
            </a:r>
            <a:r>
              <a:rPr sz="24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Hak</a:t>
            </a:r>
            <a:r>
              <a:rPr sz="24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Akses</a:t>
            </a:r>
            <a:r>
              <a:rPr sz="24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Untuk</a:t>
            </a:r>
            <a:r>
              <a:rPr sz="24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Segoe UI"/>
                <a:cs typeface="Segoe UI"/>
              </a:rPr>
              <a:t>Pegawai</a:t>
            </a:r>
            <a:endParaRPr sz="2400" dirty="0">
              <a:latin typeface="Segoe UI"/>
              <a:cs typeface="Segoe UI"/>
            </a:endParaRPr>
          </a:p>
          <a:p>
            <a:pPr marL="12700">
              <a:lnSpc>
                <a:spcPts val="2595"/>
              </a:lnSpc>
            </a:pP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Penambahan</a:t>
            </a:r>
            <a:r>
              <a:rPr sz="2400" b="1" spc="-1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Segoe UI"/>
                <a:cs typeface="Segoe UI"/>
              </a:rPr>
              <a:t>Kuasa</a:t>
            </a:r>
            <a:endParaRPr sz="2400" dirty="0">
              <a:latin typeface="Segoe UI"/>
              <a:cs typeface="Segoe UI"/>
            </a:endParaRPr>
          </a:p>
          <a:p>
            <a:pPr marL="12700" marR="5080">
              <a:lnSpc>
                <a:spcPts val="2590"/>
              </a:lnSpc>
              <a:spcBef>
                <a:spcPts val="185"/>
              </a:spcBef>
            </a:pP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Pendaftaran</a:t>
            </a:r>
            <a:r>
              <a:rPr sz="2400" b="1" spc="-1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Kuasa</a:t>
            </a:r>
            <a:r>
              <a:rPr sz="2400" b="1" spc="-10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(oleh</a:t>
            </a:r>
            <a:r>
              <a:rPr sz="2400" b="1" spc="-9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Pemberi</a:t>
            </a:r>
            <a:r>
              <a:rPr sz="2400" b="1" spc="-10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Segoe UI"/>
                <a:cs typeface="Segoe UI"/>
              </a:rPr>
              <a:t>Kuasa)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Pencabutan</a:t>
            </a:r>
            <a:r>
              <a:rPr sz="2400" b="1" spc="-1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Segoe UI"/>
                <a:cs typeface="Segoe UI"/>
              </a:rPr>
              <a:t>Kuasa</a:t>
            </a:r>
            <a:endParaRPr sz="2400" dirty="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546604" y="3337559"/>
            <a:ext cx="180340" cy="1443355"/>
            <a:chOff x="2546604" y="3337559"/>
            <a:chExt cx="180340" cy="144335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8128" y="3675887"/>
              <a:ext cx="150876" cy="1493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6604" y="3337559"/>
              <a:ext cx="150875" cy="1508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1844" y="4006595"/>
              <a:ext cx="150875" cy="1508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4892" y="4344923"/>
              <a:ext cx="149351" cy="1493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5560" y="4629911"/>
              <a:ext cx="150875" cy="15087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8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E1EC4A72-D97B-C1B5-BD32-C35FD2D1A1DE}"/>
              </a:ext>
            </a:extLst>
          </p:cNvPr>
          <p:cNvSpPr txBox="1"/>
          <p:nvPr/>
        </p:nvSpPr>
        <p:spPr>
          <a:xfrm>
            <a:off x="5167121" y="2641197"/>
            <a:ext cx="1309879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Update Data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578600"/>
            <a:chOff x="-6350" y="-6350"/>
            <a:chExt cx="12204700" cy="6578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65716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73729" y="2763773"/>
              <a:ext cx="3263265" cy="1564005"/>
            </a:xfrm>
            <a:custGeom>
              <a:avLst/>
              <a:gdLst/>
              <a:ahLst/>
              <a:cxnLst/>
              <a:rect l="l" t="t" r="r" b="b"/>
              <a:pathLst>
                <a:path w="3263265" h="1564004">
                  <a:moveTo>
                    <a:pt x="0" y="1029715"/>
                  </a:moveTo>
                  <a:lnTo>
                    <a:pt x="4391" y="1007965"/>
                  </a:lnTo>
                  <a:lnTo>
                    <a:pt x="16367" y="990203"/>
                  </a:lnTo>
                  <a:lnTo>
                    <a:pt x="34129" y="978227"/>
                  </a:lnTo>
                  <a:lnTo>
                    <a:pt x="55880" y="973836"/>
                  </a:lnTo>
                  <a:lnTo>
                    <a:pt x="2152396" y="973836"/>
                  </a:lnTo>
                  <a:lnTo>
                    <a:pt x="2174146" y="978227"/>
                  </a:lnTo>
                  <a:lnTo>
                    <a:pt x="2191908" y="990203"/>
                  </a:lnTo>
                  <a:lnTo>
                    <a:pt x="2203884" y="1007965"/>
                  </a:lnTo>
                  <a:lnTo>
                    <a:pt x="2208275" y="1029715"/>
                  </a:lnTo>
                  <a:lnTo>
                    <a:pt x="2208275" y="1507744"/>
                  </a:lnTo>
                  <a:lnTo>
                    <a:pt x="2203884" y="1529494"/>
                  </a:lnTo>
                  <a:lnTo>
                    <a:pt x="2191908" y="1547256"/>
                  </a:lnTo>
                  <a:lnTo>
                    <a:pt x="2174146" y="1559232"/>
                  </a:lnTo>
                  <a:lnTo>
                    <a:pt x="2152396" y="1563624"/>
                  </a:lnTo>
                  <a:lnTo>
                    <a:pt x="55880" y="1563624"/>
                  </a:lnTo>
                  <a:lnTo>
                    <a:pt x="34129" y="1559232"/>
                  </a:lnTo>
                  <a:lnTo>
                    <a:pt x="16367" y="1547256"/>
                  </a:lnTo>
                  <a:lnTo>
                    <a:pt x="4391" y="1529494"/>
                  </a:lnTo>
                  <a:lnTo>
                    <a:pt x="0" y="1507744"/>
                  </a:lnTo>
                  <a:lnTo>
                    <a:pt x="0" y="1029715"/>
                  </a:lnTo>
                  <a:close/>
                </a:path>
                <a:path w="3263265" h="1564004">
                  <a:moveTo>
                    <a:pt x="2208275" y="1269238"/>
                  </a:moveTo>
                  <a:lnTo>
                    <a:pt x="2735707" y="1269238"/>
                  </a:lnTo>
                  <a:lnTo>
                    <a:pt x="2735707" y="0"/>
                  </a:lnTo>
                  <a:lnTo>
                    <a:pt x="3263137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08242" y="255346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1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08242" y="255346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1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90461" y="2504694"/>
            <a:ext cx="1894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baseline="-9259" dirty="0">
                <a:solidFill>
                  <a:srgbClr val="001F5F"/>
                </a:solidFill>
                <a:latin typeface="Segoe UI"/>
                <a:cs typeface="Segoe UI"/>
              </a:rPr>
              <a:t>11</a:t>
            </a:r>
            <a:r>
              <a:rPr sz="3600" b="1" spc="-44" baseline="-925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Tanggal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49567" y="2855214"/>
            <a:ext cx="212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Dokumen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Transaksi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0647" y="4747259"/>
            <a:ext cx="236524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578600"/>
            <a:chOff x="-6350" y="-6350"/>
            <a:chExt cx="12204700" cy="6578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65716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2508" y="2026920"/>
              <a:ext cx="1967484" cy="23942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42894" y="1824989"/>
              <a:ext cx="2969260" cy="2331720"/>
            </a:xfrm>
            <a:custGeom>
              <a:avLst/>
              <a:gdLst/>
              <a:ahLst/>
              <a:cxnLst/>
              <a:rect l="l" t="t" r="r" b="b"/>
              <a:pathLst>
                <a:path w="2969260" h="2331720">
                  <a:moveTo>
                    <a:pt x="0" y="1102614"/>
                  </a:moveTo>
                  <a:lnTo>
                    <a:pt x="10120" y="1052488"/>
                  </a:lnTo>
                  <a:lnTo>
                    <a:pt x="37718" y="1011555"/>
                  </a:lnTo>
                  <a:lnTo>
                    <a:pt x="78652" y="983956"/>
                  </a:lnTo>
                  <a:lnTo>
                    <a:pt x="128777" y="973836"/>
                  </a:lnTo>
                  <a:lnTo>
                    <a:pt x="1799081" y="973836"/>
                  </a:lnTo>
                  <a:lnTo>
                    <a:pt x="1849207" y="983956"/>
                  </a:lnTo>
                  <a:lnTo>
                    <a:pt x="1890140" y="1011555"/>
                  </a:lnTo>
                  <a:lnTo>
                    <a:pt x="1917739" y="1052488"/>
                  </a:lnTo>
                  <a:lnTo>
                    <a:pt x="1927859" y="1102614"/>
                  </a:lnTo>
                  <a:lnTo>
                    <a:pt x="1927859" y="2202942"/>
                  </a:lnTo>
                  <a:lnTo>
                    <a:pt x="1917739" y="2253067"/>
                  </a:lnTo>
                  <a:lnTo>
                    <a:pt x="1890140" y="2294001"/>
                  </a:lnTo>
                  <a:lnTo>
                    <a:pt x="1849207" y="2321599"/>
                  </a:lnTo>
                  <a:lnTo>
                    <a:pt x="1799081" y="2331720"/>
                  </a:lnTo>
                  <a:lnTo>
                    <a:pt x="128777" y="2331720"/>
                  </a:lnTo>
                  <a:lnTo>
                    <a:pt x="78652" y="2321599"/>
                  </a:lnTo>
                  <a:lnTo>
                    <a:pt x="37718" y="2294001"/>
                  </a:lnTo>
                  <a:lnTo>
                    <a:pt x="10120" y="2253067"/>
                  </a:lnTo>
                  <a:lnTo>
                    <a:pt x="0" y="2202942"/>
                  </a:lnTo>
                  <a:lnTo>
                    <a:pt x="0" y="1102614"/>
                  </a:lnTo>
                  <a:close/>
                </a:path>
                <a:path w="2969260" h="2331720">
                  <a:moveTo>
                    <a:pt x="1927859" y="1653286"/>
                  </a:moveTo>
                  <a:lnTo>
                    <a:pt x="2448305" y="1653286"/>
                  </a:lnTo>
                  <a:lnTo>
                    <a:pt x="2448305" y="0"/>
                  </a:lnTo>
                  <a:lnTo>
                    <a:pt x="2968879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98514" y="1616202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98514" y="1616202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65747" y="1566164"/>
            <a:ext cx="1908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baseline="-9259" dirty="0">
                <a:solidFill>
                  <a:srgbClr val="001F5F"/>
                </a:solidFill>
                <a:latin typeface="Segoe UI"/>
                <a:cs typeface="Segoe UI"/>
              </a:rPr>
              <a:t>12</a:t>
            </a:r>
            <a:r>
              <a:rPr sz="3600" b="1" spc="120" baseline="-925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Tanggal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38568" y="1916684"/>
            <a:ext cx="212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Dokumen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Transaksi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8371" y="4745735"/>
            <a:ext cx="2365248" cy="188975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5810250"/>
            <a:chOff x="-6350" y="-6350"/>
            <a:chExt cx="12204700" cy="5810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58035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1735" y="3918203"/>
              <a:ext cx="8650223" cy="18577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22498" y="3254502"/>
              <a:ext cx="3754754" cy="1065530"/>
            </a:xfrm>
            <a:custGeom>
              <a:avLst/>
              <a:gdLst/>
              <a:ahLst/>
              <a:cxnLst/>
              <a:rect l="l" t="t" r="r" b="b"/>
              <a:pathLst>
                <a:path w="3754754" h="1065529">
                  <a:moveTo>
                    <a:pt x="0" y="731266"/>
                  </a:moveTo>
                  <a:lnTo>
                    <a:pt x="5258" y="705236"/>
                  </a:lnTo>
                  <a:lnTo>
                    <a:pt x="19589" y="684006"/>
                  </a:lnTo>
                  <a:lnTo>
                    <a:pt x="40826" y="669704"/>
                  </a:lnTo>
                  <a:lnTo>
                    <a:pt x="66801" y="664464"/>
                  </a:lnTo>
                  <a:lnTo>
                    <a:pt x="3008629" y="664464"/>
                  </a:lnTo>
                  <a:lnTo>
                    <a:pt x="3034605" y="669704"/>
                  </a:lnTo>
                  <a:lnTo>
                    <a:pt x="3055842" y="684006"/>
                  </a:lnTo>
                  <a:lnTo>
                    <a:pt x="3070173" y="705236"/>
                  </a:lnTo>
                  <a:lnTo>
                    <a:pt x="3075431" y="731266"/>
                  </a:lnTo>
                  <a:lnTo>
                    <a:pt x="3075431" y="998474"/>
                  </a:lnTo>
                  <a:lnTo>
                    <a:pt x="3070173" y="1024449"/>
                  </a:lnTo>
                  <a:lnTo>
                    <a:pt x="3055842" y="1045686"/>
                  </a:lnTo>
                  <a:lnTo>
                    <a:pt x="3034605" y="1060017"/>
                  </a:lnTo>
                  <a:lnTo>
                    <a:pt x="3008629" y="1065276"/>
                  </a:lnTo>
                  <a:lnTo>
                    <a:pt x="66801" y="1065276"/>
                  </a:lnTo>
                  <a:lnTo>
                    <a:pt x="40826" y="1060017"/>
                  </a:lnTo>
                  <a:lnTo>
                    <a:pt x="19589" y="1045686"/>
                  </a:lnTo>
                  <a:lnTo>
                    <a:pt x="5258" y="1024449"/>
                  </a:lnTo>
                  <a:lnTo>
                    <a:pt x="0" y="998474"/>
                  </a:lnTo>
                  <a:lnTo>
                    <a:pt x="0" y="731266"/>
                  </a:lnTo>
                  <a:close/>
                </a:path>
                <a:path w="3754754" h="1065529">
                  <a:moveTo>
                    <a:pt x="3075431" y="865251"/>
                  </a:moveTo>
                  <a:lnTo>
                    <a:pt x="3414903" y="865251"/>
                  </a:lnTo>
                  <a:lnTo>
                    <a:pt x="3414903" y="0"/>
                  </a:lnTo>
                  <a:lnTo>
                    <a:pt x="3754501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76693" y="307314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1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76693" y="307314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1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56246" y="3023108"/>
            <a:ext cx="2698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13</a:t>
            </a:r>
            <a:r>
              <a:rPr sz="3600" b="1" spc="284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Penandatangan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17638" y="3373628"/>
            <a:ext cx="1436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8623" y="4437888"/>
            <a:ext cx="2365248" cy="1345692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5810250"/>
            <a:chOff x="-6350" y="-6350"/>
            <a:chExt cx="12204700" cy="5810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58035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9461" y="3393185"/>
              <a:ext cx="3978910" cy="2272665"/>
            </a:xfrm>
            <a:custGeom>
              <a:avLst/>
              <a:gdLst/>
              <a:ahLst/>
              <a:cxnLst/>
              <a:rect l="l" t="t" r="r" b="b"/>
              <a:pathLst>
                <a:path w="3978910" h="2272665">
                  <a:moveTo>
                    <a:pt x="0" y="1700783"/>
                  </a:moveTo>
                  <a:lnTo>
                    <a:pt x="8983" y="1656296"/>
                  </a:lnTo>
                  <a:lnTo>
                    <a:pt x="33480" y="1619964"/>
                  </a:lnTo>
                  <a:lnTo>
                    <a:pt x="69812" y="1595467"/>
                  </a:lnTo>
                  <a:lnTo>
                    <a:pt x="114300" y="1586483"/>
                  </a:lnTo>
                  <a:lnTo>
                    <a:pt x="697992" y="1586483"/>
                  </a:lnTo>
                  <a:lnTo>
                    <a:pt x="742479" y="1595467"/>
                  </a:lnTo>
                  <a:lnTo>
                    <a:pt x="778811" y="1619964"/>
                  </a:lnTo>
                  <a:lnTo>
                    <a:pt x="803308" y="1656296"/>
                  </a:lnTo>
                  <a:lnTo>
                    <a:pt x="812292" y="1700783"/>
                  </a:lnTo>
                  <a:lnTo>
                    <a:pt x="812292" y="2157984"/>
                  </a:lnTo>
                  <a:lnTo>
                    <a:pt x="803308" y="2202471"/>
                  </a:lnTo>
                  <a:lnTo>
                    <a:pt x="778811" y="2238803"/>
                  </a:lnTo>
                  <a:lnTo>
                    <a:pt x="742479" y="2263300"/>
                  </a:lnTo>
                  <a:lnTo>
                    <a:pt x="697992" y="2272284"/>
                  </a:lnTo>
                  <a:lnTo>
                    <a:pt x="114300" y="2272284"/>
                  </a:lnTo>
                  <a:lnTo>
                    <a:pt x="69812" y="2263300"/>
                  </a:lnTo>
                  <a:lnTo>
                    <a:pt x="33480" y="2238803"/>
                  </a:lnTo>
                  <a:lnTo>
                    <a:pt x="8983" y="2202471"/>
                  </a:lnTo>
                  <a:lnTo>
                    <a:pt x="0" y="2157984"/>
                  </a:lnTo>
                  <a:lnTo>
                    <a:pt x="0" y="1700783"/>
                  </a:lnTo>
                  <a:close/>
                </a:path>
                <a:path w="3978910" h="2272665">
                  <a:moveTo>
                    <a:pt x="812292" y="1928495"/>
                  </a:moveTo>
                  <a:lnTo>
                    <a:pt x="2395474" y="1928495"/>
                  </a:lnTo>
                  <a:lnTo>
                    <a:pt x="2395474" y="0"/>
                  </a:lnTo>
                  <a:lnTo>
                    <a:pt x="3978783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07685" y="32118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07685" y="32118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87492" y="3162680"/>
            <a:ext cx="230695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2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14</a:t>
            </a:r>
            <a:r>
              <a:rPr sz="3600" b="1" spc="277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Jika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sudah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benar</a:t>
            </a:r>
            <a:endParaRPr sz="1800">
              <a:latin typeface="Segoe UI"/>
              <a:cs typeface="Segoe UI"/>
            </a:endParaRPr>
          </a:p>
          <a:p>
            <a:pPr marL="473709">
              <a:lnSpc>
                <a:spcPts val="2100"/>
              </a:lnSpc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Klik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“Save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Draft”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3004" y="2164079"/>
            <a:ext cx="4976495" cy="3514725"/>
            <a:chOff x="163004" y="2164079"/>
            <a:chExt cx="4976495" cy="3514725"/>
          </a:xfrm>
        </p:grpSpPr>
        <p:sp>
          <p:nvSpPr>
            <p:cNvPr id="11" name="object 11"/>
            <p:cNvSpPr/>
            <p:nvPr/>
          </p:nvSpPr>
          <p:spPr>
            <a:xfrm>
              <a:off x="176022" y="2364485"/>
              <a:ext cx="4481195" cy="3301365"/>
            </a:xfrm>
            <a:custGeom>
              <a:avLst/>
              <a:gdLst/>
              <a:ahLst/>
              <a:cxnLst/>
              <a:rect l="l" t="t" r="r" b="b"/>
              <a:pathLst>
                <a:path w="4481195" h="3301365">
                  <a:moveTo>
                    <a:pt x="0" y="2729484"/>
                  </a:moveTo>
                  <a:lnTo>
                    <a:pt x="8981" y="2684996"/>
                  </a:lnTo>
                  <a:lnTo>
                    <a:pt x="33475" y="2648664"/>
                  </a:lnTo>
                  <a:lnTo>
                    <a:pt x="69806" y="2624167"/>
                  </a:lnTo>
                  <a:lnTo>
                    <a:pt x="114300" y="2615184"/>
                  </a:lnTo>
                  <a:lnTo>
                    <a:pt x="699516" y="2615184"/>
                  </a:lnTo>
                  <a:lnTo>
                    <a:pt x="744003" y="2624167"/>
                  </a:lnTo>
                  <a:lnTo>
                    <a:pt x="780335" y="2648664"/>
                  </a:lnTo>
                  <a:lnTo>
                    <a:pt x="804832" y="2684996"/>
                  </a:lnTo>
                  <a:lnTo>
                    <a:pt x="813816" y="2729484"/>
                  </a:lnTo>
                  <a:lnTo>
                    <a:pt x="813816" y="3186684"/>
                  </a:lnTo>
                  <a:lnTo>
                    <a:pt x="804832" y="3231171"/>
                  </a:lnTo>
                  <a:lnTo>
                    <a:pt x="780335" y="3267503"/>
                  </a:lnTo>
                  <a:lnTo>
                    <a:pt x="744003" y="3292000"/>
                  </a:lnTo>
                  <a:lnTo>
                    <a:pt x="699516" y="3300983"/>
                  </a:lnTo>
                  <a:lnTo>
                    <a:pt x="114300" y="3300983"/>
                  </a:lnTo>
                  <a:lnTo>
                    <a:pt x="69806" y="3292000"/>
                  </a:lnTo>
                  <a:lnTo>
                    <a:pt x="33475" y="3267503"/>
                  </a:lnTo>
                  <a:lnTo>
                    <a:pt x="8981" y="3231171"/>
                  </a:lnTo>
                  <a:lnTo>
                    <a:pt x="0" y="3186684"/>
                  </a:lnTo>
                  <a:lnTo>
                    <a:pt x="0" y="2729484"/>
                  </a:lnTo>
                  <a:close/>
                </a:path>
                <a:path w="4481195" h="3301365">
                  <a:moveTo>
                    <a:pt x="406908" y="2614295"/>
                  </a:moveTo>
                  <a:lnTo>
                    <a:pt x="406908" y="0"/>
                  </a:lnTo>
                  <a:lnTo>
                    <a:pt x="4480814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55642" y="2183129"/>
              <a:ext cx="364490" cy="363220"/>
            </a:xfrm>
            <a:custGeom>
              <a:avLst/>
              <a:gdLst/>
              <a:ahLst/>
              <a:cxnLst/>
              <a:rect l="l" t="t" r="r" b="b"/>
              <a:pathLst>
                <a:path w="364489" h="363219">
                  <a:moveTo>
                    <a:pt x="182118" y="0"/>
                  </a:moveTo>
                  <a:lnTo>
                    <a:pt x="133702" y="6475"/>
                  </a:lnTo>
                  <a:lnTo>
                    <a:pt x="90198" y="24750"/>
                  </a:lnTo>
                  <a:lnTo>
                    <a:pt x="53340" y="53101"/>
                  </a:lnTo>
                  <a:lnTo>
                    <a:pt x="24863" y="89803"/>
                  </a:lnTo>
                  <a:lnTo>
                    <a:pt x="6505" y="133129"/>
                  </a:lnTo>
                  <a:lnTo>
                    <a:pt x="0" y="181356"/>
                  </a:lnTo>
                  <a:lnTo>
                    <a:pt x="6505" y="229582"/>
                  </a:lnTo>
                  <a:lnTo>
                    <a:pt x="24863" y="272908"/>
                  </a:lnTo>
                  <a:lnTo>
                    <a:pt x="53340" y="309610"/>
                  </a:lnTo>
                  <a:lnTo>
                    <a:pt x="90198" y="337961"/>
                  </a:lnTo>
                  <a:lnTo>
                    <a:pt x="133702" y="356236"/>
                  </a:lnTo>
                  <a:lnTo>
                    <a:pt x="182118" y="362712"/>
                  </a:lnTo>
                  <a:lnTo>
                    <a:pt x="230533" y="356236"/>
                  </a:lnTo>
                  <a:lnTo>
                    <a:pt x="274037" y="337961"/>
                  </a:lnTo>
                  <a:lnTo>
                    <a:pt x="310896" y="309610"/>
                  </a:lnTo>
                  <a:lnTo>
                    <a:pt x="339372" y="272908"/>
                  </a:lnTo>
                  <a:lnTo>
                    <a:pt x="357730" y="229582"/>
                  </a:lnTo>
                  <a:lnTo>
                    <a:pt x="364236" y="181356"/>
                  </a:lnTo>
                  <a:lnTo>
                    <a:pt x="357730" y="133129"/>
                  </a:lnTo>
                  <a:lnTo>
                    <a:pt x="339372" y="89803"/>
                  </a:lnTo>
                  <a:lnTo>
                    <a:pt x="310896" y="53101"/>
                  </a:lnTo>
                  <a:lnTo>
                    <a:pt x="274037" y="24750"/>
                  </a:lnTo>
                  <a:lnTo>
                    <a:pt x="230533" y="647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55642" y="2183129"/>
              <a:ext cx="364490" cy="363220"/>
            </a:xfrm>
            <a:custGeom>
              <a:avLst/>
              <a:gdLst/>
              <a:ahLst/>
              <a:cxnLst/>
              <a:rect l="l" t="t" r="r" b="b"/>
              <a:pathLst>
                <a:path w="364489" h="363219">
                  <a:moveTo>
                    <a:pt x="0" y="181356"/>
                  </a:moveTo>
                  <a:lnTo>
                    <a:pt x="6505" y="133129"/>
                  </a:lnTo>
                  <a:lnTo>
                    <a:pt x="24863" y="89803"/>
                  </a:lnTo>
                  <a:lnTo>
                    <a:pt x="53340" y="53101"/>
                  </a:lnTo>
                  <a:lnTo>
                    <a:pt x="90198" y="24750"/>
                  </a:lnTo>
                  <a:lnTo>
                    <a:pt x="133702" y="6475"/>
                  </a:lnTo>
                  <a:lnTo>
                    <a:pt x="182118" y="0"/>
                  </a:lnTo>
                  <a:lnTo>
                    <a:pt x="230533" y="6475"/>
                  </a:lnTo>
                  <a:lnTo>
                    <a:pt x="274037" y="24750"/>
                  </a:lnTo>
                  <a:lnTo>
                    <a:pt x="310896" y="53101"/>
                  </a:lnTo>
                  <a:lnTo>
                    <a:pt x="339372" y="89803"/>
                  </a:lnTo>
                  <a:lnTo>
                    <a:pt x="357730" y="133129"/>
                  </a:lnTo>
                  <a:lnTo>
                    <a:pt x="364236" y="181356"/>
                  </a:lnTo>
                  <a:lnTo>
                    <a:pt x="357730" y="229582"/>
                  </a:lnTo>
                  <a:lnTo>
                    <a:pt x="339372" y="272908"/>
                  </a:lnTo>
                  <a:lnTo>
                    <a:pt x="310896" y="309610"/>
                  </a:lnTo>
                  <a:lnTo>
                    <a:pt x="274037" y="337961"/>
                  </a:lnTo>
                  <a:lnTo>
                    <a:pt x="230533" y="356236"/>
                  </a:lnTo>
                  <a:lnTo>
                    <a:pt x="182118" y="362712"/>
                  </a:lnTo>
                  <a:lnTo>
                    <a:pt x="133702" y="356236"/>
                  </a:lnTo>
                  <a:lnTo>
                    <a:pt x="90198" y="337961"/>
                  </a:lnTo>
                  <a:lnTo>
                    <a:pt x="53340" y="309610"/>
                  </a:lnTo>
                  <a:lnTo>
                    <a:pt x="24863" y="272908"/>
                  </a:lnTo>
                  <a:lnTo>
                    <a:pt x="650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735448" y="2133980"/>
            <a:ext cx="3100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15</a:t>
            </a:r>
            <a:r>
              <a:rPr sz="3600" b="1" spc="232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Kemudian</a:t>
            </a:r>
            <a:r>
              <a:rPr sz="18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Klik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“Submit”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49979" y="3956303"/>
            <a:ext cx="236524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744211" y="2627376"/>
            <a:ext cx="2638425" cy="436245"/>
            <a:chOff x="4744211" y="2627376"/>
            <a:chExt cx="2638425" cy="436245"/>
          </a:xfrm>
        </p:grpSpPr>
        <p:sp>
          <p:nvSpPr>
            <p:cNvPr id="4" name="object 4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2401062" y="0"/>
                  </a:moveTo>
                  <a:lnTo>
                    <a:pt x="198882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2" y="397763"/>
                  </a:lnTo>
                  <a:lnTo>
                    <a:pt x="2401062" y="397763"/>
                  </a:lnTo>
                  <a:lnTo>
                    <a:pt x="2446668" y="392512"/>
                  </a:lnTo>
                  <a:lnTo>
                    <a:pt x="2488532" y="377552"/>
                  </a:lnTo>
                  <a:lnTo>
                    <a:pt x="2525459" y="354076"/>
                  </a:lnTo>
                  <a:lnTo>
                    <a:pt x="2556256" y="323279"/>
                  </a:lnTo>
                  <a:lnTo>
                    <a:pt x="2579732" y="286352"/>
                  </a:lnTo>
                  <a:lnTo>
                    <a:pt x="2594692" y="244488"/>
                  </a:lnTo>
                  <a:lnTo>
                    <a:pt x="2599943" y="198882"/>
                  </a:lnTo>
                  <a:lnTo>
                    <a:pt x="2594692" y="153275"/>
                  </a:lnTo>
                  <a:lnTo>
                    <a:pt x="2579732" y="111411"/>
                  </a:lnTo>
                  <a:lnTo>
                    <a:pt x="2556256" y="74484"/>
                  </a:lnTo>
                  <a:lnTo>
                    <a:pt x="2525459" y="43687"/>
                  </a:lnTo>
                  <a:lnTo>
                    <a:pt x="2488532" y="20211"/>
                  </a:lnTo>
                  <a:lnTo>
                    <a:pt x="2446668" y="5251"/>
                  </a:lnTo>
                  <a:lnTo>
                    <a:pt x="2401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2" y="0"/>
                  </a:lnTo>
                  <a:lnTo>
                    <a:pt x="2401062" y="0"/>
                  </a:lnTo>
                  <a:lnTo>
                    <a:pt x="2446668" y="5251"/>
                  </a:lnTo>
                  <a:lnTo>
                    <a:pt x="2488532" y="20211"/>
                  </a:lnTo>
                  <a:lnTo>
                    <a:pt x="2525459" y="43687"/>
                  </a:lnTo>
                  <a:lnTo>
                    <a:pt x="2556256" y="74484"/>
                  </a:lnTo>
                  <a:lnTo>
                    <a:pt x="2579732" y="111411"/>
                  </a:lnTo>
                  <a:lnTo>
                    <a:pt x="2594692" y="153275"/>
                  </a:lnTo>
                  <a:lnTo>
                    <a:pt x="2599943" y="198882"/>
                  </a:lnTo>
                  <a:lnTo>
                    <a:pt x="2594692" y="244488"/>
                  </a:lnTo>
                  <a:lnTo>
                    <a:pt x="2579732" y="286352"/>
                  </a:lnTo>
                  <a:lnTo>
                    <a:pt x="2556256" y="323279"/>
                  </a:lnTo>
                  <a:lnTo>
                    <a:pt x="2525459" y="354076"/>
                  </a:lnTo>
                  <a:lnTo>
                    <a:pt x="2488532" y="377552"/>
                  </a:lnTo>
                  <a:lnTo>
                    <a:pt x="2446668" y="392512"/>
                  </a:lnTo>
                  <a:lnTo>
                    <a:pt x="2401062" y="397763"/>
                  </a:lnTo>
                  <a:lnTo>
                    <a:pt x="198882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26429" y="2693923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001F5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39060" y="2996564"/>
            <a:ext cx="6985634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1920" marR="5080" indent="-109855">
              <a:lnSpc>
                <a:spcPts val="4320"/>
              </a:lnSpc>
              <a:spcBef>
                <a:spcPts val="640"/>
              </a:spcBef>
            </a:pPr>
            <a:r>
              <a:rPr sz="4000" b="1" spc="-90" dirty="0">
                <a:solidFill>
                  <a:srgbClr val="001F5F"/>
                </a:solidFill>
                <a:latin typeface="Segoe UI"/>
                <a:cs typeface="Segoe UI"/>
              </a:rPr>
              <a:t>PEMBUATAN</a:t>
            </a:r>
            <a:r>
              <a:rPr sz="4000" b="1" spc="-11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4000" b="1" spc="-10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POTONG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PPH</a:t>
            </a:r>
            <a:r>
              <a:rPr sz="4000" b="1" spc="-114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5" dirty="0">
                <a:solidFill>
                  <a:srgbClr val="001F5F"/>
                </a:solidFill>
                <a:latin typeface="Segoe UI"/>
                <a:cs typeface="Segoe UI"/>
              </a:rPr>
              <a:t>PASAL</a:t>
            </a:r>
            <a:r>
              <a:rPr sz="40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4</a:t>
            </a:r>
            <a:r>
              <a:rPr sz="40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35" dirty="0">
                <a:solidFill>
                  <a:srgbClr val="001F5F"/>
                </a:solidFill>
                <a:latin typeface="Segoe UI"/>
                <a:cs typeface="Segoe UI"/>
              </a:rPr>
              <a:t>AYAT</a:t>
            </a:r>
            <a:r>
              <a:rPr sz="40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(2)</a:t>
            </a:r>
            <a:r>
              <a:rPr sz="4000" b="1" spc="-8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0" dirty="0">
                <a:solidFill>
                  <a:srgbClr val="001F5F"/>
                </a:solidFill>
                <a:latin typeface="Segoe UI"/>
                <a:cs typeface="Segoe UI"/>
              </a:rPr>
              <a:t>BPPU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738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2.3.B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068175" cy="6268720"/>
            <a:chOff x="0" y="589787"/>
            <a:chExt cx="12068175" cy="626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068078" cy="62682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52066" y="1975865"/>
              <a:ext cx="2729230" cy="2143125"/>
            </a:xfrm>
            <a:custGeom>
              <a:avLst/>
              <a:gdLst/>
              <a:ahLst/>
              <a:cxnLst/>
              <a:rect l="l" t="t" r="r" b="b"/>
              <a:pathLst>
                <a:path w="2729229" h="2143125">
                  <a:moveTo>
                    <a:pt x="0" y="66548"/>
                  </a:moveTo>
                  <a:lnTo>
                    <a:pt x="5236" y="40665"/>
                  </a:lnTo>
                  <a:lnTo>
                    <a:pt x="19510" y="19510"/>
                  </a:lnTo>
                  <a:lnTo>
                    <a:pt x="40665" y="5236"/>
                  </a:lnTo>
                  <a:lnTo>
                    <a:pt x="66547" y="0"/>
                  </a:lnTo>
                  <a:lnTo>
                    <a:pt x="1442211" y="0"/>
                  </a:lnTo>
                  <a:lnTo>
                    <a:pt x="1468094" y="5236"/>
                  </a:lnTo>
                  <a:lnTo>
                    <a:pt x="1489249" y="19510"/>
                  </a:lnTo>
                  <a:lnTo>
                    <a:pt x="1503523" y="40665"/>
                  </a:lnTo>
                  <a:lnTo>
                    <a:pt x="1508759" y="66548"/>
                  </a:lnTo>
                  <a:lnTo>
                    <a:pt x="1508759" y="332739"/>
                  </a:lnTo>
                  <a:lnTo>
                    <a:pt x="1503523" y="358622"/>
                  </a:lnTo>
                  <a:lnTo>
                    <a:pt x="1489249" y="379777"/>
                  </a:lnTo>
                  <a:lnTo>
                    <a:pt x="1468094" y="394051"/>
                  </a:lnTo>
                  <a:lnTo>
                    <a:pt x="1442211" y="399288"/>
                  </a:lnTo>
                  <a:lnTo>
                    <a:pt x="66547" y="399288"/>
                  </a:lnTo>
                  <a:lnTo>
                    <a:pt x="40665" y="394051"/>
                  </a:lnTo>
                  <a:lnTo>
                    <a:pt x="19510" y="379777"/>
                  </a:lnTo>
                  <a:lnTo>
                    <a:pt x="5236" y="358622"/>
                  </a:lnTo>
                  <a:lnTo>
                    <a:pt x="0" y="332739"/>
                  </a:lnTo>
                  <a:lnTo>
                    <a:pt x="0" y="66548"/>
                  </a:lnTo>
                  <a:close/>
                </a:path>
                <a:path w="2729229" h="2143125">
                  <a:moveTo>
                    <a:pt x="1508759" y="199644"/>
                  </a:moveTo>
                  <a:lnTo>
                    <a:pt x="1623568" y="199644"/>
                  </a:lnTo>
                  <a:lnTo>
                    <a:pt x="1623568" y="2142871"/>
                  </a:lnTo>
                  <a:lnTo>
                    <a:pt x="2728848" y="2142871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83658" y="3937253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83658" y="3937253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60163" y="3888485"/>
            <a:ext cx="3531235" cy="6502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76250" marR="5080" indent="-463550">
              <a:lnSpc>
                <a:spcPct val="94700"/>
              </a:lnSpc>
              <a:spcBef>
                <a:spcPts val="25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16</a:t>
            </a:r>
            <a:r>
              <a:rPr sz="3600" b="1" spc="225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“Create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eBUPOT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BPU”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Untuk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mengisi</a:t>
            </a:r>
            <a:r>
              <a:rPr sz="18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4095" y="669036"/>
            <a:ext cx="236524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192000" cy="6268720"/>
            <a:chOff x="0" y="589787"/>
            <a:chExt cx="12192000" cy="626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192000" cy="62682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1735" y="2441448"/>
              <a:ext cx="8698992" cy="21381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22498" y="2687573"/>
              <a:ext cx="2730500" cy="2143125"/>
            </a:xfrm>
            <a:custGeom>
              <a:avLst/>
              <a:gdLst/>
              <a:ahLst/>
              <a:cxnLst/>
              <a:rect l="l" t="t" r="r" b="b"/>
              <a:pathLst>
                <a:path w="2730500" h="2143125">
                  <a:moveTo>
                    <a:pt x="0" y="66548"/>
                  </a:moveTo>
                  <a:lnTo>
                    <a:pt x="5236" y="40665"/>
                  </a:lnTo>
                  <a:lnTo>
                    <a:pt x="19510" y="19510"/>
                  </a:lnTo>
                  <a:lnTo>
                    <a:pt x="40665" y="5236"/>
                  </a:lnTo>
                  <a:lnTo>
                    <a:pt x="66548" y="0"/>
                  </a:lnTo>
                  <a:lnTo>
                    <a:pt x="1443736" y="0"/>
                  </a:lnTo>
                  <a:lnTo>
                    <a:pt x="1469618" y="5236"/>
                  </a:lnTo>
                  <a:lnTo>
                    <a:pt x="1490773" y="19510"/>
                  </a:lnTo>
                  <a:lnTo>
                    <a:pt x="1505047" y="40665"/>
                  </a:lnTo>
                  <a:lnTo>
                    <a:pt x="1510284" y="66548"/>
                  </a:lnTo>
                  <a:lnTo>
                    <a:pt x="1510284" y="332739"/>
                  </a:lnTo>
                  <a:lnTo>
                    <a:pt x="1505047" y="358622"/>
                  </a:lnTo>
                  <a:lnTo>
                    <a:pt x="1490773" y="379777"/>
                  </a:lnTo>
                  <a:lnTo>
                    <a:pt x="1469618" y="394051"/>
                  </a:lnTo>
                  <a:lnTo>
                    <a:pt x="1443736" y="399288"/>
                  </a:lnTo>
                  <a:lnTo>
                    <a:pt x="66548" y="399288"/>
                  </a:lnTo>
                  <a:lnTo>
                    <a:pt x="40665" y="394051"/>
                  </a:lnTo>
                  <a:lnTo>
                    <a:pt x="19510" y="379777"/>
                  </a:lnTo>
                  <a:lnTo>
                    <a:pt x="5236" y="358622"/>
                  </a:lnTo>
                  <a:lnTo>
                    <a:pt x="0" y="332739"/>
                  </a:lnTo>
                  <a:lnTo>
                    <a:pt x="0" y="66548"/>
                  </a:lnTo>
                  <a:close/>
                </a:path>
                <a:path w="2730500" h="2143125">
                  <a:moveTo>
                    <a:pt x="1510284" y="199643"/>
                  </a:moveTo>
                  <a:lnTo>
                    <a:pt x="1625091" y="199643"/>
                  </a:lnTo>
                  <a:lnTo>
                    <a:pt x="1625091" y="2142871"/>
                  </a:lnTo>
                  <a:lnTo>
                    <a:pt x="2730373" y="2142871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54090" y="464896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54090" y="464896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30848" y="4599813"/>
            <a:ext cx="319151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2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17</a:t>
            </a:r>
            <a:r>
              <a:rPr sz="3600" b="1" spc="307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periode</a:t>
            </a:r>
            <a:endParaRPr sz="1800">
              <a:latin typeface="Segoe UI"/>
              <a:cs typeface="Segoe UI"/>
            </a:endParaRPr>
          </a:p>
          <a:p>
            <a:pPr marL="463550" algn="ctr">
              <a:lnSpc>
                <a:spcPts val="2100"/>
              </a:lnSpc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pembuatan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4095" y="669036"/>
            <a:ext cx="236524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192000" cy="6268720"/>
            <a:chOff x="0" y="589787"/>
            <a:chExt cx="12192000" cy="626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192000" cy="62682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3740" y="4073652"/>
              <a:ext cx="8814816" cy="21808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93542" y="2580893"/>
              <a:ext cx="2713355" cy="1065530"/>
            </a:xfrm>
            <a:custGeom>
              <a:avLst/>
              <a:gdLst/>
              <a:ahLst/>
              <a:cxnLst/>
              <a:rect l="l" t="t" r="r" b="b"/>
              <a:pathLst>
                <a:path w="2713354" h="1065529">
                  <a:moveTo>
                    <a:pt x="0" y="731265"/>
                  </a:moveTo>
                  <a:lnTo>
                    <a:pt x="5258" y="705290"/>
                  </a:lnTo>
                  <a:lnTo>
                    <a:pt x="19589" y="684053"/>
                  </a:lnTo>
                  <a:lnTo>
                    <a:pt x="40826" y="669722"/>
                  </a:lnTo>
                  <a:lnTo>
                    <a:pt x="66802" y="664463"/>
                  </a:lnTo>
                  <a:lnTo>
                    <a:pt x="1441958" y="664463"/>
                  </a:lnTo>
                  <a:lnTo>
                    <a:pt x="1467933" y="669722"/>
                  </a:lnTo>
                  <a:lnTo>
                    <a:pt x="1489170" y="684053"/>
                  </a:lnTo>
                  <a:lnTo>
                    <a:pt x="1503501" y="705290"/>
                  </a:lnTo>
                  <a:lnTo>
                    <a:pt x="1508759" y="731265"/>
                  </a:lnTo>
                  <a:lnTo>
                    <a:pt x="1508759" y="998473"/>
                  </a:lnTo>
                  <a:lnTo>
                    <a:pt x="1503501" y="1024449"/>
                  </a:lnTo>
                  <a:lnTo>
                    <a:pt x="1489170" y="1045686"/>
                  </a:lnTo>
                  <a:lnTo>
                    <a:pt x="1467933" y="1060017"/>
                  </a:lnTo>
                  <a:lnTo>
                    <a:pt x="1441958" y="1065275"/>
                  </a:lnTo>
                  <a:lnTo>
                    <a:pt x="66802" y="1065275"/>
                  </a:lnTo>
                  <a:lnTo>
                    <a:pt x="40826" y="1060017"/>
                  </a:lnTo>
                  <a:lnTo>
                    <a:pt x="19589" y="1045686"/>
                  </a:lnTo>
                  <a:lnTo>
                    <a:pt x="5258" y="1024449"/>
                  </a:lnTo>
                  <a:lnTo>
                    <a:pt x="0" y="998473"/>
                  </a:lnTo>
                  <a:lnTo>
                    <a:pt x="0" y="731265"/>
                  </a:lnTo>
                  <a:close/>
                </a:path>
                <a:path w="2713354" h="1065529">
                  <a:moveTo>
                    <a:pt x="1508759" y="865251"/>
                  </a:moveTo>
                  <a:lnTo>
                    <a:pt x="2110867" y="865251"/>
                  </a:lnTo>
                  <a:lnTo>
                    <a:pt x="2110867" y="0"/>
                  </a:lnTo>
                  <a:lnTo>
                    <a:pt x="2712973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99226" y="2399537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99226" y="2399537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85764" y="2349246"/>
            <a:ext cx="3559175" cy="65087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66090" marR="5080" indent="-454025">
              <a:lnSpc>
                <a:spcPct val="94800"/>
              </a:lnSpc>
              <a:spcBef>
                <a:spcPts val="25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18</a:t>
            </a:r>
            <a:r>
              <a:rPr sz="3600" b="1" spc="157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Isi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NPWP16/NIK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wajib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pajak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8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dilakukan</a:t>
            </a:r>
            <a:r>
              <a:rPr sz="1800" b="1" spc="-7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pemotongan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03968" y="3497579"/>
            <a:ext cx="3517900" cy="1278890"/>
            <a:chOff x="3303968" y="3497579"/>
            <a:chExt cx="3517900" cy="1278890"/>
          </a:xfrm>
        </p:grpSpPr>
        <p:sp>
          <p:nvSpPr>
            <p:cNvPr id="10" name="object 10"/>
            <p:cNvSpPr/>
            <p:nvPr/>
          </p:nvSpPr>
          <p:spPr>
            <a:xfrm>
              <a:off x="3316985" y="3697985"/>
              <a:ext cx="3050540" cy="1065530"/>
            </a:xfrm>
            <a:custGeom>
              <a:avLst/>
              <a:gdLst/>
              <a:ahLst/>
              <a:cxnLst/>
              <a:rect l="l" t="t" r="r" b="b"/>
              <a:pathLst>
                <a:path w="3050540" h="1065529">
                  <a:moveTo>
                    <a:pt x="0" y="732536"/>
                  </a:moveTo>
                  <a:lnTo>
                    <a:pt x="5236" y="706653"/>
                  </a:lnTo>
                  <a:lnTo>
                    <a:pt x="19510" y="685498"/>
                  </a:lnTo>
                  <a:lnTo>
                    <a:pt x="40665" y="671224"/>
                  </a:lnTo>
                  <a:lnTo>
                    <a:pt x="66548" y="665988"/>
                  </a:lnTo>
                  <a:lnTo>
                    <a:pt x="2633979" y="665988"/>
                  </a:lnTo>
                  <a:lnTo>
                    <a:pt x="2659862" y="671224"/>
                  </a:lnTo>
                  <a:lnTo>
                    <a:pt x="2681017" y="685498"/>
                  </a:lnTo>
                  <a:lnTo>
                    <a:pt x="2695291" y="706653"/>
                  </a:lnTo>
                  <a:lnTo>
                    <a:pt x="2700528" y="732536"/>
                  </a:lnTo>
                  <a:lnTo>
                    <a:pt x="2700528" y="998727"/>
                  </a:lnTo>
                  <a:lnTo>
                    <a:pt x="2695291" y="1024610"/>
                  </a:lnTo>
                  <a:lnTo>
                    <a:pt x="2681017" y="1045765"/>
                  </a:lnTo>
                  <a:lnTo>
                    <a:pt x="2659862" y="1060039"/>
                  </a:lnTo>
                  <a:lnTo>
                    <a:pt x="2633979" y="1065276"/>
                  </a:lnTo>
                  <a:lnTo>
                    <a:pt x="66548" y="1065276"/>
                  </a:lnTo>
                  <a:lnTo>
                    <a:pt x="40665" y="1060039"/>
                  </a:lnTo>
                  <a:lnTo>
                    <a:pt x="19510" y="1045765"/>
                  </a:lnTo>
                  <a:lnTo>
                    <a:pt x="5236" y="1024610"/>
                  </a:lnTo>
                  <a:lnTo>
                    <a:pt x="0" y="998727"/>
                  </a:lnTo>
                  <a:lnTo>
                    <a:pt x="0" y="732536"/>
                  </a:lnTo>
                  <a:close/>
                </a:path>
                <a:path w="3050540" h="1065529">
                  <a:moveTo>
                    <a:pt x="2700528" y="865251"/>
                  </a:moveTo>
                  <a:lnTo>
                    <a:pt x="2875406" y="865251"/>
                  </a:lnTo>
                  <a:lnTo>
                    <a:pt x="2875406" y="0"/>
                  </a:lnTo>
                  <a:lnTo>
                    <a:pt x="3050159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39661" y="35166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39661" y="35166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0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46011" y="3467480"/>
            <a:ext cx="3540125" cy="6502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47040" marR="5080" indent="-434975">
              <a:lnSpc>
                <a:spcPct val="94700"/>
              </a:lnSpc>
              <a:spcBef>
                <a:spcPts val="25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19</a:t>
            </a:r>
            <a:r>
              <a:rPr sz="3600" b="1" spc="-37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NITKU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wajib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r>
              <a:rPr sz="1800" b="1" spc="50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dilakukan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pemotongan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18915" y="714755"/>
            <a:ext cx="5710555" cy="4333240"/>
            <a:chOff x="3518915" y="714755"/>
            <a:chExt cx="5710555" cy="433324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095" y="714755"/>
              <a:ext cx="2365248" cy="1889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8915" y="3360420"/>
              <a:ext cx="1098803" cy="1889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8915" y="3729227"/>
              <a:ext cx="1098803" cy="1889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18915" y="4858511"/>
              <a:ext cx="2487167" cy="1889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18915" y="4148327"/>
              <a:ext cx="2487167" cy="188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64350"/>
            <a:chOff x="-6350" y="-6350"/>
            <a:chExt cx="1220470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4116" y="4012691"/>
              <a:ext cx="8872728" cy="22082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20034" y="3659885"/>
              <a:ext cx="3051175" cy="1065530"/>
            </a:xfrm>
            <a:custGeom>
              <a:avLst/>
              <a:gdLst/>
              <a:ahLst/>
              <a:cxnLst/>
              <a:rect l="l" t="t" r="r" b="b"/>
              <a:pathLst>
                <a:path w="3051175" h="1065529">
                  <a:moveTo>
                    <a:pt x="0" y="732536"/>
                  </a:moveTo>
                  <a:lnTo>
                    <a:pt x="5236" y="706653"/>
                  </a:lnTo>
                  <a:lnTo>
                    <a:pt x="19510" y="685498"/>
                  </a:lnTo>
                  <a:lnTo>
                    <a:pt x="40665" y="671224"/>
                  </a:lnTo>
                  <a:lnTo>
                    <a:pt x="66548" y="665988"/>
                  </a:lnTo>
                  <a:lnTo>
                    <a:pt x="2278888" y="665988"/>
                  </a:lnTo>
                  <a:lnTo>
                    <a:pt x="2304770" y="671224"/>
                  </a:lnTo>
                  <a:lnTo>
                    <a:pt x="2325925" y="685498"/>
                  </a:lnTo>
                  <a:lnTo>
                    <a:pt x="2340199" y="706653"/>
                  </a:lnTo>
                  <a:lnTo>
                    <a:pt x="2345436" y="732536"/>
                  </a:lnTo>
                  <a:lnTo>
                    <a:pt x="2345436" y="998727"/>
                  </a:lnTo>
                  <a:lnTo>
                    <a:pt x="2340199" y="1024610"/>
                  </a:lnTo>
                  <a:lnTo>
                    <a:pt x="2325925" y="1045765"/>
                  </a:lnTo>
                  <a:lnTo>
                    <a:pt x="2304770" y="1060039"/>
                  </a:lnTo>
                  <a:lnTo>
                    <a:pt x="2278888" y="1065276"/>
                  </a:lnTo>
                  <a:lnTo>
                    <a:pt x="66548" y="1065276"/>
                  </a:lnTo>
                  <a:lnTo>
                    <a:pt x="40665" y="1060039"/>
                  </a:lnTo>
                  <a:lnTo>
                    <a:pt x="19510" y="1045765"/>
                  </a:lnTo>
                  <a:lnTo>
                    <a:pt x="5236" y="1024610"/>
                  </a:lnTo>
                  <a:lnTo>
                    <a:pt x="0" y="998727"/>
                  </a:lnTo>
                  <a:lnTo>
                    <a:pt x="0" y="732536"/>
                  </a:lnTo>
                  <a:close/>
                </a:path>
                <a:path w="3051175" h="1065529">
                  <a:moveTo>
                    <a:pt x="2345436" y="865251"/>
                  </a:moveTo>
                  <a:lnTo>
                    <a:pt x="2698241" y="865251"/>
                  </a:lnTo>
                  <a:lnTo>
                    <a:pt x="2698241" y="0"/>
                  </a:lnTo>
                  <a:lnTo>
                    <a:pt x="3051048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44234" y="3478529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181356" y="0"/>
                  </a:moveTo>
                  <a:lnTo>
                    <a:pt x="133129" y="6505"/>
                  </a:lnTo>
                  <a:lnTo>
                    <a:pt x="89803" y="24863"/>
                  </a:lnTo>
                  <a:lnTo>
                    <a:pt x="53101" y="53339"/>
                  </a:lnTo>
                  <a:lnTo>
                    <a:pt x="24750" y="90198"/>
                  </a:lnTo>
                  <a:lnTo>
                    <a:pt x="6475" y="133702"/>
                  </a:lnTo>
                  <a:lnTo>
                    <a:pt x="0" y="182118"/>
                  </a:lnTo>
                  <a:lnTo>
                    <a:pt x="6475" y="230533"/>
                  </a:lnTo>
                  <a:lnTo>
                    <a:pt x="24750" y="274037"/>
                  </a:lnTo>
                  <a:lnTo>
                    <a:pt x="53101" y="310896"/>
                  </a:lnTo>
                  <a:lnTo>
                    <a:pt x="89803" y="339372"/>
                  </a:lnTo>
                  <a:lnTo>
                    <a:pt x="133129" y="357730"/>
                  </a:lnTo>
                  <a:lnTo>
                    <a:pt x="181356" y="364236"/>
                  </a:lnTo>
                  <a:lnTo>
                    <a:pt x="229582" y="357730"/>
                  </a:lnTo>
                  <a:lnTo>
                    <a:pt x="272908" y="339372"/>
                  </a:lnTo>
                  <a:lnTo>
                    <a:pt x="309610" y="310896"/>
                  </a:lnTo>
                  <a:lnTo>
                    <a:pt x="337961" y="274037"/>
                  </a:lnTo>
                  <a:lnTo>
                    <a:pt x="356236" y="230533"/>
                  </a:lnTo>
                  <a:lnTo>
                    <a:pt x="362712" y="182118"/>
                  </a:lnTo>
                  <a:lnTo>
                    <a:pt x="356236" y="133702"/>
                  </a:lnTo>
                  <a:lnTo>
                    <a:pt x="337961" y="90198"/>
                  </a:lnTo>
                  <a:lnTo>
                    <a:pt x="309610" y="53340"/>
                  </a:lnTo>
                  <a:lnTo>
                    <a:pt x="272908" y="24863"/>
                  </a:lnTo>
                  <a:lnTo>
                    <a:pt x="229582" y="650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44234" y="3478529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0" y="182118"/>
                  </a:moveTo>
                  <a:lnTo>
                    <a:pt x="6475" y="133702"/>
                  </a:lnTo>
                  <a:lnTo>
                    <a:pt x="24750" y="90198"/>
                  </a:lnTo>
                  <a:lnTo>
                    <a:pt x="53101" y="53339"/>
                  </a:lnTo>
                  <a:lnTo>
                    <a:pt x="89803" y="24863"/>
                  </a:lnTo>
                  <a:lnTo>
                    <a:pt x="133129" y="6505"/>
                  </a:lnTo>
                  <a:lnTo>
                    <a:pt x="181356" y="0"/>
                  </a:lnTo>
                  <a:lnTo>
                    <a:pt x="229582" y="6505"/>
                  </a:lnTo>
                  <a:lnTo>
                    <a:pt x="272908" y="24863"/>
                  </a:lnTo>
                  <a:lnTo>
                    <a:pt x="309610" y="53340"/>
                  </a:lnTo>
                  <a:lnTo>
                    <a:pt x="337961" y="90198"/>
                  </a:lnTo>
                  <a:lnTo>
                    <a:pt x="356236" y="133702"/>
                  </a:lnTo>
                  <a:lnTo>
                    <a:pt x="362712" y="182118"/>
                  </a:lnTo>
                  <a:lnTo>
                    <a:pt x="356236" y="230533"/>
                  </a:lnTo>
                  <a:lnTo>
                    <a:pt x="337961" y="274037"/>
                  </a:lnTo>
                  <a:lnTo>
                    <a:pt x="309610" y="310896"/>
                  </a:lnTo>
                  <a:lnTo>
                    <a:pt x="272908" y="339372"/>
                  </a:lnTo>
                  <a:lnTo>
                    <a:pt x="229582" y="357730"/>
                  </a:lnTo>
                  <a:lnTo>
                    <a:pt x="181356" y="364236"/>
                  </a:lnTo>
                  <a:lnTo>
                    <a:pt x="133129" y="357730"/>
                  </a:lnTo>
                  <a:lnTo>
                    <a:pt x="89803" y="339372"/>
                  </a:lnTo>
                  <a:lnTo>
                    <a:pt x="53101" y="310896"/>
                  </a:lnTo>
                  <a:lnTo>
                    <a:pt x="24750" y="274037"/>
                  </a:lnTo>
                  <a:lnTo>
                    <a:pt x="6475" y="230533"/>
                  </a:lnTo>
                  <a:lnTo>
                    <a:pt x="0" y="182118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449314" y="3429711"/>
            <a:ext cx="4355465" cy="6508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447675" marR="5080" indent="-434975">
              <a:lnSpc>
                <a:spcPct val="94700"/>
              </a:lnSpc>
              <a:spcBef>
                <a:spcPts val="254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20</a:t>
            </a:r>
            <a:r>
              <a:rPr sz="3600" b="1" spc="-44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jenis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fasilitas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dimiliki</a:t>
            </a:r>
            <a:r>
              <a:rPr sz="1800" b="1" spc="-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oleh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Wajib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r>
              <a:rPr sz="1800" b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7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dipotong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659123" y="2069592"/>
            <a:ext cx="2365375" cy="1028700"/>
            <a:chOff x="3659123" y="2069592"/>
            <a:chExt cx="2365375" cy="10287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9123" y="2069592"/>
              <a:ext cx="2365248" cy="1889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9123" y="2468880"/>
              <a:ext cx="2365248" cy="190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9123" y="2909316"/>
              <a:ext cx="2365248" cy="188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64350"/>
            <a:chOff x="-6350" y="-6350"/>
            <a:chExt cx="1220470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778" y="0"/>
              <a:ext cx="11896494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04994" y="3528821"/>
              <a:ext cx="7088505" cy="1325880"/>
            </a:xfrm>
            <a:custGeom>
              <a:avLst/>
              <a:gdLst/>
              <a:ahLst/>
              <a:cxnLst/>
              <a:rect l="l" t="t" r="r" b="b"/>
              <a:pathLst>
                <a:path w="7088505" h="1325879">
                  <a:moveTo>
                    <a:pt x="4742687" y="991869"/>
                  </a:moveTo>
                  <a:lnTo>
                    <a:pt x="4747946" y="965840"/>
                  </a:lnTo>
                  <a:lnTo>
                    <a:pt x="4762277" y="944610"/>
                  </a:lnTo>
                  <a:lnTo>
                    <a:pt x="4783514" y="930308"/>
                  </a:lnTo>
                  <a:lnTo>
                    <a:pt x="4809489" y="925067"/>
                  </a:lnTo>
                  <a:lnTo>
                    <a:pt x="7021322" y="925067"/>
                  </a:lnTo>
                  <a:lnTo>
                    <a:pt x="7047297" y="930308"/>
                  </a:lnTo>
                  <a:lnTo>
                    <a:pt x="7068534" y="944610"/>
                  </a:lnTo>
                  <a:lnTo>
                    <a:pt x="7082865" y="965840"/>
                  </a:lnTo>
                  <a:lnTo>
                    <a:pt x="7088124" y="991869"/>
                  </a:lnTo>
                  <a:lnTo>
                    <a:pt x="7088124" y="1259077"/>
                  </a:lnTo>
                  <a:lnTo>
                    <a:pt x="7082865" y="1285053"/>
                  </a:lnTo>
                  <a:lnTo>
                    <a:pt x="7068534" y="1306290"/>
                  </a:lnTo>
                  <a:lnTo>
                    <a:pt x="7047297" y="1320621"/>
                  </a:lnTo>
                  <a:lnTo>
                    <a:pt x="7021322" y="1325879"/>
                  </a:lnTo>
                  <a:lnTo>
                    <a:pt x="4809489" y="1325879"/>
                  </a:lnTo>
                  <a:lnTo>
                    <a:pt x="4783514" y="1320621"/>
                  </a:lnTo>
                  <a:lnTo>
                    <a:pt x="4762277" y="1306290"/>
                  </a:lnTo>
                  <a:lnTo>
                    <a:pt x="4747946" y="1285053"/>
                  </a:lnTo>
                  <a:lnTo>
                    <a:pt x="4742687" y="1259077"/>
                  </a:lnTo>
                  <a:lnTo>
                    <a:pt x="4742687" y="991869"/>
                  </a:lnTo>
                  <a:close/>
                </a:path>
                <a:path w="7088505" h="1325879">
                  <a:moveTo>
                    <a:pt x="4654677" y="1125473"/>
                  </a:moveTo>
                  <a:lnTo>
                    <a:pt x="0" y="1125473"/>
                  </a:lnTo>
                  <a:lnTo>
                    <a:pt x="0" y="0"/>
                  </a:lnTo>
                  <a:lnTo>
                    <a:pt x="228600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06746" y="334746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06746" y="334746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211571" y="3297377"/>
            <a:ext cx="39281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21</a:t>
            </a:r>
            <a:r>
              <a:rPr sz="3600" b="1" spc="-52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Isi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Dasar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Pengenaan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r>
              <a:rPr sz="18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(DPP)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38371" y="589787"/>
            <a:ext cx="2365375" cy="1016635"/>
            <a:chOff x="3738371" y="589787"/>
            <a:chExt cx="2365375" cy="101663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8371" y="589787"/>
              <a:ext cx="2365248" cy="1889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8371" y="1010411"/>
              <a:ext cx="2365248" cy="1889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8371" y="1417320"/>
              <a:ext cx="2365248" cy="188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5709" y="3224225"/>
            <a:ext cx="46386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PENGGANTIAN</a:t>
            </a:r>
            <a:r>
              <a:rPr sz="4000" b="1" spc="-2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5" dirty="0">
                <a:solidFill>
                  <a:srgbClr val="001F5F"/>
                </a:solidFill>
                <a:latin typeface="Segoe UI"/>
                <a:cs typeface="Segoe UI"/>
              </a:rPr>
              <a:t>PIC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49069" y="202437"/>
            <a:ext cx="530860" cy="530860"/>
            <a:chOff x="1449069" y="202437"/>
            <a:chExt cx="530860" cy="530860"/>
          </a:xfrm>
        </p:grpSpPr>
        <p:sp>
          <p:nvSpPr>
            <p:cNvPr id="4" name="object 4"/>
            <p:cNvSpPr/>
            <p:nvPr/>
          </p:nvSpPr>
          <p:spPr>
            <a:xfrm>
              <a:off x="1455419" y="208787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55419" y="208787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6555" y="307340"/>
            <a:ext cx="1718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1.2.A</a:t>
            </a:r>
            <a:endParaRPr sz="1800">
              <a:latin typeface="Segoe UI Semibold"/>
              <a:cs typeface="Segoe UI Semibold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919471" y="2616707"/>
            <a:ext cx="1739264" cy="436245"/>
            <a:chOff x="4919471" y="2616707"/>
            <a:chExt cx="1739264" cy="436245"/>
          </a:xfrm>
        </p:grpSpPr>
        <p:sp>
          <p:nvSpPr>
            <p:cNvPr id="8" name="object 8"/>
            <p:cNvSpPr/>
            <p:nvPr/>
          </p:nvSpPr>
          <p:spPr>
            <a:xfrm>
              <a:off x="4938521" y="2635757"/>
              <a:ext cx="1701164" cy="398145"/>
            </a:xfrm>
            <a:custGeom>
              <a:avLst/>
              <a:gdLst/>
              <a:ahLst/>
              <a:cxnLst/>
              <a:rect l="l" t="t" r="r" b="b"/>
              <a:pathLst>
                <a:path w="1701165" h="398144">
                  <a:moveTo>
                    <a:pt x="1501902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1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1902" y="397763"/>
                  </a:lnTo>
                  <a:lnTo>
                    <a:pt x="1547508" y="392512"/>
                  </a:lnTo>
                  <a:lnTo>
                    <a:pt x="1589372" y="377552"/>
                  </a:lnTo>
                  <a:lnTo>
                    <a:pt x="1626299" y="354076"/>
                  </a:lnTo>
                  <a:lnTo>
                    <a:pt x="1657096" y="323279"/>
                  </a:lnTo>
                  <a:lnTo>
                    <a:pt x="1680572" y="286352"/>
                  </a:lnTo>
                  <a:lnTo>
                    <a:pt x="1695532" y="244488"/>
                  </a:lnTo>
                  <a:lnTo>
                    <a:pt x="1700783" y="198881"/>
                  </a:lnTo>
                  <a:lnTo>
                    <a:pt x="1695532" y="153275"/>
                  </a:lnTo>
                  <a:lnTo>
                    <a:pt x="1680572" y="111411"/>
                  </a:lnTo>
                  <a:lnTo>
                    <a:pt x="1657096" y="74484"/>
                  </a:lnTo>
                  <a:lnTo>
                    <a:pt x="1626299" y="43687"/>
                  </a:lnTo>
                  <a:lnTo>
                    <a:pt x="1589372" y="20211"/>
                  </a:lnTo>
                  <a:lnTo>
                    <a:pt x="1547508" y="5251"/>
                  </a:lnTo>
                  <a:lnTo>
                    <a:pt x="150190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8521" y="2635757"/>
              <a:ext cx="1701164" cy="398145"/>
            </a:xfrm>
            <a:custGeom>
              <a:avLst/>
              <a:gdLst/>
              <a:ahLst/>
              <a:cxnLst/>
              <a:rect l="l" t="t" r="r" b="b"/>
              <a:pathLst>
                <a:path w="1701165" h="398144">
                  <a:moveTo>
                    <a:pt x="0" y="198881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1902" y="0"/>
                  </a:lnTo>
                  <a:lnTo>
                    <a:pt x="1547508" y="5251"/>
                  </a:lnTo>
                  <a:lnTo>
                    <a:pt x="1589372" y="20211"/>
                  </a:lnTo>
                  <a:lnTo>
                    <a:pt x="1626299" y="43687"/>
                  </a:lnTo>
                  <a:lnTo>
                    <a:pt x="1657096" y="74484"/>
                  </a:lnTo>
                  <a:lnTo>
                    <a:pt x="1680572" y="111411"/>
                  </a:lnTo>
                  <a:lnTo>
                    <a:pt x="1695532" y="153275"/>
                  </a:lnTo>
                  <a:lnTo>
                    <a:pt x="1700783" y="198881"/>
                  </a:lnTo>
                  <a:lnTo>
                    <a:pt x="1695532" y="244488"/>
                  </a:lnTo>
                  <a:lnTo>
                    <a:pt x="1680572" y="286352"/>
                  </a:lnTo>
                  <a:lnTo>
                    <a:pt x="1657096" y="323279"/>
                  </a:lnTo>
                  <a:lnTo>
                    <a:pt x="1626299" y="354076"/>
                  </a:lnTo>
                  <a:lnTo>
                    <a:pt x="1589372" y="377552"/>
                  </a:lnTo>
                  <a:lnTo>
                    <a:pt x="1547508" y="392512"/>
                  </a:lnTo>
                  <a:lnTo>
                    <a:pt x="1501902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1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8F8AEEAA-B53A-C8B7-31D7-C84F93EBBAEA}"/>
              </a:ext>
            </a:extLst>
          </p:cNvPr>
          <p:cNvSpPr txBox="1"/>
          <p:nvPr/>
        </p:nvSpPr>
        <p:spPr>
          <a:xfrm>
            <a:off x="5334000" y="2635757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-6095"/>
            <a:ext cx="12204700" cy="6533515"/>
            <a:chOff x="-6095" y="-6095"/>
            <a:chExt cx="12204700" cy="6533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5274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7936" y="3360419"/>
              <a:ext cx="8673083" cy="215341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42894" y="2993898"/>
              <a:ext cx="3062605" cy="1065530"/>
            </a:xfrm>
            <a:custGeom>
              <a:avLst/>
              <a:gdLst/>
              <a:ahLst/>
              <a:cxnLst/>
              <a:rect l="l" t="t" r="r" b="b"/>
              <a:pathLst>
                <a:path w="3062604" h="1065529">
                  <a:moveTo>
                    <a:pt x="0" y="732535"/>
                  </a:moveTo>
                  <a:lnTo>
                    <a:pt x="5236" y="706653"/>
                  </a:lnTo>
                  <a:lnTo>
                    <a:pt x="19510" y="685498"/>
                  </a:lnTo>
                  <a:lnTo>
                    <a:pt x="40665" y="671224"/>
                  </a:lnTo>
                  <a:lnTo>
                    <a:pt x="66547" y="665988"/>
                  </a:lnTo>
                  <a:lnTo>
                    <a:pt x="2278888" y="665988"/>
                  </a:lnTo>
                  <a:lnTo>
                    <a:pt x="2304770" y="671224"/>
                  </a:lnTo>
                  <a:lnTo>
                    <a:pt x="2325925" y="685498"/>
                  </a:lnTo>
                  <a:lnTo>
                    <a:pt x="2340199" y="706653"/>
                  </a:lnTo>
                  <a:lnTo>
                    <a:pt x="2345435" y="732535"/>
                  </a:lnTo>
                  <a:lnTo>
                    <a:pt x="2345435" y="998727"/>
                  </a:lnTo>
                  <a:lnTo>
                    <a:pt x="2340199" y="1024610"/>
                  </a:lnTo>
                  <a:lnTo>
                    <a:pt x="2325925" y="1045765"/>
                  </a:lnTo>
                  <a:lnTo>
                    <a:pt x="2304770" y="1060039"/>
                  </a:lnTo>
                  <a:lnTo>
                    <a:pt x="2278888" y="1065276"/>
                  </a:lnTo>
                  <a:lnTo>
                    <a:pt x="66547" y="1065276"/>
                  </a:lnTo>
                  <a:lnTo>
                    <a:pt x="40665" y="1060039"/>
                  </a:lnTo>
                  <a:lnTo>
                    <a:pt x="19510" y="1045765"/>
                  </a:lnTo>
                  <a:lnTo>
                    <a:pt x="5236" y="1024610"/>
                  </a:lnTo>
                  <a:lnTo>
                    <a:pt x="0" y="998727"/>
                  </a:lnTo>
                  <a:lnTo>
                    <a:pt x="0" y="732535"/>
                  </a:lnTo>
                  <a:close/>
                </a:path>
                <a:path w="3062604" h="1065529">
                  <a:moveTo>
                    <a:pt x="2345435" y="865251"/>
                  </a:moveTo>
                  <a:lnTo>
                    <a:pt x="2703956" y="865251"/>
                  </a:lnTo>
                  <a:lnTo>
                    <a:pt x="2703956" y="0"/>
                  </a:lnTo>
                  <a:lnTo>
                    <a:pt x="3062604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67094" y="2812542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1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67094" y="2812542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1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484365" y="2763139"/>
            <a:ext cx="36753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22</a:t>
            </a:r>
            <a:r>
              <a:rPr sz="3600" b="1" spc="-179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Jenis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Dokumen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Transaksi</a:t>
            </a:r>
            <a:endParaRPr sz="18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534150"/>
            <a:chOff x="-6350" y="-6350"/>
            <a:chExt cx="12204700" cy="6534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5274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73729" y="2750057"/>
              <a:ext cx="3250565" cy="1353820"/>
            </a:xfrm>
            <a:custGeom>
              <a:avLst/>
              <a:gdLst/>
              <a:ahLst/>
              <a:cxnLst/>
              <a:rect l="l" t="t" r="r" b="b"/>
              <a:pathLst>
                <a:path w="3250565" h="1353820">
                  <a:moveTo>
                    <a:pt x="0" y="1022222"/>
                  </a:moveTo>
                  <a:lnTo>
                    <a:pt x="2720" y="1008715"/>
                  </a:lnTo>
                  <a:lnTo>
                    <a:pt x="10144" y="997696"/>
                  </a:lnTo>
                  <a:lnTo>
                    <a:pt x="21163" y="990272"/>
                  </a:lnTo>
                  <a:lnTo>
                    <a:pt x="34670" y="987551"/>
                  </a:lnTo>
                  <a:lnTo>
                    <a:pt x="2173605" y="987551"/>
                  </a:lnTo>
                  <a:lnTo>
                    <a:pt x="2187112" y="990272"/>
                  </a:lnTo>
                  <a:lnTo>
                    <a:pt x="2198131" y="997696"/>
                  </a:lnTo>
                  <a:lnTo>
                    <a:pt x="2205555" y="1008715"/>
                  </a:lnTo>
                  <a:lnTo>
                    <a:pt x="2208275" y="1022222"/>
                  </a:lnTo>
                  <a:lnTo>
                    <a:pt x="2208275" y="1318640"/>
                  </a:lnTo>
                  <a:lnTo>
                    <a:pt x="2205555" y="1332148"/>
                  </a:lnTo>
                  <a:lnTo>
                    <a:pt x="2198131" y="1343167"/>
                  </a:lnTo>
                  <a:lnTo>
                    <a:pt x="2187112" y="1350591"/>
                  </a:lnTo>
                  <a:lnTo>
                    <a:pt x="2173605" y="1353311"/>
                  </a:lnTo>
                  <a:lnTo>
                    <a:pt x="34670" y="1353311"/>
                  </a:lnTo>
                  <a:lnTo>
                    <a:pt x="21163" y="1350591"/>
                  </a:lnTo>
                  <a:lnTo>
                    <a:pt x="10144" y="1343167"/>
                  </a:lnTo>
                  <a:lnTo>
                    <a:pt x="2720" y="1332148"/>
                  </a:lnTo>
                  <a:lnTo>
                    <a:pt x="0" y="1318640"/>
                  </a:lnTo>
                  <a:lnTo>
                    <a:pt x="0" y="1022222"/>
                  </a:lnTo>
                  <a:close/>
                </a:path>
                <a:path w="3250565" h="1353820">
                  <a:moveTo>
                    <a:pt x="2208275" y="1169669"/>
                  </a:moveTo>
                  <a:lnTo>
                    <a:pt x="2729357" y="1169669"/>
                  </a:lnTo>
                  <a:lnTo>
                    <a:pt x="2729357" y="0"/>
                  </a:lnTo>
                  <a:lnTo>
                    <a:pt x="3250437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08242" y="255346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1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08242" y="255346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1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77634" y="2504694"/>
            <a:ext cx="2618740" cy="6502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84505" marR="30480" indent="-447040">
              <a:lnSpc>
                <a:spcPct val="94700"/>
              </a:lnSpc>
              <a:spcBef>
                <a:spcPts val="250"/>
              </a:spcBef>
            </a:pPr>
            <a:r>
              <a:rPr sz="3600" b="1" baseline="-6944" dirty="0">
                <a:solidFill>
                  <a:srgbClr val="001F5F"/>
                </a:solidFill>
                <a:latin typeface="Segoe UI"/>
                <a:cs typeface="Segoe UI"/>
              </a:rPr>
              <a:t>23</a:t>
            </a:r>
            <a:r>
              <a:rPr sz="3600" b="1" spc="104" baseline="-6944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Tanggal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Dokumen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Transaksi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8371" y="4657344"/>
            <a:ext cx="236524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534150"/>
            <a:chOff x="-6350" y="-6350"/>
            <a:chExt cx="12204700" cy="6534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5274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6223" y="1996439"/>
              <a:ext cx="1969007" cy="23926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42894" y="1824989"/>
              <a:ext cx="2981960" cy="2331720"/>
            </a:xfrm>
            <a:custGeom>
              <a:avLst/>
              <a:gdLst/>
              <a:ahLst/>
              <a:cxnLst/>
              <a:rect l="l" t="t" r="r" b="b"/>
              <a:pathLst>
                <a:path w="2981960" h="2331720">
                  <a:moveTo>
                    <a:pt x="0" y="1102614"/>
                  </a:moveTo>
                  <a:lnTo>
                    <a:pt x="10120" y="1052488"/>
                  </a:lnTo>
                  <a:lnTo>
                    <a:pt x="37718" y="1011555"/>
                  </a:lnTo>
                  <a:lnTo>
                    <a:pt x="78652" y="983956"/>
                  </a:lnTo>
                  <a:lnTo>
                    <a:pt x="128777" y="973836"/>
                  </a:lnTo>
                  <a:lnTo>
                    <a:pt x="1799081" y="973836"/>
                  </a:lnTo>
                  <a:lnTo>
                    <a:pt x="1849207" y="983956"/>
                  </a:lnTo>
                  <a:lnTo>
                    <a:pt x="1890140" y="1011555"/>
                  </a:lnTo>
                  <a:lnTo>
                    <a:pt x="1917739" y="1052488"/>
                  </a:lnTo>
                  <a:lnTo>
                    <a:pt x="1927859" y="1102614"/>
                  </a:lnTo>
                  <a:lnTo>
                    <a:pt x="1927859" y="2202942"/>
                  </a:lnTo>
                  <a:lnTo>
                    <a:pt x="1917739" y="2253067"/>
                  </a:lnTo>
                  <a:lnTo>
                    <a:pt x="1890140" y="2294001"/>
                  </a:lnTo>
                  <a:lnTo>
                    <a:pt x="1849207" y="2321599"/>
                  </a:lnTo>
                  <a:lnTo>
                    <a:pt x="1799081" y="2331720"/>
                  </a:lnTo>
                  <a:lnTo>
                    <a:pt x="128777" y="2331720"/>
                  </a:lnTo>
                  <a:lnTo>
                    <a:pt x="78652" y="2321599"/>
                  </a:lnTo>
                  <a:lnTo>
                    <a:pt x="37718" y="2294001"/>
                  </a:lnTo>
                  <a:lnTo>
                    <a:pt x="10120" y="2253067"/>
                  </a:lnTo>
                  <a:lnTo>
                    <a:pt x="0" y="2202942"/>
                  </a:lnTo>
                  <a:lnTo>
                    <a:pt x="0" y="1102614"/>
                  </a:lnTo>
                  <a:close/>
                </a:path>
                <a:path w="2981960" h="2331720">
                  <a:moveTo>
                    <a:pt x="1927859" y="1653286"/>
                  </a:moveTo>
                  <a:lnTo>
                    <a:pt x="2454655" y="1653286"/>
                  </a:lnTo>
                  <a:lnTo>
                    <a:pt x="2454655" y="0"/>
                  </a:lnTo>
                  <a:lnTo>
                    <a:pt x="2981579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98514" y="1616202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98514" y="1616202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19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78194" y="1566164"/>
            <a:ext cx="1896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baseline="-9259" dirty="0">
                <a:solidFill>
                  <a:srgbClr val="001F5F"/>
                </a:solidFill>
                <a:latin typeface="Segoe UI"/>
                <a:cs typeface="Segoe UI"/>
              </a:rPr>
              <a:t>24</a:t>
            </a:r>
            <a:r>
              <a:rPr sz="3600" b="1" spc="-30" baseline="-925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Tanggal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38568" y="1916684"/>
            <a:ext cx="212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Dokumen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Transaksi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8371" y="4657344"/>
            <a:ext cx="236524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5924550"/>
            <a:chOff x="-6350" y="-6350"/>
            <a:chExt cx="12204700" cy="5924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591782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9647" y="3991355"/>
              <a:ext cx="8651748" cy="18577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80409" y="3292602"/>
              <a:ext cx="3792854" cy="1065530"/>
            </a:xfrm>
            <a:custGeom>
              <a:avLst/>
              <a:gdLst/>
              <a:ahLst/>
              <a:cxnLst/>
              <a:rect l="l" t="t" r="r" b="b"/>
              <a:pathLst>
                <a:path w="3792854" h="1065529">
                  <a:moveTo>
                    <a:pt x="0" y="731266"/>
                  </a:moveTo>
                  <a:lnTo>
                    <a:pt x="5258" y="705236"/>
                  </a:lnTo>
                  <a:lnTo>
                    <a:pt x="19589" y="684006"/>
                  </a:lnTo>
                  <a:lnTo>
                    <a:pt x="40826" y="669704"/>
                  </a:lnTo>
                  <a:lnTo>
                    <a:pt x="66801" y="664464"/>
                  </a:lnTo>
                  <a:lnTo>
                    <a:pt x="3008629" y="664464"/>
                  </a:lnTo>
                  <a:lnTo>
                    <a:pt x="3034605" y="669704"/>
                  </a:lnTo>
                  <a:lnTo>
                    <a:pt x="3055842" y="684006"/>
                  </a:lnTo>
                  <a:lnTo>
                    <a:pt x="3070173" y="705236"/>
                  </a:lnTo>
                  <a:lnTo>
                    <a:pt x="3075431" y="731266"/>
                  </a:lnTo>
                  <a:lnTo>
                    <a:pt x="3075431" y="998474"/>
                  </a:lnTo>
                  <a:lnTo>
                    <a:pt x="3070173" y="1024449"/>
                  </a:lnTo>
                  <a:lnTo>
                    <a:pt x="3055842" y="1045686"/>
                  </a:lnTo>
                  <a:lnTo>
                    <a:pt x="3034605" y="1060017"/>
                  </a:lnTo>
                  <a:lnTo>
                    <a:pt x="3008629" y="1065276"/>
                  </a:lnTo>
                  <a:lnTo>
                    <a:pt x="66801" y="1065276"/>
                  </a:lnTo>
                  <a:lnTo>
                    <a:pt x="40826" y="1060017"/>
                  </a:lnTo>
                  <a:lnTo>
                    <a:pt x="19589" y="1045686"/>
                  </a:lnTo>
                  <a:lnTo>
                    <a:pt x="5258" y="1024449"/>
                  </a:lnTo>
                  <a:lnTo>
                    <a:pt x="0" y="998474"/>
                  </a:lnTo>
                  <a:lnTo>
                    <a:pt x="0" y="731266"/>
                  </a:lnTo>
                  <a:close/>
                </a:path>
                <a:path w="3792854" h="1065529">
                  <a:moveTo>
                    <a:pt x="3075431" y="865251"/>
                  </a:moveTo>
                  <a:lnTo>
                    <a:pt x="3433953" y="865251"/>
                  </a:lnTo>
                  <a:lnTo>
                    <a:pt x="3433953" y="0"/>
                  </a:lnTo>
                  <a:lnTo>
                    <a:pt x="3792600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34606" y="311124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34606" y="311124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52258" y="3061208"/>
            <a:ext cx="2660650" cy="6502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35609" marR="5080" indent="-423545">
              <a:lnSpc>
                <a:spcPct val="94700"/>
              </a:lnSpc>
              <a:spcBef>
                <a:spcPts val="25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25</a:t>
            </a:r>
            <a:r>
              <a:rPr sz="3600" b="1" spc="-165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Penandatangan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8371" y="4497323"/>
            <a:ext cx="2365248" cy="1359408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5924550"/>
            <a:chOff x="-6350" y="-6350"/>
            <a:chExt cx="12204700" cy="5924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591782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12192000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12192000" y="5897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589915"/>
            </a:xfrm>
            <a:custGeom>
              <a:avLst/>
              <a:gdLst/>
              <a:ahLst/>
              <a:cxnLst/>
              <a:rect l="l" t="t" r="r" b="b"/>
              <a:pathLst>
                <a:path w="12192000" h="589915">
                  <a:moveTo>
                    <a:pt x="0" y="589788"/>
                  </a:moveTo>
                  <a:lnTo>
                    <a:pt x="12192000" y="5897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9461" y="3469385"/>
              <a:ext cx="4004310" cy="2272665"/>
            </a:xfrm>
            <a:custGeom>
              <a:avLst/>
              <a:gdLst/>
              <a:ahLst/>
              <a:cxnLst/>
              <a:rect l="l" t="t" r="r" b="b"/>
              <a:pathLst>
                <a:path w="4004310" h="2272665">
                  <a:moveTo>
                    <a:pt x="0" y="1700783"/>
                  </a:moveTo>
                  <a:lnTo>
                    <a:pt x="8983" y="1656296"/>
                  </a:lnTo>
                  <a:lnTo>
                    <a:pt x="33480" y="1619964"/>
                  </a:lnTo>
                  <a:lnTo>
                    <a:pt x="69812" y="1595467"/>
                  </a:lnTo>
                  <a:lnTo>
                    <a:pt x="114300" y="1586483"/>
                  </a:lnTo>
                  <a:lnTo>
                    <a:pt x="697992" y="1586483"/>
                  </a:lnTo>
                  <a:lnTo>
                    <a:pt x="742479" y="1595467"/>
                  </a:lnTo>
                  <a:lnTo>
                    <a:pt x="778811" y="1619964"/>
                  </a:lnTo>
                  <a:lnTo>
                    <a:pt x="803308" y="1656296"/>
                  </a:lnTo>
                  <a:lnTo>
                    <a:pt x="812292" y="1700783"/>
                  </a:lnTo>
                  <a:lnTo>
                    <a:pt x="812292" y="2157984"/>
                  </a:lnTo>
                  <a:lnTo>
                    <a:pt x="803308" y="2202471"/>
                  </a:lnTo>
                  <a:lnTo>
                    <a:pt x="778811" y="2238803"/>
                  </a:lnTo>
                  <a:lnTo>
                    <a:pt x="742479" y="2263300"/>
                  </a:lnTo>
                  <a:lnTo>
                    <a:pt x="697992" y="2272284"/>
                  </a:lnTo>
                  <a:lnTo>
                    <a:pt x="114300" y="2272284"/>
                  </a:lnTo>
                  <a:lnTo>
                    <a:pt x="69812" y="2263300"/>
                  </a:lnTo>
                  <a:lnTo>
                    <a:pt x="33480" y="2238803"/>
                  </a:lnTo>
                  <a:lnTo>
                    <a:pt x="8983" y="2202471"/>
                  </a:lnTo>
                  <a:lnTo>
                    <a:pt x="0" y="2157984"/>
                  </a:lnTo>
                  <a:lnTo>
                    <a:pt x="0" y="1700783"/>
                  </a:lnTo>
                  <a:close/>
                </a:path>
                <a:path w="4004310" h="2272665">
                  <a:moveTo>
                    <a:pt x="812292" y="1928495"/>
                  </a:moveTo>
                  <a:lnTo>
                    <a:pt x="2408174" y="1928495"/>
                  </a:lnTo>
                  <a:lnTo>
                    <a:pt x="2408174" y="0"/>
                  </a:lnTo>
                  <a:lnTo>
                    <a:pt x="4004183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07685" y="32880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07685" y="32880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0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112765" y="3238880"/>
            <a:ext cx="228155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2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26</a:t>
            </a:r>
            <a:r>
              <a:rPr sz="3600" b="1" spc="-22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Jika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sudah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benar</a:t>
            </a:r>
            <a:endParaRPr sz="1800">
              <a:latin typeface="Segoe UI"/>
              <a:cs typeface="Segoe UI"/>
            </a:endParaRPr>
          </a:p>
          <a:p>
            <a:pPr marL="448945">
              <a:lnSpc>
                <a:spcPts val="2100"/>
              </a:lnSpc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Klik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“Save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Draft”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3068" y="2240279"/>
            <a:ext cx="4975860" cy="3514725"/>
            <a:chOff x="163068" y="2240279"/>
            <a:chExt cx="4975860" cy="3514725"/>
          </a:xfrm>
        </p:grpSpPr>
        <p:sp>
          <p:nvSpPr>
            <p:cNvPr id="11" name="object 11"/>
            <p:cNvSpPr/>
            <p:nvPr/>
          </p:nvSpPr>
          <p:spPr>
            <a:xfrm>
              <a:off x="176022" y="2440685"/>
              <a:ext cx="4519295" cy="3301365"/>
            </a:xfrm>
            <a:custGeom>
              <a:avLst/>
              <a:gdLst/>
              <a:ahLst/>
              <a:cxnLst/>
              <a:rect l="l" t="t" r="r" b="b"/>
              <a:pathLst>
                <a:path w="4519295" h="3301365">
                  <a:moveTo>
                    <a:pt x="0" y="2729484"/>
                  </a:moveTo>
                  <a:lnTo>
                    <a:pt x="8981" y="2684996"/>
                  </a:lnTo>
                  <a:lnTo>
                    <a:pt x="33475" y="2648664"/>
                  </a:lnTo>
                  <a:lnTo>
                    <a:pt x="69806" y="2624167"/>
                  </a:lnTo>
                  <a:lnTo>
                    <a:pt x="114300" y="2615184"/>
                  </a:lnTo>
                  <a:lnTo>
                    <a:pt x="699516" y="2615184"/>
                  </a:lnTo>
                  <a:lnTo>
                    <a:pt x="744003" y="2624167"/>
                  </a:lnTo>
                  <a:lnTo>
                    <a:pt x="780335" y="2648664"/>
                  </a:lnTo>
                  <a:lnTo>
                    <a:pt x="804832" y="2684996"/>
                  </a:lnTo>
                  <a:lnTo>
                    <a:pt x="813816" y="2729484"/>
                  </a:lnTo>
                  <a:lnTo>
                    <a:pt x="813816" y="3186684"/>
                  </a:lnTo>
                  <a:lnTo>
                    <a:pt x="804832" y="3231171"/>
                  </a:lnTo>
                  <a:lnTo>
                    <a:pt x="780335" y="3267503"/>
                  </a:lnTo>
                  <a:lnTo>
                    <a:pt x="744003" y="3292000"/>
                  </a:lnTo>
                  <a:lnTo>
                    <a:pt x="699516" y="3300983"/>
                  </a:lnTo>
                  <a:lnTo>
                    <a:pt x="114300" y="3300983"/>
                  </a:lnTo>
                  <a:lnTo>
                    <a:pt x="69806" y="3292000"/>
                  </a:lnTo>
                  <a:lnTo>
                    <a:pt x="33475" y="3267503"/>
                  </a:lnTo>
                  <a:lnTo>
                    <a:pt x="8981" y="3231171"/>
                  </a:lnTo>
                  <a:lnTo>
                    <a:pt x="0" y="3186684"/>
                  </a:lnTo>
                  <a:lnTo>
                    <a:pt x="0" y="2729484"/>
                  </a:lnTo>
                  <a:close/>
                </a:path>
                <a:path w="4519295" h="3301365">
                  <a:moveTo>
                    <a:pt x="406908" y="2614295"/>
                  </a:moveTo>
                  <a:lnTo>
                    <a:pt x="406908" y="0"/>
                  </a:lnTo>
                  <a:lnTo>
                    <a:pt x="4518914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55641" y="2259329"/>
              <a:ext cx="364490" cy="363220"/>
            </a:xfrm>
            <a:custGeom>
              <a:avLst/>
              <a:gdLst/>
              <a:ahLst/>
              <a:cxnLst/>
              <a:rect l="l" t="t" r="r" b="b"/>
              <a:pathLst>
                <a:path w="364489" h="363219">
                  <a:moveTo>
                    <a:pt x="182118" y="0"/>
                  </a:moveTo>
                  <a:lnTo>
                    <a:pt x="133702" y="6475"/>
                  </a:lnTo>
                  <a:lnTo>
                    <a:pt x="90198" y="24750"/>
                  </a:lnTo>
                  <a:lnTo>
                    <a:pt x="53340" y="53101"/>
                  </a:lnTo>
                  <a:lnTo>
                    <a:pt x="24863" y="89803"/>
                  </a:lnTo>
                  <a:lnTo>
                    <a:pt x="6505" y="133129"/>
                  </a:lnTo>
                  <a:lnTo>
                    <a:pt x="0" y="181356"/>
                  </a:lnTo>
                  <a:lnTo>
                    <a:pt x="6505" y="229582"/>
                  </a:lnTo>
                  <a:lnTo>
                    <a:pt x="24863" y="272908"/>
                  </a:lnTo>
                  <a:lnTo>
                    <a:pt x="53340" y="309610"/>
                  </a:lnTo>
                  <a:lnTo>
                    <a:pt x="90198" y="337961"/>
                  </a:lnTo>
                  <a:lnTo>
                    <a:pt x="133702" y="356236"/>
                  </a:lnTo>
                  <a:lnTo>
                    <a:pt x="182118" y="362712"/>
                  </a:lnTo>
                  <a:lnTo>
                    <a:pt x="230533" y="356236"/>
                  </a:lnTo>
                  <a:lnTo>
                    <a:pt x="274037" y="337961"/>
                  </a:lnTo>
                  <a:lnTo>
                    <a:pt x="310896" y="309610"/>
                  </a:lnTo>
                  <a:lnTo>
                    <a:pt x="339372" y="272908"/>
                  </a:lnTo>
                  <a:lnTo>
                    <a:pt x="357730" y="229582"/>
                  </a:lnTo>
                  <a:lnTo>
                    <a:pt x="364236" y="181356"/>
                  </a:lnTo>
                  <a:lnTo>
                    <a:pt x="357730" y="133129"/>
                  </a:lnTo>
                  <a:lnTo>
                    <a:pt x="339372" y="89803"/>
                  </a:lnTo>
                  <a:lnTo>
                    <a:pt x="310896" y="53101"/>
                  </a:lnTo>
                  <a:lnTo>
                    <a:pt x="274037" y="24750"/>
                  </a:lnTo>
                  <a:lnTo>
                    <a:pt x="230533" y="647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55641" y="2259329"/>
              <a:ext cx="364490" cy="363220"/>
            </a:xfrm>
            <a:custGeom>
              <a:avLst/>
              <a:gdLst/>
              <a:ahLst/>
              <a:cxnLst/>
              <a:rect l="l" t="t" r="r" b="b"/>
              <a:pathLst>
                <a:path w="364489" h="363219">
                  <a:moveTo>
                    <a:pt x="0" y="181356"/>
                  </a:moveTo>
                  <a:lnTo>
                    <a:pt x="6505" y="133129"/>
                  </a:lnTo>
                  <a:lnTo>
                    <a:pt x="24863" y="89803"/>
                  </a:lnTo>
                  <a:lnTo>
                    <a:pt x="53340" y="53101"/>
                  </a:lnTo>
                  <a:lnTo>
                    <a:pt x="90198" y="24750"/>
                  </a:lnTo>
                  <a:lnTo>
                    <a:pt x="133702" y="6475"/>
                  </a:lnTo>
                  <a:lnTo>
                    <a:pt x="182118" y="0"/>
                  </a:lnTo>
                  <a:lnTo>
                    <a:pt x="230533" y="6475"/>
                  </a:lnTo>
                  <a:lnTo>
                    <a:pt x="274037" y="24750"/>
                  </a:lnTo>
                  <a:lnTo>
                    <a:pt x="310896" y="53101"/>
                  </a:lnTo>
                  <a:lnTo>
                    <a:pt x="339372" y="89803"/>
                  </a:lnTo>
                  <a:lnTo>
                    <a:pt x="357730" y="133129"/>
                  </a:lnTo>
                  <a:lnTo>
                    <a:pt x="364236" y="181356"/>
                  </a:lnTo>
                  <a:lnTo>
                    <a:pt x="357730" y="229582"/>
                  </a:lnTo>
                  <a:lnTo>
                    <a:pt x="339372" y="272908"/>
                  </a:lnTo>
                  <a:lnTo>
                    <a:pt x="310896" y="309610"/>
                  </a:lnTo>
                  <a:lnTo>
                    <a:pt x="274037" y="337961"/>
                  </a:lnTo>
                  <a:lnTo>
                    <a:pt x="230533" y="356236"/>
                  </a:lnTo>
                  <a:lnTo>
                    <a:pt x="182118" y="362712"/>
                  </a:lnTo>
                  <a:lnTo>
                    <a:pt x="133702" y="356236"/>
                  </a:lnTo>
                  <a:lnTo>
                    <a:pt x="90198" y="337961"/>
                  </a:lnTo>
                  <a:lnTo>
                    <a:pt x="53340" y="309610"/>
                  </a:lnTo>
                  <a:lnTo>
                    <a:pt x="24863" y="272908"/>
                  </a:lnTo>
                  <a:lnTo>
                    <a:pt x="650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773548" y="2210180"/>
            <a:ext cx="3062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27</a:t>
            </a:r>
            <a:r>
              <a:rPr sz="3600" b="1" spc="-202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Kemudian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Klik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“Submit”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38371" y="1589824"/>
            <a:ext cx="4427220" cy="3745229"/>
            <a:chOff x="3738371" y="1589824"/>
            <a:chExt cx="4427220" cy="3745229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8371" y="4044695"/>
              <a:ext cx="2365248" cy="1889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6903" y="1589824"/>
              <a:ext cx="4138307" cy="37446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192000" cy="4299585"/>
            <a:chOff x="0" y="589787"/>
            <a:chExt cx="12192000" cy="429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192000" cy="381046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13026" y="3030473"/>
              <a:ext cx="4681855" cy="1659255"/>
            </a:xfrm>
            <a:custGeom>
              <a:avLst/>
              <a:gdLst/>
              <a:ahLst/>
              <a:cxnLst/>
              <a:rect l="l" t="t" r="r" b="b"/>
              <a:pathLst>
                <a:path w="4681855" h="1659254">
                  <a:moveTo>
                    <a:pt x="0" y="66548"/>
                  </a:moveTo>
                  <a:lnTo>
                    <a:pt x="5236" y="40665"/>
                  </a:lnTo>
                  <a:lnTo>
                    <a:pt x="19510" y="19510"/>
                  </a:lnTo>
                  <a:lnTo>
                    <a:pt x="40665" y="5236"/>
                  </a:lnTo>
                  <a:lnTo>
                    <a:pt x="66548" y="0"/>
                  </a:lnTo>
                  <a:lnTo>
                    <a:pt x="590296" y="0"/>
                  </a:lnTo>
                  <a:lnTo>
                    <a:pt x="616178" y="5236"/>
                  </a:lnTo>
                  <a:lnTo>
                    <a:pt x="637333" y="19510"/>
                  </a:lnTo>
                  <a:lnTo>
                    <a:pt x="651607" y="40665"/>
                  </a:lnTo>
                  <a:lnTo>
                    <a:pt x="656844" y="66548"/>
                  </a:lnTo>
                  <a:lnTo>
                    <a:pt x="656844" y="332739"/>
                  </a:lnTo>
                  <a:lnTo>
                    <a:pt x="651607" y="358622"/>
                  </a:lnTo>
                  <a:lnTo>
                    <a:pt x="637333" y="379777"/>
                  </a:lnTo>
                  <a:lnTo>
                    <a:pt x="616178" y="394051"/>
                  </a:lnTo>
                  <a:lnTo>
                    <a:pt x="590296" y="399288"/>
                  </a:lnTo>
                  <a:lnTo>
                    <a:pt x="66548" y="399288"/>
                  </a:lnTo>
                  <a:lnTo>
                    <a:pt x="40665" y="394051"/>
                  </a:lnTo>
                  <a:lnTo>
                    <a:pt x="19510" y="379777"/>
                  </a:lnTo>
                  <a:lnTo>
                    <a:pt x="5236" y="358622"/>
                  </a:lnTo>
                  <a:lnTo>
                    <a:pt x="0" y="332739"/>
                  </a:lnTo>
                  <a:lnTo>
                    <a:pt x="0" y="66548"/>
                  </a:lnTo>
                  <a:close/>
                </a:path>
                <a:path w="4681855" h="1659254">
                  <a:moveTo>
                    <a:pt x="656844" y="199643"/>
                  </a:moveTo>
                  <a:lnTo>
                    <a:pt x="2669159" y="199643"/>
                  </a:lnTo>
                  <a:lnTo>
                    <a:pt x="2669159" y="1658874"/>
                  </a:lnTo>
                  <a:lnTo>
                    <a:pt x="4681474" y="1658874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55714" y="45072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1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55714" y="4507229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1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72731" y="4458461"/>
            <a:ext cx="1579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28</a:t>
            </a:r>
            <a:r>
              <a:rPr sz="3600" b="1" spc="-135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Beri</a:t>
            </a:r>
            <a:r>
              <a:rPr sz="1800" b="1" spc="-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Tanda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8688" y="723900"/>
            <a:ext cx="236524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192000" cy="4166870"/>
            <a:chOff x="0" y="589787"/>
            <a:chExt cx="12192000" cy="4166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192000" cy="38048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68217" y="1994154"/>
              <a:ext cx="1069340" cy="2562225"/>
            </a:xfrm>
            <a:custGeom>
              <a:avLst/>
              <a:gdLst/>
              <a:ahLst/>
              <a:cxnLst/>
              <a:rect l="l" t="t" r="r" b="b"/>
              <a:pathLst>
                <a:path w="1069339" h="2562225">
                  <a:moveTo>
                    <a:pt x="228600" y="66801"/>
                  </a:moveTo>
                  <a:lnTo>
                    <a:pt x="233858" y="40826"/>
                  </a:lnTo>
                  <a:lnTo>
                    <a:pt x="248189" y="19589"/>
                  </a:lnTo>
                  <a:lnTo>
                    <a:pt x="269426" y="5258"/>
                  </a:lnTo>
                  <a:lnTo>
                    <a:pt x="295402" y="0"/>
                  </a:lnTo>
                  <a:lnTo>
                    <a:pt x="818642" y="0"/>
                  </a:lnTo>
                  <a:lnTo>
                    <a:pt x="844617" y="5258"/>
                  </a:lnTo>
                  <a:lnTo>
                    <a:pt x="865854" y="19589"/>
                  </a:lnTo>
                  <a:lnTo>
                    <a:pt x="880185" y="40826"/>
                  </a:lnTo>
                  <a:lnTo>
                    <a:pt x="885444" y="66801"/>
                  </a:lnTo>
                  <a:lnTo>
                    <a:pt x="885444" y="334010"/>
                  </a:lnTo>
                  <a:lnTo>
                    <a:pt x="880185" y="359985"/>
                  </a:lnTo>
                  <a:lnTo>
                    <a:pt x="865854" y="381222"/>
                  </a:lnTo>
                  <a:lnTo>
                    <a:pt x="844617" y="395553"/>
                  </a:lnTo>
                  <a:lnTo>
                    <a:pt x="818642" y="400812"/>
                  </a:lnTo>
                  <a:lnTo>
                    <a:pt x="295402" y="400812"/>
                  </a:lnTo>
                  <a:lnTo>
                    <a:pt x="269426" y="395553"/>
                  </a:lnTo>
                  <a:lnTo>
                    <a:pt x="248189" y="381222"/>
                  </a:lnTo>
                  <a:lnTo>
                    <a:pt x="233858" y="359985"/>
                  </a:lnTo>
                  <a:lnTo>
                    <a:pt x="228600" y="334010"/>
                  </a:lnTo>
                  <a:lnTo>
                    <a:pt x="228600" y="66801"/>
                  </a:lnTo>
                  <a:close/>
                </a:path>
                <a:path w="1069339" h="2562225">
                  <a:moveTo>
                    <a:pt x="228600" y="201168"/>
                  </a:moveTo>
                  <a:lnTo>
                    <a:pt x="0" y="201168"/>
                  </a:lnTo>
                  <a:lnTo>
                    <a:pt x="0" y="2562098"/>
                  </a:lnTo>
                  <a:lnTo>
                    <a:pt x="1069086" y="2562098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11217" y="437464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1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11217" y="437464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1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53661" y="2001773"/>
              <a:ext cx="4332605" cy="1685289"/>
            </a:xfrm>
            <a:custGeom>
              <a:avLst/>
              <a:gdLst/>
              <a:ahLst/>
              <a:cxnLst/>
              <a:rect l="l" t="t" r="r" b="b"/>
              <a:pathLst>
                <a:path w="4332605" h="1685289">
                  <a:moveTo>
                    <a:pt x="0" y="66548"/>
                  </a:moveTo>
                  <a:lnTo>
                    <a:pt x="5236" y="40665"/>
                  </a:lnTo>
                  <a:lnTo>
                    <a:pt x="19510" y="19510"/>
                  </a:lnTo>
                  <a:lnTo>
                    <a:pt x="40665" y="5236"/>
                  </a:lnTo>
                  <a:lnTo>
                    <a:pt x="66548" y="0"/>
                  </a:lnTo>
                  <a:lnTo>
                    <a:pt x="590296" y="0"/>
                  </a:lnTo>
                  <a:lnTo>
                    <a:pt x="616178" y="5236"/>
                  </a:lnTo>
                  <a:lnTo>
                    <a:pt x="637333" y="19510"/>
                  </a:lnTo>
                  <a:lnTo>
                    <a:pt x="651607" y="40665"/>
                  </a:lnTo>
                  <a:lnTo>
                    <a:pt x="656843" y="66548"/>
                  </a:lnTo>
                  <a:lnTo>
                    <a:pt x="656843" y="332739"/>
                  </a:lnTo>
                  <a:lnTo>
                    <a:pt x="651607" y="358622"/>
                  </a:lnTo>
                  <a:lnTo>
                    <a:pt x="637333" y="379777"/>
                  </a:lnTo>
                  <a:lnTo>
                    <a:pt x="616178" y="394051"/>
                  </a:lnTo>
                  <a:lnTo>
                    <a:pt x="590296" y="399288"/>
                  </a:lnTo>
                  <a:lnTo>
                    <a:pt x="66548" y="399288"/>
                  </a:lnTo>
                  <a:lnTo>
                    <a:pt x="40665" y="394051"/>
                  </a:lnTo>
                  <a:lnTo>
                    <a:pt x="19510" y="379777"/>
                  </a:lnTo>
                  <a:lnTo>
                    <a:pt x="5236" y="358622"/>
                  </a:lnTo>
                  <a:lnTo>
                    <a:pt x="0" y="332739"/>
                  </a:lnTo>
                  <a:lnTo>
                    <a:pt x="0" y="66548"/>
                  </a:lnTo>
                  <a:close/>
                </a:path>
                <a:path w="4332605" h="1685289">
                  <a:moveTo>
                    <a:pt x="656843" y="199643"/>
                  </a:moveTo>
                  <a:lnTo>
                    <a:pt x="767334" y="199643"/>
                  </a:lnTo>
                  <a:lnTo>
                    <a:pt x="767334" y="1685289"/>
                  </a:lnTo>
                  <a:lnTo>
                    <a:pt x="4332223" y="1685289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59545" y="350596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1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59545" y="350596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1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416044" y="3456558"/>
            <a:ext cx="6536690" cy="179323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597400" marR="5080" indent="-436245">
              <a:lnSpc>
                <a:spcPct val="94700"/>
              </a:lnSpc>
              <a:spcBef>
                <a:spcPts val="25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30</a:t>
            </a:r>
            <a:r>
              <a:rPr sz="3600" b="1" spc="-44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Klik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“Issue”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untuk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Diterbitkan</a:t>
            </a:r>
            <a:endParaRPr sz="1800">
              <a:latin typeface="Segoe UI"/>
              <a:cs typeface="Segoe UI"/>
            </a:endParaRPr>
          </a:p>
          <a:p>
            <a:pPr marL="448309" marR="3350895" indent="-436245">
              <a:lnSpc>
                <a:spcPct val="97300"/>
              </a:lnSpc>
              <a:spcBef>
                <a:spcPts val="20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29</a:t>
            </a:r>
            <a:r>
              <a:rPr sz="3600" b="1" spc="-75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Klik</a:t>
            </a:r>
            <a:r>
              <a:rPr sz="18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“Delete”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untuk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menghapus</a:t>
            </a:r>
            <a:r>
              <a:rPr sz="1800" b="1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yang</a:t>
            </a:r>
            <a:r>
              <a:rPr sz="1800" b="1" spc="-4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telah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 dibuat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8688" y="723900"/>
            <a:ext cx="2365248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192000" cy="6268720"/>
            <a:chOff x="0" y="589787"/>
            <a:chExt cx="12192000" cy="626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192000" cy="38048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787"/>
              <a:ext cx="12192000" cy="6268720"/>
            </a:xfrm>
            <a:custGeom>
              <a:avLst/>
              <a:gdLst/>
              <a:ahLst/>
              <a:cxnLst/>
              <a:rect l="l" t="t" r="r" b="b"/>
              <a:pathLst>
                <a:path w="12192000" h="6268720">
                  <a:moveTo>
                    <a:pt x="12192000" y="0"/>
                  </a:moveTo>
                  <a:lnTo>
                    <a:pt x="0" y="0"/>
                  </a:lnTo>
                  <a:lnTo>
                    <a:pt x="0" y="6268209"/>
                  </a:lnTo>
                  <a:lnTo>
                    <a:pt x="12192000" y="626820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891" y="1257300"/>
              <a:ext cx="10770108" cy="4305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3111" y="3076955"/>
              <a:ext cx="7574280" cy="20558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58361" y="3306317"/>
              <a:ext cx="3138170" cy="956944"/>
            </a:xfrm>
            <a:custGeom>
              <a:avLst/>
              <a:gdLst/>
              <a:ahLst/>
              <a:cxnLst/>
              <a:rect l="l" t="t" r="r" b="b"/>
              <a:pathLst>
                <a:path w="3138170" h="956945">
                  <a:moveTo>
                    <a:pt x="0" y="66548"/>
                  </a:moveTo>
                  <a:lnTo>
                    <a:pt x="5236" y="40665"/>
                  </a:lnTo>
                  <a:lnTo>
                    <a:pt x="19510" y="19510"/>
                  </a:lnTo>
                  <a:lnTo>
                    <a:pt x="40665" y="5236"/>
                  </a:lnTo>
                  <a:lnTo>
                    <a:pt x="66548" y="0"/>
                  </a:lnTo>
                  <a:lnTo>
                    <a:pt x="1548891" y="0"/>
                  </a:lnTo>
                  <a:lnTo>
                    <a:pt x="1574774" y="5236"/>
                  </a:lnTo>
                  <a:lnTo>
                    <a:pt x="1595929" y="19510"/>
                  </a:lnTo>
                  <a:lnTo>
                    <a:pt x="1610203" y="40665"/>
                  </a:lnTo>
                  <a:lnTo>
                    <a:pt x="1615439" y="66548"/>
                  </a:lnTo>
                  <a:lnTo>
                    <a:pt x="1615439" y="332740"/>
                  </a:lnTo>
                  <a:lnTo>
                    <a:pt x="1610203" y="358622"/>
                  </a:lnTo>
                  <a:lnTo>
                    <a:pt x="1595929" y="379777"/>
                  </a:lnTo>
                  <a:lnTo>
                    <a:pt x="1574774" y="394051"/>
                  </a:lnTo>
                  <a:lnTo>
                    <a:pt x="1548891" y="399288"/>
                  </a:lnTo>
                  <a:lnTo>
                    <a:pt x="66548" y="399288"/>
                  </a:lnTo>
                  <a:lnTo>
                    <a:pt x="40665" y="394051"/>
                  </a:lnTo>
                  <a:lnTo>
                    <a:pt x="19510" y="379777"/>
                  </a:lnTo>
                  <a:lnTo>
                    <a:pt x="5236" y="358622"/>
                  </a:lnTo>
                  <a:lnTo>
                    <a:pt x="0" y="332740"/>
                  </a:lnTo>
                  <a:lnTo>
                    <a:pt x="0" y="66548"/>
                  </a:lnTo>
                  <a:close/>
                </a:path>
                <a:path w="3138170" h="956945">
                  <a:moveTo>
                    <a:pt x="1615439" y="199644"/>
                  </a:moveTo>
                  <a:lnTo>
                    <a:pt x="2376804" y="199644"/>
                  </a:lnTo>
                  <a:lnTo>
                    <a:pt x="2376804" y="956691"/>
                  </a:lnTo>
                  <a:lnTo>
                    <a:pt x="3138169" y="956691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70954" y="4082034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70954" y="4082034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875526" y="4032250"/>
            <a:ext cx="3605529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2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31</a:t>
            </a:r>
            <a:r>
              <a:rPr sz="3600" b="1" spc="-15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Pilih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Jabatan</a:t>
            </a:r>
            <a:endParaRPr sz="1800">
              <a:latin typeface="Segoe UI"/>
              <a:cs typeface="Segoe UI"/>
            </a:endParaRPr>
          </a:p>
          <a:p>
            <a:pPr marL="448309">
              <a:lnSpc>
                <a:spcPts val="2100"/>
              </a:lnSpc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Penandatangan</a:t>
            </a:r>
            <a:r>
              <a:rPr sz="1800" b="1" spc="-11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18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9787"/>
            <a:ext cx="12192000" cy="6268720"/>
            <a:chOff x="0" y="589787"/>
            <a:chExt cx="12192000" cy="626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12192000" cy="38048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89787"/>
              <a:ext cx="12192000" cy="6268720"/>
            </a:xfrm>
            <a:custGeom>
              <a:avLst/>
              <a:gdLst/>
              <a:ahLst/>
              <a:cxnLst/>
              <a:rect l="l" t="t" r="r" b="b"/>
              <a:pathLst>
                <a:path w="12192000" h="6268720">
                  <a:moveTo>
                    <a:pt x="12192000" y="0"/>
                  </a:moveTo>
                  <a:lnTo>
                    <a:pt x="0" y="0"/>
                  </a:lnTo>
                  <a:lnTo>
                    <a:pt x="0" y="6268209"/>
                  </a:lnTo>
                  <a:lnTo>
                    <a:pt x="12192000" y="626820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891" y="1257300"/>
              <a:ext cx="10770108" cy="43053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05961" y="2391917"/>
              <a:ext cx="2680970" cy="1793875"/>
            </a:xfrm>
            <a:custGeom>
              <a:avLst/>
              <a:gdLst/>
              <a:ahLst/>
              <a:cxnLst/>
              <a:rect l="l" t="t" r="r" b="b"/>
              <a:pathLst>
                <a:path w="2680970" h="1793875">
                  <a:moveTo>
                    <a:pt x="0" y="1147318"/>
                  </a:moveTo>
                  <a:lnTo>
                    <a:pt x="10163" y="1097006"/>
                  </a:lnTo>
                  <a:lnTo>
                    <a:pt x="37877" y="1055909"/>
                  </a:lnTo>
                  <a:lnTo>
                    <a:pt x="78974" y="1028195"/>
                  </a:lnTo>
                  <a:lnTo>
                    <a:pt x="129286" y="1018032"/>
                  </a:lnTo>
                  <a:lnTo>
                    <a:pt x="1486153" y="1018032"/>
                  </a:lnTo>
                  <a:lnTo>
                    <a:pt x="1536465" y="1028195"/>
                  </a:lnTo>
                  <a:lnTo>
                    <a:pt x="1577562" y="1055909"/>
                  </a:lnTo>
                  <a:lnTo>
                    <a:pt x="1605276" y="1097006"/>
                  </a:lnTo>
                  <a:lnTo>
                    <a:pt x="1615439" y="1147318"/>
                  </a:lnTo>
                  <a:lnTo>
                    <a:pt x="1615439" y="1664462"/>
                  </a:lnTo>
                  <a:lnTo>
                    <a:pt x="1605276" y="1714773"/>
                  </a:lnTo>
                  <a:lnTo>
                    <a:pt x="1577562" y="1755870"/>
                  </a:lnTo>
                  <a:lnTo>
                    <a:pt x="1536465" y="1783584"/>
                  </a:lnTo>
                  <a:lnTo>
                    <a:pt x="1486153" y="1793748"/>
                  </a:lnTo>
                  <a:lnTo>
                    <a:pt x="129286" y="1793748"/>
                  </a:lnTo>
                  <a:lnTo>
                    <a:pt x="78974" y="1783584"/>
                  </a:lnTo>
                  <a:lnTo>
                    <a:pt x="37877" y="1755870"/>
                  </a:lnTo>
                  <a:lnTo>
                    <a:pt x="10163" y="1714773"/>
                  </a:lnTo>
                  <a:lnTo>
                    <a:pt x="0" y="1664462"/>
                  </a:lnTo>
                  <a:lnTo>
                    <a:pt x="0" y="1147318"/>
                  </a:lnTo>
                  <a:close/>
                </a:path>
                <a:path w="2680970" h="1793875">
                  <a:moveTo>
                    <a:pt x="1615439" y="1405890"/>
                  </a:moveTo>
                  <a:lnTo>
                    <a:pt x="2148204" y="1405890"/>
                  </a:lnTo>
                  <a:lnTo>
                    <a:pt x="2148204" y="0"/>
                  </a:lnTo>
                  <a:lnTo>
                    <a:pt x="2680970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61353" y="2210562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181356" y="0"/>
                  </a:moveTo>
                  <a:lnTo>
                    <a:pt x="133129" y="6505"/>
                  </a:lnTo>
                  <a:lnTo>
                    <a:pt x="89803" y="24863"/>
                  </a:lnTo>
                  <a:lnTo>
                    <a:pt x="53101" y="53339"/>
                  </a:lnTo>
                  <a:lnTo>
                    <a:pt x="24750" y="90198"/>
                  </a:lnTo>
                  <a:lnTo>
                    <a:pt x="6475" y="133702"/>
                  </a:lnTo>
                  <a:lnTo>
                    <a:pt x="0" y="182117"/>
                  </a:lnTo>
                  <a:lnTo>
                    <a:pt x="6475" y="230533"/>
                  </a:lnTo>
                  <a:lnTo>
                    <a:pt x="24750" y="274037"/>
                  </a:lnTo>
                  <a:lnTo>
                    <a:pt x="53101" y="310895"/>
                  </a:lnTo>
                  <a:lnTo>
                    <a:pt x="89803" y="339372"/>
                  </a:lnTo>
                  <a:lnTo>
                    <a:pt x="133129" y="357730"/>
                  </a:lnTo>
                  <a:lnTo>
                    <a:pt x="181356" y="364236"/>
                  </a:lnTo>
                  <a:lnTo>
                    <a:pt x="229582" y="357730"/>
                  </a:lnTo>
                  <a:lnTo>
                    <a:pt x="272908" y="339372"/>
                  </a:lnTo>
                  <a:lnTo>
                    <a:pt x="309610" y="310895"/>
                  </a:lnTo>
                  <a:lnTo>
                    <a:pt x="337961" y="274037"/>
                  </a:lnTo>
                  <a:lnTo>
                    <a:pt x="356236" y="230533"/>
                  </a:lnTo>
                  <a:lnTo>
                    <a:pt x="362712" y="182117"/>
                  </a:lnTo>
                  <a:lnTo>
                    <a:pt x="356236" y="133702"/>
                  </a:lnTo>
                  <a:lnTo>
                    <a:pt x="337961" y="90198"/>
                  </a:lnTo>
                  <a:lnTo>
                    <a:pt x="309610" y="53339"/>
                  </a:lnTo>
                  <a:lnTo>
                    <a:pt x="272908" y="24863"/>
                  </a:lnTo>
                  <a:lnTo>
                    <a:pt x="229582" y="650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61353" y="2210562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0" y="182117"/>
                  </a:moveTo>
                  <a:lnTo>
                    <a:pt x="6475" y="133702"/>
                  </a:lnTo>
                  <a:lnTo>
                    <a:pt x="24750" y="90198"/>
                  </a:lnTo>
                  <a:lnTo>
                    <a:pt x="53101" y="53339"/>
                  </a:lnTo>
                  <a:lnTo>
                    <a:pt x="89803" y="24863"/>
                  </a:lnTo>
                  <a:lnTo>
                    <a:pt x="133129" y="6505"/>
                  </a:lnTo>
                  <a:lnTo>
                    <a:pt x="181356" y="0"/>
                  </a:lnTo>
                  <a:lnTo>
                    <a:pt x="229582" y="6505"/>
                  </a:lnTo>
                  <a:lnTo>
                    <a:pt x="272908" y="24863"/>
                  </a:lnTo>
                  <a:lnTo>
                    <a:pt x="309610" y="53339"/>
                  </a:lnTo>
                  <a:lnTo>
                    <a:pt x="337961" y="90198"/>
                  </a:lnTo>
                  <a:lnTo>
                    <a:pt x="356236" y="133702"/>
                  </a:lnTo>
                  <a:lnTo>
                    <a:pt x="362712" y="182117"/>
                  </a:lnTo>
                  <a:lnTo>
                    <a:pt x="356236" y="230533"/>
                  </a:lnTo>
                  <a:lnTo>
                    <a:pt x="337961" y="274037"/>
                  </a:lnTo>
                  <a:lnTo>
                    <a:pt x="309610" y="310895"/>
                  </a:lnTo>
                  <a:lnTo>
                    <a:pt x="272908" y="339372"/>
                  </a:lnTo>
                  <a:lnTo>
                    <a:pt x="229582" y="357730"/>
                  </a:lnTo>
                  <a:lnTo>
                    <a:pt x="181356" y="364236"/>
                  </a:lnTo>
                  <a:lnTo>
                    <a:pt x="133129" y="357730"/>
                  </a:lnTo>
                  <a:lnTo>
                    <a:pt x="89803" y="339372"/>
                  </a:lnTo>
                  <a:lnTo>
                    <a:pt x="53101" y="310895"/>
                  </a:lnTo>
                  <a:lnTo>
                    <a:pt x="24750" y="274037"/>
                  </a:lnTo>
                  <a:lnTo>
                    <a:pt x="6475" y="230533"/>
                  </a:lnTo>
                  <a:lnTo>
                    <a:pt x="0" y="182117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265926" y="2161794"/>
            <a:ext cx="3413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32</a:t>
            </a:r>
            <a:r>
              <a:rPr sz="3600" b="1" spc="-15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Isi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dengan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ID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dan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Password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65568" y="3800855"/>
            <a:ext cx="5777865" cy="1555115"/>
            <a:chOff x="865568" y="3800855"/>
            <a:chExt cx="5777865" cy="1555115"/>
          </a:xfrm>
        </p:grpSpPr>
        <p:sp>
          <p:nvSpPr>
            <p:cNvPr id="11" name="object 11"/>
            <p:cNvSpPr/>
            <p:nvPr/>
          </p:nvSpPr>
          <p:spPr>
            <a:xfrm>
              <a:off x="878585" y="4001261"/>
              <a:ext cx="5307965" cy="1341120"/>
            </a:xfrm>
            <a:custGeom>
              <a:avLst/>
              <a:gdLst/>
              <a:ahLst/>
              <a:cxnLst/>
              <a:rect l="l" t="t" r="r" b="b"/>
              <a:pathLst>
                <a:path w="5307965" h="1341120">
                  <a:moveTo>
                    <a:pt x="0" y="1007110"/>
                  </a:moveTo>
                  <a:lnTo>
                    <a:pt x="5249" y="981134"/>
                  </a:lnTo>
                  <a:lnTo>
                    <a:pt x="19565" y="959897"/>
                  </a:lnTo>
                  <a:lnTo>
                    <a:pt x="40799" y="945566"/>
                  </a:lnTo>
                  <a:lnTo>
                    <a:pt x="66801" y="940307"/>
                  </a:lnTo>
                  <a:lnTo>
                    <a:pt x="1315465" y="940307"/>
                  </a:lnTo>
                  <a:lnTo>
                    <a:pt x="1341441" y="945566"/>
                  </a:lnTo>
                  <a:lnTo>
                    <a:pt x="1362678" y="959897"/>
                  </a:lnTo>
                  <a:lnTo>
                    <a:pt x="1377009" y="981134"/>
                  </a:lnTo>
                  <a:lnTo>
                    <a:pt x="1382268" y="1007110"/>
                  </a:lnTo>
                  <a:lnTo>
                    <a:pt x="1382268" y="1274318"/>
                  </a:lnTo>
                  <a:lnTo>
                    <a:pt x="1377009" y="1300293"/>
                  </a:lnTo>
                  <a:lnTo>
                    <a:pt x="1362678" y="1321530"/>
                  </a:lnTo>
                  <a:lnTo>
                    <a:pt x="1341441" y="1335861"/>
                  </a:lnTo>
                  <a:lnTo>
                    <a:pt x="1315465" y="1341120"/>
                  </a:lnTo>
                  <a:lnTo>
                    <a:pt x="66801" y="1341120"/>
                  </a:lnTo>
                  <a:lnTo>
                    <a:pt x="40799" y="1335861"/>
                  </a:lnTo>
                  <a:lnTo>
                    <a:pt x="19565" y="1321530"/>
                  </a:lnTo>
                  <a:lnTo>
                    <a:pt x="5249" y="1300293"/>
                  </a:lnTo>
                  <a:lnTo>
                    <a:pt x="0" y="1274318"/>
                  </a:lnTo>
                  <a:lnTo>
                    <a:pt x="0" y="1007110"/>
                  </a:lnTo>
                  <a:close/>
                </a:path>
                <a:path w="5307965" h="1341120">
                  <a:moveTo>
                    <a:pt x="1382268" y="1140968"/>
                  </a:moveTo>
                  <a:lnTo>
                    <a:pt x="5123180" y="1140968"/>
                  </a:lnTo>
                  <a:lnTo>
                    <a:pt x="5123180" y="0"/>
                  </a:lnTo>
                  <a:lnTo>
                    <a:pt x="5307965" y="0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61353" y="381990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6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6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6" y="362712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6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61353" y="381990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6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6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6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6" y="362712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6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265926" y="3770198"/>
            <a:ext cx="256730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20"/>
              </a:lnSpc>
              <a:spcBef>
                <a:spcPts val="10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33</a:t>
            </a:r>
            <a:r>
              <a:rPr sz="3600" b="1" spc="-22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Jika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sudah</a:t>
            </a:r>
            <a:r>
              <a:rPr sz="1800" b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benar</a:t>
            </a:r>
            <a:endParaRPr sz="1800">
              <a:latin typeface="Segoe UI"/>
              <a:cs typeface="Segoe UI"/>
            </a:endParaRPr>
          </a:p>
          <a:p>
            <a:pPr marL="448309">
              <a:lnSpc>
                <a:spcPts val="2100"/>
              </a:lnSpc>
            </a:pP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Klik</a:t>
            </a:r>
            <a:r>
              <a:rPr sz="1800" b="1" spc="-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“Confirm</a:t>
            </a:r>
            <a:r>
              <a:rPr sz="18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Sign”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52088" y="3485388"/>
            <a:ext cx="940308" cy="188975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04416"/>
            <a:ext cx="12192000" cy="3481070"/>
            <a:chOff x="0" y="1804416"/>
            <a:chExt cx="12192000" cy="3481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04416"/>
              <a:ext cx="12192000" cy="32491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65070" y="4127754"/>
              <a:ext cx="2135505" cy="958215"/>
            </a:xfrm>
            <a:custGeom>
              <a:avLst/>
              <a:gdLst/>
              <a:ahLst/>
              <a:cxnLst/>
              <a:rect l="l" t="t" r="r" b="b"/>
              <a:pathLst>
                <a:path w="2135504" h="958214">
                  <a:moveTo>
                    <a:pt x="0" y="98298"/>
                  </a:moveTo>
                  <a:lnTo>
                    <a:pt x="7733" y="60061"/>
                  </a:lnTo>
                  <a:lnTo>
                    <a:pt x="28813" y="28813"/>
                  </a:lnTo>
                  <a:lnTo>
                    <a:pt x="60061" y="7733"/>
                  </a:lnTo>
                  <a:lnTo>
                    <a:pt x="98298" y="0"/>
                  </a:lnTo>
                  <a:lnTo>
                    <a:pt x="514350" y="0"/>
                  </a:lnTo>
                  <a:lnTo>
                    <a:pt x="552586" y="7733"/>
                  </a:lnTo>
                  <a:lnTo>
                    <a:pt x="583834" y="28813"/>
                  </a:lnTo>
                  <a:lnTo>
                    <a:pt x="604914" y="60061"/>
                  </a:lnTo>
                  <a:lnTo>
                    <a:pt x="612648" y="98298"/>
                  </a:lnTo>
                  <a:lnTo>
                    <a:pt x="612648" y="491490"/>
                  </a:lnTo>
                  <a:lnTo>
                    <a:pt x="604914" y="529726"/>
                  </a:lnTo>
                  <a:lnTo>
                    <a:pt x="583834" y="560974"/>
                  </a:lnTo>
                  <a:lnTo>
                    <a:pt x="552586" y="582054"/>
                  </a:lnTo>
                  <a:lnTo>
                    <a:pt x="514350" y="589788"/>
                  </a:lnTo>
                  <a:lnTo>
                    <a:pt x="98298" y="589788"/>
                  </a:lnTo>
                  <a:lnTo>
                    <a:pt x="60061" y="582054"/>
                  </a:lnTo>
                  <a:lnTo>
                    <a:pt x="28813" y="560974"/>
                  </a:lnTo>
                  <a:lnTo>
                    <a:pt x="7733" y="529726"/>
                  </a:lnTo>
                  <a:lnTo>
                    <a:pt x="0" y="491490"/>
                  </a:lnTo>
                  <a:lnTo>
                    <a:pt x="0" y="98298"/>
                  </a:lnTo>
                  <a:close/>
                </a:path>
                <a:path w="2135504" h="958214">
                  <a:moveTo>
                    <a:pt x="612648" y="295656"/>
                  </a:moveTo>
                  <a:lnTo>
                    <a:pt x="993013" y="295656"/>
                  </a:lnTo>
                  <a:lnTo>
                    <a:pt x="993013" y="957834"/>
                  </a:lnTo>
                  <a:lnTo>
                    <a:pt x="2135378" y="957834"/>
                  </a:lnTo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74870" y="4903470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181355" y="0"/>
                  </a:moveTo>
                  <a:lnTo>
                    <a:pt x="133129" y="6475"/>
                  </a:lnTo>
                  <a:lnTo>
                    <a:pt x="89803" y="24750"/>
                  </a:lnTo>
                  <a:lnTo>
                    <a:pt x="53101" y="53101"/>
                  </a:lnTo>
                  <a:lnTo>
                    <a:pt x="24750" y="89803"/>
                  </a:lnTo>
                  <a:lnTo>
                    <a:pt x="6475" y="133129"/>
                  </a:lnTo>
                  <a:lnTo>
                    <a:pt x="0" y="181355"/>
                  </a:lnTo>
                  <a:lnTo>
                    <a:pt x="6475" y="229582"/>
                  </a:lnTo>
                  <a:lnTo>
                    <a:pt x="24750" y="272908"/>
                  </a:lnTo>
                  <a:lnTo>
                    <a:pt x="53101" y="309610"/>
                  </a:lnTo>
                  <a:lnTo>
                    <a:pt x="89803" y="337961"/>
                  </a:lnTo>
                  <a:lnTo>
                    <a:pt x="133129" y="356236"/>
                  </a:lnTo>
                  <a:lnTo>
                    <a:pt x="181355" y="362711"/>
                  </a:lnTo>
                  <a:lnTo>
                    <a:pt x="229582" y="356236"/>
                  </a:lnTo>
                  <a:lnTo>
                    <a:pt x="272908" y="337961"/>
                  </a:lnTo>
                  <a:lnTo>
                    <a:pt x="309610" y="309610"/>
                  </a:lnTo>
                  <a:lnTo>
                    <a:pt x="337961" y="272908"/>
                  </a:lnTo>
                  <a:lnTo>
                    <a:pt x="356236" y="229582"/>
                  </a:lnTo>
                  <a:lnTo>
                    <a:pt x="362712" y="181355"/>
                  </a:lnTo>
                  <a:lnTo>
                    <a:pt x="356236" y="133129"/>
                  </a:lnTo>
                  <a:lnTo>
                    <a:pt x="337961" y="89803"/>
                  </a:lnTo>
                  <a:lnTo>
                    <a:pt x="309610" y="53101"/>
                  </a:lnTo>
                  <a:lnTo>
                    <a:pt x="272908" y="24750"/>
                  </a:lnTo>
                  <a:lnTo>
                    <a:pt x="229582" y="647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74870" y="4903470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20" h="363220">
                  <a:moveTo>
                    <a:pt x="0" y="181355"/>
                  </a:moveTo>
                  <a:lnTo>
                    <a:pt x="6475" y="133129"/>
                  </a:lnTo>
                  <a:lnTo>
                    <a:pt x="24750" y="89803"/>
                  </a:lnTo>
                  <a:lnTo>
                    <a:pt x="53101" y="53101"/>
                  </a:lnTo>
                  <a:lnTo>
                    <a:pt x="89803" y="24750"/>
                  </a:lnTo>
                  <a:lnTo>
                    <a:pt x="133129" y="6475"/>
                  </a:lnTo>
                  <a:lnTo>
                    <a:pt x="181355" y="0"/>
                  </a:lnTo>
                  <a:lnTo>
                    <a:pt x="229582" y="6475"/>
                  </a:lnTo>
                  <a:lnTo>
                    <a:pt x="272908" y="24750"/>
                  </a:lnTo>
                  <a:lnTo>
                    <a:pt x="309610" y="53101"/>
                  </a:lnTo>
                  <a:lnTo>
                    <a:pt x="337961" y="89803"/>
                  </a:lnTo>
                  <a:lnTo>
                    <a:pt x="356236" y="133129"/>
                  </a:lnTo>
                  <a:lnTo>
                    <a:pt x="362712" y="181355"/>
                  </a:lnTo>
                  <a:lnTo>
                    <a:pt x="356236" y="229582"/>
                  </a:lnTo>
                  <a:lnTo>
                    <a:pt x="337961" y="272908"/>
                  </a:lnTo>
                  <a:lnTo>
                    <a:pt x="309610" y="309610"/>
                  </a:lnTo>
                  <a:lnTo>
                    <a:pt x="272908" y="337961"/>
                  </a:lnTo>
                  <a:lnTo>
                    <a:pt x="229582" y="356236"/>
                  </a:lnTo>
                  <a:lnTo>
                    <a:pt x="181355" y="362711"/>
                  </a:lnTo>
                  <a:lnTo>
                    <a:pt x="133129" y="356236"/>
                  </a:lnTo>
                  <a:lnTo>
                    <a:pt x="89803" y="337961"/>
                  </a:lnTo>
                  <a:lnTo>
                    <a:pt x="53101" y="309610"/>
                  </a:lnTo>
                  <a:lnTo>
                    <a:pt x="24750" y="272908"/>
                  </a:lnTo>
                  <a:lnTo>
                    <a:pt x="6475" y="229582"/>
                  </a:lnTo>
                  <a:lnTo>
                    <a:pt x="0" y="181355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79441" y="4854702"/>
            <a:ext cx="4346575" cy="65087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48309" marR="5080" indent="-436245">
              <a:lnSpc>
                <a:spcPct val="94800"/>
              </a:lnSpc>
              <a:spcBef>
                <a:spcPts val="250"/>
              </a:spcBef>
            </a:pPr>
            <a:r>
              <a:rPr sz="3600" b="1" baseline="-4629" dirty="0">
                <a:solidFill>
                  <a:srgbClr val="001F5F"/>
                </a:solidFill>
                <a:latin typeface="Segoe UI"/>
                <a:cs typeface="Segoe UI"/>
              </a:rPr>
              <a:t>34</a:t>
            </a:r>
            <a:r>
              <a:rPr sz="3600" b="1" spc="-44" baseline="-4629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Klik</a:t>
            </a:r>
            <a:r>
              <a:rPr sz="1800" b="1" spc="-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untuk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melihat</a:t>
            </a:r>
            <a:r>
              <a:rPr sz="1800" b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atau</a:t>
            </a:r>
            <a:r>
              <a:rPr sz="18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mengunduh </a:t>
            </a:r>
            <a:r>
              <a:rPr sz="18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18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9935" y="1912620"/>
            <a:ext cx="2365248" cy="1889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88848" y="621791"/>
            <a:ext cx="7790815" cy="5730240"/>
            <a:chOff x="688848" y="621791"/>
            <a:chExt cx="7790815" cy="57302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992" y="630935"/>
              <a:ext cx="7772400" cy="5711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3420" y="626363"/>
              <a:ext cx="7781925" cy="5721350"/>
            </a:xfrm>
            <a:custGeom>
              <a:avLst/>
              <a:gdLst/>
              <a:ahLst/>
              <a:cxnLst/>
              <a:rect l="l" t="t" r="r" b="b"/>
              <a:pathLst>
                <a:path w="7781925" h="5721350">
                  <a:moveTo>
                    <a:pt x="0" y="5721096"/>
                  </a:moveTo>
                  <a:lnTo>
                    <a:pt x="7781544" y="5721096"/>
                  </a:lnTo>
                  <a:lnTo>
                    <a:pt x="7781544" y="0"/>
                  </a:lnTo>
                  <a:lnTo>
                    <a:pt x="0" y="0"/>
                  </a:lnTo>
                  <a:lnTo>
                    <a:pt x="0" y="572109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870950" y="1979422"/>
            <a:ext cx="2710180" cy="3662679"/>
            <a:chOff x="8870950" y="1979422"/>
            <a:chExt cx="2710180" cy="3662679"/>
          </a:xfrm>
        </p:grpSpPr>
        <p:sp>
          <p:nvSpPr>
            <p:cNvPr id="7" name="object 7"/>
            <p:cNvSpPr/>
            <p:nvPr/>
          </p:nvSpPr>
          <p:spPr>
            <a:xfrm>
              <a:off x="8881110" y="1989582"/>
              <a:ext cx="2689860" cy="3642360"/>
            </a:xfrm>
            <a:custGeom>
              <a:avLst/>
              <a:gdLst/>
              <a:ahLst/>
              <a:cxnLst/>
              <a:rect l="l" t="t" r="r" b="b"/>
              <a:pathLst>
                <a:path w="2689859" h="3642360">
                  <a:moveTo>
                    <a:pt x="2476373" y="0"/>
                  </a:moveTo>
                  <a:lnTo>
                    <a:pt x="213487" y="0"/>
                  </a:lnTo>
                  <a:lnTo>
                    <a:pt x="164552" y="5640"/>
                  </a:lnTo>
                  <a:lnTo>
                    <a:pt x="119622" y="21707"/>
                  </a:lnTo>
                  <a:lnTo>
                    <a:pt x="79982" y="46916"/>
                  </a:lnTo>
                  <a:lnTo>
                    <a:pt x="46916" y="79982"/>
                  </a:lnTo>
                  <a:lnTo>
                    <a:pt x="21707" y="119622"/>
                  </a:lnTo>
                  <a:lnTo>
                    <a:pt x="5640" y="164552"/>
                  </a:lnTo>
                  <a:lnTo>
                    <a:pt x="0" y="213487"/>
                  </a:lnTo>
                  <a:lnTo>
                    <a:pt x="0" y="3428873"/>
                  </a:lnTo>
                  <a:lnTo>
                    <a:pt x="5640" y="3477807"/>
                  </a:lnTo>
                  <a:lnTo>
                    <a:pt x="21707" y="3522737"/>
                  </a:lnTo>
                  <a:lnTo>
                    <a:pt x="46916" y="3562377"/>
                  </a:lnTo>
                  <a:lnTo>
                    <a:pt x="79982" y="3595443"/>
                  </a:lnTo>
                  <a:lnTo>
                    <a:pt x="119622" y="3620652"/>
                  </a:lnTo>
                  <a:lnTo>
                    <a:pt x="164552" y="3636719"/>
                  </a:lnTo>
                  <a:lnTo>
                    <a:pt x="213487" y="3642359"/>
                  </a:lnTo>
                  <a:lnTo>
                    <a:pt x="2476373" y="3642359"/>
                  </a:lnTo>
                  <a:lnTo>
                    <a:pt x="2525307" y="3636719"/>
                  </a:lnTo>
                  <a:lnTo>
                    <a:pt x="2570237" y="3620652"/>
                  </a:lnTo>
                  <a:lnTo>
                    <a:pt x="2609877" y="3595443"/>
                  </a:lnTo>
                  <a:lnTo>
                    <a:pt x="2642943" y="3562377"/>
                  </a:lnTo>
                  <a:lnTo>
                    <a:pt x="2668152" y="3522737"/>
                  </a:lnTo>
                  <a:lnTo>
                    <a:pt x="2684219" y="3477807"/>
                  </a:lnTo>
                  <a:lnTo>
                    <a:pt x="2689860" y="3428873"/>
                  </a:lnTo>
                  <a:lnTo>
                    <a:pt x="2689860" y="213487"/>
                  </a:lnTo>
                  <a:lnTo>
                    <a:pt x="2684219" y="164552"/>
                  </a:lnTo>
                  <a:lnTo>
                    <a:pt x="2668152" y="119622"/>
                  </a:lnTo>
                  <a:lnTo>
                    <a:pt x="2642943" y="79982"/>
                  </a:lnTo>
                  <a:lnTo>
                    <a:pt x="2609877" y="46916"/>
                  </a:lnTo>
                  <a:lnTo>
                    <a:pt x="2570237" y="21707"/>
                  </a:lnTo>
                  <a:lnTo>
                    <a:pt x="2525307" y="5640"/>
                  </a:lnTo>
                  <a:lnTo>
                    <a:pt x="247637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81110" y="1989582"/>
              <a:ext cx="2689860" cy="3642360"/>
            </a:xfrm>
            <a:custGeom>
              <a:avLst/>
              <a:gdLst/>
              <a:ahLst/>
              <a:cxnLst/>
              <a:rect l="l" t="t" r="r" b="b"/>
              <a:pathLst>
                <a:path w="2689859" h="3642360">
                  <a:moveTo>
                    <a:pt x="0" y="213487"/>
                  </a:moveTo>
                  <a:lnTo>
                    <a:pt x="5640" y="164552"/>
                  </a:lnTo>
                  <a:lnTo>
                    <a:pt x="21707" y="119622"/>
                  </a:lnTo>
                  <a:lnTo>
                    <a:pt x="46916" y="79982"/>
                  </a:lnTo>
                  <a:lnTo>
                    <a:pt x="79982" y="46916"/>
                  </a:lnTo>
                  <a:lnTo>
                    <a:pt x="119622" y="21707"/>
                  </a:lnTo>
                  <a:lnTo>
                    <a:pt x="164552" y="5640"/>
                  </a:lnTo>
                  <a:lnTo>
                    <a:pt x="213487" y="0"/>
                  </a:lnTo>
                  <a:lnTo>
                    <a:pt x="2476373" y="0"/>
                  </a:lnTo>
                  <a:lnTo>
                    <a:pt x="2525307" y="5640"/>
                  </a:lnTo>
                  <a:lnTo>
                    <a:pt x="2570237" y="21707"/>
                  </a:lnTo>
                  <a:lnTo>
                    <a:pt x="2609877" y="46916"/>
                  </a:lnTo>
                  <a:lnTo>
                    <a:pt x="2642943" y="79982"/>
                  </a:lnTo>
                  <a:lnTo>
                    <a:pt x="2668152" y="119622"/>
                  </a:lnTo>
                  <a:lnTo>
                    <a:pt x="2684219" y="164552"/>
                  </a:lnTo>
                  <a:lnTo>
                    <a:pt x="2689860" y="213487"/>
                  </a:lnTo>
                  <a:lnTo>
                    <a:pt x="2689860" y="3428873"/>
                  </a:lnTo>
                  <a:lnTo>
                    <a:pt x="2684219" y="3477807"/>
                  </a:lnTo>
                  <a:lnTo>
                    <a:pt x="2668152" y="3522737"/>
                  </a:lnTo>
                  <a:lnTo>
                    <a:pt x="2642943" y="3562377"/>
                  </a:lnTo>
                  <a:lnTo>
                    <a:pt x="2609877" y="3595443"/>
                  </a:lnTo>
                  <a:lnTo>
                    <a:pt x="2570237" y="3620652"/>
                  </a:lnTo>
                  <a:lnTo>
                    <a:pt x="2525307" y="3636719"/>
                  </a:lnTo>
                  <a:lnTo>
                    <a:pt x="2476373" y="3642359"/>
                  </a:lnTo>
                  <a:lnTo>
                    <a:pt x="213487" y="3642359"/>
                  </a:lnTo>
                  <a:lnTo>
                    <a:pt x="164552" y="3636719"/>
                  </a:lnTo>
                  <a:lnTo>
                    <a:pt x="119622" y="3620652"/>
                  </a:lnTo>
                  <a:lnTo>
                    <a:pt x="79982" y="3595443"/>
                  </a:lnTo>
                  <a:lnTo>
                    <a:pt x="46916" y="3562377"/>
                  </a:lnTo>
                  <a:lnTo>
                    <a:pt x="21707" y="3522737"/>
                  </a:lnTo>
                  <a:lnTo>
                    <a:pt x="5640" y="3477807"/>
                  </a:lnTo>
                  <a:lnTo>
                    <a:pt x="0" y="3428873"/>
                  </a:lnTo>
                  <a:lnTo>
                    <a:pt x="0" y="213487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254743" y="2293366"/>
            <a:ext cx="2146300" cy="3013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016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Segoe UI"/>
                <a:cs typeface="Segoe UI"/>
              </a:rPr>
              <a:t>“PIC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merupakan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pihak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memiliki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otoritas </a:t>
            </a:r>
            <a:r>
              <a:rPr sz="1400" dirty="0">
                <a:latin typeface="Segoe UI"/>
                <a:cs typeface="Segoe UI"/>
              </a:rPr>
              <a:t>penuh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untuk </a:t>
            </a:r>
            <a:r>
              <a:rPr sz="1400" dirty="0">
                <a:latin typeface="Segoe UI"/>
                <a:cs typeface="Segoe UI"/>
              </a:rPr>
              <a:t>mendaftarkan,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mengubah,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menghapus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akses </a:t>
            </a:r>
            <a:r>
              <a:rPr sz="1400" spc="-10" dirty="0">
                <a:latin typeface="Segoe UI"/>
                <a:cs typeface="Segoe UI"/>
              </a:rPr>
              <a:t>pihak-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20" dirty="0">
                <a:latin typeface="Segoe UI"/>
                <a:cs typeface="Segoe UI"/>
              </a:rPr>
              <a:t> yang </a:t>
            </a:r>
            <a:r>
              <a:rPr sz="1400" dirty="0">
                <a:latin typeface="Segoe UI"/>
                <a:cs typeface="Segoe UI"/>
              </a:rPr>
              <a:t>ada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Coretax.</a:t>
            </a:r>
            <a:endParaRPr sz="14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latin typeface="Segoe UI"/>
                <a:cs typeface="Segoe UI"/>
              </a:rPr>
              <a:t>Default</a:t>
            </a:r>
            <a:r>
              <a:rPr sz="1400" i="1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dalam </a:t>
            </a:r>
            <a:r>
              <a:rPr sz="1400" dirty="0">
                <a:latin typeface="Segoe UI"/>
                <a:cs typeface="Segoe UI"/>
              </a:rPr>
              <a:t>Coretax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pertama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kali </a:t>
            </a:r>
            <a:r>
              <a:rPr sz="1400" dirty="0">
                <a:latin typeface="Segoe UI"/>
                <a:cs typeface="Segoe UI"/>
              </a:rPr>
              <a:t>mengacu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isian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yang </a:t>
            </a:r>
            <a:r>
              <a:rPr sz="1400" dirty="0">
                <a:latin typeface="Segoe UI"/>
                <a:cs typeface="Segoe UI"/>
              </a:rPr>
              <a:t>ada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kolom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Identitas </a:t>
            </a:r>
            <a:r>
              <a:rPr sz="1400" dirty="0">
                <a:latin typeface="Segoe UI"/>
                <a:cs typeface="Segoe UI"/>
              </a:rPr>
              <a:t>Penanggungjawab</a:t>
            </a:r>
            <a:r>
              <a:rPr sz="1400" spc="-9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di </a:t>
            </a:r>
            <a:r>
              <a:rPr sz="1400" dirty="0">
                <a:latin typeface="Segoe UI"/>
                <a:cs typeface="Segoe UI"/>
              </a:rPr>
              <a:t>laman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DJPOnline.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1947" y="746759"/>
            <a:ext cx="1630679" cy="21945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522211" y="782828"/>
            <a:ext cx="6115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Arial MT"/>
                <a:cs typeface="Arial MT"/>
              </a:rPr>
              <a:t>PT</a:t>
            </a:r>
            <a:r>
              <a:rPr sz="700" spc="-5" dirty="0">
                <a:latin typeface="Arial MT"/>
                <a:cs typeface="Arial MT"/>
              </a:rPr>
              <a:t> </a:t>
            </a:r>
            <a:r>
              <a:rPr sz="700" dirty="0">
                <a:latin typeface="Arial MT"/>
                <a:cs typeface="Arial MT"/>
              </a:rPr>
              <a:t>NYA </a:t>
            </a:r>
            <a:r>
              <a:rPr sz="700" spc="-20" dirty="0">
                <a:latin typeface="Arial MT"/>
                <a:cs typeface="Arial MT"/>
              </a:rPr>
              <a:t>RAKA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50920" y="3825240"/>
            <a:ext cx="829310" cy="215265"/>
          </a:xfrm>
          <a:prstGeom prst="rect">
            <a:avLst/>
          </a:prstGeom>
          <a:solidFill>
            <a:srgbClr val="F7F8FA"/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40"/>
              </a:spcBef>
            </a:pPr>
            <a:r>
              <a:rPr sz="8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78352" y="4398264"/>
            <a:ext cx="2047239" cy="215265"/>
          </a:xfrm>
          <a:prstGeom prst="rect">
            <a:avLst/>
          </a:prstGeom>
          <a:solidFill>
            <a:srgbClr val="F7F8FA"/>
          </a:solidFill>
        </p:spPr>
        <p:txBody>
          <a:bodyPr vert="horz" wrap="square" lIns="0" tIns="4381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45"/>
              </a:spcBef>
            </a:pPr>
            <a:r>
              <a:rPr sz="800" spc="-10" dirty="0">
                <a:solidFill>
                  <a:srgbClr val="7E7E7E"/>
                </a:solidFill>
                <a:latin typeface="Arial MT"/>
                <a:cs typeface="Arial MT"/>
              </a:rPr>
              <a:t>3271022601770007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26714" y="3496817"/>
            <a:ext cx="5455285" cy="2243455"/>
          </a:xfrm>
          <a:custGeom>
            <a:avLst/>
            <a:gdLst/>
            <a:ahLst/>
            <a:cxnLst/>
            <a:rect l="l" t="t" r="r" b="b"/>
            <a:pathLst>
              <a:path w="5455284" h="2243454">
                <a:moveTo>
                  <a:pt x="0" y="77724"/>
                </a:moveTo>
                <a:lnTo>
                  <a:pt x="6107" y="47470"/>
                </a:lnTo>
                <a:lnTo>
                  <a:pt x="22764" y="22764"/>
                </a:lnTo>
                <a:lnTo>
                  <a:pt x="47470" y="6107"/>
                </a:lnTo>
                <a:lnTo>
                  <a:pt x="77724" y="0"/>
                </a:lnTo>
                <a:lnTo>
                  <a:pt x="4796028" y="0"/>
                </a:lnTo>
                <a:lnTo>
                  <a:pt x="4826281" y="6107"/>
                </a:lnTo>
                <a:lnTo>
                  <a:pt x="4850987" y="22764"/>
                </a:lnTo>
                <a:lnTo>
                  <a:pt x="4867644" y="47470"/>
                </a:lnTo>
                <a:lnTo>
                  <a:pt x="4873752" y="77724"/>
                </a:lnTo>
                <a:lnTo>
                  <a:pt x="4873752" y="2165553"/>
                </a:lnTo>
                <a:lnTo>
                  <a:pt x="4867644" y="2195825"/>
                </a:lnTo>
                <a:lnTo>
                  <a:pt x="4850987" y="2220547"/>
                </a:lnTo>
                <a:lnTo>
                  <a:pt x="4826281" y="2237215"/>
                </a:lnTo>
                <a:lnTo>
                  <a:pt x="4796028" y="2243328"/>
                </a:lnTo>
                <a:lnTo>
                  <a:pt x="77724" y="2243328"/>
                </a:lnTo>
                <a:lnTo>
                  <a:pt x="47470" y="2237215"/>
                </a:lnTo>
                <a:lnTo>
                  <a:pt x="22764" y="2220547"/>
                </a:lnTo>
                <a:lnTo>
                  <a:pt x="6107" y="2195825"/>
                </a:lnTo>
                <a:lnTo>
                  <a:pt x="0" y="2165553"/>
                </a:lnTo>
                <a:lnTo>
                  <a:pt x="0" y="77724"/>
                </a:lnTo>
                <a:close/>
              </a:path>
              <a:path w="5455284" h="2243454">
                <a:moveTo>
                  <a:pt x="4873752" y="1121664"/>
                </a:moveTo>
                <a:lnTo>
                  <a:pt x="5164455" y="1121664"/>
                </a:lnTo>
                <a:lnTo>
                  <a:pt x="5164455" y="313944"/>
                </a:lnTo>
                <a:lnTo>
                  <a:pt x="5455031" y="313944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9994392" y="748283"/>
            <a:ext cx="1463040" cy="149860"/>
            <a:chOff x="9994392" y="748283"/>
            <a:chExt cx="1463040" cy="149860"/>
          </a:xfrm>
        </p:grpSpPr>
        <p:sp>
          <p:nvSpPr>
            <p:cNvPr id="16" name="object 16"/>
            <p:cNvSpPr/>
            <p:nvPr/>
          </p:nvSpPr>
          <p:spPr>
            <a:xfrm>
              <a:off x="10000488" y="754379"/>
              <a:ext cx="1450975" cy="137160"/>
            </a:xfrm>
            <a:custGeom>
              <a:avLst/>
              <a:gdLst/>
              <a:ahLst/>
              <a:cxnLst/>
              <a:rect l="l" t="t" r="r" b="b"/>
              <a:pathLst>
                <a:path w="1450975" h="137159">
                  <a:moveTo>
                    <a:pt x="1382267" y="0"/>
                  </a:moveTo>
                  <a:lnTo>
                    <a:pt x="68579" y="0"/>
                  </a:lnTo>
                  <a:lnTo>
                    <a:pt x="41898" y="5393"/>
                  </a:lnTo>
                  <a:lnTo>
                    <a:pt x="20097" y="20097"/>
                  </a:lnTo>
                  <a:lnTo>
                    <a:pt x="5393" y="41898"/>
                  </a:lnTo>
                  <a:lnTo>
                    <a:pt x="0" y="68580"/>
                  </a:lnTo>
                  <a:lnTo>
                    <a:pt x="5393" y="95261"/>
                  </a:lnTo>
                  <a:lnTo>
                    <a:pt x="20097" y="117062"/>
                  </a:lnTo>
                  <a:lnTo>
                    <a:pt x="41898" y="131766"/>
                  </a:lnTo>
                  <a:lnTo>
                    <a:pt x="68579" y="137160"/>
                  </a:lnTo>
                  <a:lnTo>
                    <a:pt x="1382267" y="137160"/>
                  </a:lnTo>
                  <a:lnTo>
                    <a:pt x="1408949" y="131766"/>
                  </a:lnTo>
                  <a:lnTo>
                    <a:pt x="1430750" y="117062"/>
                  </a:lnTo>
                  <a:lnTo>
                    <a:pt x="1445454" y="95261"/>
                  </a:lnTo>
                  <a:lnTo>
                    <a:pt x="1450847" y="68580"/>
                  </a:lnTo>
                  <a:lnTo>
                    <a:pt x="1445454" y="41898"/>
                  </a:lnTo>
                  <a:lnTo>
                    <a:pt x="1430750" y="20097"/>
                  </a:lnTo>
                  <a:lnTo>
                    <a:pt x="1408949" y="5393"/>
                  </a:lnTo>
                  <a:lnTo>
                    <a:pt x="13822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00488" y="754379"/>
              <a:ext cx="1450975" cy="137160"/>
            </a:xfrm>
            <a:custGeom>
              <a:avLst/>
              <a:gdLst/>
              <a:ahLst/>
              <a:cxnLst/>
              <a:rect l="l" t="t" r="r" b="b"/>
              <a:pathLst>
                <a:path w="1450975" h="137159">
                  <a:moveTo>
                    <a:pt x="0" y="68580"/>
                  </a:moveTo>
                  <a:lnTo>
                    <a:pt x="5393" y="41898"/>
                  </a:lnTo>
                  <a:lnTo>
                    <a:pt x="20097" y="20097"/>
                  </a:lnTo>
                  <a:lnTo>
                    <a:pt x="41898" y="5393"/>
                  </a:lnTo>
                  <a:lnTo>
                    <a:pt x="68579" y="0"/>
                  </a:lnTo>
                  <a:lnTo>
                    <a:pt x="1382267" y="0"/>
                  </a:lnTo>
                  <a:lnTo>
                    <a:pt x="1408949" y="5393"/>
                  </a:lnTo>
                  <a:lnTo>
                    <a:pt x="1430750" y="20097"/>
                  </a:lnTo>
                  <a:lnTo>
                    <a:pt x="1445454" y="41898"/>
                  </a:lnTo>
                  <a:lnTo>
                    <a:pt x="1450847" y="68580"/>
                  </a:lnTo>
                  <a:lnTo>
                    <a:pt x="1445454" y="95261"/>
                  </a:lnTo>
                  <a:lnTo>
                    <a:pt x="1430750" y="117062"/>
                  </a:lnTo>
                  <a:lnTo>
                    <a:pt x="1408949" y="131766"/>
                  </a:lnTo>
                  <a:lnTo>
                    <a:pt x="1382267" y="137160"/>
                  </a:lnTo>
                  <a:lnTo>
                    <a:pt x="68579" y="137160"/>
                  </a:lnTo>
                  <a:lnTo>
                    <a:pt x="41898" y="131766"/>
                  </a:lnTo>
                  <a:lnTo>
                    <a:pt x="20097" y="117062"/>
                  </a:lnTo>
                  <a:lnTo>
                    <a:pt x="5393" y="95261"/>
                  </a:lnTo>
                  <a:lnTo>
                    <a:pt x="0" y="68580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373106" y="450849"/>
            <a:ext cx="6604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001F5F"/>
                </a:solidFill>
                <a:latin typeface="Tahoma"/>
                <a:cs typeface="Tahoma"/>
              </a:rPr>
              <a:t>PIC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23788" y="5024628"/>
            <a:ext cx="2078989" cy="414655"/>
          </a:xfrm>
          <a:prstGeom prst="rect">
            <a:avLst/>
          </a:prstGeom>
          <a:solidFill>
            <a:srgbClr val="F7F8FA"/>
          </a:solidFill>
        </p:spPr>
        <p:txBody>
          <a:bodyPr vert="horz" wrap="square" lIns="0" tIns="43815" rIns="0" bIns="0" rtlCol="0">
            <a:spAutoFit/>
          </a:bodyPr>
          <a:lstStyle/>
          <a:p>
            <a:pPr marL="91440" marR="283845">
              <a:lnSpc>
                <a:spcPct val="100000"/>
              </a:lnSpc>
              <a:spcBef>
                <a:spcPts val="345"/>
              </a:spcBef>
            </a:pPr>
            <a:r>
              <a:rPr sz="700" dirty="0">
                <a:solidFill>
                  <a:srgbClr val="7E7E7E"/>
                </a:solidFill>
                <a:latin typeface="Arial MT"/>
                <a:cs typeface="Arial MT"/>
              </a:rPr>
              <a:t>JL</a:t>
            </a:r>
            <a:r>
              <a:rPr sz="7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7E7E7E"/>
                </a:solidFill>
                <a:latin typeface="Arial MT"/>
                <a:cs typeface="Arial MT"/>
              </a:rPr>
              <a:t>JENDERAL</a:t>
            </a:r>
            <a:r>
              <a:rPr sz="700" spc="-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7E7E7E"/>
                </a:solidFill>
                <a:latin typeface="Arial MT"/>
                <a:cs typeface="Arial MT"/>
              </a:rPr>
              <a:t>GATOT </a:t>
            </a:r>
            <a:r>
              <a:rPr sz="700" spc="-10" dirty="0">
                <a:solidFill>
                  <a:srgbClr val="7E7E7E"/>
                </a:solidFill>
                <a:latin typeface="Arial MT"/>
                <a:cs typeface="Arial MT"/>
              </a:rPr>
              <a:t>SUBROTO</a:t>
            </a:r>
            <a:r>
              <a:rPr sz="700" spc="50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7E7E7E"/>
                </a:solidFill>
                <a:latin typeface="Arial MT"/>
                <a:cs typeface="Arial MT"/>
              </a:rPr>
              <a:t>KAV.40,</a:t>
            </a:r>
            <a:r>
              <a:rPr sz="700" spc="-4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7E7E7E"/>
                </a:solidFill>
                <a:latin typeface="Arial MT"/>
                <a:cs typeface="Arial MT"/>
              </a:rPr>
              <a:t>RT.001/RW.002,</a:t>
            </a:r>
            <a:r>
              <a:rPr sz="7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7E7E7E"/>
                </a:solidFill>
                <a:latin typeface="Arial MT"/>
                <a:cs typeface="Arial MT"/>
              </a:rPr>
              <a:t>SENAYAN</a:t>
            </a:r>
            <a:r>
              <a:rPr sz="700" spc="50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7E7E7E"/>
                </a:solidFill>
                <a:latin typeface="Arial MT"/>
                <a:cs typeface="Arial MT"/>
              </a:rPr>
              <a:t>KEBAYORAN</a:t>
            </a:r>
            <a:r>
              <a:rPr sz="700" spc="-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7E7E7E"/>
                </a:solidFill>
                <a:latin typeface="Arial MT"/>
                <a:cs typeface="Arial MT"/>
              </a:rPr>
              <a:t>BARU,</a:t>
            </a:r>
            <a:r>
              <a:rPr sz="7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7E7E7E"/>
                </a:solidFill>
                <a:latin typeface="Arial MT"/>
                <a:cs typeface="Arial MT"/>
              </a:rPr>
              <a:t>JAKARTA</a:t>
            </a:r>
            <a:r>
              <a:rPr sz="700" spc="-4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7E7E7E"/>
                </a:solidFill>
                <a:latin typeface="Arial MT"/>
                <a:cs typeface="Arial MT"/>
              </a:rPr>
              <a:t>SELATAN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6828" y="4975859"/>
            <a:ext cx="2048510" cy="216535"/>
          </a:xfrm>
          <a:prstGeom prst="rect">
            <a:avLst/>
          </a:prstGeom>
          <a:solidFill>
            <a:srgbClr val="F7F8FA"/>
          </a:solidFill>
        </p:spPr>
        <p:txBody>
          <a:bodyPr vert="horz" wrap="square" lIns="0" tIns="444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50"/>
              </a:spcBef>
            </a:pPr>
            <a:r>
              <a:rPr sz="800" spc="-10" dirty="0">
                <a:solidFill>
                  <a:srgbClr val="7E7E7E"/>
                </a:solidFill>
                <a:latin typeface="Arial MT"/>
                <a:cs typeface="Arial MT"/>
              </a:rPr>
              <a:t>24.234.345.6-423.000</a:t>
            </a:r>
            <a:endParaRPr sz="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56054" y="2841498"/>
              <a:ext cx="8342630" cy="1420495"/>
            </a:xfrm>
            <a:custGeom>
              <a:avLst/>
              <a:gdLst/>
              <a:ahLst/>
              <a:cxnLst/>
              <a:rect l="l" t="t" r="r" b="b"/>
              <a:pathLst>
                <a:path w="8342630" h="1420495">
                  <a:moveTo>
                    <a:pt x="0" y="236727"/>
                  </a:moveTo>
                  <a:lnTo>
                    <a:pt x="4811" y="189035"/>
                  </a:lnTo>
                  <a:lnTo>
                    <a:pt x="18611" y="144607"/>
                  </a:lnTo>
                  <a:lnTo>
                    <a:pt x="40444" y="104396"/>
                  </a:lnTo>
                  <a:lnTo>
                    <a:pt x="69357" y="69357"/>
                  </a:lnTo>
                  <a:lnTo>
                    <a:pt x="104396" y="40444"/>
                  </a:lnTo>
                  <a:lnTo>
                    <a:pt x="144607" y="18611"/>
                  </a:lnTo>
                  <a:lnTo>
                    <a:pt x="189035" y="4811"/>
                  </a:lnTo>
                  <a:lnTo>
                    <a:pt x="236727" y="0"/>
                  </a:lnTo>
                  <a:lnTo>
                    <a:pt x="8105648" y="0"/>
                  </a:lnTo>
                  <a:lnTo>
                    <a:pt x="8153340" y="4811"/>
                  </a:lnTo>
                  <a:lnTo>
                    <a:pt x="8197768" y="18611"/>
                  </a:lnTo>
                  <a:lnTo>
                    <a:pt x="8237979" y="40444"/>
                  </a:lnTo>
                  <a:lnTo>
                    <a:pt x="8273018" y="69357"/>
                  </a:lnTo>
                  <a:lnTo>
                    <a:pt x="8301931" y="104396"/>
                  </a:lnTo>
                  <a:lnTo>
                    <a:pt x="8323764" y="144607"/>
                  </a:lnTo>
                  <a:lnTo>
                    <a:pt x="8337564" y="189035"/>
                  </a:lnTo>
                  <a:lnTo>
                    <a:pt x="8342376" y="236727"/>
                  </a:lnTo>
                  <a:lnTo>
                    <a:pt x="8342376" y="1183639"/>
                  </a:lnTo>
                  <a:lnTo>
                    <a:pt x="8337564" y="1231332"/>
                  </a:lnTo>
                  <a:lnTo>
                    <a:pt x="8323764" y="1275760"/>
                  </a:lnTo>
                  <a:lnTo>
                    <a:pt x="8301931" y="1315971"/>
                  </a:lnTo>
                  <a:lnTo>
                    <a:pt x="8273018" y="1351010"/>
                  </a:lnTo>
                  <a:lnTo>
                    <a:pt x="8237979" y="1379923"/>
                  </a:lnTo>
                  <a:lnTo>
                    <a:pt x="8197768" y="1401756"/>
                  </a:lnTo>
                  <a:lnTo>
                    <a:pt x="8153340" y="1415556"/>
                  </a:lnTo>
                  <a:lnTo>
                    <a:pt x="8105648" y="1420368"/>
                  </a:lnTo>
                  <a:lnTo>
                    <a:pt x="236727" y="1420368"/>
                  </a:lnTo>
                  <a:lnTo>
                    <a:pt x="189035" y="1415556"/>
                  </a:lnTo>
                  <a:lnTo>
                    <a:pt x="144607" y="1401756"/>
                  </a:lnTo>
                  <a:lnTo>
                    <a:pt x="104396" y="1379923"/>
                  </a:lnTo>
                  <a:lnTo>
                    <a:pt x="69357" y="1351010"/>
                  </a:lnTo>
                  <a:lnTo>
                    <a:pt x="40444" y="1315971"/>
                  </a:lnTo>
                  <a:lnTo>
                    <a:pt x="18611" y="1275760"/>
                  </a:lnTo>
                  <a:lnTo>
                    <a:pt x="4811" y="1231332"/>
                  </a:lnTo>
                  <a:lnTo>
                    <a:pt x="0" y="1183639"/>
                  </a:lnTo>
                  <a:lnTo>
                    <a:pt x="0" y="236727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3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44211" y="2627376"/>
            <a:ext cx="2638425" cy="436245"/>
            <a:chOff x="4744211" y="2627376"/>
            <a:chExt cx="2638425" cy="436245"/>
          </a:xfrm>
        </p:grpSpPr>
        <p:sp>
          <p:nvSpPr>
            <p:cNvPr id="10" name="object 10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2401062" y="0"/>
                  </a:moveTo>
                  <a:lnTo>
                    <a:pt x="198882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2" y="397763"/>
                  </a:lnTo>
                  <a:lnTo>
                    <a:pt x="2401062" y="397763"/>
                  </a:lnTo>
                  <a:lnTo>
                    <a:pt x="2446668" y="392512"/>
                  </a:lnTo>
                  <a:lnTo>
                    <a:pt x="2488532" y="377552"/>
                  </a:lnTo>
                  <a:lnTo>
                    <a:pt x="2525459" y="354076"/>
                  </a:lnTo>
                  <a:lnTo>
                    <a:pt x="2556256" y="323279"/>
                  </a:lnTo>
                  <a:lnTo>
                    <a:pt x="2579732" y="286352"/>
                  </a:lnTo>
                  <a:lnTo>
                    <a:pt x="2594692" y="244488"/>
                  </a:lnTo>
                  <a:lnTo>
                    <a:pt x="2599943" y="198882"/>
                  </a:lnTo>
                  <a:lnTo>
                    <a:pt x="2594692" y="153275"/>
                  </a:lnTo>
                  <a:lnTo>
                    <a:pt x="2579732" y="111411"/>
                  </a:lnTo>
                  <a:lnTo>
                    <a:pt x="2556256" y="74484"/>
                  </a:lnTo>
                  <a:lnTo>
                    <a:pt x="2525459" y="43687"/>
                  </a:lnTo>
                  <a:lnTo>
                    <a:pt x="2488532" y="20211"/>
                  </a:lnTo>
                  <a:lnTo>
                    <a:pt x="2446668" y="5251"/>
                  </a:lnTo>
                  <a:lnTo>
                    <a:pt x="2401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2" y="0"/>
                  </a:lnTo>
                  <a:lnTo>
                    <a:pt x="2401062" y="0"/>
                  </a:lnTo>
                  <a:lnTo>
                    <a:pt x="2446668" y="5251"/>
                  </a:lnTo>
                  <a:lnTo>
                    <a:pt x="2488532" y="20211"/>
                  </a:lnTo>
                  <a:lnTo>
                    <a:pt x="2525459" y="43687"/>
                  </a:lnTo>
                  <a:lnTo>
                    <a:pt x="2556256" y="74484"/>
                  </a:lnTo>
                  <a:lnTo>
                    <a:pt x="2579732" y="111411"/>
                  </a:lnTo>
                  <a:lnTo>
                    <a:pt x="2594692" y="153275"/>
                  </a:lnTo>
                  <a:lnTo>
                    <a:pt x="2599943" y="198882"/>
                  </a:lnTo>
                  <a:lnTo>
                    <a:pt x="2594692" y="244488"/>
                  </a:lnTo>
                  <a:lnTo>
                    <a:pt x="2579732" y="286352"/>
                  </a:lnTo>
                  <a:lnTo>
                    <a:pt x="2556256" y="323279"/>
                  </a:lnTo>
                  <a:lnTo>
                    <a:pt x="2525459" y="354076"/>
                  </a:lnTo>
                  <a:lnTo>
                    <a:pt x="2488532" y="377552"/>
                  </a:lnTo>
                  <a:lnTo>
                    <a:pt x="2446668" y="392512"/>
                  </a:lnTo>
                  <a:lnTo>
                    <a:pt x="2401062" y="397763"/>
                  </a:lnTo>
                  <a:lnTo>
                    <a:pt x="198882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726429" y="2693923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001F5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39060" y="3041980"/>
            <a:ext cx="6985000" cy="1022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645"/>
              </a:lnSpc>
              <a:spcBef>
                <a:spcPts val="95"/>
              </a:spcBef>
            </a:pPr>
            <a:r>
              <a:rPr sz="4000" b="1" spc="-75" dirty="0">
                <a:solidFill>
                  <a:srgbClr val="001F5F"/>
                </a:solidFill>
                <a:latin typeface="Segoe UI"/>
                <a:cs typeface="Segoe UI"/>
              </a:rPr>
              <a:t>PEMBUATAN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40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5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4000">
              <a:latin typeface="Segoe UI"/>
              <a:cs typeface="Segoe UI"/>
            </a:endParaRPr>
          </a:p>
          <a:p>
            <a:pPr marL="152400">
              <a:lnSpc>
                <a:spcPts val="3204"/>
              </a:lnSpc>
            </a:pPr>
            <a:r>
              <a:rPr sz="2800" b="1" spc="-10" dirty="0">
                <a:solidFill>
                  <a:srgbClr val="001F5F"/>
                </a:solidFill>
                <a:latin typeface="Segoe UI"/>
                <a:cs typeface="Segoe UI"/>
              </a:rPr>
              <a:t>PENYETORAN</a:t>
            </a:r>
            <a:r>
              <a:rPr sz="2800" b="1" spc="-10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Segoe UI"/>
                <a:cs typeface="Segoe UI"/>
              </a:rPr>
              <a:t>SENDIRI</a:t>
            </a:r>
            <a:r>
              <a:rPr sz="2800" b="1" spc="-1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Segoe UI"/>
                <a:cs typeface="Segoe UI"/>
              </a:rPr>
              <a:t>(SELF</a:t>
            </a:r>
            <a:r>
              <a:rPr sz="2800" b="1" spc="-114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Segoe UI"/>
                <a:cs typeface="Segoe UI"/>
              </a:rPr>
              <a:t>PAYMENT)</a:t>
            </a:r>
            <a:endParaRPr sz="2800">
              <a:latin typeface="Segoe UI"/>
              <a:cs typeface="Segoe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15" name="object 15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76555" y="307340"/>
            <a:ext cx="17424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2.3.C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668" y="1752600"/>
            <a:ext cx="11358372" cy="41148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87868" y="697991"/>
            <a:ext cx="3662679" cy="137160"/>
            <a:chOff x="8087868" y="697991"/>
            <a:chExt cx="3662679" cy="137160"/>
          </a:xfrm>
        </p:grpSpPr>
        <p:sp>
          <p:nvSpPr>
            <p:cNvPr id="4" name="object 4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585329" y="416178"/>
            <a:ext cx="4213860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Bupot</a:t>
            </a:r>
            <a:r>
              <a:rPr sz="2000" b="1" spc="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Penyetoran</a:t>
            </a:r>
            <a:r>
              <a:rPr sz="2000" b="1" spc="-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01F5F"/>
                </a:solidFill>
                <a:latin typeface="Tahoma"/>
                <a:cs typeface="Tahoma"/>
              </a:rPr>
              <a:t>Sendiri/</a:t>
            </a:r>
            <a:r>
              <a:rPr sz="2000" b="1" spc="18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001F5F"/>
                </a:solidFill>
                <a:latin typeface="Tahoma"/>
                <a:cs typeface="Tahoma"/>
              </a:rPr>
              <a:t>Self </a:t>
            </a:r>
            <a:r>
              <a:rPr sz="2000" b="1" spc="75" dirty="0">
                <a:solidFill>
                  <a:srgbClr val="001F5F"/>
                </a:solidFill>
                <a:latin typeface="Tahoma"/>
                <a:cs typeface="Tahoma"/>
              </a:rPr>
              <a:t>Payment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64" y="0"/>
            <a:ext cx="11744325" cy="6591300"/>
            <a:chOff x="6064" y="0"/>
            <a:chExt cx="11744325" cy="659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4" y="0"/>
              <a:ext cx="9938004" cy="65910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05811" y="1048511"/>
              <a:ext cx="7848600" cy="4914900"/>
            </a:xfrm>
            <a:custGeom>
              <a:avLst/>
              <a:gdLst/>
              <a:ahLst/>
              <a:cxnLst/>
              <a:rect l="l" t="t" r="r" b="b"/>
              <a:pathLst>
                <a:path w="7848600" h="4914900">
                  <a:moveTo>
                    <a:pt x="0" y="4914900"/>
                  </a:moveTo>
                  <a:lnTo>
                    <a:pt x="7848600" y="4914900"/>
                  </a:lnTo>
                  <a:lnTo>
                    <a:pt x="7848600" y="0"/>
                  </a:lnTo>
                  <a:lnTo>
                    <a:pt x="0" y="0"/>
                  </a:lnTo>
                  <a:lnTo>
                    <a:pt x="0" y="491490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93963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93963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36711" y="416178"/>
            <a:ext cx="3616960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Bupot</a:t>
            </a:r>
            <a:r>
              <a:rPr sz="2000" b="1" spc="12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Penyetoran</a:t>
            </a:r>
            <a:r>
              <a:rPr sz="2000" b="1" spc="4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Tahoma"/>
                <a:cs typeface="Tahoma"/>
              </a:rPr>
              <a:t>Sendiri/ </a:t>
            </a:r>
            <a:r>
              <a:rPr sz="2000" b="1" dirty="0">
                <a:solidFill>
                  <a:srgbClr val="001F5F"/>
                </a:solidFill>
                <a:latin typeface="Tahoma"/>
                <a:cs typeface="Tahoma"/>
              </a:rPr>
              <a:t>Self</a:t>
            </a:r>
            <a:r>
              <a:rPr sz="2000" b="1" spc="229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001F5F"/>
                </a:solidFill>
                <a:latin typeface="Tahoma"/>
                <a:cs typeface="Tahoma"/>
              </a:rPr>
              <a:t>Payment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26664" y="5445252"/>
            <a:ext cx="2273935" cy="105410"/>
          </a:xfrm>
          <a:custGeom>
            <a:avLst/>
            <a:gdLst/>
            <a:ahLst/>
            <a:cxnLst/>
            <a:rect l="l" t="t" r="r" b="b"/>
            <a:pathLst>
              <a:path w="2273935" h="105410">
                <a:moveTo>
                  <a:pt x="2273808" y="0"/>
                </a:moveTo>
                <a:lnTo>
                  <a:pt x="0" y="0"/>
                </a:lnTo>
                <a:lnTo>
                  <a:pt x="0" y="105156"/>
                </a:lnTo>
                <a:lnTo>
                  <a:pt x="2273808" y="105156"/>
                </a:lnTo>
                <a:lnTo>
                  <a:pt x="2273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552" y="1470660"/>
            <a:ext cx="11833860" cy="29281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86000" y="4899659"/>
            <a:ext cx="2819400" cy="38862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1800" dirty="0">
                <a:latin typeface="Calibri"/>
                <a:cs typeface="Calibri"/>
              </a:rPr>
              <a:t>Pilih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Bupot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Klik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Issue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87868" y="697991"/>
            <a:ext cx="3662679" cy="137160"/>
            <a:chOff x="8087868" y="697991"/>
            <a:chExt cx="3662679" cy="137160"/>
          </a:xfrm>
        </p:grpSpPr>
        <p:sp>
          <p:nvSpPr>
            <p:cNvPr id="5" name="object 5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85329" y="416178"/>
            <a:ext cx="4213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Bupot</a:t>
            </a:r>
            <a:r>
              <a:rPr sz="2000" b="1" spc="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Penyetoran</a:t>
            </a:r>
            <a:r>
              <a:rPr sz="2000" b="1" spc="-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01F5F"/>
                </a:solidFill>
                <a:latin typeface="Tahoma"/>
                <a:cs typeface="Tahoma"/>
              </a:rPr>
              <a:t>Sendiri/</a:t>
            </a:r>
            <a:r>
              <a:rPr sz="2000" b="1" spc="18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001F5F"/>
                </a:solidFill>
                <a:latin typeface="Tahoma"/>
                <a:cs typeface="Tahoma"/>
              </a:rPr>
              <a:t>Self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5329" y="690499"/>
            <a:ext cx="12363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75" dirty="0">
                <a:solidFill>
                  <a:srgbClr val="001F5F"/>
                </a:solidFill>
                <a:latin typeface="Tahoma"/>
                <a:cs typeface="Tahoma"/>
              </a:rPr>
              <a:t>Payment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18004" y="2261616"/>
            <a:ext cx="8136890" cy="2639060"/>
            <a:chOff x="2318004" y="2261616"/>
            <a:chExt cx="8136890" cy="2639060"/>
          </a:xfrm>
        </p:grpSpPr>
        <p:sp>
          <p:nvSpPr>
            <p:cNvPr id="10" name="object 10"/>
            <p:cNvSpPr/>
            <p:nvPr/>
          </p:nvSpPr>
          <p:spPr>
            <a:xfrm>
              <a:off x="2324100" y="2267712"/>
              <a:ext cx="2268220" cy="1752600"/>
            </a:xfrm>
            <a:custGeom>
              <a:avLst/>
              <a:gdLst/>
              <a:ahLst/>
              <a:cxnLst/>
              <a:rect l="l" t="t" r="r" b="b"/>
              <a:pathLst>
                <a:path w="2268220" h="1752600">
                  <a:moveTo>
                    <a:pt x="0" y="1403350"/>
                  </a:moveTo>
                  <a:lnTo>
                    <a:pt x="5484" y="1376148"/>
                  </a:lnTo>
                  <a:lnTo>
                    <a:pt x="20446" y="1353947"/>
                  </a:lnTo>
                  <a:lnTo>
                    <a:pt x="42648" y="1338984"/>
                  </a:lnTo>
                  <a:lnTo>
                    <a:pt x="69850" y="1333500"/>
                  </a:lnTo>
                  <a:lnTo>
                    <a:pt x="407162" y="1333500"/>
                  </a:lnTo>
                  <a:lnTo>
                    <a:pt x="434363" y="1338984"/>
                  </a:lnTo>
                  <a:lnTo>
                    <a:pt x="456564" y="1353946"/>
                  </a:lnTo>
                  <a:lnTo>
                    <a:pt x="471527" y="1376148"/>
                  </a:lnTo>
                  <a:lnTo>
                    <a:pt x="477012" y="1403350"/>
                  </a:lnTo>
                  <a:lnTo>
                    <a:pt x="477012" y="1682750"/>
                  </a:lnTo>
                  <a:lnTo>
                    <a:pt x="471527" y="1709951"/>
                  </a:lnTo>
                  <a:lnTo>
                    <a:pt x="456565" y="1732152"/>
                  </a:lnTo>
                  <a:lnTo>
                    <a:pt x="434363" y="1747115"/>
                  </a:lnTo>
                  <a:lnTo>
                    <a:pt x="407162" y="1752600"/>
                  </a:lnTo>
                  <a:lnTo>
                    <a:pt x="69850" y="1752600"/>
                  </a:lnTo>
                  <a:lnTo>
                    <a:pt x="42648" y="1747115"/>
                  </a:lnTo>
                  <a:lnTo>
                    <a:pt x="20447" y="1732153"/>
                  </a:lnTo>
                  <a:lnTo>
                    <a:pt x="5484" y="1709951"/>
                  </a:lnTo>
                  <a:lnTo>
                    <a:pt x="0" y="1682750"/>
                  </a:lnTo>
                  <a:lnTo>
                    <a:pt x="0" y="1403350"/>
                  </a:lnTo>
                  <a:close/>
                </a:path>
                <a:path w="2268220" h="1752600">
                  <a:moveTo>
                    <a:pt x="1696212" y="88900"/>
                  </a:moveTo>
                  <a:lnTo>
                    <a:pt x="1703191" y="54274"/>
                  </a:lnTo>
                  <a:lnTo>
                    <a:pt x="1722231" y="26019"/>
                  </a:lnTo>
                  <a:lnTo>
                    <a:pt x="1750486" y="6979"/>
                  </a:lnTo>
                  <a:lnTo>
                    <a:pt x="1785112" y="0"/>
                  </a:lnTo>
                  <a:lnTo>
                    <a:pt x="2178812" y="0"/>
                  </a:lnTo>
                  <a:lnTo>
                    <a:pt x="2213437" y="6979"/>
                  </a:lnTo>
                  <a:lnTo>
                    <a:pt x="2241692" y="26019"/>
                  </a:lnTo>
                  <a:lnTo>
                    <a:pt x="2260732" y="54274"/>
                  </a:lnTo>
                  <a:lnTo>
                    <a:pt x="2267712" y="88900"/>
                  </a:lnTo>
                  <a:lnTo>
                    <a:pt x="2267712" y="444500"/>
                  </a:lnTo>
                  <a:lnTo>
                    <a:pt x="2260732" y="479125"/>
                  </a:lnTo>
                  <a:lnTo>
                    <a:pt x="2241692" y="507380"/>
                  </a:lnTo>
                  <a:lnTo>
                    <a:pt x="2213437" y="526420"/>
                  </a:lnTo>
                  <a:lnTo>
                    <a:pt x="2178812" y="533400"/>
                  </a:lnTo>
                  <a:lnTo>
                    <a:pt x="1785112" y="533400"/>
                  </a:lnTo>
                  <a:lnTo>
                    <a:pt x="1750486" y="526420"/>
                  </a:lnTo>
                  <a:lnTo>
                    <a:pt x="1722231" y="507380"/>
                  </a:lnTo>
                  <a:lnTo>
                    <a:pt x="1703191" y="479125"/>
                  </a:lnTo>
                  <a:lnTo>
                    <a:pt x="1696212" y="444500"/>
                  </a:lnTo>
                  <a:lnTo>
                    <a:pt x="1696212" y="8890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32507" y="2797047"/>
              <a:ext cx="1778635" cy="2103120"/>
            </a:xfrm>
            <a:custGeom>
              <a:avLst/>
              <a:gdLst/>
              <a:ahLst/>
              <a:cxnLst/>
              <a:rect l="l" t="t" r="r" b="b"/>
              <a:pathLst>
                <a:path w="1778635" h="2103120">
                  <a:moveTo>
                    <a:pt x="1778508" y="8128"/>
                  </a:moveTo>
                  <a:lnTo>
                    <a:pt x="1768602" y="0"/>
                  </a:lnTo>
                  <a:lnTo>
                    <a:pt x="83680" y="2040331"/>
                  </a:lnTo>
                  <a:lnTo>
                    <a:pt x="73469" y="2031885"/>
                  </a:lnTo>
                  <a:lnTo>
                    <a:pt x="76073" y="2026539"/>
                  </a:lnTo>
                  <a:lnTo>
                    <a:pt x="67106" y="2026640"/>
                  </a:lnTo>
                  <a:lnTo>
                    <a:pt x="59182" y="2020062"/>
                  </a:lnTo>
                  <a:lnTo>
                    <a:pt x="57632" y="2026729"/>
                  </a:lnTo>
                  <a:lnTo>
                    <a:pt x="44437" y="2026856"/>
                  </a:lnTo>
                  <a:lnTo>
                    <a:pt x="35687" y="1223137"/>
                  </a:lnTo>
                  <a:lnTo>
                    <a:pt x="22987" y="1223391"/>
                  </a:lnTo>
                  <a:lnTo>
                    <a:pt x="31737" y="2026983"/>
                  </a:lnTo>
                  <a:lnTo>
                    <a:pt x="0" y="2027301"/>
                  </a:lnTo>
                  <a:lnTo>
                    <a:pt x="38862" y="2103120"/>
                  </a:lnTo>
                  <a:lnTo>
                    <a:pt x="41033" y="2098636"/>
                  </a:lnTo>
                  <a:lnTo>
                    <a:pt x="40005" y="2103120"/>
                  </a:lnTo>
                  <a:lnTo>
                    <a:pt x="117856" y="2068576"/>
                  </a:lnTo>
                  <a:lnTo>
                    <a:pt x="105257" y="2058162"/>
                  </a:lnTo>
                  <a:lnTo>
                    <a:pt x="93421" y="2048383"/>
                  </a:lnTo>
                  <a:lnTo>
                    <a:pt x="1778508" y="812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85147" y="3721608"/>
              <a:ext cx="1270000" cy="154305"/>
            </a:xfrm>
            <a:custGeom>
              <a:avLst/>
              <a:gdLst/>
              <a:ahLst/>
              <a:cxnLst/>
              <a:rect l="l" t="t" r="r" b="b"/>
              <a:pathLst>
                <a:path w="1270000" h="154304">
                  <a:moveTo>
                    <a:pt x="1269492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269492" y="153924"/>
                  </a:lnTo>
                  <a:lnTo>
                    <a:pt x="1269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67611"/>
            <a:ext cx="12192000" cy="3721100"/>
            <a:chOff x="0" y="1467611"/>
            <a:chExt cx="12192000" cy="3721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67611"/>
              <a:ext cx="12192000" cy="30723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911" y="1943099"/>
              <a:ext cx="4247515" cy="1010919"/>
            </a:xfrm>
            <a:custGeom>
              <a:avLst/>
              <a:gdLst/>
              <a:ahLst/>
              <a:cxnLst/>
              <a:rect l="l" t="t" r="r" b="b"/>
              <a:pathLst>
                <a:path w="4247515" h="1010919">
                  <a:moveTo>
                    <a:pt x="0" y="739901"/>
                  </a:moveTo>
                  <a:lnTo>
                    <a:pt x="4251" y="718857"/>
                  </a:lnTo>
                  <a:lnTo>
                    <a:pt x="15846" y="701659"/>
                  </a:lnTo>
                  <a:lnTo>
                    <a:pt x="33043" y="690056"/>
                  </a:lnTo>
                  <a:lnTo>
                    <a:pt x="54103" y="685800"/>
                  </a:lnTo>
                  <a:lnTo>
                    <a:pt x="2038350" y="685800"/>
                  </a:lnTo>
                  <a:lnTo>
                    <a:pt x="2059394" y="690056"/>
                  </a:lnTo>
                  <a:lnTo>
                    <a:pt x="2076592" y="701659"/>
                  </a:lnTo>
                  <a:lnTo>
                    <a:pt x="2088195" y="718857"/>
                  </a:lnTo>
                  <a:lnTo>
                    <a:pt x="2092452" y="739901"/>
                  </a:lnTo>
                  <a:lnTo>
                    <a:pt x="2092452" y="956310"/>
                  </a:lnTo>
                  <a:lnTo>
                    <a:pt x="2088195" y="977354"/>
                  </a:lnTo>
                  <a:lnTo>
                    <a:pt x="2076592" y="994552"/>
                  </a:lnTo>
                  <a:lnTo>
                    <a:pt x="2059394" y="1006155"/>
                  </a:lnTo>
                  <a:lnTo>
                    <a:pt x="2038350" y="1010412"/>
                  </a:lnTo>
                  <a:lnTo>
                    <a:pt x="54103" y="1010412"/>
                  </a:lnTo>
                  <a:lnTo>
                    <a:pt x="33043" y="1006155"/>
                  </a:lnTo>
                  <a:lnTo>
                    <a:pt x="15846" y="994552"/>
                  </a:lnTo>
                  <a:lnTo>
                    <a:pt x="4251" y="977354"/>
                  </a:lnTo>
                  <a:lnTo>
                    <a:pt x="0" y="956310"/>
                  </a:lnTo>
                  <a:lnTo>
                    <a:pt x="0" y="739901"/>
                  </a:lnTo>
                  <a:close/>
                </a:path>
                <a:path w="4247515" h="1010919">
                  <a:moveTo>
                    <a:pt x="2092452" y="57150"/>
                  </a:moveTo>
                  <a:lnTo>
                    <a:pt x="2096934" y="34879"/>
                  </a:lnTo>
                  <a:lnTo>
                    <a:pt x="2109168" y="16716"/>
                  </a:lnTo>
                  <a:lnTo>
                    <a:pt x="2127331" y="4482"/>
                  </a:lnTo>
                  <a:lnTo>
                    <a:pt x="2149602" y="0"/>
                  </a:lnTo>
                  <a:lnTo>
                    <a:pt x="4190238" y="0"/>
                  </a:lnTo>
                  <a:lnTo>
                    <a:pt x="4212508" y="4482"/>
                  </a:lnTo>
                  <a:lnTo>
                    <a:pt x="4230671" y="16716"/>
                  </a:lnTo>
                  <a:lnTo>
                    <a:pt x="4242905" y="34879"/>
                  </a:lnTo>
                  <a:lnTo>
                    <a:pt x="4247388" y="57150"/>
                  </a:lnTo>
                  <a:lnTo>
                    <a:pt x="4247388" y="285750"/>
                  </a:lnTo>
                  <a:lnTo>
                    <a:pt x="4242905" y="308020"/>
                  </a:lnTo>
                  <a:lnTo>
                    <a:pt x="4230671" y="326183"/>
                  </a:lnTo>
                  <a:lnTo>
                    <a:pt x="4212508" y="338417"/>
                  </a:lnTo>
                  <a:lnTo>
                    <a:pt x="4190238" y="342900"/>
                  </a:lnTo>
                  <a:lnTo>
                    <a:pt x="2149602" y="342900"/>
                  </a:lnTo>
                  <a:lnTo>
                    <a:pt x="2127331" y="338417"/>
                  </a:lnTo>
                  <a:lnTo>
                    <a:pt x="2109168" y="326183"/>
                  </a:lnTo>
                  <a:lnTo>
                    <a:pt x="2096934" y="308020"/>
                  </a:lnTo>
                  <a:lnTo>
                    <a:pt x="2092452" y="285750"/>
                  </a:lnTo>
                  <a:lnTo>
                    <a:pt x="2092452" y="5715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98334" y="2285872"/>
              <a:ext cx="1785620" cy="2903220"/>
            </a:xfrm>
            <a:custGeom>
              <a:avLst/>
              <a:gdLst/>
              <a:ahLst/>
              <a:cxnLst/>
              <a:rect l="l" t="t" r="r" b="b"/>
              <a:pathLst>
                <a:path w="1785620" h="2903220">
                  <a:moveTo>
                    <a:pt x="1785327" y="254"/>
                  </a:moveTo>
                  <a:lnTo>
                    <a:pt x="1772627" y="0"/>
                  </a:lnTo>
                  <a:lnTo>
                    <a:pt x="1698459" y="2823527"/>
                  </a:lnTo>
                  <a:lnTo>
                    <a:pt x="1695856" y="2825521"/>
                  </a:lnTo>
                  <a:lnTo>
                    <a:pt x="1668449" y="2824784"/>
                  </a:lnTo>
                  <a:lnTo>
                    <a:pt x="10083" y="663829"/>
                  </a:lnTo>
                  <a:lnTo>
                    <a:pt x="0" y="671449"/>
                  </a:lnTo>
                  <a:lnTo>
                    <a:pt x="1668907" y="2846197"/>
                  </a:lnTo>
                  <a:lnTo>
                    <a:pt x="1643722" y="2865501"/>
                  </a:lnTo>
                  <a:lnTo>
                    <a:pt x="1698091" y="2891929"/>
                  </a:lnTo>
                  <a:lnTo>
                    <a:pt x="1702777" y="2901950"/>
                  </a:lnTo>
                  <a:lnTo>
                    <a:pt x="1706054" y="2895803"/>
                  </a:lnTo>
                  <a:lnTo>
                    <a:pt x="1720303" y="2902712"/>
                  </a:lnTo>
                  <a:lnTo>
                    <a:pt x="1715528" y="2878048"/>
                  </a:lnTo>
                  <a:lnTo>
                    <a:pt x="1736534" y="2838704"/>
                  </a:lnTo>
                  <a:lnTo>
                    <a:pt x="1742909" y="2826766"/>
                  </a:lnTo>
                  <a:lnTo>
                    <a:pt x="1711109" y="2825927"/>
                  </a:lnTo>
                  <a:lnTo>
                    <a:pt x="1785327" y="25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59468" y="3860291"/>
              <a:ext cx="1271270" cy="154305"/>
            </a:xfrm>
            <a:custGeom>
              <a:avLst/>
              <a:gdLst/>
              <a:ahLst/>
              <a:cxnLst/>
              <a:rect l="l" t="t" r="r" b="b"/>
              <a:pathLst>
                <a:path w="1271270" h="154304">
                  <a:moveTo>
                    <a:pt x="1271016" y="0"/>
                  </a:moveTo>
                  <a:lnTo>
                    <a:pt x="0" y="0"/>
                  </a:lnTo>
                  <a:lnTo>
                    <a:pt x="0" y="153923"/>
                  </a:lnTo>
                  <a:lnTo>
                    <a:pt x="1271016" y="153923"/>
                  </a:lnTo>
                  <a:lnTo>
                    <a:pt x="1271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50364" y="5263896"/>
            <a:ext cx="5088890" cy="394970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sz="1800" dirty="0">
                <a:latin typeface="Segoe UI"/>
                <a:cs typeface="Segoe UI"/>
              </a:rPr>
              <a:t>Bupot</a:t>
            </a:r>
            <a:r>
              <a:rPr sz="1800" spc="-2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yang</a:t>
            </a:r>
            <a:r>
              <a:rPr sz="1800" spc="-40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sudah</a:t>
            </a:r>
            <a:r>
              <a:rPr sz="1800" spc="-3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selesai</a:t>
            </a:r>
            <a:r>
              <a:rPr sz="1800" spc="-40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masuk</a:t>
            </a:r>
            <a:r>
              <a:rPr sz="1800" spc="-35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ke</a:t>
            </a:r>
            <a:r>
              <a:rPr sz="1800" spc="-30" dirty="0">
                <a:latin typeface="Segoe UI"/>
                <a:cs typeface="Segoe UI"/>
              </a:rPr>
              <a:t> </a:t>
            </a:r>
            <a:r>
              <a:rPr sz="1800" dirty="0">
                <a:latin typeface="Segoe UI"/>
                <a:cs typeface="Segoe UI"/>
              </a:rPr>
              <a:t>menu</a:t>
            </a:r>
            <a:r>
              <a:rPr sz="1800" spc="-40" dirty="0">
                <a:latin typeface="Segoe UI"/>
                <a:cs typeface="Segoe UI"/>
              </a:rPr>
              <a:t> </a:t>
            </a:r>
            <a:r>
              <a:rPr sz="1800" spc="-10" dirty="0">
                <a:latin typeface="Segoe UI"/>
                <a:cs typeface="Segoe UI"/>
              </a:rPr>
              <a:t>issued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087868" y="697991"/>
            <a:ext cx="3662679" cy="137160"/>
            <a:chOff x="8087868" y="697991"/>
            <a:chExt cx="3662679" cy="137160"/>
          </a:xfrm>
        </p:grpSpPr>
        <p:sp>
          <p:nvSpPr>
            <p:cNvPr id="9" name="object 9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585329" y="416178"/>
            <a:ext cx="4213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Bupot</a:t>
            </a:r>
            <a:r>
              <a:rPr sz="2000" b="1" spc="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Penyetoran</a:t>
            </a:r>
            <a:r>
              <a:rPr sz="2000" b="1" spc="-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01F5F"/>
                </a:solidFill>
                <a:latin typeface="Tahoma"/>
                <a:cs typeface="Tahoma"/>
              </a:rPr>
              <a:t>Sendiri/</a:t>
            </a:r>
            <a:r>
              <a:rPr sz="2000" b="1" spc="18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001F5F"/>
                </a:solidFill>
                <a:latin typeface="Tahoma"/>
                <a:cs typeface="Tahoma"/>
              </a:rPr>
              <a:t>Self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85329" y="690499"/>
            <a:ext cx="12363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75" dirty="0">
                <a:solidFill>
                  <a:srgbClr val="001F5F"/>
                </a:solidFill>
                <a:latin typeface="Tahoma"/>
                <a:cs typeface="Tahoma"/>
              </a:rPr>
              <a:t>Payment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744211" y="2627376"/>
            <a:ext cx="2638425" cy="436245"/>
            <a:chOff x="4744211" y="2627376"/>
            <a:chExt cx="2638425" cy="436245"/>
          </a:xfrm>
        </p:grpSpPr>
        <p:sp>
          <p:nvSpPr>
            <p:cNvPr id="4" name="object 4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2401062" y="0"/>
                  </a:moveTo>
                  <a:lnTo>
                    <a:pt x="198882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2" y="397763"/>
                  </a:lnTo>
                  <a:lnTo>
                    <a:pt x="2401062" y="397763"/>
                  </a:lnTo>
                  <a:lnTo>
                    <a:pt x="2446668" y="392512"/>
                  </a:lnTo>
                  <a:lnTo>
                    <a:pt x="2488532" y="377552"/>
                  </a:lnTo>
                  <a:lnTo>
                    <a:pt x="2525459" y="354076"/>
                  </a:lnTo>
                  <a:lnTo>
                    <a:pt x="2556256" y="323279"/>
                  </a:lnTo>
                  <a:lnTo>
                    <a:pt x="2579732" y="286352"/>
                  </a:lnTo>
                  <a:lnTo>
                    <a:pt x="2594692" y="244488"/>
                  </a:lnTo>
                  <a:lnTo>
                    <a:pt x="2599943" y="198882"/>
                  </a:lnTo>
                  <a:lnTo>
                    <a:pt x="2594692" y="153275"/>
                  </a:lnTo>
                  <a:lnTo>
                    <a:pt x="2579732" y="111411"/>
                  </a:lnTo>
                  <a:lnTo>
                    <a:pt x="2556256" y="74484"/>
                  </a:lnTo>
                  <a:lnTo>
                    <a:pt x="2525459" y="43687"/>
                  </a:lnTo>
                  <a:lnTo>
                    <a:pt x="2488532" y="20211"/>
                  </a:lnTo>
                  <a:lnTo>
                    <a:pt x="2446668" y="5251"/>
                  </a:lnTo>
                  <a:lnTo>
                    <a:pt x="24010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2" y="0"/>
                  </a:lnTo>
                  <a:lnTo>
                    <a:pt x="2401062" y="0"/>
                  </a:lnTo>
                  <a:lnTo>
                    <a:pt x="2446668" y="5251"/>
                  </a:lnTo>
                  <a:lnTo>
                    <a:pt x="2488532" y="20211"/>
                  </a:lnTo>
                  <a:lnTo>
                    <a:pt x="2525459" y="43687"/>
                  </a:lnTo>
                  <a:lnTo>
                    <a:pt x="2556256" y="74484"/>
                  </a:lnTo>
                  <a:lnTo>
                    <a:pt x="2579732" y="111411"/>
                  </a:lnTo>
                  <a:lnTo>
                    <a:pt x="2594692" y="153275"/>
                  </a:lnTo>
                  <a:lnTo>
                    <a:pt x="2599943" y="198882"/>
                  </a:lnTo>
                  <a:lnTo>
                    <a:pt x="2594692" y="244488"/>
                  </a:lnTo>
                  <a:lnTo>
                    <a:pt x="2579732" y="286352"/>
                  </a:lnTo>
                  <a:lnTo>
                    <a:pt x="2556256" y="323279"/>
                  </a:lnTo>
                  <a:lnTo>
                    <a:pt x="2525459" y="354076"/>
                  </a:lnTo>
                  <a:lnTo>
                    <a:pt x="2488532" y="377552"/>
                  </a:lnTo>
                  <a:lnTo>
                    <a:pt x="2446668" y="392512"/>
                  </a:lnTo>
                  <a:lnTo>
                    <a:pt x="2401062" y="397763"/>
                  </a:lnTo>
                  <a:lnTo>
                    <a:pt x="198882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288660" y="2693923"/>
            <a:ext cx="1545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001F5F"/>
                </a:solidFill>
                <a:latin typeface="Tahoma"/>
                <a:cs typeface="Tahoma"/>
              </a:rPr>
              <a:t>HANYA</a:t>
            </a:r>
            <a:r>
              <a:rPr sz="1800" b="1" spc="-1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800" b="1" spc="-430" dirty="0">
                <a:solidFill>
                  <a:srgbClr val="001F5F"/>
                </a:solidFill>
                <a:latin typeface="Tahoma"/>
                <a:cs typeface="Tahoma"/>
              </a:rPr>
              <a:t>DIJELASKAN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01695" y="3200476"/>
            <a:ext cx="54343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5" dirty="0">
                <a:solidFill>
                  <a:srgbClr val="001F5F"/>
                </a:solidFill>
                <a:latin typeface="Segoe UI"/>
                <a:cs typeface="Segoe UI"/>
              </a:rPr>
              <a:t>CETAK</a:t>
            </a:r>
            <a:r>
              <a:rPr sz="4000" b="1" spc="-1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BUKTI</a:t>
            </a:r>
            <a:r>
              <a:rPr sz="4000" b="1" spc="-1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5" dirty="0">
                <a:solidFill>
                  <a:srgbClr val="001F5F"/>
                </a:solidFill>
                <a:latin typeface="Segoe UI"/>
                <a:cs typeface="Segoe UI"/>
              </a:rPr>
              <a:t>POTONG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7646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2.3.D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953" y="462462"/>
            <a:ext cx="4793006" cy="55033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2505" y="462462"/>
            <a:ext cx="4793006" cy="521183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174748" y="1383804"/>
            <a:ext cx="1272540" cy="419100"/>
          </a:xfrm>
          <a:custGeom>
            <a:avLst/>
            <a:gdLst/>
            <a:ahLst/>
            <a:cxnLst/>
            <a:rect l="l" t="t" r="r" b="b"/>
            <a:pathLst>
              <a:path w="1272539" h="419100">
                <a:moveTo>
                  <a:pt x="1272540" y="0"/>
                </a:moveTo>
                <a:lnTo>
                  <a:pt x="1524" y="0"/>
                </a:lnTo>
                <a:lnTo>
                  <a:pt x="1524" y="176771"/>
                </a:lnTo>
                <a:lnTo>
                  <a:pt x="0" y="176771"/>
                </a:lnTo>
                <a:lnTo>
                  <a:pt x="0" y="419087"/>
                </a:lnTo>
                <a:lnTo>
                  <a:pt x="1271016" y="419087"/>
                </a:lnTo>
                <a:lnTo>
                  <a:pt x="1271016" y="242303"/>
                </a:lnTo>
                <a:lnTo>
                  <a:pt x="1272540" y="242303"/>
                </a:lnTo>
                <a:lnTo>
                  <a:pt x="12725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57160" y="1374647"/>
            <a:ext cx="1272540" cy="419100"/>
          </a:xfrm>
          <a:custGeom>
            <a:avLst/>
            <a:gdLst/>
            <a:ahLst/>
            <a:cxnLst/>
            <a:rect l="l" t="t" r="r" b="b"/>
            <a:pathLst>
              <a:path w="1272540" h="419100">
                <a:moveTo>
                  <a:pt x="1272540" y="0"/>
                </a:moveTo>
                <a:lnTo>
                  <a:pt x="1524" y="0"/>
                </a:lnTo>
                <a:lnTo>
                  <a:pt x="1524" y="176784"/>
                </a:lnTo>
                <a:lnTo>
                  <a:pt x="0" y="176784"/>
                </a:lnTo>
                <a:lnTo>
                  <a:pt x="0" y="419100"/>
                </a:lnTo>
                <a:lnTo>
                  <a:pt x="1271016" y="419100"/>
                </a:lnTo>
                <a:lnTo>
                  <a:pt x="1271016" y="242316"/>
                </a:lnTo>
                <a:lnTo>
                  <a:pt x="1272540" y="242316"/>
                </a:lnTo>
                <a:lnTo>
                  <a:pt x="12725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66060" y="4238244"/>
            <a:ext cx="1292860" cy="551815"/>
          </a:xfrm>
          <a:custGeom>
            <a:avLst/>
            <a:gdLst/>
            <a:ahLst/>
            <a:cxnLst/>
            <a:rect l="l" t="t" r="r" b="b"/>
            <a:pathLst>
              <a:path w="1292860" h="551814">
                <a:moveTo>
                  <a:pt x="1292352" y="176784"/>
                </a:moveTo>
                <a:lnTo>
                  <a:pt x="1271016" y="176784"/>
                </a:lnTo>
                <a:lnTo>
                  <a:pt x="1271016" y="0"/>
                </a:lnTo>
                <a:lnTo>
                  <a:pt x="0" y="0"/>
                </a:lnTo>
                <a:lnTo>
                  <a:pt x="0" y="374904"/>
                </a:lnTo>
                <a:lnTo>
                  <a:pt x="22860" y="374904"/>
                </a:lnTo>
                <a:lnTo>
                  <a:pt x="22860" y="551688"/>
                </a:lnTo>
                <a:lnTo>
                  <a:pt x="1292352" y="551688"/>
                </a:lnTo>
                <a:lnTo>
                  <a:pt x="1292352" y="1767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71332" y="3970019"/>
            <a:ext cx="1271270" cy="551815"/>
          </a:xfrm>
          <a:custGeom>
            <a:avLst/>
            <a:gdLst/>
            <a:ahLst/>
            <a:cxnLst/>
            <a:rect l="l" t="t" r="r" b="b"/>
            <a:pathLst>
              <a:path w="1271270" h="551814">
                <a:moveTo>
                  <a:pt x="1271016" y="0"/>
                </a:moveTo>
                <a:lnTo>
                  <a:pt x="1524" y="0"/>
                </a:lnTo>
                <a:lnTo>
                  <a:pt x="1524" y="176784"/>
                </a:lnTo>
                <a:lnTo>
                  <a:pt x="0" y="176784"/>
                </a:lnTo>
                <a:lnTo>
                  <a:pt x="0" y="551688"/>
                </a:lnTo>
                <a:lnTo>
                  <a:pt x="1271016" y="551688"/>
                </a:lnTo>
                <a:lnTo>
                  <a:pt x="1271016" y="374904"/>
                </a:lnTo>
                <a:lnTo>
                  <a:pt x="1271016" y="176784"/>
                </a:lnTo>
                <a:lnTo>
                  <a:pt x="1271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809231" y="5201411"/>
            <a:ext cx="294640" cy="274320"/>
            <a:chOff x="6809231" y="5201411"/>
            <a:chExt cx="294640" cy="274320"/>
          </a:xfrm>
        </p:grpSpPr>
        <p:sp>
          <p:nvSpPr>
            <p:cNvPr id="9" name="object 9"/>
            <p:cNvSpPr/>
            <p:nvPr/>
          </p:nvSpPr>
          <p:spPr>
            <a:xfrm>
              <a:off x="6815327" y="5207507"/>
              <a:ext cx="281940" cy="262255"/>
            </a:xfrm>
            <a:custGeom>
              <a:avLst/>
              <a:gdLst/>
              <a:ahLst/>
              <a:cxnLst/>
              <a:rect l="l" t="t" r="r" b="b"/>
              <a:pathLst>
                <a:path w="281940" h="262254">
                  <a:moveTo>
                    <a:pt x="281940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281940" y="262127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15327" y="5207507"/>
              <a:ext cx="281940" cy="262255"/>
            </a:xfrm>
            <a:custGeom>
              <a:avLst/>
              <a:gdLst/>
              <a:ahLst/>
              <a:cxnLst/>
              <a:rect l="l" t="t" r="r" b="b"/>
              <a:pathLst>
                <a:path w="281940" h="262254">
                  <a:moveTo>
                    <a:pt x="0" y="262127"/>
                  </a:moveTo>
                  <a:lnTo>
                    <a:pt x="281940" y="262127"/>
                  </a:lnTo>
                  <a:lnTo>
                    <a:pt x="28194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272539" y="5463540"/>
            <a:ext cx="292735" cy="274320"/>
            <a:chOff x="1272539" y="5463540"/>
            <a:chExt cx="292735" cy="274320"/>
          </a:xfrm>
        </p:grpSpPr>
        <p:sp>
          <p:nvSpPr>
            <p:cNvPr id="12" name="object 12"/>
            <p:cNvSpPr/>
            <p:nvPr/>
          </p:nvSpPr>
          <p:spPr>
            <a:xfrm>
              <a:off x="1278635" y="5469636"/>
              <a:ext cx="280670" cy="262255"/>
            </a:xfrm>
            <a:custGeom>
              <a:avLst/>
              <a:gdLst/>
              <a:ahLst/>
              <a:cxnLst/>
              <a:rect l="l" t="t" r="r" b="b"/>
              <a:pathLst>
                <a:path w="280669" h="262254">
                  <a:moveTo>
                    <a:pt x="280416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280416" y="262127"/>
                  </a:lnTo>
                  <a:lnTo>
                    <a:pt x="2804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8635" y="5469636"/>
              <a:ext cx="280670" cy="262255"/>
            </a:xfrm>
            <a:custGeom>
              <a:avLst/>
              <a:gdLst/>
              <a:ahLst/>
              <a:cxnLst/>
              <a:rect l="l" t="t" r="r" b="b"/>
              <a:pathLst>
                <a:path w="280669" h="262254">
                  <a:moveTo>
                    <a:pt x="0" y="262127"/>
                  </a:moveTo>
                  <a:lnTo>
                    <a:pt x="280416" y="262127"/>
                  </a:lnTo>
                  <a:lnTo>
                    <a:pt x="280416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805683" y="5029200"/>
            <a:ext cx="1271270" cy="116205"/>
          </a:xfrm>
          <a:custGeom>
            <a:avLst/>
            <a:gdLst/>
            <a:ahLst/>
            <a:cxnLst/>
            <a:rect l="l" t="t" r="r" b="b"/>
            <a:pathLst>
              <a:path w="1271270" h="116204">
                <a:moveTo>
                  <a:pt x="1271016" y="0"/>
                </a:moveTo>
                <a:lnTo>
                  <a:pt x="0" y="0"/>
                </a:lnTo>
                <a:lnTo>
                  <a:pt x="0" y="115824"/>
                </a:lnTo>
                <a:lnTo>
                  <a:pt x="1271016" y="115824"/>
                </a:lnTo>
                <a:lnTo>
                  <a:pt x="1271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20100" y="4744211"/>
            <a:ext cx="1271270" cy="116205"/>
          </a:xfrm>
          <a:custGeom>
            <a:avLst/>
            <a:gdLst/>
            <a:ahLst/>
            <a:cxnLst/>
            <a:rect l="l" t="t" r="r" b="b"/>
            <a:pathLst>
              <a:path w="1271270" h="116204">
                <a:moveTo>
                  <a:pt x="1271016" y="0"/>
                </a:moveTo>
                <a:lnTo>
                  <a:pt x="0" y="0"/>
                </a:lnTo>
                <a:lnTo>
                  <a:pt x="0" y="115824"/>
                </a:lnTo>
                <a:lnTo>
                  <a:pt x="1271016" y="115824"/>
                </a:lnTo>
                <a:lnTo>
                  <a:pt x="1271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2401062" y="0"/>
                  </a:moveTo>
                  <a:lnTo>
                    <a:pt x="198882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2" y="397763"/>
                  </a:lnTo>
                  <a:lnTo>
                    <a:pt x="2401062" y="397763"/>
                  </a:lnTo>
                  <a:lnTo>
                    <a:pt x="2446668" y="392512"/>
                  </a:lnTo>
                  <a:lnTo>
                    <a:pt x="2488532" y="377552"/>
                  </a:lnTo>
                  <a:lnTo>
                    <a:pt x="2525459" y="354076"/>
                  </a:lnTo>
                  <a:lnTo>
                    <a:pt x="2556256" y="323279"/>
                  </a:lnTo>
                  <a:lnTo>
                    <a:pt x="2579732" y="286352"/>
                  </a:lnTo>
                  <a:lnTo>
                    <a:pt x="2594692" y="244488"/>
                  </a:lnTo>
                  <a:lnTo>
                    <a:pt x="2599943" y="198882"/>
                  </a:lnTo>
                  <a:lnTo>
                    <a:pt x="2594692" y="153275"/>
                  </a:lnTo>
                  <a:lnTo>
                    <a:pt x="2579732" y="111411"/>
                  </a:lnTo>
                  <a:lnTo>
                    <a:pt x="2556256" y="74484"/>
                  </a:lnTo>
                  <a:lnTo>
                    <a:pt x="2525459" y="43687"/>
                  </a:lnTo>
                  <a:lnTo>
                    <a:pt x="2488532" y="20211"/>
                  </a:lnTo>
                  <a:lnTo>
                    <a:pt x="2446668" y="5251"/>
                  </a:lnTo>
                  <a:lnTo>
                    <a:pt x="24010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2" y="0"/>
                  </a:lnTo>
                  <a:lnTo>
                    <a:pt x="2401062" y="0"/>
                  </a:lnTo>
                  <a:lnTo>
                    <a:pt x="2446668" y="5251"/>
                  </a:lnTo>
                  <a:lnTo>
                    <a:pt x="2488532" y="20211"/>
                  </a:lnTo>
                  <a:lnTo>
                    <a:pt x="2525459" y="43687"/>
                  </a:lnTo>
                  <a:lnTo>
                    <a:pt x="2556256" y="74484"/>
                  </a:lnTo>
                  <a:lnTo>
                    <a:pt x="2579732" y="111411"/>
                  </a:lnTo>
                  <a:lnTo>
                    <a:pt x="2594692" y="153275"/>
                  </a:lnTo>
                  <a:lnTo>
                    <a:pt x="2599943" y="198882"/>
                  </a:lnTo>
                  <a:lnTo>
                    <a:pt x="2594692" y="244488"/>
                  </a:lnTo>
                  <a:lnTo>
                    <a:pt x="2579732" y="286352"/>
                  </a:lnTo>
                  <a:lnTo>
                    <a:pt x="2556256" y="323279"/>
                  </a:lnTo>
                  <a:lnTo>
                    <a:pt x="2525459" y="354076"/>
                  </a:lnTo>
                  <a:lnTo>
                    <a:pt x="2488532" y="377552"/>
                  </a:lnTo>
                  <a:lnTo>
                    <a:pt x="2446668" y="392512"/>
                  </a:lnTo>
                  <a:lnTo>
                    <a:pt x="2401062" y="397763"/>
                  </a:lnTo>
                  <a:lnTo>
                    <a:pt x="198882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288660" y="2693923"/>
            <a:ext cx="1545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001F5F"/>
                </a:solidFill>
                <a:latin typeface="Tahoma"/>
                <a:cs typeface="Tahoma"/>
              </a:rPr>
              <a:t>HANYA</a:t>
            </a:r>
            <a:r>
              <a:rPr sz="1800" b="1" spc="-1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800" b="1" spc="-430" dirty="0">
                <a:solidFill>
                  <a:srgbClr val="001F5F"/>
                </a:solidFill>
                <a:latin typeface="Tahoma"/>
                <a:cs typeface="Tahoma"/>
              </a:rPr>
              <a:t>DIJELASKAN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46475" y="3200476"/>
            <a:ext cx="51460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SKEMA</a:t>
            </a:r>
            <a:r>
              <a:rPr sz="4000" b="1" spc="-1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0" dirty="0">
                <a:solidFill>
                  <a:srgbClr val="001F5F"/>
                </a:solidFill>
                <a:latin typeface="Segoe UI"/>
                <a:cs typeface="Segoe UI"/>
              </a:rPr>
              <a:t>UPLOAD</a:t>
            </a:r>
            <a:r>
              <a:rPr sz="4000" b="1" spc="-12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5" dirty="0">
                <a:solidFill>
                  <a:srgbClr val="001F5F"/>
                </a:solidFill>
                <a:latin typeface="Segoe UI"/>
                <a:cs typeface="Segoe UI"/>
              </a:rPr>
              <a:t>XML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6555" y="307340"/>
            <a:ext cx="1718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2.3.E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39" y="1103998"/>
            <a:ext cx="10003155" cy="4528820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515"/>
              </a:spcBef>
            </a:pPr>
            <a:r>
              <a:rPr sz="1600" b="1" spc="-10" dirty="0">
                <a:latin typeface="Segoe UI"/>
                <a:cs typeface="Segoe UI"/>
              </a:rPr>
              <a:t>Perubahan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format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dokumen</a:t>
            </a:r>
            <a:endParaRPr sz="1600">
              <a:latin typeface="Segoe UI"/>
              <a:cs typeface="Segoe UI"/>
            </a:endParaRPr>
          </a:p>
          <a:p>
            <a:pPr marL="262890" marR="5080" indent="-229235">
              <a:lnSpc>
                <a:spcPct val="120000"/>
              </a:lnSpc>
              <a:spcBef>
                <a:spcPts val="35"/>
              </a:spcBef>
              <a:buFont typeface="Arial MT"/>
              <a:buChar char="•"/>
              <a:tabLst>
                <a:tab pos="262890" algn="l"/>
              </a:tabLst>
            </a:pPr>
            <a:r>
              <a:rPr sz="1400" b="1" dirty="0">
                <a:latin typeface="Segoe UI"/>
                <a:cs typeface="Segoe UI"/>
              </a:rPr>
              <a:t>CSV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to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XML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(e.g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Potong,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Faktur,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Lampiran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 Badan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seperti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Penyusutan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Amortisasi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Fiskal,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Transaksi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Memiliki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Hubungan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Istimewa)</a:t>
            </a:r>
            <a:endParaRPr sz="1400">
              <a:latin typeface="Segoe UI"/>
              <a:cs typeface="Segoe UI"/>
            </a:endParaRPr>
          </a:p>
          <a:p>
            <a:pPr marL="262890" marR="132715" indent="-229235">
              <a:lnSpc>
                <a:spcPct val="120000"/>
              </a:lnSpc>
              <a:buFont typeface="Arial MT"/>
              <a:buChar char="•"/>
              <a:tabLst>
                <a:tab pos="262890" algn="l"/>
              </a:tabLst>
            </a:pPr>
            <a:r>
              <a:rPr sz="1400" b="1" dirty="0">
                <a:latin typeface="Segoe UI"/>
                <a:cs typeface="Segoe UI"/>
              </a:rPr>
              <a:t>PDF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to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XML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(e.g.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Lampiran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Badan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seperti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Dafnom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Biaya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Promosi,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Dafnom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Biaya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Entertainment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Piutang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Tak </a:t>
            </a:r>
            <a:r>
              <a:rPr sz="1400" spc="-10" dirty="0">
                <a:latin typeface="Segoe UI"/>
                <a:cs typeface="Segoe UI"/>
              </a:rPr>
              <a:t>Tertagih)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720"/>
              </a:spcBef>
              <a:buFont typeface="Arial MT"/>
              <a:buChar char="•"/>
            </a:pPr>
            <a:endParaRPr sz="1400">
              <a:latin typeface="Segoe UI"/>
              <a:cs typeface="Segoe UI"/>
            </a:endParaRPr>
          </a:p>
          <a:p>
            <a:pPr marL="23495">
              <a:lnSpc>
                <a:spcPct val="100000"/>
              </a:lnSpc>
            </a:pPr>
            <a:r>
              <a:rPr sz="1600" b="1" spc="-10" dirty="0">
                <a:latin typeface="Segoe UI"/>
                <a:cs typeface="Segoe UI"/>
              </a:rPr>
              <a:t>Perubahan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Struktur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Data</a:t>
            </a:r>
            <a:endParaRPr sz="1600">
              <a:latin typeface="Segoe UI"/>
              <a:cs typeface="Segoe UI"/>
            </a:endParaRPr>
          </a:p>
          <a:p>
            <a:pPr marL="252095" indent="-228600">
              <a:lnSpc>
                <a:spcPct val="100000"/>
              </a:lnSpc>
              <a:spcBef>
                <a:spcPts val="370"/>
              </a:spcBef>
              <a:buFont typeface="Arial MT"/>
              <a:buChar char="•"/>
              <a:tabLst>
                <a:tab pos="252095" algn="l"/>
              </a:tabLst>
            </a:pPr>
            <a:r>
              <a:rPr sz="1400" spc="-10" dirty="0">
                <a:latin typeface="Segoe UI"/>
                <a:cs typeface="Segoe UI"/>
              </a:rPr>
              <a:t>Penambahan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NITKU</a:t>
            </a:r>
            <a:endParaRPr sz="1400">
              <a:latin typeface="Segoe UI"/>
              <a:cs typeface="Segoe UI"/>
            </a:endParaRPr>
          </a:p>
          <a:p>
            <a:pPr marL="252095" marR="129539" indent="-228600">
              <a:lnSpc>
                <a:spcPct val="120000"/>
              </a:lnSpc>
              <a:buFont typeface="Arial MT"/>
              <a:buChar char="•"/>
              <a:tabLst>
                <a:tab pos="252095" algn="l"/>
              </a:tabLst>
            </a:pPr>
            <a:r>
              <a:rPr sz="1400" dirty="0">
                <a:latin typeface="Segoe UI"/>
                <a:cs typeface="Segoe UI"/>
              </a:rPr>
              <a:t>Elemen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lainnya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sesuai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XML </a:t>
            </a:r>
            <a:r>
              <a:rPr sz="1400" spc="-10" dirty="0">
                <a:latin typeface="Segoe UI"/>
                <a:cs typeface="Segoe UI"/>
              </a:rPr>
              <a:t>masing-</a:t>
            </a:r>
            <a:r>
              <a:rPr sz="1400" dirty="0">
                <a:latin typeface="Segoe UI"/>
                <a:cs typeface="Segoe UI"/>
              </a:rPr>
              <a:t>masing</a:t>
            </a:r>
            <a:r>
              <a:rPr sz="1400" spc="-10" dirty="0">
                <a:latin typeface="Segoe UI"/>
                <a:cs typeface="Segoe UI"/>
              </a:rPr>
              <a:t> (e.g.penambahan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metode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pembebanan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Piutang</a:t>
            </a:r>
            <a:r>
              <a:rPr sz="1400" spc="-25" dirty="0">
                <a:latin typeface="Segoe UI"/>
                <a:cs typeface="Segoe UI"/>
              </a:rPr>
              <a:t> Tak </a:t>
            </a:r>
            <a:r>
              <a:rPr sz="1400" spc="-10" dirty="0">
                <a:latin typeface="Segoe UI"/>
                <a:cs typeface="Segoe UI"/>
              </a:rPr>
              <a:t>Tertagih)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690"/>
              </a:spcBef>
              <a:buFont typeface="Arial MT"/>
              <a:buChar char="•"/>
            </a:pP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500" b="1" spc="-10" dirty="0">
                <a:latin typeface="Segoe UI"/>
                <a:cs typeface="Segoe UI"/>
              </a:rPr>
              <a:t>Penambahan</a:t>
            </a:r>
            <a:r>
              <a:rPr sz="1500" b="1" spc="-30" dirty="0">
                <a:latin typeface="Segoe UI"/>
                <a:cs typeface="Segoe UI"/>
              </a:rPr>
              <a:t> </a:t>
            </a:r>
            <a:r>
              <a:rPr sz="1500" b="1" spc="-20" dirty="0">
                <a:latin typeface="Segoe UI"/>
                <a:cs typeface="Segoe UI"/>
              </a:rPr>
              <a:t>Validasi</a:t>
            </a:r>
            <a:r>
              <a:rPr sz="1500" b="1" spc="-35" dirty="0">
                <a:latin typeface="Segoe UI"/>
                <a:cs typeface="Segoe UI"/>
              </a:rPr>
              <a:t> </a:t>
            </a:r>
            <a:r>
              <a:rPr sz="1500" b="1" spc="-20" dirty="0">
                <a:latin typeface="Segoe UI"/>
                <a:cs typeface="Segoe UI"/>
              </a:rPr>
              <a:t>Data</a:t>
            </a:r>
            <a:endParaRPr sz="15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41300" algn="l"/>
              </a:tabLst>
            </a:pPr>
            <a:r>
              <a:rPr sz="1300" spc="-20" dirty="0">
                <a:latin typeface="Segoe UI"/>
                <a:cs typeface="Segoe UI"/>
              </a:rPr>
              <a:t>N</a:t>
            </a:r>
            <a:r>
              <a:rPr sz="1400" spc="-20" dirty="0">
                <a:latin typeface="Segoe UI"/>
                <a:cs typeface="Segoe UI"/>
              </a:rPr>
              <a:t>PWP</a:t>
            </a:r>
            <a:endParaRPr sz="14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buFont typeface="Arial MT"/>
              <a:buChar char="•"/>
              <a:tabLst>
                <a:tab pos="241300" algn="l"/>
              </a:tabLst>
            </a:pPr>
            <a:r>
              <a:rPr sz="1400" spc="-10" dirty="0">
                <a:latin typeface="Segoe UI"/>
                <a:cs typeface="Segoe UI"/>
              </a:rPr>
              <a:t>NITKU</a:t>
            </a:r>
            <a:endParaRPr sz="14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buFont typeface="Arial MT"/>
              <a:buChar char="•"/>
              <a:tabLst>
                <a:tab pos="241300" algn="l"/>
              </a:tabLst>
            </a:pP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Objek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(sesuai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reference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code)</a:t>
            </a:r>
            <a:endParaRPr sz="14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buFont typeface="Arial MT"/>
              <a:buChar char="•"/>
              <a:tabLst>
                <a:tab pos="241300" algn="l"/>
              </a:tabLst>
            </a:pPr>
            <a:r>
              <a:rPr sz="1400" spc="-20" dirty="0">
                <a:latin typeface="Segoe UI"/>
                <a:cs typeface="Segoe UI"/>
              </a:rPr>
              <a:t>Tarif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(mengikuti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Objek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Pajak)</a:t>
            </a:r>
            <a:endParaRPr sz="1400">
              <a:latin typeface="Segoe UI"/>
              <a:cs typeface="Segoe UI"/>
            </a:endParaRPr>
          </a:p>
          <a:p>
            <a:pPr marL="241300" marR="1224280" indent="-229235">
              <a:lnSpc>
                <a:spcPct val="100000"/>
              </a:lnSpc>
              <a:buFont typeface="Arial MT"/>
              <a:buChar char="•"/>
              <a:tabLst>
                <a:tab pos="241300" algn="l"/>
              </a:tabLst>
            </a:pPr>
            <a:r>
              <a:rPr sz="1400" dirty="0">
                <a:latin typeface="Segoe UI"/>
                <a:cs typeface="Segoe UI"/>
              </a:rPr>
              <a:t>Elemen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lainnya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sesuai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XML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masing-</a:t>
            </a:r>
            <a:r>
              <a:rPr sz="1400" dirty="0">
                <a:latin typeface="Segoe UI"/>
                <a:cs typeface="Segoe UI"/>
              </a:rPr>
              <a:t>masing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(e.g.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jenis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kelompok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harta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serta </a:t>
            </a:r>
            <a:r>
              <a:rPr sz="1400" spc="-10" dirty="0">
                <a:latin typeface="Segoe UI"/>
                <a:cs typeface="Segoe UI"/>
              </a:rPr>
              <a:t>metode </a:t>
            </a:r>
            <a:r>
              <a:rPr sz="1400" dirty="0">
                <a:latin typeface="Segoe UI"/>
                <a:cs typeface="Segoe UI"/>
              </a:rPr>
              <a:t>penyusutan/amortisasi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 </a:t>
            </a:r>
            <a:r>
              <a:rPr sz="1400" spc="-10" dirty="0">
                <a:latin typeface="Segoe UI"/>
                <a:cs typeface="Segoe UI"/>
              </a:rPr>
              <a:t>Penyusutan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Amortisasi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Fiskal)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4" name="object 4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8572500" y="701040"/>
            <a:ext cx="2700655" cy="165100"/>
            <a:chOff x="8572500" y="701040"/>
            <a:chExt cx="2700655" cy="165100"/>
          </a:xfrm>
        </p:grpSpPr>
        <p:sp>
          <p:nvSpPr>
            <p:cNvPr id="7" name="object 7"/>
            <p:cNvSpPr/>
            <p:nvPr/>
          </p:nvSpPr>
          <p:spPr>
            <a:xfrm>
              <a:off x="8578595" y="707136"/>
              <a:ext cx="2688590" cy="152400"/>
            </a:xfrm>
            <a:custGeom>
              <a:avLst/>
              <a:gdLst/>
              <a:ahLst/>
              <a:cxnLst/>
              <a:rect l="l" t="t" r="r" b="b"/>
              <a:pathLst>
                <a:path w="2688590" h="152400">
                  <a:moveTo>
                    <a:pt x="2612135" y="0"/>
                  </a:moveTo>
                  <a:lnTo>
                    <a:pt x="76200" y="0"/>
                  </a:lnTo>
                  <a:lnTo>
                    <a:pt x="46559" y="5994"/>
                  </a:lnTo>
                  <a:lnTo>
                    <a:pt x="22336" y="22336"/>
                  </a:lnTo>
                  <a:lnTo>
                    <a:pt x="5994" y="46559"/>
                  </a:lnTo>
                  <a:lnTo>
                    <a:pt x="0" y="76200"/>
                  </a:lnTo>
                  <a:lnTo>
                    <a:pt x="5994" y="105840"/>
                  </a:lnTo>
                  <a:lnTo>
                    <a:pt x="22336" y="130063"/>
                  </a:lnTo>
                  <a:lnTo>
                    <a:pt x="46559" y="146405"/>
                  </a:lnTo>
                  <a:lnTo>
                    <a:pt x="76200" y="152400"/>
                  </a:lnTo>
                  <a:lnTo>
                    <a:pt x="2612135" y="152400"/>
                  </a:lnTo>
                  <a:lnTo>
                    <a:pt x="2641776" y="146405"/>
                  </a:lnTo>
                  <a:lnTo>
                    <a:pt x="2665999" y="130063"/>
                  </a:lnTo>
                  <a:lnTo>
                    <a:pt x="2682341" y="105840"/>
                  </a:lnTo>
                  <a:lnTo>
                    <a:pt x="2688335" y="76200"/>
                  </a:lnTo>
                  <a:lnTo>
                    <a:pt x="2682341" y="46559"/>
                  </a:lnTo>
                  <a:lnTo>
                    <a:pt x="2665999" y="22336"/>
                  </a:lnTo>
                  <a:lnTo>
                    <a:pt x="2641776" y="5994"/>
                  </a:lnTo>
                  <a:lnTo>
                    <a:pt x="26121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78595" y="707136"/>
              <a:ext cx="2688590" cy="152400"/>
            </a:xfrm>
            <a:custGeom>
              <a:avLst/>
              <a:gdLst/>
              <a:ahLst/>
              <a:cxnLst/>
              <a:rect l="l" t="t" r="r" b="b"/>
              <a:pathLst>
                <a:path w="2688590" h="152400">
                  <a:moveTo>
                    <a:pt x="0" y="76200"/>
                  </a:moveTo>
                  <a:lnTo>
                    <a:pt x="5994" y="46559"/>
                  </a:lnTo>
                  <a:lnTo>
                    <a:pt x="22336" y="22336"/>
                  </a:lnTo>
                  <a:lnTo>
                    <a:pt x="46559" y="5994"/>
                  </a:lnTo>
                  <a:lnTo>
                    <a:pt x="76200" y="0"/>
                  </a:lnTo>
                  <a:lnTo>
                    <a:pt x="2612135" y="0"/>
                  </a:lnTo>
                  <a:lnTo>
                    <a:pt x="2641776" y="5994"/>
                  </a:lnTo>
                  <a:lnTo>
                    <a:pt x="2665999" y="22336"/>
                  </a:lnTo>
                  <a:lnTo>
                    <a:pt x="2682341" y="46559"/>
                  </a:lnTo>
                  <a:lnTo>
                    <a:pt x="2688335" y="76200"/>
                  </a:lnTo>
                  <a:lnTo>
                    <a:pt x="2682341" y="105840"/>
                  </a:lnTo>
                  <a:lnTo>
                    <a:pt x="2665999" y="130063"/>
                  </a:lnTo>
                  <a:lnTo>
                    <a:pt x="2641776" y="146405"/>
                  </a:lnTo>
                  <a:lnTo>
                    <a:pt x="2612135" y="152400"/>
                  </a:lnTo>
                  <a:lnTo>
                    <a:pt x="76200" y="152400"/>
                  </a:lnTo>
                  <a:lnTo>
                    <a:pt x="46559" y="146405"/>
                  </a:lnTo>
                  <a:lnTo>
                    <a:pt x="22336" y="130063"/>
                  </a:lnTo>
                  <a:lnTo>
                    <a:pt x="5994" y="105840"/>
                  </a:lnTo>
                  <a:lnTo>
                    <a:pt x="0" y="76200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1897" rIns="0" bIns="0" rtlCol="0">
            <a:spAutoFit/>
          </a:bodyPr>
          <a:lstStyle/>
          <a:p>
            <a:pPr marL="7935595">
              <a:lnSpc>
                <a:spcPct val="100000"/>
              </a:lnSpc>
              <a:spcBef>
                <a:spcPts val="105"/>
              </a:spcBef>
            </a:pP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Skema 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Upload</a:t>
            </a:r>
            <a:r>
              <a:rPr sz="2000" b="1" spc="6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001F5F"/>
                </a:solidFill>
                <a:latin typeface="Tahoma"/>
                <a:cs typeface="Tahoma"/>
              </a:rPr>
              <a:t>XML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404" y="1197863"/>
            <a:ext cx="240791" cy="2392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5131" y="2775204"/>
            <a:ext cx="239268" cy="2407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4463" y="4136135"/>
            <a:ext cx="239267" cy="2392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6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3" name="object 3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572500" y="701040"/>
            <a:ext cx="2700655" cy="165100"/>
            <a:chOff x="8572500" y="701040"/>
            <a:chExt cx="2700655" cy="165100"/>
          </a:xfrm>
        </p:grpSpPr>
        <p:sp>
          <p:nvSpPr>
            <p:cNvPr id="6" name="object 6"/>
            <p:cNvSpPr/>
            <p:nvPr/>
          </p:nvSpPr>
          <p:spPr>
            <a:xfrm>
              <a:off x="8578595" y="707136"/>
              <a:ext cx="2688590" cy="152400"/>
            </a:xfrm>
            <a:custGeom>
              <a:avLst/>
              <a:gdLst/>
              <a:ahLst/>
              <a:cxnLst/>
              <a:rect l="l" t="t" r="r" b="b"/>
              <a:pathLst>
                <a:path w="2688590" h="152400">
                  <a:moveTo>
                    <a:pt x="2612135" y="0"/>
                  </a:moveTo>
                  <a:lnTo>
                    <a:pt x="76200" y="0"/>
                  </a:lnTo>
                  <a:lnTo>
                    <a:pt x="46559" y="5994"/>
                  </a:lnTo>
                  <a:lnTo>
                    <a:pt x="22336" y="22336"/>
                  </a:lnTo>
                  <a:lnTo>
                    <a:pt x="5994" y="46559"/>
                  </a:lnTo>
                  <a:lnTo>
                    <a:pt x="0" y="76200"/>
                  </a:lnTo>
                  <a:lnTo>
                    <a:pt x="5994" y="105840"/>
                  </a:lnTo>
                  <a:lnTo>
                    <a:pt x="22336" y="130063"/>
                  </a:lnTo>
                  <a:lnTo>
                    <a:pt x="46559" y="146405"/>
                  </a:lnTo>
                  <a:lnTo>
                    <a:pt x="76200" y="152400"/>
                  </a:lnTo>
                  <a:lnTo>
                    <a:pt x="2612135" y="152400"/>
                  </a:lnTo>
                  <a:lnTo>
                    <a:pt x="2641776" y="146405"/>
                  </a:lnTo>
                  <a:lnTo>
                    <a:pt x="2665999" y="130063"/>
                  </a:lnTo>
                  <a:lnTo>
                    <a:pt x="2682341" y="105840"/>
                  </a:lnTo>
                  <a:lnTo>
                    <a:pt x="2688335" y="76200"/>
                  </a:lnTo>
                  <a:lnTo>
                    <a:pt x="2682341" y="46559"/>
                  </a:lnTo>
                  <a:lnTo>
                    <a:pt x="2665999" y="22336"/>
                  </a:lnTo>
                  <a:lnTo>
                    <a:pt x="2641776" y="5994"/>
                  </a:lnTo>
                  <a:lnTo>
                    <a:pt x="26121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78595" y="707136"/>
              <a:ext cx="2688590" cy="152400"/>
            </a:xfrm>
            <a:custGeom>
              <a:avLst/>
              <a:gdLst/>
              <a:ahLst/>
              <a:cxnLst/>
              <a:rect l="l" t="t" r="r" b="b"/>
              <a:pathLst>
                <a:path w="2688590" h="152400">
                  <a:moveTo>
                    <a:pt x="0" y="76200"/>
                  </a:moveTo>
                  <a:lnTo>
                    <a:pt x="5994" y="46559"/>
                  </a:lnTo>
                  <a:lnTo>
                    <a:pt x="22336" y="22336"/>
                  </a:lnTo>
                  <a:lnTo>
                    <a:pt x="46559" y="5994"/>
                  </a:lnTo>
                  <a:lnTo>
                    <a:pt x="76200" y="0"/>
                  </a:lnTo>
                  <a:lnTo>
                    <a:pt x="2612135" y="0"/>
                  </a:lnTo>
                  <a:lnTo>
                    <a:pt x="2641776" y="5994"/>
                  </a:lnTo>
                  <a:lnTo>
                    <a:pt x="2665999" y="22336"/>
                  </a:lnTo>
                  <a:lnTo>
                    <a:pt x="2682341" y="46559"/>
                  </a:lnTo>
                  <a:lnTo>
                    <a:pt x="2688335" y="76200"/>
                  </a:lnTo>
                  <a:lnTo>
                    <a:pt x="2682341" y="105840"/>
                  </a:lnTo>
                  <a:lnTo>
                    <a:pt x="2665999" y="130063"/>
                  </a:lnTo>
                  <a:lnTo>
                    <a:pt x="2641776" y="146405"/>
                  </a:lnTo>
                  <a:lnTo>
                    <a:pt x="2612135" y="152400"/>
                  </a:lnTo>
                  <a:lnTo>
                    <a:pt x="76200" y="152400"/>
                  </a:lnTo>
                  <a:lnTo>
                    <a:pt x="46559" y="146405"/>
                  </a:lnTo>
                  <a:lnTo>
                    <a:pt x="22336" y="130063"/>
                  </a:lnTo>
                  <a:lnTo>
                    <a:pt x="5994" y="105840"/>
                  </a:lnTo>
                  <a:lnTo>
                    <a:pt x="0" y="76200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752590" y="513969"/>
            <a:ext cx="48196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114" dirty="0">
                <a:solidFill>
                  <a:srgbClr val="001F5F"/>
                </a:solidFill>
                <a:latin typeface="Tahoma"/>
                <a:cs typeface="Tahoma"/>
              </a:rPr>
              <a:t>Dokumen</a:t>
            </a:r>
            <a:r>
              <a:rPr sz="2000" b="1" spc="5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yang</a:t>
            </a:r>
            <a:r>
              <a:rPr sz="2000" b="1" spc="5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105" dirty="0">
                <a:solidFill>
                  <a:srgbClr val="001F5F"/>
                </a:solidFill>
                <a:latin typeface="Tahoma"/>
                <a:cs typeface="Tahoma"/>
              </a:rPr>
              <a:t>menggunakan</a:t>
            </a:r>
            <a:r>
              <a:rPr sz="2000" b="1" spc="3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001F5F"/>
                </a:solidFill>
                <a:latin typeface="Tahoma"/>
                <a:cs typeface="Tahoma"/>
              </a:rPr>
              <a:t>XML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0320" y="1372852"/>
            <a:ext cx="9959958" cy="457391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8451"/>
            <a:ext cx="283845" cy="562610"/>
          </a:xfrm>
          <a:custGeom>
            <a:avLst/>
            <a:gdLst/>
            <a:ahLst/>
            <a:cxnLst/>
            <a:rect l="l" t="t" r="r" b="b"/>
            <a:pathLst>
              <a:path w="283845" h="562610">
                <a:moveTo>
                  <a:pt x="189738" y="0"/>
                </a:moveTo>
                <a:lnTo>
                  <a:pt x="0" y="0"/>
                </a:lnTo>
                <a:lnTo>
                  <a:pt x="0" y="562356"/>
                </a:lnTo>
                <a:lnTo>
                  <a:pt x="189738" y="562356"/>
                </a:lnTo>
                <a:lnTo>
                  <a:pt x="226221" y="554997"/>
                </a:lnTo>
                <a:lnTo>
                  <a:pt x="256012" y="534924"/>
                </a:lnTo>
                <a:lnTo>
                  <a:pt x="276098" y="505134"/>
                </a:lnTo>
                <a:lnTo>
                  <a:pt x="283464" y="468630"/>
                </a:lnTo>
                <a:lnTo>
                  <a:pt x="283464" y="93725"/>
                </a:lnTo>
                <a:lnTo>
                  <a:pt x="276098" y="57221"/>
                </a:lnTo>
                <a:lnTo>
                  <a:pt x="256012" y="27432"/>
                </a:lnTo>
                <a:lnTo>
                  <a:pt x="226221" y="7358"/>
                </a:lnTo>
                <a:lnTo>
                  <a:pt x="18973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16492" y="1398020"/>
            <a:ext cx="2933700" cy="4564380"/>
            <a:chOff x="603504" y="1455419"/>
            <a:chExt cx="2933700" cy="4564380"/>
          </a:xfrm>
        </p:grpSpPr>
        <p:sp>
          <p:nvSpPr>
            <p:cNvPr id="5" name="object 5"/>
            <p:cNvSpPr/>
            <p:nvPr/>
          </p:nvSpPr>
          <p:spPr>
            <a:xfrm>
              <a:off x="603504" y="1455419"/>
              <a:ext cx="2933700" cy="4564380"/>
            </a:xfrm>
            <a:custGeom>
              <a:avLst/>
              <a:gdLst/>
              <a:ahLst/>
              <a:cxnLst/>
              <a:rect l="l" t="t" r="r" b="b"/>
              <a:pathLst>
                <a:path w="2933700" h="4564380">
                  <a:moveTo>
                    <a:pt x="2747898" y="0"/>
                  </a:moveTo>
                  <a:lnTo>
                    <a:pt x="185813" y="0"/>
                  </a:lnTo>
                  <a:lnTo>
                    <a:pt x="136419" y="6636"/>
                  </a:lnTo>
                  <a:lnTo>
                    <a:pt x="92032" y="25367"/>
                  </a:lnTo>
                  <a:lnTo>
                    <a:pt x="54425" y="54419"/>
                  </a:lnTo>
                  <a:lnTo>
                    <a:pt x="25370" y="92023"/>
                  </a:lnTo>
                  <a:lnTo>
                    <a:pt x="6637" y="136407"/>
                  </a:lnTo>
                  <a:lnTo>
                    <a:pt x="0" y="185800"/>
                  </a:lnTo>
                  <a:lnTo>
                    <a:pt x="0" y="4378553"/>
                  </a:lnTo>
                  <a:lnTo>
                    <a:pt x="6637" y="4427953"/>
                  </a:lnTo>
                  <a:lnTo>
                    <a:pt x="25370" y="4472343"/>
                  </a:lnTo>
                  <a:lnTo>
                    <a:pt x="54425" y="4509952"/>
                  </a:lnTo>
                  <a:lnTo>
                    <a:pt x="92032" y="4539009"/>
                  </a:lnTo>
                  <a:lnTo>
                    <a:pt x="136419" y="4557742"/>
                  </a:lnTo>
                  <a:lnTo>
                    <a:pt x="185813" y="4564380"/>
                  </a:lnTo>
                  <a:lnTo>
                    <a:pt x="2747898" y="4564380"/>
                  </a:lnTo>
                  <a:lnTo>
                    <a:pt x="2797292" y="4557742"/>
                  </a:lnTo>
                  <a:lnTo>
                    <a:pt x="2841676" y="4539009"/>
                  </a:lnTo>
                  <a:lnTo>
                    <a:pt x="2879280" y="4509952"/>
                  </a:lnTo>
                  <a:lnTo>
                    <a:pt x="2908332" y="4472343"/>
                  </a:lnTo>
                  <a:lnTo>
                    <a:pt x="2927063" y="4427953"/>
                  </a:lnTo>
                  <a:lnTo>
                    <a:pt x="2933699" y="4378553"/>
                  </a:lnTo>
                  <a:lnTo>
                    <a:pt x="2933699" y="185800"/>
                  </a:lnTo>
                  <a:lnTo>
                    <a:pt x="2927063" y="136407"/>
                  </a:lnTo>
                  <a:lnTo>
                    <a:pt x="2908332" y="92023"/>
                  </a:lnTo>
                  <a:lnTo>
                    <a:pt x="2879280" y="54419"/>
                  </a:lnTo>
                  <a:lnTo>
                    <a:pt x="2841676" y="25367"/>
                  </a:lnTo>
                  <a:lnTo>
                    <a:pt x="2797292" y="6636"/>
                  </a:lnTo>
                  <a:lnTo>
                    <a:pt x="274789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6404" y="1559051"/>
              <a:ext cx="2303145" cy="558165"/>
            </a:xfrm>
            <a:custGeom>
              <a:avLst/>
              <a:gdLst/>
              <a:ahLst/>
              <a:cxnLst/>
              <a:rect l="l" t="t" r="r" b="b"/>
              <a:pathLst>
                <a:path w="2303145" h="558164">
                  <a:moveTo>
                    <a:pt x="2209800" y="0"/>
                  </a:moveTo>
                  <a:lnTo>
                    <a:pt x="92964" y="0"/>
                  </a:lnTo>
                  <a:lnTo>
                    <a:pt x="56776" y="7310"/>
                  </a:lnTo>
                  <a:lnTo>
                    <a:pt x="27227" y="27241"/>
                  </a:lnTo>
                  <a:lnTo>
                    <a:pt x="7305" y="56792"/>
                  </a:lnTo>
                  <a:lnTo>
                    <a:pt x="0" y="92963"/>
                  </a:lnTo>
                  <a:lnTo>
                    <a:pt x="0" y="464820"/>
                  </a:lnTo>
                  <a:lnTo>
                    <a:pt x="7305" y="500991"/>
                  </a:lnTo>
                  <a:lnTo>
                    <a:pt x="27227" y="530542"/>
                  </a:lnTo>
                  <a:lnTo>
                    <a:pt x="56776" y="550473"/>
                  </a:lnTo>
                  <a:lnTo>
                    <a:pt x="92964" y="557784"/>
                  </a:lnTo>
                  <a:lnTo>
                    <a:pt x="2209800" y="557784"/>
                  </a:lnTo>
                  <a:lnTo>
                    <a:pt x="2245971" y="550473"/>
                  </a:lnTo>
                  <a:lnTo>
                    <a:pt x="2275522" y="530542"/>
                  </a:lnTo>
                  <a:lnTo>
                    <a:pt x="2295453" y="500991"/>
                  </a:lnTo>
                  <a:lnTo>
                    <a:pt x="2302764" y="464820"/>
                  </a:lnTo>
                  <a:lnTo>
                    <a:pt x="2302764" y="92963"/>
                  </a:lnTo>
                  <a:lnTo>
                    <a:pt x="2295453" y="56792"/>
                  </a:lnTo>
                  <a:lnTo>
                    <a:pt x="2275522" y="27241"/>
                  </a:lnTo>
                  <a:lnTo>
                    <a:pt x="2245971" y="7310"/>
                  </a:lnTo>
                  <a:lnTo>
                    <a:pt x="22098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6404" y="1559051"/>
              <a:ext cx="2303145" cy="558165"/>
            </a:xfrm>
            <a:custGeom>
              <a:avLst/>
              <a:gdLst/>
              <a:ahLst/>
              <a:cxnLst/>
              <a:rect l="l" t="t" r="r" b="b"/>
              <a:pathLst>
                <a:path w="2303145" h="558164">
                  <a:moveTo>
                    <a:pt x="0" y="92963"/>
                  </a:moveTo>
                  <a:lnTo>
                    <a:pt x="7305" y="56792"/>
                  </a:lnTo>
                  <a:lnTo>
                    <a:pt x="27227" y="27241"/>
                  </a:lnTo>
                  <a:lnTo>
                    <a:pt x="56776" y="7310"/>
                  </a:lnTo>
                  <a:lnTo>
                    <a:pt x="92964" y="0"/>
                  </a:lnTo>
                  <a:lnTo>
                    <a:pt x="2209800" y="0"/>
                  </a:lnTo>
                  <a:lnTo>
                    <a:pt x="2245971" y="7310"/>
                  </a:lnTo>
                  <a:lnTo>
                    <a:pt x="2275522" y="27241"/>
                  </a:lnTo>
                  <a:lnTo>
                    <a:pt x="2295453" y="56792"/>
                  </a:lnTo>
                  <a:lnTo>
                    <a:pt x="2302764" y="92963"/>
                  </a:lnTo>
                  <a:lnTo>
                    <a:pt x="2302764" y="464820"/>
                  </a:lnTo>
                  <a:lnTo>
                    <a:pt x="2295453" y="500991"/>
                  </a:lnTo>
                  <a:lnTo>
                    <a:pt x="2275522" y="530542"/>
                  </a:lnTo>
                  <a:lnTo>
                    <a:pt x="2245971" y="550473"/>
                  </a:lnTo>
                  <a:lnTo>
                    <a:pt x="2209800" y="557784"/>
                  </a:lnTo>
                  <a:lnTo>
                    <a:pt x="92964" y="557784"/>
                  </a:lnTo>
                  <a:lnTo>
                    <a:pt x="56776" y="550473"/>
                  </a:lnTo>
                  <a:lnTo>
                    <a:pt x="27227" y="530542"/>
                  </a:lnTo>
                  <a:lnTo>
                    <a:pt x="7305" y="500991"/>
                  </a:lnTo>
                  <a:lnTo>
                    <a:pt x="0" y="464820"/>
                  </a:lnTo>
                  <a:lnTo>
                    <a:pt x="0" y="92963"/>
                  </a:lnTo>
                  <a:close/>
                </a:path>
              </a:pathLst>
            </a:custGeom>
            <a:ln w="12191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3158" y="534670"/>
            <a:ext cx="472704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 err="1">
                <a:solidFill>
                  <a:srgbClr val="1B2852"/>
                </a:solidFill>
                <a:latin typeface="Segoe UI"/>
                <a:cs typeface="Segoe UI"/>
              </a:rPr>
              <a:t>Materi</a:t>
            </a:r>
            <a:r>
              <a:rPr lang="en-US" b="1" spc="-10" dirty="0">
                <a:solidFill>
                  <a:srgbClr val="1B2852"/>
                </a:solidFill>
                <a:latin typeface="Segoe UI"/>
                <a:cs typeface="Segoe UI"/>
              </a:rPr>
              <a:t> </a:t>
            </a:r>
            <a:r>
              <a:rPr lang="en-US" b="1" spc="-10" dirty="0" err="1">
                <a:solidFill>
                  <a:srgbClr val="1B2852"/>
                </a:solidFill>
                <a:latin typeface="Segoe UI"/>
                <a:cs typeface="Segoe UI"/>
              </a:rPr>
              <a:t>Pembahasan</a:t>
            </a:r>
            <a:endParaRPr b="1" spc="-10" dirty="0">
              <a:solidFill>
                <a:srgbClr val="1B2852"/>
              </a:solidFill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56977" y="1571198"/>
            <a:ext cx="12865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Segoe UI"/>
                <a:cs typeface="Segoe UI"/>
              </a:rPr>
              <a:t>Aktivitas</a:t>
            </a:r>
            <a:r>
              <a:rPr sz="2000" b="1" spc="-8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55556" y="2321946"/>
            <a:ext cx="2259965" cy="340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80340" algn="l"/>
              </a:tabLst>
            </a:pPr>
            <a:r>
              <a:rPr sz="1200" b="1" spc="-10" dirty="0">
                <a:solidFill>
                  <a:srgbClr val="FFC000"/>
                </a:solidFill>
                <a:latin typeface="Segoe UI"/>
                <a:cs typeface="Segoe UI"/>
              </a:rPr>
              <a:t>Penjelasan</a:t>
            </a:r>
            <a:r>
              <a:rPr sz="1200" b="1" spc="1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1200" b="1" spc="-20" dirty="0">
                <a:solidFill>
                  <a:srgbClr val="FFC000"/>
                </a:solidFill>
                <a:latin typeface="Segoe UI"/>
                <a:cs typeface="Segoe UI"/>
              </a:rPr>
              <a:t>Umum</a:t>
            </a:r>
            <a:endParaRPr sz="1200">
              <a:latin typeface="Segoe UI"/>
              <a:cs typeface="Segoe UI"/>
            </a:endParaRPr>
          </a:p>
          <a:p>
            <a:pPr marL="192405">
              <a:lnSpc>
                <a:spcPct val="100000"/>
              </a:lnSpc>
            </a:pPr>
            <a:r>
              <a:rPr sz="1200" dirty="0">
                <a:latin typeface="Segoe UI"/>
                <a:cs typeface="Segoe UI"/>
              </a:rPr>
              <a:t>Laman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i="1" dirty="0">
                <a:latin typeface="Segoe UI"/>
                <a:cs typeface="Segoe UI"/>
              </a:rPr>
              <a:t>Login,</a:t>
            </a:r>
            <a:r>
              <a:rPr sz="1200" i="1" spc="-65" dirty="0">
                <a:latin typeface="Segoe UI"/>
                <a:cs typeface="Segoe UI"/>
              </a:rPr>
              <a:t> </a:t>
            </a:r>
            <a:r>
              <a:rPr sz="1200" i="1" dirty="0">
                <a:latin typeface="Segoe UI"/>
                <a:cs typeface="Segoe UI"/>
              </a:rPr>
              <a:t>Role</a:t>
            </a:r>
            <a:r>
              <a:rPr sz="1200" i="1" spc="-5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Akses,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spc="-25" dirty="0">
                <a:latin typeface="Segoe UI"/>
                <a:cs typeface="Segoe UI"/>
              </a:rPr>
              <a:t>dan</a:t>
            </a:r>
            <a:endParaRPr sz="1200">
              <a:latin typeface="Segoe UI"/>
              <a:cs typeface="Segoe UI"/>
            </a:endParaRPr>
          </a:p>
          <a:p>
            <a:pPr marL="192405">
              <a:lnSpc>
                <a:spcPct val="100000"/>
              </a:lnSpc>
            </a:pPr>
            <a:r>
              <a:rPr sz="1200" i="1" dirty="0">
                <a:latin typeface="Segoe UI"/>
                <a:cs typeface="Segoe UI"/>
              </a:rPr>
              <a:t>Digital</a:t>
            </a:r>
            <a:r>
              <a:rPr sz="1200" i="1" spc="-35" dirty="0">
                <a:latin typeface="Segoe UI"/>
                <a:cs typeface="Segoe UI"/>
              </a:rPr>
              <a:t> </a:t>
            </a:r>
            <a:r>
              <a:rPr sz="1200" i="1" spc="-10" dirty="0">
                <a:latin typeface="Segoe UI"/>
                <a:cs typeface="Segoe UI"/>
              </a:rPr>
              <a:t>Certificate.</a:t>
            </a:r>
            <a:endParaRPr sz="1200">
              <a:latin typeface="Segoe UI"/>
              <a:cs typeface="Segoe UI"/>
            </a:endParaRPr>
          </a:p>
          <a:p>
            <a:pPr marL="179705" indent="-167005">
              <a:lnSpc>
                <a:spcPct val="100000"/>
              </a:lnSpc>
              <a:spcBef>
                <a:spcPts val="720"/>
              </a:spcBef>
              <a:buAutoNum type="arabicPeriod" startAt="2"/>
              <a:tabLst>
                <a:tab pos="179705" algn="l"/>
              </a:tabLst>
            </a:pPr>
            <a:r>
              <a:rPr sz="1200" b="1" dirty="0">
                <a:solidFill>
                  <a:srgbClr val="FFC000"/>
                </a:solidFill>
                <a:latin typeface="Segoe UI"/>
                <a:cs typeface="Segoe UI"/>
              </a:rPr>
              <a:t>Update</a:t>
            </a:r>
            <a:r>
              <a:rPr sz="1200" b="1" spc="-6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1200" b="1" spc="-20" dirty="0">
                <a:solidFill>
                  <a:srgbClr val="FFC000"/>
                </a:solidFill>
                <a:latin typeface="Segoe UI"/>
                <a:cs typeface="Segoe UI"/>
              </a:rPr>
              <a:t>Data</a:t>
            </a:r>
            <a:endParaRPr sz="1200">
              <a:latin typeface="Segoe UI"/>
              <a:cs typeface="Segoe UI"/>
            </a:endParaRPr>
          </a:p>
          <a:p>
            <a:pPr marL="363855" lvl="1" indent="-171450">
              <a:lnSpc>
                <a:spcPct val="100000"/>
              </a:lnSpc>
              <a:buFont typeface="Arial MT"/>
              <a:buChar char="•"/>
              <a:tabLst>
                <a:tab pos="363855" algn="l"/>
              </a:tabLst>
            </a:pPr>
            <a:r>
              <a:rPr sz="1200" spc="-10" dirty="0">
                <a:latin typeface="Segoe UI"/>
                <a:cs typeface="Segoe UI"/>
              </a:rPr>
              <a:t>Penggantian</a:t>
            </a:r>
            <a:r>
              <a:rPr sz="1200" spc="5" dirty="0">
                <a:latin typeface="Segoe UI"/>
                <a:cs typeface="Segoe UI"/>
              </a:rPr>
              <a:t> </a:t>
            </a:r>
            <a:r>
              <a:rPr sz="1200" spc="-25" dirty="0">
                <a:latin typeface="Segoe UI"/>
                <a:cs typeface="Segoe UI"/>
              </a:rPr>
              <a:t>PIC</a:t>
            </a:r>
            <a:endParaRPr sz="1200">
              <a:latin typeface="Segoe UI"/>
              <a:cs typeface="Segoe UI"/>
            </a:endParaRPr>
          </a:p>
          <a:p>
            <a:pPr marL="363220" marR="336550" lvl="1" indent="-170815">
              <a:lnSpc>
                <a:spcPct val="100000"/>
              </a:lnSpc>
              <a:buFont typeface="Arial MT"/>
              <a:buChar char="•"/>
              <a:tabLst>
                <a:tab pos="363220" algn="l"/>
              </a:tabLst>
            </a:pPr>
            <a:r>
              <a:rPr sz="1200" spc="-10" dirty="0">
                <a:latin typeface="Segoe UI"/>
                <a:cs typeface="Segoe UI"/>
              </a:rPr>
              <a:t>Penambahan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hak</a:t>
            </a:r>
            <a:r>
              <a:rPr sz="1200" spc="-20" dirty="0">
                <a:latin typeface="Segoe UI"/>
                <a:cs typeface="Segoe UI"/>
              </a:rPr>
              <a:t> akses </a:t>
            </a:r>
            <a:r>
              <a:rPr sz="1200" spc="-10" dirty="0">
                <a:latin typeface="Segoe UI"/>
                <a:cs typeface="Segoe UI"/>
              </a:rPr>
              <a:t>Pegawai/Kuasa</a:t>
            </a:r>
            <a:endParaRPr sz="1200">
              <a:latin typeface="Segoe UI"/>
              <a:cs typeface="Segoe UI"/>
            </a:endParaRPr>
          </a:p>
          <a:p>
            <a:pPr marL="363220" marR="320675" lvl="1" indent="-170815">
              <a:lnSpc>
                <a:spcPct val="100000"/>
              </a:lnSpc>
              <a:buFont typeface="Arial MT"/>
              <a:buChar char="•"/>
              <a:tabLst>
                <a:tab pos="363220" algn="l"/>
              </a:tabLst>
            </a:pPr>
            <a:r>
              <a:rPr sz="1200" spc="-10" dirty="0">
                <a:latin typeface="Segoe UI"/>
                <a:cs typeface="Segoe UI"/>
              </a:rPr>
              <a:t>Pendaftaran</a:t>
            </a:r>
            <a:r>
              <a:rPr sz="1200" spc="-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kuasa</a:t>
            </a:r>
            <a:r>
              <a:rPr sz="1200" spc="15" dirty="0">
                <a:latin typeface="Segoe UI"/>
                <a:cs typeface="Segoe UI"/>
              </a:rPr>
              <a:t> </a:t>
            </a:r>
            <a:r>
              <a:rPr sz="1200" spc="-20" dirty="0">
                <a:latin typeface="Segoe UI"/>
                <a:cs typeface="Segoe UI"/>
              </a:rPr>
              <a:t>oleh </a:t>
            </a:r>
            <a:r>
              <a:rPr sz="1200" spc="-10" dirty="0">
                <a:latin typeface="Segoe UI"/>
                <a:cs typeface="Segoe UI"/>
              </a:rPr>
              <a:t>Pemberi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Kuasa</a:t>
            </a:r>
            <a:endParaRPr sz="1200">
              <a:latin typeface="Segoe UI"/>
              <a:cs typeface="Segoe UI"/>
            </a:endParaRPr>
          </a:p>
          <a:p>
            <a:pPr marL="363855" lvl="1" indent="-171450">
              <a:lnSpc>
                <a:spcPct val="100000"/>
              </a:lnSpc>
              <a:buFont typeface="Arial MT"/>
              <a:buChar char="•"/>
              <a:tabLst>
                <a:tab pos="363855" algn="l"/>
              </a:tabLst>
            </a:pPr>
            <a:r>
              <a:rPr sz="1200" spc="-10" dirty="0">
                <a:latin typeface="Segoe UI"/>
                <a:cs typeface="Segoe UI"/>
              </a:rPr>
              <a:t>Pencabutan</a:t>
            </a:r>
            <a:r>
              <a:rPr sz="120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Kuasa</a:t>
            </a:r>
            <a:endParaRPr sz="1200">
              <a:latin typeface="Segoe UI"/>
              <a:cs typeface="Segoe UI"/>
            </a:endParaRPr>
          </a:p>
          <a:p>
            <a:pPr marL="180340" indent="-167640">
              <a:lnSpc>
                <a:spcPct val="100000"/>
              </a:lnSpc>
              <a:spcBef>
                <a:spcPts val="720"/>
              </a:spcBef>
              <a:buFont typeface="Segoe UI"/>
              <a:buAutoNum type="arabicPeriod" startAt="2"/>
              <a:tabLst>
                <a:tab pos="180340" algn="l"/>
              </a:tabLst>
            </a:pPr>
            <a:r>
              <a:rPr sz="1200" b="1" i="1" spc="-45" dirty="0">
                <a:solidFill>
                  <a:srgbClr val="001F5F"/>
                </a:solidFill>
                <a:latin typeface="Segoe UI"/>
                <a:cs typeface="Segoe UI"/>
              </a:rPr>
              <a:t>Tax</a:t>
            </a:r>
            <a:r>
              <a:rPr sz="1200" b="1" i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200" b="1" i="1" dirty="0">
                <a:solidFill>
                  <a:srgbClr val="001F5F"/>
                </a:solidFill>
                <a:latin typeface="Segoe UI"/>
                <a:cs typeface="Segoe UI"/>
              </a:rPr>
              <a:t>Payer</a:t>
            </a:r>
            <a:r>
              <a:rPr sz="1200" b="1" i="1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200" b="1" i="1" spc="-10" dirty="0">
                <a:solidFill>
                  <a:srgbClr val="001F5F"/>
                </a:solidFill>
                <a:latin typeface="Segoe UI"/>
                <a:cs typeface="Segoe UI"/>
              </a:rPr>
              <a:t>Profile</a:t>
            </a:r>
            <a:endParaRPr sz="1200">
              <a:latin typeface="Segoe UI"/>
              <a:cs typeface="Segoe UI"/>
            </a:endParaRPr>
          </a:p>
          <a:p>
            <a:pPr marL="192405" marR="109855">
              <a:lnSpc>
                <a:spcPct val="100000"/>
              </a:lnSpc>
            </a:pPr>
            <a:r>
              <a:rPr sz="1200" dirty="0">
                <a:latin typeface="Segoe UI"/>
                <a:cs typeface="Segoe UI"/>
              </a:rPr>
              <a:t>Melihat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status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spc="-50" dirty="0">
                <a:latin typeface="Segoe UI"/>
                <a:cs typeface="Segoe UI"/>
              </a:rPr>
              <a:t>PKP,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Rekening, </a:t>
            </a:r>
            <a:r>
              <a:rPr sz="1200" dirty="0">
                <a:latin typeface="Segoe UI"/>
                <a:cs typeface="Segoe UI"/>
              </a:rPr>
              <a:t>KLU,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dan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25" dirty="0">
                <a:latin typeface="Segoe UI"/>
                <a:cs typeface="Segoe UI"/>
              </a:rPr>
              <a:t>TKU</a:t>
            </a:r>
            <a:endParaRPr sz="1200">
              <a:latin typeface="Segoe UI"/>
              <a:cs typeface="Segoe UI"/>
            </a:endParaRPr>
          </a:p>
          <a:p>
            <a:pPr marL="180340" indent="-167640" algn="just">
              <a:lnSpc>
                <a:spcPct val="100000"/>
              </a:lnSpc>
              <a:spcBef>
                <a:spcPts val="725"/>
              </a:spcBef>
              <a:buFont typeface="Segoe UI"/>
              <a:buAutoNum type="arabicPeriod" startAt="4"/>
              <a:tabLst>
                <a:tab pos="180340" algn="l"/>
              </a:tabLst>
            </a:pPr>
            <a:r>
              <a:rPr sz="1200" b="1" i="1" spc="-10" dirty="0">
                <a:solidFill>
                  <a:srgbClr val="001F5F"/>
                </a:solidFill>
                <a:latin typeface="Segoe UI"/>
                <a:cs typeface="Segoe UI"/>
              </a:rPr>
              <a:t>e-</a:t>
            </a:r>
            <a:r>
              <a:rPr sz="1200" b="1" i="1" spc="-45" dirty="0">
                <a:solidFill>
                  <a:srgbClr val="001F5F"/>
                </a:solidFill>
                <a:latin typeface="Segoe UI"/>
                <a:cs typeface="Segoe UI"/>
              </a:rPr>
              <a:t>Tax</a:t>
            </a:r>
            <a:r>
              <a:rPr sz="1200" b="1" i="1" spc="-2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200" b="1" i="1" spc="-10" dirty="0">
                <a:solidFill>
                  <a:srgbClr val="001F5F"/>
                </a:solidFill>
                <a:latin typeface="Segoe UI"/>
                <a:cs typeface="Segoe UI"/>
              </a:rPr>
              <a:t>Invoice</a:t>
            </a:r>
            <a:endParaRPr sz="1200">
              <a:latin typeface="Segoe UI"/>
              <a:cs typeface="Segoe UI"/>
            </a:endParaRPr>
          </a:p>
          <a:p>
            <a:pPr marL="192405" marR="5080" algn="just">
              <a:lnSpc>
                <a:spcPct val="100000"/>
              </a:lnSpc>
            </a:pPr>
            <a:r>
              <a:rPr sz="1200" i="1" dirty="0">
                <a:latin typeface="Segoe UI"/>
                <a:cs typeface="Segoe UI"/>
              </a:rPr>
              <a:t>Dashboard</a:t>
            </a:r>
            <a:r>
              <a:rPr sz="1200" i="1" spc="-5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Faktur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Pajak,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Faktur </a:t>
            </a:r>
            <a:r>
              <a:rPr sz="1200" dirty="0">
                <a:latin typeface="Segoe UI"/>
                <a:cs typeface="Segoe UI"/>
              </a:rPr>
              <a:t>Keluaran,</a:t>
            </a:r>
            <a:r>
              <a:rPr sz="1200" spc="-5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Faktur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Masukan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spc="-25" dirty="0">
                <a:latin typeface="Segoe UI"/>
                <a:cs typeface="Segoe UI"/>
              </a:rPr>
              <a:t>dan </a:t>
            </a:r>
            <a:r>
              <a:rPr sz="1200" spc="-10" dirty="0">
                <a:latin typeface="Segoe UI"/>
                <a:cs typeface="Segoe UI"/>
              </a:rPr>
              <a:t>Pelaporan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SPT Masa </a:t>
            </a:r>
            <a:r>
              <a:rPr sz="1200" spc="-25" dirty="0">
                <a:latin typeface="Segoe UI"/>
                <a:cs typeface="Segoe UI"/>
              </a:rPr>
              <a:t>PPN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315200" y="1455419"/>
            <a:ext cx="2933700" cy="4556760"/>
            <a:chOff x="4203191" y="1455419"/>
            <a:chExt cx="2933700" cy="4556760"/>
          </a:xfrm>
        </p:grpSpPr>
        <p:sp>
          <p:nvSpPr>
            <p:cNvPr id="18" name="object 18"/>
            <p:cNvSpPr/>
            <p:nvPr/>
          </p:nvSpPr>
          <p:spPr>
            <a:xfrm>
              <a:off x="4203191" y="1455419"/>
              <a:ext cx="2933700" cy="4556760"/>
            </a:xfrm>
            <a:custGeom>
              <a:avLst/>
              <a:gdLst/>
              <a:ahLst/>
              <a:cxnLst/>
              <a:rect l="l" t="t" r="r" b="b"/>
              <a:pathLst>
                <a:path w="2933700" h="4556760">
                  <a:moveTo>
                    <a:pt x="2747899" y="0"/>
                  </a:moveTo>
                  <a:lnTo>
                    <a:pt x="185800" y="0"/>
                  </a:lnTo>
                  <a:lnTo>
                    <a:pt x="136407" y="6636"/>
                  </a:lnTo>
                  <a:lnTo>
                    <a:pt x="92023" y="25367"/>
                  </a:lnTo>
                  <a:lnTo>
                    <a:pt x="54419" y="54419"/>
                  </a:lnTo>
                  <a:lnTo>
                    <a:pt x="25367" y="92023"/>
                  </a:lnTo>
                  <a:lnTo>
                    <a:pt x="6636" y="136407"/>
                  </a:lnTo>
                  <a:lnTo>
                    <a:pt x="0" y="185800"/>
                  </a:lnTo>
                  <a:lnTo>
                    <a:pt x="0" y="4370946"/>
                  </a:lnTo>
                  <a:lnTo>
                    <a:pt x="6636" y="4420340"/>
                  </a:lnTo>
                  <a:lnTo>
                    <a:pt x="25367" y="4464727"/>
                  </a:lnTo>
                  <a:lnTo>
                    <a:pt x="54419" y="4502334"/>
                  </a:lnTo>
                  <a:lnTo>
                    <a:pt x="92023" y="4531389"/>
                  </a:lnTo>
                  <a:lnTo>
                    <a:pt x="136407" y="4550122"/>
                  </a:lnTo>
                  <a:lnTo>
                    <a:pt x="185800" y="4556759"/>
                  </a:lnTo>
                  <a:lnTo>
                    <a:pt x="2747899" y="4556759"/>
                  </a:lnTo>
                  <a:lnTo>
                    <a:pt x="2797292" y="4550122"/>
                  </a:lnTo>
                  <a:lnTo>
                    <a:pt x="2841676" y="4531389"/>
                  </a:lnTo>
                  <a:lnTo>
                    <a:pt x="2879280" y="4502334"/>
                  </a:lnTo>
                  <a:lnTo>
                    <a:pt x="2908332" y="4464727"/>
                  </a:lnTo>
                  <a:lnTo>
                    <a:pt x="2927063" y="4420340"/>
                  </a:lnTo>
                  <a:lnTo>
                    <a:pt x="2933700" y="4370946"/>
                  </a:lnTo>
                  <a:lnTo>
                    <a:pt x="2933700" y="185800"/>
                  </a:lnTo>
                  <a:lnTo>
                    <a:pt x="2927063" y="136407"/>
                  </a:lnTo>
                  <a:lnTo>
                    <a:pt x="2908332" y="92023"/>
                  </a:lnTo>
                  <a:lnTo>
                    <a:pt x="2879280" y="54419"/>
                  </a:lnTo>
                  <a:lnTo>
                    <a:pt x="2841676" y="25367"/>
                  </a:lnTo>
                  <a:lnTo>
                    <a:pt x="2797292" y="6636"/>
                  </a:lnTo>
                  <a:lnTo>
                    <a:pt x="274789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33315" y="1556003"/>
              <a:ext cx="2303145" cy="559435"/>
            </a:xfrm>
            <a:custGeom>
              <a:avLst/>
              <a:gdLst/>
              <a:ahLst/>
              <a:cxnLst/>
              <a:rect l="l" t="t" r="r" b="b"/>
              <a:pathLst>
                <a:path w="2303145" h="559435">
                  <a:moveTo>
                    <a:pt x="2209545" y="0"/>
                  </a:moveTo>
                  <a:lnTo>
                    <a:pt x="93218" y="0"/>
                  </a:lnTo>
                  <a:lnTo>
                    <a:pt x="56953" y="7332"/>
                  </a:lnTo>
                  <a:lnTo>
                    <a:pt x="27320" y="27320"/>
                  </a:lnTo>
                  <a:lnTo>
                    <a:pt x="7332" y="56953"/>
                  </a:lnTo>
                  <a:lnTo>
                    <a:pt x="0" y="93218"/>
                  </a:lnTo>
                  <a:lnTo>
                    <a:pt x="0" y="466090"/>
                  </a:lnTo>
                  <a:lnTo>
                    <a:pt x="7332" y="502354"/>
                  </a:lnTo>
                  <a:lnTo>
                    <a:pt x="27320" y="531987"/>
                  </a:lnTo>
                  <a:lnTo>
                    <a:pt x="56953" y="551975"/>
                  </a:lnTo>
                  <a:lnTo>
                    <a:pt x="93218" y="559308"/>
                  </a:lnTo>
                  <a:lnTo>
                    <a:pt x="2209545" y="559308"/>
                  </a:lnTo>
                  <a:lnTo>
                    <a:pt x="2245810" y="551975"/>
                  </a:lnTo>
                  <a:lnTo>
                    <a:pt x="2275443" y="531987"/>
                  </a:lnTo>
                  <a:lnTo>
                    <a:pt x="2295431" y="502354"/>
                  </a:lnTo>
                  <a:lnTo>
                    <a:pt x="2302764" y="466090"/>
                  </a:lnTo>
                  <a:lnTo>
                    <a:pt x="2302764" y="93218"/>
                  </a:lnTo>
                  <a:lnTo>
                    <a:pt x="2295431" y="56953"/>
                  </a:lnTo>
                  <a:lnTo>
                    <a:pt x="2275443" y="27320"/>
                  </a:lnTo>
                  <a:lnTo>
                    <a:pt x="2245810" y="7332"/>
                  </a:lnTo>
                  <a:lnTo>
                    <a:pt x="220954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33315" y="1556003"/>
              <a:ext cx="2303145" cy="559435"/>
            </a:xfrm>
            <a:custGeom>
              <a:avLst/>
              <a:gdLst/>
              <a:ahLst/>
              <a:cxnLst/>
              <a:rect l="l" t="t" r="r" b="b"/>
              <a:pathLst>
                <a:path w="2303145" h="559435">
                  <a:moveTo>
                    <a:pt x="0" y="93218"/>
                  </a:moveTo>
                  <a:lnTo>
                    <a:pt x="7332" y="56953"/>
                  </a:lnTo>
                  <a:lnTo>
                    <a:pt x="27320" y="27320"/>
                  </a:lnTo>
                  <a:lnTo>
                    <a:pt x="56953" y="7332"/>
                  </a:lnTo>
                  <a:lnTo>
                    <a:pt x="93218" y="0"/>
                  </a:lnTo>
                  <a:lnTo>
                    <a:pt x="2209545" y="0"/>
                  </a:lnTo>
                  <a:lnTo>
                    <a:pt x="2245810" y="7332"/>
                  </a:lnTo>
                  <a:lnTo>
                    <a:pt x="2275443" y="27320"/>
                  </a:lnTo>
                  <a:lnTo>
                    <a:pt x="2295431" y="56953"/>
                  </a:lnTo>
                  <a:lnTo>
                    <a:pt x="2302764" y="93218"/>
                  </a:lnTo>
                  <a:lnTo>
                    <a:pt x="2302764" y="466090"/>
                  </a:lnTo>
                  <a:lnTo>
                    <a:pt x="2295431" y="502354"/>
                  </a:lnTo>
                  <a:lnTo>
                    <a:pt x="2275443" y="531987"/>
                  </a:lnTo>
                  <a:lnTo>
                    <a:pt x="2245810" y="551975"/>
                  </a:lnTo>
                  <a:lnTo>
                    <a:pt x="2209545" y="559308"/>
                  </a:lnTo>
                  <a:lnTo>
                    <a:pt x="93218" y="559308"/>
                  </a:lnTo>
                  <a:lnTo>
                    <a:pt x="56953" y="551975"/>
                  </a:lnTo>
                  <a:lnTo>
                    <a:pt x="27320" y="531987"/>
                  </a:lnTo>
                  <a:lnTo>
                    <a:pt x="7332" y="502354"/>
                  </a:lnTo>
                  <a:lnTo>
                    <a:pt x="0" y="466090"/>
                  </a:lnTo>
                  <a:lnTo>
                    <a:pt x="0" y="93218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043418" y="1626870"/>
            <a:ext cx="1286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Segoe UI"/>
                <a:cs typeface="Segoe UI"/>
              </a:rPr>
              <a:t>Aktivitas</a:t>
            </a:r>
            <a:r>
              <a:rPr sz="2000" b="1" spc="-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76491" y="2428747"/>
            <a:ext cx="19170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Segoe UI"/>
                <a:cs typeface="Segoe UI"/>
              </a:rPr>
              <a:t>1.</a:t>
            </a:r>
            <a:r>
              <a:rPr sz="1200" b="1" spc="39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200" b="1" spc="-35" dirty="0">
                <a:solidFill>
                  <a:srgbClr val="001F5F"/>
                </a:solidFill>
                <a:latin typeface="Segoe UI"/>
                <a:cs typeface="Segoe UI"/>
              </a:rPr>
              <a:t>Tax</a:t>
            </a:r>
            <a:r>
              <a:rPr sz="12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200" b="1" i="1" dirty="0">
                <a:solidFill>
                  <a:srgbClr val="001F5F"/>
                </a:solidFill>
                <a:latin typeface="Segoe UI"/>
                <a:cs typeface="Segoe UI"/>
              </a:rPr>
              <a:t>Payer</a:t>
            </a:r>
            <a:r>
              <a:rPr sz="1200" b="1" i="1" spc="-1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200" b="1" i="1" spc="-10" dirty="0">
                <a:solidFill>
                  <a:srgbClr val="001F5F"/>
                </a:solidFill>
                <a:latin typeface="Segoe UI"/>
                <a:cs typeface="Segoe UI"/>
              </a:rPr>
              <a:t>Ledger</a:t>
            </a:r>
            <a:endParaRPr sz="1200">
              <a:latin typeface="Segoe UI"/>
              <a:cs typeface="Segoe UI"/>
            </a:endParaRPr>
          </a:p>
          <a:p>
            <a:pPr marL="192405">
              <a:lnSpc>
                <a:spcPct val="100000"/>
              </a:lnSpc>
            </a:pPr>
            <a:r>
              <a:rPr sz="1200" dirty="0">
                <a:latin typeface="Segoe UI"/>
                <a:cs typeface="Segoe UI"/>
              </a:rPr>
              <a:t>Membaca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buku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besar</a:t>
            </a:r>
            <a:r>
              <a:rPr sz="1200" spc="-10" dirty="0">
                <a:latin typeface="Segoe UI"/>
                <a:cs typeface="Segoe UI"/>
              </a:rPr>
              <a:t> </a:t>
            </a:r>
            <a:r>
              <a:rPr sz="1200" spc="-25" dirty="0">
                <a:latin typeface="Segoe UI"/>
                <a:cs typeface="Segoe UI"/>
              </a:rPr>
              <a:t>WP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76491" y="3001771"/>
            <a:ext cx="2294890" cy="183007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39395" indent="-226695">
              <a:lnSpc>
                <a:spcPct val="100000"/>
              </a:lnSpc>
              <a:spcBef>
                <a:spcPts val="365"/>
              </a:spcBef>
              <a:buAutoNum type="arabicPeriod" startAt="2"/>
              <a:tabLst>
                <a:tab pos="239395" algn="l"/>
              </a:tabLst>
            </a:pPr>
            <a:r>
              <a:rPr sz="1200" b="1" dirty="0">
                <a:solidFill>
                  <a:srgbClr val="001F5F"/>
                </a:solidFill>
                <a:latin typeface="Segoe UI"/>
                <a:cs typeface="Segoe UI"/>
              </a:rPr>
              <a:t>Deposit</a:t>
            </a:r>
            <a:r>
              <a:rPr sz="1200" b="1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200" b="1" spc="-20" dirty="0">
                <a:solidFill>
                  <a:srgbClr val="001F5F"/>
                </a:solidFill>
                <a:latin typeface="Segoe UI"/>
                <a:cs typeface="Segoe UI"/>
              </a:rPr>
              <a:t>Pajak</a:t>
            </a:r>
            <a:endParaRPr sz="1200">
              <a:latin typeface="Segoe UI"/>
              <a:cs typeface="Segoe UI"/>
            </a:endParaRPr>
          </a:p>
          <a:p>
            <a:pPr marL="192405" marR="15240">
              <a:lnSpc>
                <a:spcPct val="100000"/>
              </a:lnSpc>
              <a:spcBef>
                <a:spcPts val="260"/>
              </a:spcBef>
            </a:pPr>
            <a:r>
              <a:rPr sz="1200" dirty="0">
                <a:latin typeface="Segoe UI"/>
                <a:cs typeface="Segoe UI"/>
              </a:rPr>
              <a:t>melakukan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pembuatan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deposit </a:t>
            </a:r>
            <a:r>
              <a:rPr sz="1200" dirty="0">
                <a:latin typeface="Segoe UI"/>
                <a:cs typeface="Segoe UI"/>
              </a:rPr>
              <a:t>pajak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kode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411618-</a:t>
            </a:r>
            <a:r>
              <a:rPr sz="1200" spc="-25" dirty="0">
                <a:latin typeface="Segoe UI"/>
                <a:cs typeface="Segoe UI"/>
              </a:rPr>
              <a:t>100 </a:t>
            </a:r>
            <a:r>
              <a:rPr sz="1200" dirty="0">
                <a:latin typeface="Segoe UI"/>
                <a:cs typeface="Segoe UI"/>
              </a:rPr>
              <a:t>(penjelasan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tax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deposit)</a:t>
            </a:r>
            <a:endParaRPr sz="1200">
              <a:latin typeface="Segoe UI"/>
              <a:cs typeface="Segoe UI"/>
            </a:endParaRPr>
          </a:p>
          <a:p>
            <a:pPr marL="239395" indent="-226695">
              <a:lnSpc>
                <a:spcPct val="100000"/>
              </a:lnSpc>
              <a:spcBef>
                <a:spcPts val="725"/>
              </a:spcBef>
              <a:buAutoNum type="arabicPeriod" startAt="3"/>
              <a:tabLst>
                <a:tab pos="239395" algn="l"/>
              </a:tabLst>
            </a:pPr>
            <a:r>
              <a:rPr sz="1200" b="1" spc="-20" dirty="0">
                <a:solidFill>
                  <a:srgbClr val="001F5F"/>
                </a:solidFill>
                <a:latin typeface="Segoe UI"/>
                <a:cs typeface="Segoe UI"/>
              </a:rPr>
              <a:t>e-Bupot</a:t>
            </a:r>
            <a:endParaRPr sz="1200">
              <a:latin typeface="Segoe UI"/>
              <a:cs typeface="Segoe UI"/>
            </a:endParaRPr>
          </a:p>
          <a:p>
            <a:pPr marL="192405" marR="5080">
              <a:lnSpc>
                <a:spcPct val="100000"/>
              </a:lnSpc>
            </a:pPr>
            <a:r>
              <a:rPr sz="1200" spc="-10" dirty="0">
                <a:latin typeface="Segoe UI"/>
                <a:cs typeface="Segoe UI"/>
              </a:rPr>
              <a:t>Pembuatan </a:t>
            </a:r>
            <a:r>
              <a:rPr sz="1200" dirty="0">
                <a:latin typeface="Segoe UI"/>
                <a:cs typeface="Segoe UI"/>
              </a:rPr>
              <a:t>Bupot</a:t>
            </a:r>
            <a:r>
              <a:rPr sz="1200" spc="-1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Unifikasi,Self Payment,</a:t>
            </a:r>
            <a:r>
              <a:rPr sz="1200" spc="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Pelaporan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SPT</a:t>
            </a:r>
            <a:r>
              <a:rPr sz="1200" spc="10" dirty="0">
                <a:latin typeface="Segoe UI"/>
                <a:cs typeface="Segoe UI"/>
              </a:rPr>
              <a:t> </a:t>
            </a:r>
            <a:r>
              <a:rPr sz="1200" spc="-20" dirty="0">
                <a:latin typeface="Segoe UI"/>
                <a:cs typeface="Segoe UI"/>
              </a:rPr>
              <a:t>Masa </a:t>
            </a:r>
            <a:r>
              <a:rPr sz="1200" dirty="0">
                <a:latin typeface="Segoe UI"/>
                <a:cs typeface="Segoe UI"/>
              </a:rPr>
              <a:t>Unifikasi,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dan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Pembayaran </a:t>
            </a:r>
            <a:r>
              <a:rPr sz="1200" dirty="0">
                <a:latin typeface="Segoe UI"/>
                <a:cs typeface="Segoe UI"/>
              </a:rPr>
              <a:t>menggunakan</a:t>
            </a:r>
            <a:r>
              <a:rPr sz="1200" spc="-6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deposit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pajak.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004316" y="6341364"/>
            <a:ext cx="128270" cy="154305"/>
            <a:chOff x="1004316" y="6341364"/>
            <a:chExt cx="128270" cy="154305"/>
          </a:xfrm>
        </p:grpSpPr>
        <p:sp>
          <p:nvSpPr>
            <p:cNvPr id="25" name="object 25"/>
            <p:cNvSpPr/>
            <p:nvPr/>
          </p:nvSpPr>
          <p:spPr>
            <a:xfrm>
              <a:off x="1010412" y="6347460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115824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15824" y="141731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10412" y="6347460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0" y="141731"/>
                  </a:moveTo>
                  <a:lnTo>
                    <a:pt x="115824" y="141731"/>
                  </a:lnTo>
                  <a:lnTo>
                    <a:pt x="115824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871472" y="6338315"/>
            <a:ext cx="128270" cy="154305"/>
            <a:chOff x="1871472" y="6338315"/>
            <a:chExt cx="128270" cy="154305"/>
          </a:xfrm>
        </p:grpSpPr>
        <p:sp>
          <p:nvSpPr>
            <p:cNvPr id="28" name="object 28"/>
            <p:cNvSpPr/>
            <p:nvPr/>
          </p:nvSpPr>
          <p:spPr>
            <a:xfrm>
              <a:off x="1877568" y="6344411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115824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15824" y="141731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77568" y="6344411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0" y="141731"/>
                  </a:moveTo>
                  <a:lnTo>
                    <a:pt x="115824" y="141731"/>
                  </a:lnTo>
                  <a:lnTo>
                    <a:pt x="115824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203147" y="6320537"/>
            <a:ext cx="4349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</a:rPr>
              <a:t>Paparan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062988" y="6332119"/>
            <a:ext cx="36639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</a:rPr>
              <a:t>Praktik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37387" y="2292095"/>
            <a:ext cx="5924550" cy="971550"/>
            <a:chOff x="437387" y="2292095"/>
            <a:chExt cx="5924550" cy="971550"/>
          </a:xfrm>
        </p:grpSpPr>
        <p:sp>
          <p:nvSpPr>
            <p:cNvPr id="18" name="object 18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7387" y="229209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4" y="0"/>
                  </a:moveTo>
                  <a:lnTo>
                    <a:pt x="77720" y="10007"/>
                  </a:lnTo>
                  <a:lnTo>
                    <a:pt x="37271" y="37290"/>
                  </a:lnTo>
                  <a:lnTo>
                    <a:pt x="10000" y="77741"/>
                  </a:lnTo>
                  <a:lnTo>
                    <a:pt x="0" y="127253"/>
                  </a:lnTo>
                  <a:lnTo>
                    <a:pt x="10000" y="176766"/>
                  </a:lnTo>
                  <a:lnTo>
                    <a:pt x="37271" y="217217"/>
                  </a:lnTo>
                  <a:lnTo>
                    <a:pt x="77720" y="244500"/>
                  </a:lnTo>
                  <a:lnTo>
                    <a:pt x="127254" y="254507"/>
                  </a:lnTo>
                  <a:lnTo>
                    <a:pt x="176787" y="244500"/>
                  </a:lnTo>
                  <a:lnTo>
                    <a:pt x="217236" y="217217"/>
                  </a:lnTo>
                  <a:lnTo>
                    <a:pt x="244507" y="176766"/>
                  </a:lnTo>
                  <a:lnTo>
                    <a:pt x="254508" y="127253"/>
                  </a:lnTo>
                  <a:lnTo>
                    <a:pt x="244507" y="77741"/>
                  </a:lnTo>
                  <a:lnTo>
                    <a:pt x="217236" y="37290"/>
                  </a:lnTo>
                  <a:lnTo>
                    <a:pt x="176787" y="10007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03021" y="2307463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491739" y="1965960"/>
            <a:ext cx="8882380" cy="4448810"/>
            <a:chOff x="2491739" y="1965960"/>
            <a:chExt cx="8882380" cy="444881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5" y="1965960"/>
              <a:ext cx="8814816" cy="44485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895088" y="2851403"/>
              <a:ext cx="1533525" cy="1074420"/>
            </a:xfrm>
            <a:custGeom>
              <a:avLst/>
              <a:gdLst/>
              <a:ahLst/>
              <a:cxnLst/>
              <a:rect l="l" t="t" r="r" b="b"/>
              <a:pathLst>
                <a:path w="1533525" h="1074420">
                  <a:moveTo>
                    <a:pt x="1316736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16736" y="214884"/>
                  </a:lnTo>
                  <a:lnTo>
                    <a:pt x="1316736" y="0"/>
                  </a:lnTo>
                  <a:close/>
                </a:path>
                <a:path w="1533525" h="1074420">
                  <a:moveTo>
                    <a:pt x="1533131" y="914400"/>
                  </a:moveTo>
                  <a:lnTo>
                    <a:pt x="13716" y="914400"/>
                  </a:lnTo>
                  <a:lnTo>
                    <a:pt x="13716" y="1074420"/>
                  </a:lnTo>
                  <a:lnTo>
                    <a:pt x="1533131" y="1074420"/>
                  </a:lnTo>
                  <a:lnTo>
                    <a:pt x="1533131" y="914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01645" y="4197858"/>
              <a:ext cx="8769350" cy="818515"/>
            </a:xfrm>
            <a:custGeom>
              <a:avLst/>
              <a:gdLst/>
              <a:ahLst/>
              <a:cxnLst/>
              <a:rect l="l" t="t" r="r" b="b"/>
              <a:pathLst>
                <a:path w="8769350" h="818514">
                  <a:moveTo>
                    <a:pt x="8632698" y="0"/>
                  </a:moveTo>
                  <a:lnTo>
                    <a:pt x="136398" y="0"/>
                  </a:lnTo>
                  <a:lnTo>
                    <a:pt x="93293" y="6955"/>
                  </a:lnTo>
                  <a:lnTo>
                    <a:pt x="55851" y="26322"/>
                  </a:lnTo>
                  <a:lnTo>
                    <a:pt x="26322" y="55851"/>
                  </a:lnTo>
                  <a:lnTo>
                    <a:pt x="6955" y="93293"/>
                  </a:lnTo>
                  <a:lnTo>
                    <a:pt x="0" y="136398"/>
                  </a:lnTo>
                  <a:lnTo>
                    <a:pt x="0" y="681990"/>
                  </a:lnTo>
                  <a:lnTo>
                    <a:pt x="6955" y="725094"/>
                  </a:lnTo>
                  <a:lnTo>
                    <a:pt x="26322" y="762536"/>
                  </a:lnTo>
                  <a:lnTo>
                    <a:pt x="55851" y="792065"/>
                  </a:lnTo>
                  <a:lnTo>
                    <a:pt x="93293" y="811432"/>
                  </a:lnTo>
                  <a:lnTo>
                    <a:pt x="136398" y="818388"/>
                  </a:lnTo>
                  <a:lnTo>
                    <a:pt x="8632698" y="818388"/>
                  </a:lnTo>
                  <a:lnTo>
                    <a:pt x="8675802" y="811432"/>
                  </a:lnTo>
                  <a:lnTo>
                    <a:pt x="8713244" y="792065"/>
                  </a:lnTo>
                  <a:lnTo>
                    <a:pt x="8742773" y="762536"/>
                  </a:lnTo>
                  <a:lnTo>
                    <a:pt x="8762140" y="725094"/>
                  </a:lnTo>
                  <a:lnTo>
                    <a:pt x="8769096" y="681990"/>
                  </a:lnTo>
                  <a:lnTo>
                    <a:pt x="8769096" y="136398"/>
                  </a:lnTo>
                  <a:lnTo>
                    <a:pt x="8762140" y="93293"/>
                  </a:lnTo>
                  <a:lnTo>
                    <a:pt x="8742773" y="55851"/>
                  </a:lnTo>
                  <a:lnTo>
                    <a:pt x="8713244" y="26322"/>
                  </a:lnTo>
                  <a:lnTo>
                    <a:pt x="8675802" y="6955"/>
                  </a:lnTo>
                  <a:lnTo>
                    <a:pt x="863269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501645" y="4197858"/>
              <a:ext cx="8769350" cy="818515"/>
            </a:xfrm>
            <a:custGeom>
              <a:avLst/>
              <a:gdLst/>
              <a:ahLst/>
              <a:cxnLst/>
              <a:rect l="l" t="t" r="r" b="b"/>
              <a:pathLst>
                <a:path w="8769350" h="818514">
                  <a:moveTo>
                    <a:pt x="0" y="136398"/>
                  </a:moveTo>
                  <a:lnTo>
                    <a:pt x="6955" y="93293"/>
                  </a:lnTo>
                  <a:lnTo>
                    <a:pt x="26322" y="55851"/>
                  </a:lnTo>
                  <a:lnTo>
                    <a:pt x="55851" y="26322"/>
                  </a:lnTo>
                  <a:lnTo>
                    <a:pt x="93293" y="6955"/>
                  </a:lnTo>
                  <a:lnTo>
                    <a:pt x="136398" y="0"/>
                  </a:lnTo>
                  <a:lnTo>
                    <a:pt x="8632698" y="0"/>
                  </a:lnTo>
                  <a:lnTo>
                    <a:pt x="8675802" y="6955"/>
                  </a:lnTo>
                  <a:lnTo>
                    <a:pt x="8713244" y="26322"/>
                  </a:lnTo>
                  <a:lnTo>
                    <a:pt x="8742773" y="55851"/>
                  </a:lnTo>
                  <a:lnTo>
                    <a:pt x="8762140" y="93293"/>
                  </a:lnTo>
                  <a:lnTo>
                    <a:pt x="8769096" y="136398"/>
                  </a:lnTo>
                  <a:lnTo>
                    <a:pt x="8769096" y="681990"/>
                  </a:lnTo>
                  <a:lnTo>
                    <a:pt x="8762140" y="725094"/>
                  </a:lnTo>
                  <a:lnTo>
                    <a:pt x="8742773" y="762536"/>
                  </a:lnTo>
                  <a:lnTo>
                    <a:pt x="8713244" y="792065"/>
                  </a:lnTo>
                  <a:lnTo>
                    <a:pt x="8675802" y="811432"/>
                  </a:lnTo>
                  <a:lnTo>
                    <a:pt x="8632698" y="818388"/>
                  </a:lnTo>
                  <a:lnTo>
                    <a:pt x="136398" y="818388"/>
                  </a:lnTo>
                  <a:lnTo>
                    <a:pt x="93293" y="811432"/>
                  </a:lnTo>
                  <a:lnTo>
                    <a:pt x="55851" y="792065"/>
                  </a:lnTo>
                  <a:lnTo>
                    <a:pt x="26322" y="762536"/>
                  </a:lnTo>
                  <a:lnTo>
                    <a:pt x="6955" y="725094"/>
                  </a:lnTo>
                  <a:lnTo>
                    <a:pt x="0" y="681990"/>
                  </a:lnTo>
                  <a:lnTo>
                    <a:pt x="0" y="136398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851150" y="4480052"/>
            <a:ext cx="75438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nama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ditunjuk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saat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Coretax,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silakan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Profil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[1]</a:t>
            </a:r>
            <a:r>
              <a:rPr sz="1400" spc="-20" dirty="0"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23900" y="1278636"/>
            <a:ext cx="2714625" cy="2537460"/>
            <a:chOff x="723900" y="1278636"/>
            <a:chExt cx="2714625" cy="25374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9995" y="1278636"/>
              <a:ext cx="2708148" cy="253746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29995" y="2314955"/>
              <a:ext cx="1685925" cy="226060"/>
            </a:xfrm>
            <a:custGeom>
              <a:avLst/>
              <a:gdLst/>
              <a:ahLst/>
              <a:cxnLst/>
              <a:rect l="l" t="t" r="r" b="b"/>
              <a:pathLst>
                <a:path w="1685925" h="226060">
                  <a:moveTo>
                    <a:pt x="0" y="14351"/>
                  </a:moveTo>
                  <a:lnTo>
                    <a:pt x="0" y="6350"/>
                  </a:lnTo>
                  <a:lnTo>
                    <a:pt x="6413" y="0"/>
                  </a:lnTo>
                  <a:lnTo>
                    <a:pt x="14325" y="0"/>
                  </a:lnTo>
                  <a:lnTo>
                    <a:pt x="1671193" y="0"/>
                  </a:lnTo>
                  <a:lnTo>
                    <a:pt x="1679194" y="0"/>
                  </a:lnTo>
                  <a:lnTo>
                    <a:pt x="1685544" y="6350"/>
                  </a:lnTo>
                  <a:lnTo>
                    <a:pt x="1685544" y="14351"/>
                  </a:lnTo>
                  <a:lnTo>
                    <a:pt x="1685544" y="211201"/>
                  </a:lnTo>
                  <a:lnTo>
                    <a:pt x="1685544" y="219202"/>
                  </a:lnTo>
                  <a:lnTo>
                    <a:pt x="1679194" y="225552"/>
                  </a:lnTo>
                  <a:lnTo>
                    <a:pt x="1671193" y="225552"/>
                  </a:lnTo>
                  <a:lnTo>
                    <a:pt x="14325" y="225552"/>
                  </a:lnTo>
                  <a:lnTo>
                    <a:pt x="6413" y="225552"/>
                  </a:lnTo>
                  <a:lnTo>
                    <a:pt x="0" y="219202"/>
                  </a:lnTo>
                  <a:lnTo>
                    <a:pt x="0" y="211201"/>
                  </a:lnTo>
                  <a:lnTo>
                    <a:pt x="0" y="14351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3" name="object 3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572500" y="701040"/>
            <a:ext cx="2700655" cy="165100"/>
            <a:chOff x="8572500" y="701040"/>
            <a:chExt cx="2700655" cy="165100"/>
          </a:xfrm>
        </p:grpSpPr>
        <p:sp>
          <p:nvSpPr>
            <p:cNvPr id="6" name="object 6"/>
            <p:cNvSpPr/>
            <p:nvPr/>
          </p:nvSpPr>
          <p:spPr>
            <a:xfrm>
              <a:off x="8578595" y="707136"/>
              <a:ext cx="2688590" cy="152400"/>
            </a:xfrm>
            <a:custGeom>
              <a:avLst/>
              <a:gdLst/>
              <a:ahLst/>
              <a:cxnLst/>
              <a:rect l="l" t="t" r="r" b="b"/>
              <a:pathLst>
                <a:path w="2688590" h="152400">
                  <a:moveTo>
                    <a:pt x="2612135" y="0"/>
                  </a:moveTo>
                  <a:lnTo>
                    <a:pt x="76200" y="0"/>
                  </a:lnTo>
                  <a:lnTo>
                    <a:pt x="46559" y="5994"/>
                  </a:lnTo>
                  <a:lnTo>
                    <a:pt x="22336" y="22336"/>
                  </a:lnTo>
                  <a:lnTo>
                    <a:pt x="5994" y="46559"/>
                  </a:lnTo>
                  <a:lnTo>
                    <a:pt x="0" y="76200"/>
                  </a:lnTo>
                  <a:lnTo>
                    <a:pt x="5994" y="105840"/>
                  </a:lnTo>
                  <a:lnTo>
                    <a:pt x="22336" y="130063"/>
                  </a:lnTo>
                  <a:lnTo>
                    <a:pt x="46559" y="146405"/>
                  </a:lnTo>
                  <a:lnTo>
                    <a:pt x="76200" y="152400"/>
                  </a:lnTo>
                  <a:lnTo>
                    <a:pt x="2612135" y="152400"/>
                  </a:lnTo>
                  <a:lnTo>
                    <a:pt x="2641776" y="146405"/>
                  </a:lnTo>
                  <a:lnTo>
                    <a:pt x="2665999" y="130063"/>
                  </a:lnTo>
                  <a:lnTo>
                    <a:pt x="2682341" y="105840"/>
                  </a:lnTo>
                  <a:lnTo>
                    <a:pt x="2688335" y="76200"/>
                  </a:lnTo>
                  <a:lnTo>
                    <a:pt x="2682341" y="46559"/>
                  </a:lnTo>
                  <a:lnTo>
                    <a:pt x="2665999" y="22336"/>
                  </a:lnTo>
                  <a:lnTo>
                    <a:pt x="2641776" y="5994"/>
                  </a:lnTo>
                  <a:lnTo>
                    <a:pt x="26121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78595" y="707136"/>
              <a:ext cx="2688590" cy="152400"/>
            </a:xfrm>
            <a:custGeom>
              <a:avLst/>
              <a:gdLst/>
              <a:ahLst/>
              <a:cxnLst/>
              <a:rect l="l" t="t" r="r" b="b"/>
              <a:pathLst>
                <a:path w="2688590" h="152400">
                  <a:moveTo>
                    <a:pt x="0" y="76200"/>
                  </a:moveTo>
                  <a:lnTo>
                    <a:pt x="5994" y="46559"/>
                  </a:lnTo>
                  <a:lnTo>
                    <a:pt x="22336" y="22336"/>
                  </a:lnTo>
                  <a:lnTo>
                    <a:pt x="46559" y="5994"/>
                  </a:lnTo>
                  <a:lnTo>
                    <a:pt x="76200" y="0"/>
                  </a:lnTo>
                  <a:lnTo>
                    <a:pt x="2612135" y="0"/>
                  </a:lnTo>
                  <a:lnTo>
                    <a:pt x="2641776" y="5994"/>
                  </a:lnTo>
                  <a:lnTo>
                    <a:pt x="2665999" y="22336"/>
                  </a:lnTo>
                  <a:lnTo>
                    <a:pt x="2682341" y="46559"/>
                  </a:lnTo>
                  <a:lnTo>
                    <a:pt x="2688335" y="76200"/>
                  </a:lnTo>
                  <a:lnTo>
                    <a:pt x="2682341" y="105840"/>
                  </a:lnTo>
                  <a:lnTo>
                    <a:pt x="2665999" y="130063"/>
                  </a:lnTo>
                  <a:lnTo>
                    <a:pt x="2641776" y="146405"/>
                  </a:lnTo>
                  <a:lnTo>
                    <a:pt x="2612135" y="152400"/>
                  </a:lnTo>
                  <a:lnTo>
                    <a:pt x="76200" y="152400"/>
                  </a:lnTo>
                  <a:lnTo>
                    <a:pt x="46559" y="146405"/>
                  </a:lnTo>
                  <a:lnTo>
                    <a:pt x="22336" y="130063"/>
                  </a:lnTo>
                  <a:lnTo>
                    <a:pt x="5994" y="105840"/>
                  </a:lnTo>
                  <a:lnTo>
                    <a:pt x="0" y="76200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1897" rIns="0" bIns="0" rtlCol="0">
            <a:spAutoFit/>
          </a:bodyPr>
          <a:lstStyle/>
          <a:p>
            <a:pPr marL="6106795">
              <a:lnSpc>
                <a:spcPct val="100000"/>
              </a:lnSpc>
              <a:spcBef>
                <a:spcPts val="105"/>
              </a:spcBef>
            </a:pP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Contoh</a:t>
            </a:r>
            <a:r>
              <a:rPr sz="2000" b="1" spc="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Element</a:t>
            </a:r>
            <a:r>
              <a:rPr sz="2000" b="1" spc="14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50" dirty="0">
                <a:solidFill>
                  <a:srgbClr val="001F5F"/>
                </a:solidFill>
                <a:latin typeface="Tahoma"/>
                <a:cs typeface="Tahoma"/>
              </a:rPr>
              <a:t>Data</a:t>
            </a:r>
            <a:r>
              <a:rPr sz="2000" b="1" spc="10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XML </a:t>
            </a:r>
            <a:r>
              <a:rPr sz="2000" b="1" spc="110" dirty="0">
                <a:solidFill>
                  <a:srgbClr val="001F5F"/>
                </a:solidFill>
                <a:latin typeface="Tahoma"/>
                <a:cs typeface="Tahoma"/>
              </a:rPr>
              <a:t>BPU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1998" y="1044865"/>
            <a:ext cx="10549700" cy="518677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427" y="1646661"/>
            <a:ext cx="11282209" cy="26588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87868" y="697991"/>
            <a:ext cx="3662679" cy="137160"/>
            <a:chOff x="8087868" y="697991"/>
            <a:chExt cx="3662679" cy="137160"/>
          </a:xfrm>
        </p:grpSpPr>
        <p:sp>
          <p:nvSpPr>
            <p:cNvPr id="4" name="object 4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106" rIns="0" bIns="0" rtlCol="0">
            <a:spAutoFit/>
          </a:bodyPr>
          <a:lstStyle/>
          <a:p>
            <a:pPr marL="6939280">
              <a:lnSpc>
                <a:spcPct val="100000"/>
              </a:lnSpc>
              <a:spcBef>
                <a:spcPts val="105"/>
              </a:spcBef>
            </a:pP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Upload</a:t>
            </a:r>
            <a:r>
              <a:rPr sz="2000" b="1" spc="6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XML</a:t>
            </a:r>
            <a:r>
              <a:rPr sz="2000" b="1" spc="9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Bukti</a:t>
            </a:r>
            <a:r>
              <a:rPr sz="2000" b="1" spc="11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001F5F"/>
                </a:solidFill>
                <a:latin typeface="Tahoma"/>
                <a:cs typeface="Tahoma"/>
              </a:rPr>
              <a:t>Potong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-300" dirty="0">
                <a:solidFill>
                  <a:srgbClr val="001F5F"/>
                </a:solidFill>
                <a:latin typeface="Tahoma"/>
                <a:cs typeface="Tahoma"/>
              </a:rPr>
              <a:t>(1)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9617" y="5331663"/>
            <a:ext cx="648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e-</a:t>
            </a:r>
            <a:r>
              <a:rPr sz="1600" b="1" dirty="0">
                <a:latin typeface="Segoe UI"/>
                <a:cs typeface="Segoe UI"/>
              </a:rPr>
              <a:t>Bupot</a:t>
            </a:r>
            <a:r>
              <a:rPr sz="1600" b="1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–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&gt;Submenu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BPU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--</a:t>
            </a:r>
            <a:r>
              <a:rPr sz="1600" dirty="0">
                <a:latin typeface="Segoe UI"/>
                <a:cs typeface="Segoe UI"/>
              </a:rPr>
              <a:t>&gt;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Pilih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XML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Upload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–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&gt;</a:t>
            </a:r>
            <a:r>
              <a:rPr sz="1600" b="1" dirty="0">
                <a:latin typeface="Segoe UI"/>
                <a:cs typeface="Segoe UI"/>
              </a:rPr>
              <a:t>Browse</a:t>
            </a:r>
            <a:r>
              <a:rPr sz="1600" b="1" spc="-20" dirty="0">
                <a:latin typeface="Segoe UI"/>
                <a:cs typeface="Segoe UI"/>
              </a:rPr>
              <a:t> File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052" y="1690754"/>
            <a:ext cx="11195555" cy="31960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87868" y="697991"/>
            <a:ext cx="3662679" cy="137160"/>
            <a:chOff x="8087868" y="697991"/>
            <a:chExt cx="3662679" cy="137160"/>
          </a:xfrm>
        </p:grpSpPr>
        <p:sp>
          <p:nvSpPr>
            <p:cNvPr id="4" name="object 4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85329" y="416178"/>
            <a:ext cx="3935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Upload</a:t>
            </a:r>
            <a:r>
              <a:rPr sz="2000" b="1" spc="6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XML</a:t>
            </a:r>
            <a:r>
              <a:rPr sz="2000" b="1" spc="9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Bukti</a:t>
            </a:r>
            <a:r>
              <a:rPr sz="2000" b="1" spc="11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001F5F"/>
                </a:solidFill>
                <a:latin typeface="Tahoma"/>
                <a:cs typeface="Tahoma"/>
              </a:rPr>
              <a:t>Potong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-114" dirty="0">
                <a:solidFill>
                  <a:srgbClr val="001F5F"/>
                </a:solidFill>
                <a:latin typeface="Tahoma"/>
                <a:cs typeface="Tahoma"/>
              </a:rPr>
              <a:t>(2)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8619" y="5482234"/>
            <a:ext cx="398970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Contoh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Notifikasi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File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XML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sukses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tervalidasi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963" y="1384494"/>
            <a:ext cx="11233513" cy="33124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87868" y="697991"/>
            <a:ext cx="3662679" cy="137160"/>
            <a:chOff x="8087868" y="697991"/>
            <a:chExt cx="3662679" cy="137160"/>
          </a:xfrm>
        </p:grpSpPr>
        <p:sp>
          <p:nvSpPr>
            <p:cNvPr id="4" name="object 4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85329" y="416178"/>
            <a:ext cx="39757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Upload</a:t>
            </a:r>
            <a:r>
              <a:rPr sz="2000" b="1" spc="6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XML</a:t>
            </a:r>
            <a:r>
              <a:rPr sz="2000" b="1" spc="9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Bukti</a:t>
            </a:r>
            <a:r>
              <a:rPr sz="2000" b="1" spc="11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001F5F"/>
                </a:solidFill>
                <a:latin typeface="Tahoma"/>
                <a:cs typeface="Tahoma"/>
              </a:rPr>
              <a:t>Potong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001F5F"/>
                </a:solidFill>
                <a:latin typeface="Tahoma"/>
                <a:cs typeface="Tahoma"/>
              </a:rPr>
              <a:t>(4)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993" y="4944236"/>
            <a:ext cx="494284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Contoh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Notifikasi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File XML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gagal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tervalidasi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(NPWP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tidak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valid) Validasi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dilaksanakan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atas: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NPWP </a:t>
            </a:r>
            <a:r>
              <a:rPr sz="1400" spc="-10" dirty="0">
                <a:latin typeface="Segoe UI"/>
                <a:cs typeface="Segoe UI"/>
              </a:rPr>
              <a:t>(Pemotong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10" dirty="0">
                <a:latin typeface="Segoe UI"/>
                <a:cs typeface="Segoe UI"/>
              </a:rPr>
              <a:t> Rekanan)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NITKU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(Pemotong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Rekanan)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Objek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spc="-10" dirty="0">
                <a:latin typeface="Segoe UI"/>
                <a:cs typeface="Segoe UI"/>
              </a:rPr>
              <a:t>Tarif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439" y="947910"/>
            <a:ext cx="11100104" cy="435637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87868" y="697991"/>
            <a:ext cx="3662679" cy="137160"/>
            <a:chOff x="8087868" y="697991"/>
            <a:chExt cx="3662679" cy="137160"/>
          </a:xfrm>
        </p:grpSpPr>
        <p:sp>
          <p:nvSpPr>
            <p:cNvPr id="4" name="object 4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93964" y="7040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85329" y="416178"/>
            <a:ext cx="39528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Upload</a:t>
            </a:r>
            <a:r>
              <a:rPr sz="2000" b="1" spc="6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XML</a:t>
            </a:r>
            <a:r>
              <a:rPr sz="2000" b="1" spc="9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001F5F"/>
                </a:solidFill>
                <a:latin typeface="Tahoma"/>
                <a:cs typeface="Tahoma"/>
              </a:rPr>
              <a:t>Bukti</a:t>
            </a:r>
            <a:r>
              <a:rPr sz="2000" b="1" spc="11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001F5F"/>
                </a:solidFill>
                <a:latin typeface="Tahoma"/>
                <a:cs typeface="Tahoma"/>
              </a:rPr>
              <a:t>Potong</a:t>
            </a:r>
            <a:r>
              <a:rPr sz="2000" b="1" spc="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000" b="1" spc="-70" dirty="0">
                <a:solidFill>
                  <a:srgbClr val="001F5F"/>
                </a:solidFill>
                <a:latin typeface="Tahoma"/>
                <a:cs typeface="Tahoma"/>
              </a:rPr>
              <a:t>(3)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8878" y="5440476"/>
            <a:ext cx="40030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Contoh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Ebupot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terinput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melalui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Upload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XML </a:t>
            </a: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Issue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sekaligus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2401062" y="0"/>
                  </a:moveTo>
                  <a:lnTo>
                    <a:pt x="198882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2" y="397763"/>
                  </a:lnTo>
                  <a:lnTo>
                    <a:pt x="2401062" y="397763"/>
                  </a:lnTo>
                  <a:lnTo>
                    <a:pt x="2446668" y="392512"/>
                  </a:lnTo>
                  <a:lnTo>
                    <a:pt x="2488532" y="377552"/>
                  </a:lnTo>
                  <a:lnTo>
                    <a:pt x="2525459" y="354076"/>
                  </a:lnTo>
                  <a:lnTo>
                    <a:pt x="2556256" y="323279"/>
                  </a:lnTo>
                  <a:lnTo>
                    <a:pt x="2579732" y="286352"/>
                  </a:lnTo>
                  <a:lnTo>
                    <a:pt x="2594692" y="244488"/>
                  </a:lnTo>
                  <a:lnTo>
                    <a:pt x="2599943" y="198882"/>
                  </a:lnTo>
                  <a:lnTo>
                    <a:pt x="2594692" y="153275"/>
                  </a:lnTo>
                  <a:lnTo>
                    <a:pt x="2579732" y="111411"/>
                  </a:lnTo>
                  <a:lnTo>
                    <a:pt x="2556256" y="74484"/>
                  </a:lnTo>
                  <a:lnTo>
                    <a:pt x="2525459" y="43687"/>
                  </a:lnTo>
                  <a:lnTo>
                    <a:pt x="2488532" y="20211"/>
                  </a:lnTo>
                  <a:lnTo>
                    <a:pt x="2446668" y="5251"/>
                  </a:lnTo>
                  <a:lnTo>
                    <a:pt x="2401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2" y="0"/>
                  </a:lnTo>
                  <a:lnTo>
                    <a:pt x="2401062" y="0"/>
                  </a:lnTo>
                  <a:lnTo>
                    <a:pt x="2446668" y="5251"/>
                  </a:lnTo>
                  <a:lnTo>
                    <a:pt x="2488532" y="20211"/>
                  </a:lnTo>
                  <a:lnTo>
                    <a:pt x="2525459" y="43687"/>
                  </a:lnTo>
                  <a:lnTo>
                    <a:pt x="2556256" y="74484"/>
                  </a:lnTo>
                  <a:lnTo>
                    <a:pt x="2579732" y="111411"/>
                  </a:lnTo>
                  <a:lnTo>
                    <a:pt x="2594692" y="153275"/>
                  </a:lnTo>
                  <a:lnTo>
                    <a:pt x="2599943" y="198882"/>
                  </a:lnTo>
                  <a:lnTo>
                    <a:pt x="2594692" y="244488"/>
                  </a:lnTo>
                  <a:lnTo>
                    <a:pt x="2579732" y="286352"/>
                  </a:lnTo>
                  <a:lnTo>
                    <a:pt x="2556256" y="323279"/>
                  </a:lnTo>
                  <a:lnTo>
                    <a:pt x="2525459" y="354076"/>
                  </a:lnTo>
                  <a:lnTo>
                    <a:pt x="2488532" y="377552"/>
                  </a:lnTo>
                  <a:lnTo>
                    <a:pt x="2446668" y="392512"/>
                  </a:lnTo>
                  <a:lnTo>
                    <a:pt x="2401062" y="397763"/>
                  </a:lnTo>
                  <a:lnTo>
                    <a:pt x="198882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26429" y="2693923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001F5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45840" y="2996564"/>
            <a:ext cx="517398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indent="1027430">
              <a:lnSpc>
                <a:spcPts val="4320"/>
              </a:lnSpc>
              <a:spcBef>
                <a:spcPts val="640"/>
              </a:spcBef>
            </a:pP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PEMBUATAN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SPT</a:t>
            </a:r>
            <a:r>
              <a:rPr sz="40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MASA</a:t>
            </a:r>
            <a:r>
              <a:rPr sz="4000" b="1" spc="-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UNIFIKASI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6555" y="307340"/>
            <a:ext cx="1715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2.3.F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94845" cy="6259830"/>
            <a:chOff x="0" y="0"/>
            <a:chExt cx="12094845" cy="6259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94464" cy="62598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28609" y="2279142"/>
              <a:ext cx="4049395" cy="920750"/>
            </a:xfrm>
            <a:custGeom>
              <a:avLst/>
              <a:gdLst/>
              <a:ahLst/>
              <a:cxnLst/>
              <a:rect l="l" t="t" r="r" b="b"/>
              <a:pathLst>
                <a:path w="4049395" h="920750">
                  <a:moveTo>
                    <a:pt x="0" y="153416"/>
                  </a:moveTo>
                  <a:lnTo>
                    <a:pt x="7823" y="104932"/>
                  </a:lnTo>
                  <a:lnTo>
                    <a:pt x="29606" y="62819"/>
                  </a:lnTo>
                  <a:lnTo>
                    <a:pt x="62819" y="29606"/>
                  </a:lnTo>
                  <a:lnTo>
                    <a:pt x="104932" y="7823"/>
                  </a:lnTo>
                  <a:lnTo>
                    <a:pt x="153416" y="0"/>
                  </a:lnTo>
                  <a:lnTo>
                    <a:pt x="3895852" y="0"/>
                  </a:lnTo>
                  <a:lnTo>
                    <a:pt x="3944335" y="7823"/>
                  </a:lnTo>
                  <a:lnTo>
                    <a:pt x="3986448" y="29606"/>
                  </a:lnTo>
                  <a:lnTo>
                    <a:pt x="4019661" y="62819"/>
                  </a:lnTo>
                  <a:lnTo>
                    <a:pt x="4041444" y="104932"/>
                  </a:lnTo>
                  <a:lnTo>
                    <a:pt x="4049268" y="153416"/>
                  </a:lnTo>
                  <a:lnTo>
                    <a:pt x="4049268" y="767080"/>
                  </a:lnTo>
                  <a:lnTo>
                    <a:pt x="4041444" y="815563"/>
                  </a:lnTo>
                  <a:lnTo>
                    <a:pt x="4019661" y="857676"/>
                  </a:lnTo>
                  <a:lnTo>
                    <a:pt x="3986448" y="890889"/>
                  </a:lnTo>
                  <a:lnTo>
                    <a:pt x="3944335" y="912672"/>
                  </a:lnTo>
                  <a:lnTo>
                    <a:pt x="3895852" y="920496"/>
                  </a:lnTo>
                  <a:lnTo>
                    <a:pt x="153416" y="920496"/>
                  </a:lnTo>
                  <a:lnTo>
                    <a:pt x="104932" y="912672"/>
                  </a:lnTo>
                  <a:lnTo>
                    <a:pt x="62819" y="890889"/>
                  </a:lnTo>
                  <a:lnTo>
                    <a:pt x="29606" y="857676"/>
                  </a:lnTo>
                  <a:lnTo>
                    <a:pt x="7823" y="815563"/>
                  </a:lnTo>
                  <a:lnTo>
                    <a:pt x="0" y="767080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053196" y="2352801"/>
            <a:ext cx="356552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diakses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melalui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b="1" dirty="0">
                <a:latin typeface="Segoe UI"/>
                <a:cs typeface="Segoe UI"/>
              </a:rPr>
              <a:t>TP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Portal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Return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Return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6700" y="88392"/>
            <a:ext cx="9039225" cy="2740025"/>
            <a:chOff x="266700" y="88392"/>
            <a:chExt cx="9039225" cy="2740025"/>
          </a:xfrm>
        </p:grpSpPr>
        <p:sp>
          <p:nvSpPr>
            <p:cNvPr id="7" name="object 7"/>
            <p:cNvSpPr/>
            <p:nvPr/>
          </p:nvSpPr>
          <p:spPr>
            <a:xfrm>
              <a:off x="5609590" y="824229"/>
              <a:ext cx="2319020" cy="2004060"/>
            </a:xfrm>
            <a:custGeom>
              <a:avLst/>
              <a:gdLst/>
              <a:ahLst/>
              <a:cxnLst/>
              <a:rect l="l" t="t" r="r" b="b"/>
              <a:pathLst>
                <a:path w="2319020" h="2004060">
                  <a:moveTo>
                    <a:pt x="2242566" y="1927606"/>
                  </a:moveTo>
                  <a:lnTo>
                    <a:pt x="2242566" y="2003806"/>
                  </a:lnTo>
                  <a:lnTo>
                    <a:pt x="2306066" y="1972056"/>
                  </a:lnTo>
                  <a:lnTo>
                    <a:pt x="2258821" y="1972056"/>
                  </a:lnTo>
                  <a:lnTo>
                    <a:pt x="2261616" y="1969135"/>
                  </a:lnTo>
                  <a:lnTo>
                    <a:pt x="2261616" y="1962150"/>
                  </a:lnTo>
                  <a:lnTo>
                    <a:pt x="2258821" y="1959356"/>
                  </a:lnTo>
                  <a:lnTo>
                    <a:pt x="2306066" y="1959356"/>
                  </a:lnTo>
                  <a:lnTo>
                    <a:pt x="2242566" y="1927606"/>
                  </a:lnTo>
                  <a:close/>
                </a:path>
                <a:path w="2319020" h="2004060">
                  <a:moveTo>
                    <a:pt x="1968118" y="6350"/>
                  </a:moveTo>
                  <a:lnTo>
                    <a:pt x="1968118" y="1969135"/>
                  </a:lnTo>
                  <a:lnTo>
                    <a:pt x="1970913" y="1972056"/>
                  </a:lnTo>
                  <a:lnTo>
                    <a:pt x="2242566" y="1972056"/>
                  </a:lnTo>
                  <a:lnTo>
                    <a:pt x="2242566" y="1965706"/>
                  </a:lnTo>
                  <a:lnTo>
                    <a:pt x="1980818" y="1965706"/>
                  </a:lnTo>
                  <a:lnTo>
                    <a:pt x="1974468" y="1959356"/>
                  </a:lnTo>
                  <a:lnTo>
                    <a:pt x="1980818" y="1959356"/>
                  </a:lnTo>
                  <a:lnTo>
                    <a:pt x="1980818" y="12700"/>
                  </a:lnTo>
                  <a:lnTo>
                    <a:pt x="1974468" y="12700"/>
                  </a:lnTo>
                  <a:lnTo>
                    <a:pt x="1968118" y="6350"/>
                  </a:lnTo>
                  <a:close/>
                </a:path>
                <a:path w="2319020" h="2004060">
                  <a:moveTo>
                    <a:pt x="2306066" y="1959356"/>
                  </a:moveTo>
                  <a:lnTo>
                    <a:pt x="2258821" y="1959356"/>
                  </a:lnTo>
                  <a:lnTo>
                    <a:pt x="2261616" y="1962150"/>
                  </a:lnTo>
                  <a:lnTo>
                    <a:pt x="2261616" y="1969135"/>
                  </a:lnTo>
                  <a:lnTo>
                    <a:pt x="2258821" y="1972056"/>
                  </a:lnTo>
                  <a:lnTo>
                    <a:pt x="2306066" y="1972056"/>
                  </a:lnTo>
                  <a:lnTo>
                    <a:pt x="2318766" y="1965706"/>
                  </a:lnTo>
                  <a:lnTo>
                    <a:pt x="2306066" y="1959356"/>
                  </a:lnTo>
                  <a:close/>
                </a:path>
                <a:path w="2319020" h="2004060">
                  <a:moveTo>
                    <a:pt x="1980818" y="1959356"/>
                  </a:moveTo>
                  <a:lnTo>
                    <a:pt x="1974468" y="1959356"/>
                  </a:lnTo>
                  <a:lnTo>
                    <a:pt x="1980818" y="1965706"/>
                  </a:lnTo>
                  <a:lnTo>
                    <a:pt x="1980818" y="1959356"/>
                  </a:lnTo>
                  <a:close/>
                </a:path>
                <a:path w="2319020" h="2004060">
                  <a:moveTo>
                    <a:pt x="2242566" y="1959356"/>
                  </a:moveTo>
                  <a:lnTo>
                    <a:pt x="1980818" y="1959356"/>
                  </a:lnTo>
                  <a:lnTo>
                    <a:pt x="1980818" y="1965706"/>
                  </a:lnTo>
                  <a:lnTo>
                    <a:pt x="2242566" y="1965706"/>
                  </a:lnTo>
                  <a:lnTo>
                    <a:pt x="2242566" y="1959356"/>
                  </a:lnTo>
                  <a:close/>
                </a:path>
                <a:path w="2319020" h="2004060">
                  <a:moveTo>
                    <a:pt x="1977898" y="0"/>
                  </a:moveTo>
                  <a:lnTo>
                    <a:pt x="2794" y="0"/>
                  </a:lnTo>
                  <a:lnTo>
                    <a:pt x="0" y="2794"/>
                  </a:lnTo>
                  <a:lnTo>
                    <a:pt x="0" y="9906"/>
                  </a:lnTo>
                  <a:lnTo>
                    <a:pt x="2794" y="12700"/>
                  </a:lnTo>
                  <a:lnTo>
                    <a:pt x="1968118" y="12700"/>
                  </a:lnTo>
                  <a:lnTo>
                    <a:pt x="1968118" y="6350"/>
                  </a:lnTo>
                  <a:lnTo>
                    <a:pt x="1980818" y="6350"/>
                  </a:lnTo>
                  <a:lnTo>
                    <a:pt x="1980818" y="2794"/>
                  </a:lnTo>
                  <a:lnTo>
                    <a:pt x="1977898" y="0"/>
                  </a:lnTo>
                  <a:close/>
                </a:path>
                <a:path w="2319020" h="2004060">
                  <a:moveTo>
                    <a:pt x="1980818" y="6350"/>
                  </a:moveTo>
                  <a:lnTo>
                    <a:pt x="1968118" y="6350"/>
                  </a:lnTo>
                  <a:lnTo>
                    <a:pt x="1974468" y="12700"/>
                  </a:lnTo>
                  <a:lnTo>
                    <a:pt x="1980818" y="12700"/>
                  </a:lnTo>
                  <a:lnTo>
                    <a:pt x="1980818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0295" y="88392"/>
              <a:ext cx="2365248" cy="1889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7071" y="1712975"/>
              <a:ext cx="2365248" cy="188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7071" y="1964436"/>
              <a:ext cx="2365248" cy="1889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" y="822960"/>
              <a:ext cx="1932432" cy="55626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616196" y="4538471"/>
            <a:ext cx="2508885" cy="1739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58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25"/>
              </a:spcBef>
            </a:pPr>
            <a:r>
              <a:rPr sz="900" dirty="0">
                <a:latin typeface="Arial MT"/>
                <a:cs typeface="Arial MT"/>
              </a:rPr>
              <a:t>Jl.</a:t>
            </a:r>
            <a:r>
              <a:rPr sz="900" spc="-2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Gatot</a:t>
            </a:r>
            <a:r>
              <a:rPr sz="900" spc="-1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Subroto</a:t>
            </a:r>
            <a:r>
              <a:rPr sz="900" spc="-2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Kav.</a:t>
            </a:r>
            <a:r>
              <a:rPr sz="900" spc="-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40-42</a:t>
            </a:r>
            <a:r>
              <a:rPr sz="900" spc="-15" dirty="0">
                <a:latin typeface="Arial MT"/>
                <a:cs typeface="Arial MT"/>
              </a:rPr>
              <a:t> </a:t>
            </a:r>
            <a:r>
              <a:rPr sz="900" spc="-10" dirty="0">
                <a:latin typeface="Arial MT"/>
                <a:cs typeface="Arial MT"/>
              </a:rPr>
              <a:t>Jakarta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16196" y="4326635"/>
            <a:ext cx="2508885" cy="2120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5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rial MT"/>
                <a:cs typeface="Arial MT"/>
              </a:rPr>
              <a:t>South</a:t>
            </a:r>
            <a:r>
              <a:rPr sz="900" spc="-2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Jakarta</a:t>
            </a:r>
            <a:r>
              <a:rPr sz="900" spc="-4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Regional</a:t>
            </a:r>
            <a:r>
              <a:rPr sz="900" spc="-3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Tax</a:t>
            </a:r>
            <a:r>
              <a:rPr sz="900" spc="-5" dirty="0">
                <a:latin typeface="Arial MT"/>
                <a:cs typeface="Arial MT"/>
              </a:rPr>
              <a:t> </a:t>
            </a:r>
            <a:r>
              <a:rPr sz="900" spc="-10" dirty="0">
                <a:latin typeface="Arial MT"/>
                <a:cs typeface="Arial MT"/>
              </a:rPr>
              <a:t>Office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2"/>
            <a:ext cx="12066905" cy="6856730"/>
            <a:chOff x="0" y="1522"/>
            <a:chExt cx="12066905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2"/>
              <a:ext cx="12066569" cy="68564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85722" y="4429506"/>
              <a:ext cx="2106295" cy="647700"/>
            </a:xfrm>
            <a:custGeom>
              <a:avLst/>
              <a:gdLst/>
              <a:ahLst/>
              <a:cxnLst/>
              <a:rect l="l" t="t" r="r" b="b"/>
              <a:pathLst>
                <a:path w="2106295" h="647700">
                  <a:moveTo>
                    <a:pt x="0" y="107950"/>
                  </a:moveTo>
                  <a:lnTo>
                    <a:pt x="8491" y="65954"/>
                  </a:lnTo>
                  <a:lnTo>
                    <a:pt x="31638" y="31638"/>
                  </a:lnTo>
                  <a:lnTo>
                    <a:pt x="65954" y="8491"/>
                  </a:lnTo>
                  <a:lnTo>
                    <a:pt x="107950" y="0"/>
                  </a:lnTo>
                  <a:lnTo>
                    <a:pt x="1998217" y="0"/>
                  </a:lnTo>
                  <a:lnTo>
                    <a:pt x="2040213" y="8491"/>
                  </a:lnTo>
                  <a:lnTo>
                    <a:pt x="2074529" y="31638"/>
                  </a:lnTo>
                  <a:lnTo>
                    <a:pt x="2097676" y="65954"/>
                  </a:lnTo>
                  <a:lnTo>
                    <a:pt x="2106167" y="107950"/>
                  </a:lnTo>
                  <a:lnTo>
                    <a:pt x="2106167" y="539750"/>
                  </a:lnTo>
                  <a:lnTo>
                    <a:pt x="2097676" y="581745"/>
                  </a:lnTo>
                  <a:lnTo>
                    <a:pt x="2074529" y="616061"/>
                  </a:lnTo>
                  <a:lnTo>
                    <a:pt x="2040213" y="639208"/>
                  </a:lnTo>
                  <a:lnTo>
                    <a:pt x="1998217" y="647700"/>
                  </a:lnTo>
                  <a:lnTo>
                    <a:pt x="107950" y="647700"/>
                  </a:lnTo>
                  <a:lnTo>
                    <a:pt x="65954" y="639208"/>
                  </a:lnTo>
                  <a:lnTo>
                    <a:pt x="31638" y="616061"/>
                  </a:lnTo>
                  <a:lnTo>
                    <a:pt x="8491" y="581745"/>
                  </a:lnTo>
                  <a:lnTo>
                    <a:pt x="0" y="539750"/>
                  </a:lnTo>
                  <a:lnTo>
                    <a:pt x="0" y="107950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95704" y="4489830"/>
            <a:ext cx="17176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tombol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Segoe UI"/>
                <a:cs typeface="Segoe UI"/>
              </a:rPr>
              <a:t>Create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6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Return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6700" y="88392"/>
            <a:ext cx="9039225" cy="4341495"/>
            <a:chOff x="266700" y="88392"/>
            <a:chExt cx="9039225" cy="4341495"/>
          </a:xfrm>
        </p:grpSpPr>
        <p:sp>
          <p:nvSpPr>
            <p:cNvPr id="7" name="object 7"/>
            <p:cNvSpPr/>
            <p:nvPr/>
          </p:nvSpPr>
          <p:spPr>
            <a:xfrm>
              <a:off x="2023872" y="1490217"/>
              <a:ext cx="144145" cy="2939415"/>
            </a:xfrm>
            <a:custGeom>
              <a:avLst/>
              <a:gdLst/>
              <a:ahLst/>
              <a:cxnLst/>
              <a:rect l="l" t="t" r="r" b="b"/>
              <a:pathLst>
                <a:path w="144144" h="2939415">
                  <a:moveTo>
                    <a:pt x="31750" y="2862961"/>
                  </a:moveTo>
                  <a:lnTo>
                    <a:pt x="0" y="2862961"/>
                  </a:lnTo>
                  <a:lnTo>
                    <a:pt x="38100" y="2939161"/>
                  </a:lnTo>
                  <a:lnTo>
                    <a:pt x="66675" y="2882011"/>
                  </a:lnTo>
                  <a:lnTo>
                    <a:pt x="34543" y="2882011"/>
                  </a:lnTo>
                  <a:lnTo>
                    <a:pt x="31750" y="2879090"/>
                  </a:lnTo>
                  <a:lnTo>
                    <a:pt x="31750" y="2862961"/>
                  </a:lnTo>
                  <a:close/>
                </a:path>
                <a:path w="144144" h="2939415">
                  <a:moveTo>
                    <a:pt x="133222" y="762"/>
                  </a:moveTo>
                  <a:lnTo>
                    <a:pt x="34543" y="762"/>
                  </a:lnTo>
                  <a:lnTo>
                    <a:pt x="31750" y="3556"/>
                  </a:lnTo>
                  <a:lnTo>
                    <a:pt x="31750" y="2879090"/>
                  </a:lnTo>
                  <a:lnTo>
                    <a:pt x="34543" y="2882011"/>
                  </a:lnTo>
                  <a:lnTo>
                    <a:pt x="41655" y="2882011"/>
                  </a:lnTo>
                  <a:lnTo>
                    <a:pt x="44450" y="2879090"/>
                  </a:lnTo>
                  <a:lnTo>
                    <a:pt x="44450" y="13462"/>
                  </a:lnTo>
                  <a:lnTo>
                    <a:pt x="38100" y="13462"/>
                  </a:lnTo>
                  <a:lnTo>
                    <a:pt x="44450" y="7112"/>
                  </a:lnTo>
                  <a:lnTo>
                    <a:pt x="131190" y="7112"/>
                  </a:lnTo>
                  <a:lnTo>
                    <a:pt x="131190" y="2794"/>
                  </a:lnTo>
                  <a:lnTo>
                    <a:pt x="133222" y="762"/>
                  </a:lnTo>
                  <a:close/>
                </a:path>
                <a:path w="144144" h="2939415">
                  <a:moveTo>
                    <a:pt x="76200" y="2862961"/>
                  </a:moveTo>
                  <a:lnTo>
                    <a:pt x="44450" y="2862961"/>
                  </a:lnTo>
                  <a:lnTo>
                    <a:pt x="44450" y="2879090"/>
                  </a:lnTo>
                  <a:lnTo>
                    <a:pt x="41655" y="2882011"/>
                  </a:lnTo>
                  <a:lnTo>
                    <a:pt x="66675" y="2882011"/>
                  </a:lnTo>
                  <a:lnTo>
                    <a:pt x="76200" y="2862961"/>
                  </a:lnTo>
                  <a:close/>
                </a:path>
                <a:path w="144144" h="2939415">
                  <a:moveTo>
                    <a:pt x="44450" y="7112"/>
                  </a:moveTo>
                  <a:lnTo>
                    <a:pt x="38100" y="13462"/>
                  </a:lnTo>
                  <a:lnTo>
                    <a:pt x="44450" y="13462"/>
                  </a:lnTo>
                  <a:lnTo>
                    <a:pt x="44450" y="7112"/>
                  </a:lnTo>
                  <a:close/>
                </a:path>
                <a:path w="144144" h="2939415">
                  <a:moveTo>
                    <a:pt x="141766" y="762"/>
                  </a:moveTo>
                  <a:lnTo>
                    <a:pt x="137540" y="762"/>
                  </a:lnTo>
                  <a:lnTo>
                    <a:pt x="131190" y="7112"/>
                  </a:lnTo>
                  <a:lnTo>
                    <a:pt x="44450" y="7112"/>
                  </a:lnTo>
                  <a:lnTo>
                    <a:pt x="44450" y="13462"/>
                  </a:lnTo>
                  <a:lnTo>
                    <a:pt x="140969" y="13462"/>
                  </a:lnTo>
                  <a:lnTo>
                    <a:pt x="143890" y="10541"/>
                  </a:lnTo>
                  <a:lnTo>
                    <a:pt x="143890" y="2794"/>
                  </a:lnTo>
                  <a:lnTo>
                    <a:pt x="141766" y="762"/>
                  </a:lnTo>
                  <a:close/>
                </a:path>
                <a:path w="144144" h="2939415">
                  <a:moveTo>
                    <a:pt x="140969" y="0"/>
                  </a:moveTo>
                  <a:lnTo>
                    <a:pt x="133984" y="0"/>
                  </a:lnTo>
                  <a:lnTo>
                    <a:pt x="131190" y="2794"/>
                  </a:lnTo>
                  <a:lnTo>
                    <a:pt x="131190" y="7112"/>
                  </a:lnTo>
                  <a:lnTo>
                    <a:pt x="137540" y="762"/>
                  </a:lnTo>
                  <a:lnTo>
                    <a:pt x="141766" y="762"/>
                  </a:lnTo>
                  <a:lnTo>
                    <a:pt x="14096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0295" y="88392"/>
              <a:ext cx="2365248" cy="1889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" y="822960"/>
              <a:ext cx="1932432" cy="5562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2"/>
            <a:ext cx="12068175" cy="6856730"/>
            <a:chOff x="0" y="1522"/>
            <a:chExt cx="12068175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2"/>
              <a:ext cx="12068078" cy="68564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77489" y="4181094"/>
              <a:ext cx="5184775" cy="1711960"/>
            </a:xfrm>
            <a:custGeom>
              <a:avLst/>
              <a:gdLst/>
              <a:ahLst/>
              <a:cxnLst/>
              <a:rect l="l" t="t" r="r" b="b"/>
              <a:pathLst>
                <a:path w="5184775" h="1711960">
                  <a:moveTo>
                    <a:pt x="0" y="139445"/>
                  </a:moveTo>
                  <a:lnTo>
                    <a:pt x="7114" y="95390"/>
                  </a:lnTo>
                  <a:lnTo>
                    <a:pt x="26919" y="57113"/>
                  </a:lnTo>
                  <a:lnTo>
                    <a:pt x="57113" y="26919"/>
                  </a:lnTo>
                  <a:lnTo>
                    <a:pt x="95390" y="7114"/>
                  </a:lnTo>
                  <a:lnTo>
                    <a:pt x="139446" y="0"/>
                  </a:lnTo>
                  <a:lnTo>
                    <a:pt x="5045202" y="0"/>
                  </a:lnTo>
                  <a:lnTo>
                    <a:pt x="5089257" y="7114"/>
                  </a:lnTo>
                  <a:lnTo>
                    <a:pt x="5127534" y="26919"/>
                  </a:lnTo>
                  <a:lnTo>
                    <a:pt x="5157728" y="57113"/>
                  </a:lnTo>
                  <a:lnTo>
                    <a:pt x="5177533" y="95390"/>
                  </a:lnTo>
                  <a:lnTo>
                    <a:pt x="5184648" y="139445"/>
                  </a:lnTo>
                  <a:lnTo>
                    <a:pt x="5184648" y="1572018"/>
                  </a:lnTo>
                  <a:lnTo>
                    <a:pt x="5177533" y="1616092"/>
                  </a:lnTo>
                  <a:lnTo>
                    <a:pt x="5157728" y="1654368"/>
                  </a:lnTo>
                  <a:lnTo>
                    <a:pt x="5127534" y="1684551"/>
                  </a:lnTo>
                  <a:lnTo>
                    <a:pt x="5089257" y="1704344"/>
                  </a:lnTo>
                  <a:lnTo>
                    <a:pt x="5045202" y="1711452"/>
                  </a:lnTo>
                  <a:lnTo>
                    <a:pt x="139446" y="1711452"/>
                  </a:lnTo>
                  <a:lnTo>
                    <a:pt x="95390" y="1704344"/>
                  </a:lnTo>
                  <a:lnTo>
                    <a:pt x="57113" y="1684551"/>
                  </a:lnTo>
                  <a:lnTo>
                    <a:pt x="26919" y="1654368"/>
                  </a:lnTo>
                  <a:lnTo>
                    <a:pt x="7114" y="1616092"/>
                  </a:lnTo>
                  <a:lnTo>
                    <a:pt x="0" y="1572018"/>
                  </a:lnTo>
                  <a:lnTo>
                    <a:pt x="0" y="13944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897251" y="4251197"/>
            <a:ext cx="200088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Isikan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kolom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spc="-50" dirty="0">
                <a:latin typeface="Segoe UI"/>
                <a:cs typeface="Segoe UI"/>
              </a:rPr>
              <a:t>: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Type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Return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Type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Period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spc="-40" dirty="0">
                <a:latin typeface="Segoe UI"/>
                <a:cs typeface="Segoe UI"/>
              </a:rPr>
              <a:t>Tax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Return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Model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40704" y="4738878"/>
            <a:ext cx="2085339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Segoe UI"/>
                <a:cs typeface="Segoe UI"/>
              </a:rPr>
              <a:t>:</a:t>
            </a:r>
            <a:r>
              <a:rPr sz="1600" b="1" spc="-1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Jenis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Segoe UI"/>
                <a:cs typeface="Segoe UI"/>
              </a:rPr>
              <a:t>:</a:t>
            </a:r>
            <a:r>
              <a:rPr sz="1600" b="1" spc="-1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Jenis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25" dirty="0">
                <a:latin typeface="Segoe UI"/>
                <a:cs typeface="Segoe UI"/>
              </a:rPr>
              <a:t>SPT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Segoe UI"/>
                <a:cs typeface="Segoe UI"/>
              </a:rPr>
              <a:t>: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Masa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Segoe UI"/>
                <a:cs typeface="Segoe UI"/>
              </a:rPr>
              <a:t>: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Normal/Pembetulan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66700" y="88392"/>
            <a:ext cx="11762740" cy="4985385"/>
            <a:chOff x="266700" y="88392"/>
            <a:chExt cx="11762740" cy="4985385"/>
          </a:xfrm>
        </p:grpSpPr>
        <p:sp>
          <p:nvSpPr>
            <p:cNvPr id="8" name="object 8"/>
            <p:cNvSpPr/>
            <p:nvPr/>
          </p:nvSpPr>
          <p:spPr>
            <a:xfrm>
              <a:off x="2113788" y="1274064"/>
              <a:ext cx="9909175" cy="1633855"/>
            </a:xfrm>
            <a:custGeom>
              <a:avLst/>
              <a:gdLst/>
              <a:ahLst/>
              <a:cxnLst/>
              <a:rect l="l" t="t" r="r" b="b"/>
              <a:pathLst>
                <a:path w="9909175" h="1633855">
                  <a:moveTo>
                    <a:pt x="0" y="47498"/>
                  </a:moveTo>
                  <a:lnTo>
                    <a:pt x="3724" y="28985"/>
                  </a:lnTo>
                  <a:lnTo>
                    <a:pt x="13890" y="13890"/>
                  </a:lnTo>
                  <a:lnTo>
                    <a:pt x="28985" y="3724"/>
                  </a:lnTo>
                  <a:lnTo>
                    <a:pt x="47498" y="0"/>
                  </a:lnTo>
                  <a:lnTo>
                    <a:pt x="9861550" y="0"/>
                  </a:lnTo>
                  <a:lnTo>
                    <a:pt x="9880062" y="3724"/>
                  </a:lnTo>
                  <a:lnTo>
                    <a:pt x="9895157" y="13890"/>
                  </a:lnTo>
                  <a:lnTo>
                    <a:pt x="9905323" y="28985"/>
                  </a:lnTo>
                  <a:lnTo>
                    <a:pt x="9909048" y="47498"/>
                  </a:lnTo>
                  <a:lnTo>
                    <a:pt x="9909048" y="1586230"/>
                  </a:lnTo>
                  <a:lnTo>
                    <a:pt x="9905323" y="1604742"/>
                  </a:lnTo>
                  <a:lnTo>
                    <a:pt x="9895157" y="1619837"/>
                  </a:lnTo>
                  <a:lnTo>
                    <a:pt x="9880062" y="1630003"/>
                  </a:lnTo>
                  <a:lnTo>
                    <a:pt x="9861550" y="1633727"/>
                  </a:lnTo>
                  <a:lnTo>
                    <a:pt x="47498" y="1633727"/>
                  </a:lnTo>
                  <a:lnTo>
                    <a:pt x="28985" y="1630003"/>
                  </a:lnTo>
                  <a:lnTo>
                    <a:pt x="13890" y="1619837"/>
                  </a:lnTo>
                  <a:lnTo>
                    <a:pt x="3724" y="1604742"/>
                  </a:lnTo>
                  <a:lnTo>
                    <a:pt x="0" y="1586230"/>
                  </a:lnTo>
                  <a:lnTo>
                    <a:pt x="0" y="4749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36977" y="2901442"/>
              <a:ext cx="541020" cy="2172335"/>
            </a:xfrm>
            <a:custGeom>
              <a:avLst/>
              <a:gdLst/>
              <a:ahLst/>
              <a:cxnLst/>
              <a:rect l="l" t="t" r="r" b="b"/>
              <a:pathLst>
                <a:path w="541019" h="2172335">
                  <a:moveTo>
                    <a:pt x="464439" y="2096135"/>
                  </a:moveTo>
                  <a:lnTo>
                    <a:pt x="464439" y="2172335"/>
                  </a:lnTo>
                  <a:lnTo>
                    <a:pt x="527939" y="2140585"/>
                  </a:lnTo>
                  <a:lnTo>
                    <a:pt x="480695" y="2140585"/>
                  </a:lnTo>
                  <a:lnTo>
                    <a:pt x="483489" y="2137791"/>
                  </a:lnTo>
                  <a:lnTo>
                    <a:pt x="483489" y="2130806"/>
                  </a:lnTo>
                  <a:lnTo>
                    <a:pt x="480695" y="2127885"/>
                  </a:lnTo>
                  <a:lnTo>
                    <a:pt x="527939" y="2127885"/>
                  </a:lnTo>
                  <a:lnTo>
                    <a:pt x="464439" y="2096135"/>
                  </a:lnTo>
                  <a:close/>
                </a:path>
                <a:path w="541019" h="2172335">
                  <a:moveTo>
                    <a:pt x="9906" y="0"/>
                  </a:moveTo>
                  <a:lnTo>
                    <a:pt x="2794" y="0"/>
                  </a:lnTo>
                  <a:lnTo>
                    <a:pt x="0" y="2794"/>
                  </a:lnTo>
                  <a:lnTo>
                    <a:pt x="0" y="2137791"/>
                  </a:lnTo>
                  <a:lnTo>
                    <a:pt x="2794" y="2140585"/>
                  </a:lnTo>
                  <a:lnTo>
                    <a:pt x="464439" y="2140585"/>
                  </a:lnTo>
                  <a:lnTo>
                    <a:pt x="464439" y="2134235"/>
                  </a:lnTo>
                  <a:lnTo>
                    <a:pt x="12700" y="2134235"/>
                  </a:lnTo>
                  <a:lnTo>
                    <a:pt x="6350" y="2127885"/>
                  </a:lnTo>
                  <a:lnTo>
                    <a:pt x="12700" y="2127885"/>
                  </a:lnTo>
                  <a:lnTo>
                    <a:pt x="12700" y="2794"/>
                  </a:lnTo>
                  <a:lnTo>
                    <a:pt x="9906" y="0"/>
                  </a:lnTo>
                  <a:close/>
                </a:path>
                <a:path w="541019" h="2172335">
                  <a:moveTo>
                    <a:pt x="527939" y="2127885"/>
                  </a:moveTo>
                  <a:lnTo>
                    <a:pt x="480695" y="2127885"/>
                  </a:lnTo>
                  <a:lnTo>
                    <a:pt x="483489" y="2130806"/>
                  </a:lnTo>
                  <a:lnTo>
                    <a:pt x="483489" y="2137791"/>
                  </a:lnTo>
                  <a:lnTo>
                    <a:pt x="480695" y="2140585"/>
                  </a:lnTo>
                  <a:lnTo>
                    <a:pt x="527939" y="2140585"/>
                  </a:lnTo>
                  <a:lnTo>
                    <a:pt x="540639" y="2134235"/>
                  </a:lnTo>
                  <a:lnTo>
                    <a:pt x="527939" y="2127885"/>
                  </a:lnTo>
                  <a:close/>
                </a:path>
                <a:path w="541019" h="2172335">
                  <a:moveTo>
                    <a:pt x="12700" y="2127885"/>
                  </a:moveTo>
                  <a:lnTo>
                    <a:pt x="6350" y="2127885"/>
                  </a:lnTo>
                  <a:lnTo>
                    <a:pt x="12700" y="2134235"/>
                  </a:lnTo>
                  <a:lnTo>
                    <a:pt x="12700" y="2127885"/>
                  </a:lnTo>
                  <a:close/>
                </a:path>
                <a:path w="541019" h="2172335">
                  <a:moveTo>
                    <a:pt x="464439" y="2127885"/>
                  </a:moveTo>
                  <a:lnTo>
                    <a:pt x="12700" y="2127885"/>
                  </a:lnTo>
                  <a:lnTo>
                    <a:pt x="12700" y="2134235"/>
                  </a:lnTo>
                  <a:lnTo>
                    <a:pt x="464439" y="2134235"/>
                  </a:lnTo>
                  <a:lnTo>
                    <a:pt x="464439" y="212788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0295" y="88392"/>
              <a:ext cx="2365248" cy="1889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" y="822960"/>
              <a:ext cx="1932432" cy="5562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2"/>
            <a:ext cx="12068175" cy="6856730"/>
            <a:chOff x="0" y="1522"/>
            <a:chExt cx="12068175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2"/>
              <a:ext cx="12068078" cy="68564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33900" y="2875788"/>
              <a:ext cx="1221105" cy="451484"/>
            </a:xfrm>
            <a:custGeom>
              <a:avLst/>
              <a:gdLst/>
              <a:ahLst/>
              <a:cxnLst/>
              <a:rect l="l" t="t" r="r" b="b"/>
              <a:pathLst>
                <a:path w="1221104" h="451485">
                  <a:moveTo>
                    <a:pt x="0" y="13081"/>
                  </a:moveTo>
                  <a:lnTo>
                    <a:pt x="0" y="5841"/>
                  </a:lnTo>
                  <a:lnTo>
                    <a:pt x="5841" y="0"/>
                  </a:lnTo>
                  <a:lnTo>
                    <a:pt x="13080" y="0"/>
                  </a:lnTo>
                  <a:lnTo>
                    <a:pt x="1207642" y="0"/>
                  </a:lnTo>
                  <a:lnTo>
                    <a:pt x="1214882" y="0"/>
                  </a:lnTo>
                  <a:lnTo>
                    <a:pt x="1220724" y="5841"/>
                  </a:lnTo>
                  <a:lnTo>
                    <a:pt x="1220724" y="13081"/>
                  </a:lnTo>
                  <a:lnTo>
                    <a:pt x="1220724" y="438023"/>
                  </a:lnTo>
                  <a:lnTo>
                    <a:pt x="1220724" y="445262"/>
                  </a:lnTo>
                  <a:lnTo>
                    <a:pt x="1214882" y="451103"/>
                  </a:lnTo>
                  <a:lnTo>
                    <a:pt x="1207642" y="451103"/>
                  </a:lnTo>
                  <a:lnTo>
                    <a:pt x="13080" y="451103"/>
                  </a:lnTo>
                  <a:lnTo>
                    <a:pt x="5841" y="451103"/>
                  </a:lnTo>
                  <a:lnTo>
                    <a:pt x="0" y="445262"/>
                  </a:lnTo>
                  <a:lnTo>
                    <a:pt x="0" y="438023"/>
                  </a:lnTo>
                  <a:lnTo>
                    <a:pt x="0" y="13081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95109" y="3664458"/>
              <a:ext cx="2022475" cy="353695"/>
            </a:xfrm>
            <a:custGeom>
              <a:avLst/>
              <a:gdLst/>
              <a:ahLst/>
              <a:cxnLst/>
              <a:rect l="l" t="t" r="r" b="b"/>
              <a:pathLst>
                <a:path w="2022475" h="353695">
                  <a:moveTo>
                    <a:pt x="0" y="28829"/>
                  </a:moveTo>
                  <a:lnTo>
                    <a:pt x="2272" y="17627"/>
                  </a:lnTo>
                  <a:lnTo>
                    <a:pt x="8461" y="8461"/>
                  </a:lnTo>
                  <a:lnTo>
                    <a:pt x="17627" y="2272"/>
                  </a:lnTo>
                  <a:lnTo>
                    <a:pt x="28829" y="0"/>
                  </a:lnTo>
                  <a:lnTo>
                    <a:pt x="1993519" y="0"/>
                  </a:lnTo>
                  <a:lnTo>
                    <a:pt x="2004720" y="2272"/>
                  </a:lnTo>
                  <a:lnTo>
                    <a:pt x="2013886" y="8461"/>
                  </a:lnTo>
                  <a:lnTo>
                    <a:pt x="2020075" y="17627"/>
                  </a:lnTo>
                  <a:lnTo>
                    <a:pt x="2022348" y="28829"/>
                  </a:lnTo>
                  <a:lnTo>
                    <a:pt x="2022348" y="324739"/>
                  </a:lnTo>
                  <a:lnTo>
                    <a:pt x="2020075" y="335940"/>
                  </a:lnTo>
                  <a:lnTo>
                    <a:pt x="2013886" y="345106"/>
                  </a:lnTo>
                  <a:lnTo>
                    <a:pt x="2004720" y="351295"/>
                  </a:lnTo>
                  <a:lnTo>
                    <a:pt x="1993519" y="353568"/>
                  </a:lnTo>
                  <a:lnTo>
                    <a:pt x="28829" y="353568"/>
                  </a:lnTo>
                  <a:lnTo>
                    <a:pt x="17627" y="351295"/>
                  </a:lnTo>
                  <a:lnTo>
                    <a:pt x="8461" y="345106"/>
                  </a:lnTo>
                  <a:lnTo>
                    <a:pt x="2272" y="335940"/>
                  </a:lnTo>
                  <a:lnTo>
                    <a:pt x="0" y="324739"/>
                  </a:lnTo>
                  <a:lnTo>
                    <a:pt x="0" y="28829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82485" y="3700653"/>
            <a:ext cx="17367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tombol</a:t>
            </a:r>
            <a:r>
              <a:rPr sz="1600" spc="-85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Save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66700" y="88392"/>
            <a:ext cx="9039225" cy="3790315"/>
            <a:chOff x="266700" y="88392"/>
            <a:chExt cx="9039225" cy="3790315"/>
          </a:xfrm>
        </p:grpSpPr>
        <p:sp>
          <p:nvSpPr>
            <p:cNvPr id="8" name="object 8"/>
            <p:cNvSpPr/>
            <p:nvPr/>
          </p:nvSpPr>
          <p:spPr>
            <a:xfrm>
              <a:off x="5748273" y="3081274"/>
              <a:ext cx="845819" cy="797560"/>
            </a:xfrm>
            <a:custGeom>
              <a:avLst/>
              <a:gdLst/>
              <a:ahLst/>
              <a:cxnLst/>
              <a:rect l="l" t="t" r="r" b="b"/>
              <a:pathLst>
                <a:path w="845820" h="797560">
                  <a:moveTo>
                    <a:pt x="769620" y="721232"/>
                  </a:moveTo>
                  <a:lnTo>
                    <a:pt x="769620" y="797432"/>
                  </a:lnTo>
                  <a:lnTo>
                    <a:pt x="833120" y="765682"/>
                  </a:lnTo>
                  <a:lnTo>
                    <a:pt x="785876" y="765682"/>
                  </a:lnTo>
                  <a:lnTo>
                    <a:pt x="788670" y="762888"/>
                  </a:lnTo>
                  <a:lnTo>
                    <a:pt x="788670" y="755903"/>
                  </a:lnTo>
                  <a:lnTo>
                    <a:pt x="785876" y="752982"/>
                  </a:lnTo>
                  <a:lnTo>
                    <a:pt x="833120" y="752982"/>
                  </a:lnTo>
                  <a:lnTo>
                    <a:pt x="769620" y="721232"/>
                  </a:lnTo>
                  <a:close/>
                </a:path>
                <a:path w="845820" h="797560">
                  <a:moveTo>
                    <a:pt x="419735" y="6350"/>
                  </a:moveTo>
                  <a:lnTo>
                    <a:pt x="419735" y="762888"/>
                  </a:lnTo>
                  <a:lnTo>
                    <a:pt x="422528" y="765682"/>
                  </a:lnTo>
                  <a:lnTo>
                    <a:pt x="769620" y="765682"/>
                  </a:lnTo>
                  <a:lnTo>
                    <a:pt x="769620" y="759332"/>
                  </a:lnTo>
                  <a:lnTo>
                    <a:pt x="432435" y="759332"/>
                  </a:lnTo>
                  <a:lnTo>
                    <a:pt x="426085" y="752982"/>
                  </a:lnTo>
                  <a:lnTo>
                    <a:pt x="432435" y="752982"/>
                  </a:lnTo>
                  <a:lnTo>
                    <a:pt x="432435" y="12700"/>
                  </a:lnTo>
                  <a:lnTo>
                    <a:pt x="426085" y="12700"/>
                  </a:lnTo>
                  <a:lnTo>
                    <a:pt x="419735" y="6350"/>
                  </a:lnTo>
                  <a:close/>
                </a:path>
                <a:path w="845820" h="797560">
                  <a:moveTo>
                    <a:pt x="833120" y="752982"/>
                  </a:moveTo>
                  <a:lnTo>
                    <a:pt x="785876" y="752982"/>
                  </a:lnTo>
                  <a:lnTo>
                    <a:pt x="788670" y="755903"/>
                  </a:lnTo>
                  <a:lnTo>
                    <a:pt x="788670" y="762888"/>
                  </a:lnTo>
                  <a:lnTo>
                    <a:pt x="785876" y="765682"/>
                  </a:lnTo>
                  <a:lnTo>
                    <a:pt x="833120" y="765682"/>
                  </a:lnTo>
                  <a:lnTo>
                    <a:pt x="845820" y="759332"/>
                  </a:lnTo>
                  <a:lnTo>
                    <a:pt x="833120" y="752982"/>
                  </a:lnTo>
                  <a:close/>
                </a:path>
                <a:path w="845820" h="797560">
                  <a:moveTo>
                    <a:pt x="432435" y="752982"/>
                  </a:moveTo>
                  <a:lnTo>
                    <a:pt x="426085" y="752982"/>
                  </a:lnTo>
                  <a:lnTo>
                    <a:pt x="432435" y="759332"/>
                  </a:lnTo>
                  <a:lnTo>
                    <a:pt x="432435" y="752982"/>
                  </a:lnTo>
                  <a:close/>
                </a:path>
                <a:path w="845820" h="797560">
                  <a:moveTo>
                    <a:pt x="769620" y="752982"/>
                  </a:moveTo>
                  <a:lnTo>
                    <a:pt x="432435" y="752982"/>
                  </a:lnTo>
                  <a:lnTo>
                    <a:pt x="432435" y="759332"/>
                  </a:lnTo>
                  <a:lnTo>
                    <a:pt x="769620" y="759332"/>
                  </a:lnTo>
                  <a:lnTo>
                    <a:pt x="769620" y="752982"/>
                  </a:lnTo>
                  <a:close/>
                </a:path>
                <a:path w="845820" h="797560">
                  <a:moveTo>
                    <a:pt x="429640" y="0"/>
                  </a:moveTo>
                  <a:lnTo>
                    <a:pt x="2793" y="0"/>
                  </a:lnTo>
                  <a:lnTo>
                    <a:pt x="0" y="2793"/>
                  </a:lnTo>
                  <a:lnTo>
                    <a:pt x="0" y="9905"/>
                  </a:lnTo>
                  <a:lnTo>
                    <a:pt x="2793" y="12700"/>
                  </a:lnTo>
                  <a:lnTo>
                    <a:pt x="419735" y="12700"/>
                  </a:lnTo>
                  <a:lnTo>
                    <a:pt x="419735" y="6350"/>
                  </a:lnTo>
                  <a:lnTo>
                    <a:pt x="432435" y="6350"/>
                  </a:lnTo>
                  <a:lnTo>
                    <a:pt x="432435" y="2793"/>
                  </a:lnTo>
                  <a:lnTo>
                    <a:pt x="429640" y="0"/>
                  </a:lnTo>
                  <a:close/>
                </a:path>
                <a:path w="845820" h="797560">
                  <a:moveTo>
                    <a:pt x="432435" y="6350"/>
                  </a:moveTo>
                  <a:lnTo>
                    <a:pt x="419735" y="6350"/>
                  </a:lnTo>
                  <a:lnTo>
                    <a:pt x="426085" y="12700"/>
                  </a:lnTo>
                  <a:lnTo>
                    <a:pt x="432435" y="12700"/>
                  </a:lnTo>
                  <a:lnTo>
                    <a:pt x="432435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0295" y="88392"/>
              <a:ext cx="2365248" cy="188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" y="822960"/>
              <a:ext cx="1932432" cy="5562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52445" y="1589824"/>
            <a:ext cx="9083675" cy="4883150"/>
            <a:chOff x="2552445" y="1589824"/>
            <a:chExt cx="9083675" cy="4883150"/>
          </a:xfrm>
        </p:grpSpPr>
        <p:sp>
          <p:nvSpPr>
            <p:cNvPr id="18" name="object 18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5" y="1965960"/>
              <a:ext cx="8814816" cy="444855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895088" y="2851403"/>
              <a:ext cx="1533525" cy="1074420"/>
            </a:xfrm>
            <a:custGeom>
              <a:avLst/>
              <a:gdLst/>
              <a:ahLst/>
              <a:cxnLst/>
              <a:rect l="l" t="t" r="r" b="b"/>
              <a:pathLst>
                <a:path w="1533525" h="1074420">
                  <a:moveTo>
                    <a:pt x="1316736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16736" y="214884"/>
                  </a:lnTo>
                  <a:lnTo>
                    <a:pt x="1316736" y="0"/>
                  </a:lnTo>
                  <a:close/>
                </a:path>
                <a:path w="1533525" h="1074420">
                  <a:moveTo>
                    <a:pt x="1533131" y="914400"/>
                  </a:moveTo>
                  <a:lnTo>
                    <a:pt x="13716" y="914400"/>
                  </a:lnTo>
                  <a:lnTo>
                    <a:pt x="13716" y="1074420"/>
                  </a:lnTo>
                  <a:lnTo>
                    <a:pt x="1533131" y="1074420"/>
                  </a:lnTo>
                  <a:lnTo>
                    <a:pt x="1533131" y="914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6903" y="1589824"/>
              <a:ext cx="4138307" cy="37446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4891" y="2054352"/>
              <a:ext cx="9070848" cy="441807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62605" y="4965954"/>
              <a:ext cx="8993505" cy="1294130"/>
            </a:xfrm>
            <a:custGeom>
              <a:avLst/>
              <a:gdLst/>
              <a:ahLst/>
              <a:cxnLst/>
              <a:rect l="l" t="t" r="r" b="b"/>
              <a:pathLst>
                <a:path w="8993505" h="1294129">
                  <a:moveTo>
                    <a:pt x="8777478" y="0"/>
                  </a:moveTo>
                  <a:lnTo>
                    <a:pt x="215645" y="0"/>
                  </a:lnTo>
                  <a:lnTo>
                    <a:pt x="166191" y="5693"/>
                  </a:lnTo>
                  <a:lnTo>
                    <a:pt x="120798" y="21913"/>
                  </a:lnTo>
                  <a:lnTo>
                    <a:pt x="80758" y="47366"/>
                  </a:lnTo>
                  <a:lnTo>
                    <a:pt x="47366" y="80758"/>
                  </a:lnTo>
                  <a:lnTo>
                    <a:pt x="21913" y="120798"/>
                  </a:lnTo>
                  <a:lnTo>
                    <a:pt x="5693" y="166191"/>
                  </a:lnTo>
                  <a:lnTo>
                    <a:pt x="0" y="215646"/>
                  </a:lnTo>
                  <a:lnTo>
                    <a:pt x="0" y="1078217"/>
                  </a:lnTo>
                  <a:lnTo>
                    <a:pt x="5693" y="1127668"/>
                  </a:lnTo>
                  <a:lnTo>
                    <a:pt x="21913" y="1173062"/>
                  </a:lnTo>
                  <a:lnTo>
                    <a:pt x="47366" y="1213104"/>
                  </a:lnTo>
                  <a:lnTo>
                    <a:pt x="80758" y="1246500"/>
                  </a:lnTo>
                  <a:lnTo>
                    <a:pt x="120798" y="1271957"/>
                  </a:lnTo>
                  <a:lnTo>
                    <a:pt x="166191" y="1288180"/>
                  </a:lnTo>
                  <a:lnTo>
                    <a:pt x="215645" y="1293876"/>
                  </a:lnTo>
                  <a:lnTo>
                    <a:pt x="8777478" y="1293876"/>
                  </a:lnTo>
                  <a:lnTo>
                    <a:pt x="8826932" y="1288180"/>
                  </a:lnTo>
                  <a:lnTo>
                    <a:pt x="8872325" y="1271957"/>
                  </a:lnTo>
                  <a:lnTo>
                    <a:pt x="8912365" y="1246500"/>
                  </a:lnTo>
                  <a:lnTo>
                    <a:pt x="8945757" y="1213104"/>
                  </a:lnTo>
                  <a:lnTo>
                    <a:pt x="8971210" y="1173062"/>
                  </a:lnTo>
                  <a:lnTo>
                    <a:pt x="8987430" y="1127668"/>
                  </a:lnTo>
                  <a:lnTo>
                    <a:pt x="8993124" y="1078217"/>
                  </a:lnTo>
                  <a:lnTo>
                    <a:pt x="8993124" y="215646"/>
                  </a:lnTo>
                  <a:lnTo>
                    <a:pt x="8987430" y="166191"/>
                  </a:lnTo>
                  <a:lnTo>
                    <a:pt x="8971210" y="120798"/>
                  </a:lnTo>
                  <a:lnTo>
                    <a:pt x="8945757" y="80758"/>
                  </a:lnTo>
                  <a:lnTo>
                    <a:pt x="8912365" y="47366"/>
                  </a:lnTo>
                  <a:lnTo>
                    <a:pt x="8872325" y="21913"/>
                  </a:lnTo>
                  <a:lnTo>
                    <a:pt x="8826932" y="5693"/>
                  </a:lnTo>
                  <a:lnTo>
                    <a:pt x="877747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62605" y="4965954"/>
              <a:ext cx="8993505" cy="1294130"/>
            </a:xfrm>
            <a:custGeom>
              <a:avLst/>
              <a:gdLst/>
              <a:ahLst/>
              <a:cxnLst/>
              <a:rect l="l" t="t" r="r" b="b"/>
              <a:pathLst>
                <a:path w="8993505" h="1294129">
                  <a:moveTo>
                    <a:pt x="0" y="215646"/>
                  </a:moveTo>
                  <a:lnTo>
                    <a:pt x="5693" y="166191"/>
                  </a:lnTo>
                  <a:lnTo>
                    <a:pt x="21913" y="120798"/>
                  </a:lnTo>
                  <a:lnTo>
                    <a:pt x="47366" y="80758"/>
                  </a:lnTo>
                  <a:lnTo>
                    <a:pt x="80758" y="47366"/>
                  </a:lnTo>
                  <a:lnTo>
                    <a:pt x="120798" y="21913"/>
                  </a:lnTo>
                  <a:lnTo>
                    <a:pt x="166191" y="5693"/>
                  </a:lnTo>
                  <a:lnTo>
                    <a:pt x="215645" y="0"/>
                  </a:lnTo>
                  <a:lnTo>
                    <a:pt x="8777478" y="0"/>
                  </a:lnTo>
                  <a:lnTo>
                    <a:pt x="8826932" y="5693"/>
                  </a:lnTo>
                  <a:lnTo>
                    <a:pt x="8872325" y="21913"/>
                  </a:lnTo>
                  <a:lnTo>
                    <a:pt x="8912365" y="47366"/>
                  </a:lnTo>
                  <a:lnTo>
                    <a:pt x="8945757" y="80758"/>
                  </a:lnTo>
                  <a:lnTo>
                    <a:pt x="8971210" y="120798"/>
                  </a:lnTo>
                  <a:lnTo>
                    <a:pt x="8987430" y="166191"/>
                  </a:lnTo>
                  <a:lnTo>
                    <a:pt x="8993124" y="215646"/>
                  </a:lnTo>
                  <a:lnTo>
                    <a:pt x="8993124" y="1078217"/>
                  </a:lnTo>
                  <a:lnTo>
                    <a:pt x="8987430" y="1127668"/>
                  </a:lnTo>
                  <a:lnTo>
                    <a:pt x="8971210" y="1173062"/>
                  </a:lnTo>
                  <a:lnTo>
                    <a:pt x="8945757" y="1213104"/>
                  </a:lnTo>
                  <a:lnTo>
                    <a:pt x="8912365" y="1246500"/>
                  </a:lnTo>
                  <a:lnTo>
                    <a:pt x="8872325" y="1271957"/>
                  </a:lnTo>
                  <a:lnTo>
                    <a:pt x="8826932" y="1288180"/>
                  </a:lnTo>
                  <a:lnTo>
                    <a:pt x="8777478" y="1293876"/>
                  </a:lnTo>
                  <a:lnTo>
                    <a:pt x="215645" y="1293876"/>
                  </a:lnTo>
                  <a:lnTo>
                    <a:pt x="166191" y="1288180"/>
                  </a:lnTo>
                  <a:lnTo>
                    <a:pt x="120798" y="1271957"/>
                  </a:lnTo>
                  <a:lnTo>
                    <a:pt x="80758" y="1246500"/>
                  </a:lnTo>
                  <a:lnTo>
                    <a:pt x="47366" y="1213104"/>
                  </a:lnTo>
                  <a:lnTo>
                    <a:pt x="21913" y="1173062"/>
                  </a:lnTo>
                  <a:lnTo>
                    <a:pt x="5693" y="1127668"/>
                  </a:lnTo>
                  <a:lnTo>
                    <a:pt x="0" y="1078217"/>
                  </a:lnTo>
                  <a:lnTo>
                    <a:pt x="0" y="21564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935351" y="5271642"/>
            <a:ext cx="832993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Kemudian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Pihak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20" dirty="0">
                <a:latin typeface="Segoe UI"/>
                <a:cs typeface="Segoe UI"/>
              </a:rPr>
              <a:t>Terkait</a:t>
            </a:r>
            <a:r>
              <a:rPr sz="1400" spc="-20" dirty="0">
                <a:latin typeface="Segoe UI"/>
                <a:cs typeface="Segoe UI"/>
              </a:rPr>
              <a:t>”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[2]</a:t>
            </a:r>
            <a:r>
              <a:rPr sz="1400" dirty="0">
                <a:latin typeface="Segoe UI"/>
                <a:cs typeface="Segoe UI"/>
              </a:rPr>
              <a:t>.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Maka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disajikan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Terkait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terdaftar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Coretax.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Gulir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kanan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mendapatkan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lebih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lanjut.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541777" y="3300729"/>
            <a:ext cx="9080500" cy="1367790"/>
            <a:chOff x="2541777" y="3300729"/>
            <a:chExt cx="9080500" cy="1367790"/>
          </a:xfrm>
        </p:grpSpPr>
        <p:sp>
          <p:nvSpPr>
            <p:cNvPr id="28" name="object 28"/>
            <p:cNvSpPr/>
            <p:nvPr/>
          </p:nvSpPr>
          <p:spPr>
            <a:xfrm>
              <a:off x="2548127" y="3307079"/>
              <a:ext cx="9067800" cy="1355090"/>
            </a:xfrm>
            <a:custGeom>
              <a:avLst/>
              <a:gdLst/>
              <a:ahLst/>
              <a:cxnLst/>
              <a:rect l="l" t="t" r="r" b="b"/>
              <a:pathLst>
                <a:path w="9067800" h="1355089">
                  <a:moveTo>
                    <a:pt x="0" y="85979"/>
                  </a:moveTo>
                  <a:lnTo>
                    <a:pt x="6754" y="52506"/>
                  </a:lnTo>
                  <a:lnTo>
                    <a:pt x="25177" y="25177"/>
                  </a:lnTo>
                  <a:lnTo>
                    <a:pt x="52506" y="6754"/>
                  </a:lnTo>
                  <a:lnTo>
                    <a:pt x="85979" y="0"/>
                  </a:lnTo>
                  <a:lnTo>
                    <a:pt x="8981821" y="0"/>
                  </a:lnTo>
                  <a:lnTo>
                    <a:pt x="9015293" y="6754"/>
                  </a:lnTo>
                  <a:lnTo>
                    <a:pt x="9042622" y="25177"/>
                  </a:lnTo>
                  <a:lnTo>
                    <a:pt x="9061045" y="52506"/>
                  </a:lnTo>
                  <a:lnTo>
                    <a:pt x="9067800" y="85979"/>
                  </a:lnTo>
                  <a:lnTo>
                    <a:pt x="9067800" y="1268857"/>
                  </a:lnTo>
                  <a:lnTo>
                    <a:pt x="9061045" y="1302329"/>
                  </a:lnTo>
                  <a:lnTo>
                    <a:pt x="9042622" y="1329658"/>
                  </a:lnTo>
                  <a:lnTo>
                    <a:pt x="9015293" y="1348081"/>
                  </a:lnTo>
                  <a:lnTo>
                    <a:pt x="8981821" y="1354836"/>
                  </a:lnTo>
                  <a:lnTo>
                    <a:pt x="85979" y="1354836"/>
                  </a:lnTo>
                  <a:lnTo>
                    <a:pt x="52506" y="1348081"/>
                  </a:lnTo>
                  <a:lnTo>
                    <a:pt x="25177" y="1329658"/>
                  </a:lnTo>
                  <a:lnTo>
                    <a:pt x="6754" y="1302329"/>
                  </a:lnTo>
                  <a:lnTo>
                    <a:pt x="0" y="1268857"/>
                  </a:lnTo>
                  <a:lnTo>
                    <a:pt x="0" y="85979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64863" y="3425951"/>
              <a:ext cx="792480" cy="1036319"/>
            </a:xfrm>
            <a:custGeom>
              <a:avLst/>
              <a:gdLst/>
              <a:ahLst/>
              <a:cxnLst/>
              <a:rect l="l" t="t" r="r" b="b"/>
              <a:pathLst>
                <a:path w="792479" h="1036320">
                  <a:moveTo>
                    <a:pt x="792479" y="0"/>
                  </a:moveTo>
                  <a:lnTo>
                    <a:pt x="0" y="0"/>
                  </a:lnTo>
                  <a:lnTo>
                    <a:pt x="0" y="1036320"/>
                  </a:lnTo>
                  <a:lnTo>
                    <a:pt x="792479" y="1036320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649968" y="3389376"/>
            <a:ext cx="1704339" cy="1140460"/>
          </a:xfrm>
          <a:prstGeom prst="rect">
            <a:avLst/>
          </a:prstGeom>
          <a:solidFill>
            <a:srgbClr val="FBFBFB"/>
          </a:solidFill>
        </p:spPr>
        <p:txBody>
          <a:bodyPr vert="horz" wrap="square" lIns="0" tIns="8445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665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ROBBIE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KARTIKO</a:t>
            </a:r>
            <a:endParaRPr sz="900">
              <a:latin typeface="Arial MT"/>
              <a:cs typeface="Arial MT"/>
            </a:endParaRPr>
          </a:p>
          <a:p>
            <a:pPr marL="104775" marR="133985" indent="12065">
              <a:lnSpc>
                <a:spcPts val="2210"/>
              </a:lnSpc>
              <a:spcBef>
                <a:spcPts val="114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HENDRO</a:t>
            </a:r>
            <a:r>
              <a:rPr sz="900" spc="-4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DARWIS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KURNIAWAN</a:t>
            </a:r>
            <a:r>
              <a:rPr sz="900" spc="-5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PAMUNGKAS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900">
              <a:latin typeface="Arial MT"/>
              <a:cs typeface="Arial MT"/>
            </a:endParaRPr>
          </a:p>
          <a:p>
            <a:pPr marL="98425">
              <a:lnSpc>
                <a:spcPct val="100000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BAMBANG</a:t>
            </a:r>
            <a:r>
              <a:rPr sz="9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DWI</a:t>
            </a:r>
            <a:r>
              <a:rPr sz="900" spc="-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YULIANTO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23672" y="2561844"/>
            <a:ext cx="2072639" cy="3782695"/>
            <a:chOff x="423672" y="2561844"/>
            <a:chExt cx="2072639" cy="3782695"/>
          </a:xfrm>
        </p:grpSpPr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0288" y="2561844"/>
              <a:ext cx="1716024" cy="378256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3672" y="3520440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4" y="0"/>
                  </a:moveTo>
                  <a:lnTo>
                    <a:pt x="77720" y="10007"/>
                  </a:lnTo>
                  <a:lnTo>
                    <a:pt x="37271" y="37290"/>
                  </a:lnTo>
                  <a:lnTo>
                    <a:pt x="10000" y="77741"/>
                  </a:lnTo>
                  <a:lnTo>
                    <a:pt x="0" y="127254"/>
                  </a:lnTo>
                  <a:lnTo>
                    <a:pt x="10000" y="176766"/>
                  </a:lnTo>
                  <a:lnTo>
                    <a:pt x="37271" y="217217"/>
                  </a:lnTo>
                  <a:lnTo>
                    <a:pt x="77720" y="244500"/>
                  </a:lnTo>
                  <a:lnTo>
                    <a:pt x="127254" y="254508"/>
                  </a:lnTo>
                  <a:lnTo>
                    <a:pt x="176787" y="244500"/>
                  </a:lnTo>
                  <a:lnTo>
                    <a:pt x="217236" y="217217"/>
                  </a:lnTo>
                  <a:lnTo>
                    <a:pt x="244507" y="176766"/>
                  </a:lnTo>
                  <a:lnTo>
                    <a:pt x="254508" y="127254"/>
                  </a:lnTo>
                  <a:lnTo>
                    <a:pt x="244507" y="77741"/>
                  </a:lnTo>
                  <a:lnTo>
                    <a:pt x="217236" y="37290"/>
                  </a:lnTo>
                  <a:lnTo>
                    <a:pt x="176787" y="10007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96620" y="3542792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48283" y="3503676"/>
            <a:ext cx="1685925" cy="307975"/>
          </a:xfrm>
          <a:custGeom>
            <a:avLst/>
            <a:gdLst/>
            <a:ahLst/>
            <a:cxnLst/>
            <a:rect l="l" t="t" r="r" b="b"/>
            <a:pathLst>
              <a:path w="1685925" h="307975">
                <a:moveTo>
                  <a:pt x="0" y="51308"/>
                </a:moveTo>
                <a:lnTo>
                  <a:pt x="4032" y="31343"/>
                </a:lnTo>
                <a:lnTo>
                  <a:pt x="15028" y="15033"/>
                </a:lnTo>
                <a:lnTo>
                  <a:pt x="31337" y="4034"/>
                </a:lnTo>
                <a:lnTo>
                  <a:pt x="51307" y="0"/>
                </a:lnTo>
                <a:lnTo>
                  <a:pt x="1634236" y="0"/>
                </a:lnTo>
                <a:lnTo>
                  <a:pt x="1654200" y="4034"/>
                </a:lnTo>
                <a:lnTo>
                  <a:pt x="1670510" y="15033"/>
                </a:lnTo>
                <a:lnTo>
                  <a:pt x="1681509" y="31343"/>
                </a:lnTo>
                <a:lnTo>
                  <a:pt x="1685543" y="51308"/>
                </a:lnTo>
                <a:lnTo>
                  <a:pt x="1685543" y="256540"/>
                </a:lnTo>
                <a:lnTo>
                  <a:pt x="1681509" y="276504"/>
                </a:lnTo>
                <a:lnTo>
                  <a:pt x="1670510" y="292814"/>
                </a:lnTo>
                <a:lnTo>
                  <a:pt x="1654200" y="303813"/>
                </a:lnTo>
                <a:lnTo>
                  <a:pt x="1634236" y="307848"/>
                </a:lnTo>
                <a:lnTo>
                  <a:pt x="51307" y="307848"/>
                </a:lnTo>
                <a:lnTo>
                  <a:pt x="31337" y="303813"/>
                </a:lnTo>
                <a:lnTo>
                  <a:pt x="15028" y="292814"/>
                </a:lnTo>
                <a:lnTo>
                  <a:pt x="4032" y="276504"/>
                </a:lnTo>
                <a:lnTo>
                  <a:pt x="0" y="256540"/>
                </a:lnTo>
                <a:lnTo>
                  <a:pt x="0" y="51308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2"/>
            <a:ext cx="12068175" cy="6856730"/>
            <a:chOff x="0" y="1522"/>
            <a:chExt cx="12068175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2"/>
              <a:ext cx="12068078" cy="68564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00072" y="2676144"/>
              <a:ext cx="607060" cy="451484"/>
            </a:xfrm>
            <a:custGeom>
              <a:avLst/>
              <a:gdLst/>
              <a:ahLst/>
              <a:cxnLst/>
              <a:rect l="l" t="t" r="r" b="b"/>
              <a:pathLst>
                <a:path w="607060" h="451485">
                  <a:moveTo>
                    <a:pt x="0" y="13080"/>
                  </a:moveTo>
                  <a:lnTo>
                    <a:pt x="0" y="5841"/>
                  </a:lnTo>
                  <a:lnTo>
                    <a:pt x="5841" y="0"/>
                  </a:lnTo>
                  <a:lnTo>
                    <a:pt x="13080" y="0"/>
                  </a:lnTo>
                  <a:lnTo>
                    <a:pt x="593470" y="0"/>
                  </a:lnTo>
                  <a:lnTo>
                    <a:pt x="600709" y="0"/>
                  </a:lnTo>
                  <a:lnTo>
                    <a:pt x="606551" y="5841"/>
                  </a:lnTo>
                  <a:lnTo>
                    <a:pt x="606551" y="13080"/>
                  </a:lnTo>
                  <a:lnTo>
                    <a:pt x="606551" y="438022"/>
                  </a:lnTo>
                  <a:lnTo>
                    <a:pt x="606551" y="445261"/>
                  </a:lnTo>
                  <a:lnTo>
                    <a:pt x="600709" y="451103"/>
                  </a:lnTo>
                  <a:lnTo>
                    <a:pt x="593470" y="451103"/>
                  </a:lnTo>
                  <a:lnTo>
                    <a:pt x="13080" y="451103"/>
                  </a:lnTo>
                  <a:lnTo>
                    <a:pt x="5841" y="451103"/>
                  </a:lnTo>
                  <a:lnTo>
                    <a:pt x="0" y="445261"/>
                  </a:lnTo>
                  <a:lnTo>
                    <a:pt x="0" y="438022"/>
                  </a:lnTo>
                  <a:lnTo>
                    <a:pt x="0" y="1308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95422" y="4328921"/>
              <a:ext cx="2072639" cy="355600"/>
            </a:xfrm>
            <a:custGeom>
              <a:avLst/>
              <a:gdLst/>
              <a:ahLst/>
              <a:cxnLst/>
              <a:rect l="l" t="t" r="r" b="b"/>
              <a:pathLst>
                <a:path w="2072639" h="355600">
                  <a:moveTo>
                    <a:pt x="0" y="28955"/>
                  </a:moveTo>
                  <a:lnTo>
                    <a:pt x="2274" y="17680"/>
                  </a:lnTo>
                  <a:lnTo>
                    <a:pt x="8477" y="8477"/>
                  </a:lnTo>
                  <a:lnTo>
                    <a:pt x="17680" y="2274"/>
                  </a:lnTo>
                  <a:lnTo>
                    <a:pt x="28955" y="0"/>
                  </a:lnTo>
                  <a:lnTo>
                    <a:pt x="2043683" y="0"/>
                  </a:lnTo>
                  <a:lnTo>
                    <a:pt x="2054959" y="2274"/>
                  </a:lnTo>
                  <a:lnTo>
                    <a:pt x="2064162" y="8477"/>
                  </a:lnTo>
                  <a:lnTo>
                    <a:pt x="2070365" y="17680"/>
                  </a:lnTo>
                  <a:lnTo>
                    <a:pt x="2072639" y="28955"/>
                  </a:lnTo>
                  <a:lnTo>
                    <a:pt x="2072639" y="326135"/>
                  </a:lnTo>
                  <a:lnTo>
                    <a:pt x="2070365" y="337411"/>
                  </a:lnTo>
                  <a:lnTo>
                    <a:pt x="2064162" y="346614"/>
                  </a:lnTo>
                  <a:lnTo>
                    <a:pt x="2054959" y="352817"/>
                  </a:lnTo>
                  <a:lnTo>
                    <a:pt x="2043683" y="355091"/>
                  </a:lnTo>
                  <a:lnTo>
                    <a:pt x="28955" y="355091"/>
                  </a:lnTo>
                  <a:lnTo>
                    <a:pt x="17680" y="352817"/>
                  </a:lnTo>
                  <a:lnTo>
                    <a:pt x="8477" y="346614"/>
                  </a:lnTo>
                  <a:lnTo>
                    <a:pt x="2274" y="337411"/>
                  </a:lnTo>
                  <a:lnTo>
                    <a:pt x="0" y="326135"/>
                  </a:lnTo>
                  <a:lnTo>
                    <a:pt x="0" y="2895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81654" y="4366640"/>
            <a:ext cx="14789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ikon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mata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66700" y="88392"/>
            <a:ext cx="9039225" cy="4575175"/>
            <a:chOff x="266700" y="88392"/>
            <a:chExt cx="9039225" cy="4575175"/>
          </a:xfrm>
        </p:grpSpPr>
        <p:sp>
          <p:nvSpPr>
            <p:cNvPr id="8" name="object 8"/>
            <p:cNvSpPr/>
            <p:nvPr/>
          </p:nvSpPr>
          <p:spPr>
            <a:xfrm>
              <a:off x="2369566" y="3120897"/>
              <a:ext cx="525780" cy="1423670"/>
            </a:xfrm>
            <a:custGeom>
              <a:avLst/>
              <a:gdLst/>
              <a:ahLst/>
              <a:cxnLst/>
              <a:rect l="l" t="t" r="r" b="b"/>
              <a:pathLst>
                <a:path w="525780" h="1423670">
                  <a:moveTo>
                    <a:pt x="513931" y="1378839"/>
                  </a:moveTo>
                  <a:lnTo>
                    <a:pt x="465581" y="1378839"/>
                  </a:lnTo>
                  <a:lnTo>
                    <a:pt x="468502" y="1381759"/>
                  </a:lnTo>
                  <a:lnTo>
                    <a:pt x="468502" y="1388745"/>
                  </a:lnTo>
                  <a:lnTo>
                    <a:pt x="465581" y="1391539"/>
                  </a:lnTo>
                  <a:lnTo>
                    <a:pt x="449515" y="1391542"/>
                  </a:lnTo>
                  <a:lnTo>
                    <a:pt x="449833" y="1423415"/>
                  </a:lnTo>
                  <a:lnTo>
                    <a:pt x="525652" y="1384553"/>
                  </a:lnTo>
                  <a:lnTo>
                    <a:pt x="513931" y="1378839"/>
                  </a:lnTo>
                  <a:close/>
                </a:path>
                <a:path w="525780" h="1423670">
                  <a:moveTo>
                    <a:pt x="9906" y="0"/>
                  </a:moveTo>
                  <a:lnTo>
                    <a:pt x="2793" y="0"/>
                  </a:lnTo>
                  <a:lnTo>
                    <a:pt x="0" y="2793"/>
                  </a:lnTo>
                  <a:lnTo>
                    <a:pt x="0" y="1388871"/>
                  </a:lnTo>
                  <a:lnTo>
                    <a:pt x="2793" y="1391665"/>
                  </a:lnTo>
                  <a:lnTo>
                    <a:pt x="449515" y="1391542"/>
                  </a:lnTo>
                  <a:lnTo>
                    <a:pt x="449452" y="1385315"/>
                  </a:lnTo>
                  <a:lnTo>
                    <a:pt x="12700" y="1385315"/>
                  </a:lnTo>
                  <a:lnTo>
                    <a:pt x="6350" y="1378965"/>
                  </a:lnTo>
                  <a:lnTo>
                    <a:pt x="12700" y="1378964"/>
                  </a:lnTo>
                  <a:lnTo>
                    <a:pt x="12700" y="2793"/>
                  </a:lnTo>
                  <a:lnTo>
                    <a:pt x="9906" y="0"/>
                  </a:lnTo>
                  <a:close/>
                </a:path>
                <a:path w="525780" h="1423670">
                  <a:moveTo>
                    <a:pt x="465581" y="1378839"/>
                  </a:moveTo>
                  <a:lnTo>
                    <a:pt x="449388" y="1378843"/>
                  </a:lnTo>
                  <a:lnTo>
                    <a:pt x="449515" y="1391542"/>
                  </a:lnTo>
                  <a:lnTo>
                    <a:pt x="465581" y="1391539"/>
                  </a:lnTo>
                  <a:lnTo>
                    <a:pt x="468502" y="1388745"/>
                  </a:lnTo>
                  <a:lnTo>
                    <a:pt x="468502" y="1381759"/>
                  </a:lnTo>
                  <a:lnTo>
                    <a:pt x="465581" y="1378839"/>
                  </a:lnTo>
                  <a:close/>
                </a:path>
                <a:path w="525780" h="1423670">
                  <a:moveTo>
                    <a:pt x="12700" y="1378964"/>
                  </a:moveTo>
                  <a:lnTo>
                    <a:pt x="6350" y="1378965"/>
                  </a:lnTo>
                  <a:lnTo>
                    <a:pt x="12700" y="1385315"/>
                  </a:lnTo>
                  <a:lnTo>
                    <a:pt x="12700" y="1378964"/>
                  </a:lnTo>
                  <a:close/>
                </a:path>
                <a:path w="525780" h="1423670">
                  <a:moveTo>
                    <a:pt x="449388" y="1378843"/>
                  </a:moveTo>
                  <a:lnTo>
                    <a:pt x="12700" y="1378964"/>
                  </a:lnTo>
                  <a:lnTo>
                    <a:pt x="12700" y="1385315"/>
                  </a:lnTo>
                  <a:lnTo>
                    <a:pt x="449452" y="1385315"/>
                  </a:lnTo>
                  <a:lnTo>
                    <a:pt x="449388" y="1378843"/>
                  </a:lnTo>
                  <a:close/>
                </a:path>
                <a:path w="525780" h="1423670">
                  <a:moveTo>
                    <a:pt x="449071" y="1347215"/>
                  </a:moveTo>
                  <a:lnTo>
                    <a:pt x="449388" y="1378843"/>
                  </a:lnTo>
                  <a:lnTo>
                    <a:pt x="513931" y="1378839"/>
                  </a:lnTo>
                  <a:lnTo>
                    <a:pt x="449071" y="134721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5152" y="4347971"/>
              <a:ext cx="281939" cy="3154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0295" y="88392"/>
              <a:ext cx="2365248" cy="1889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700" y="822960"/>
              <a:ext cx="1932432" cy="5562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66905" cy="6858000"/>
            <a:chOff x="0" y="0"/>
            <a:chExt cx="12066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6656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40802" y="1884426"/>
              <a:ext cx="2867025" cy="871855"/>
            </a:xfrm>
            <a:custGeom>
              <a:avLst/>
              <a:gdLst/>
              <a:ahLst/>
              <a:cxnLst/>
              <a:rect l="l" t="t" r="r" b="b"/>
              <a:pathLst>
                <a:path w="2867025" h="871855">
                  <a:moveTo>
                    <a:pt x="0" y="70993"/>
                  </a:moveTo>
                  <a:lnTo>
                    <a:pt x="5574" y="43344"/>
                  </a:lnTo>
                  <a:lnTo>
                    <a:pt x="20780" y="20780"/>
                  </a:lnTo>
                  <a:lnTo>
                    <a:pt x="43344" y="5574"/>
                  </a:lnTo>
                  <a:lnTo>
                    <a:pt x="70993" y="0"/>
                  </a:lnTo>
                  <a:lnTo>
                    <a:pt x="2795651" y="0"/>
                  </a:lnTo>
                  <a:lnTo>
                    <a:pt x="2823299" y="5574"/>
                  </a:lnTo>
                  <a:lnTo>
                    <a:pt x="2845863" y="20780"/>
                  </a:lnTo>
                  <a:lnTo>
                    <a:pt x="2861069" y="43344"/>
                  </a:lnTo>
                  <a:lnTo>
                    <a:pt x="2866644" y="70993"/>
                  </a:lnTo>
                  <a:lnTo>
                    <a:pt x="2866644" y="800735"/>
                  </a:lnTo>
                  <a:lnTo>
                    <a:pt x="2861069" y="828383"/>
                  </a:lnTo>
                  <a:lnTo>
                    <a:pt x="2845863" y="850947"/>
                  </a:lnTo>
                  <a:lnTo>
                    <a:pt x="2823299" y="866153"/>
                  </a:lnTo>
                  <a:lnTo>
                    <a:pt x="2795651" y="871727"/>
                  </a:lnTo>
                  <a:lnTo>
                    <a:pt x="70993" y="871727"/>
                  </a:lnTo>
                  <a:lnTo>
                    <a:pt x="43344" y="866153"/>
                  </a:lnTo>
                  <a:lnTo>
                    <a:pt x="20780" y="850947"/>
                  </a:lnTo>
                  <a:lnTo>
                    <a:pt x="5574" y="828383"/>
                  </a:lnTo>
                  <a:lnTo>
                    <a:pt x="0" y="800735"/>
                  </a:lnTo>
                  <a:lnTo>
                    <a:pt x="0" y="7099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040751" y="1933397"/>
            <a:ext cx="2402205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Segoe UI"/>
                <a:cs typeface="Segoe UI"/>
              </a:rPr>
              <a:t>Tampilan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isi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Masa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1600" b="1" dirty="0">
                <a:latin typeface="Segoe UI"/>
                <a:cs typeface="Segoe UI"/>
              </a:rPr>
              <a:t>SPT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Unifikasi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: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Induk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b="1" spc="-25" dirty="0">
                <a:latin typeface="Segoe UI"/>
                <a:cs typeface="Segoe UI"/>
              </a:rPr>
              <a:t>SPT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639" y="88392"/>
            <a:ext cx="9138285" cy="3455035"/>
            <a:chOff x="167639" y="88392"/>
            <a:chExt cx="9138285" cy="3455035"/>
          </a:xfrm>
        </p:grpSpPr>
        <p:sp>
          <p:nvSpPr>
            <p:cNvPr id="7" name="object 7"/>
            <p:cNvSpPr/>
            <p:nvPr/>
          </p:nvSpPr>
          <p:spPr>
            <a:xfrm>
              <a:off x="173735" y="1277111"/>
              <a:ext cx="3359150" cy="451484"/>
            </a:xfrm>
            <a:custGeom>
              <a:avLst/>
              <a:gdLst/>
              <a:ahLst/>
              <a:cxnLst/>
              <a:rect l="l" t="t" r="r" b="b"/>
              <a:pathLst>
                <a:path w="3359150" h="451485">
                  <a:moveTo>
                    <a:pt x="0" y="13080"/>
                  </a:moveTo>
                  <a:lnTo>
                    <a:pt x="0" y="5841"/>
                  </a:lnTo>
                  <a:lnTo>
                    <a:pt x="5867" y="0"/>
                  </a:lnTo>
                  <a:lnTo>
                    <a:pt x="13106" y="0"/>
                  </a:lnTo>
                  <a:lnTo>
                    <a:pt x="3345815" y="0"/>
                  </a:lnTo>
                  <a:lnTo>
                    <a:pt x="3353054" y="0"/>
                  </a:lnTo>
                  <a:lnTo>
                    <a:pt x="3358896" y="5841"/>
                  </a:lnTo>
                  <a:lnTo>
                    <a:pt x="3358896" y="13080"/>
                  </a:lnTo>
                  <a:lnTo>
                    <a:pt x="3358896" y="438023"/>
                  </a:lnTo>
                  <a:lnTo>
                    <a:pt x="3358896" y="445262"/>
                  </a:lnTo>
                  <a:lnTo>
                    <a:pt x="3353054" y="451103"/>
                  </a:lnTo>
                  <a:lnTo>
                    <a:pt x="3345815" y="451103"/>
                  </a:lnTo>
                  <a:lnTo>
                    <a:pt x="13106" y="451103"/>
                  </a:lnTo>
                  <a:lnTo>
                    <a:pt x="5867" y="451103"/>
                  </a:lnTo>
                  <a:lnTo>
                    <a:pt x="0" y="445262"/>
                  </a:lnTo>
                  <a:lnTo>
                    <a:pt x="0" y="438023"/>
                  </a:lnTo>
                  <a:lnTo>
                    <a:pt x="0" y="1308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26281" y="1496314"/>
              <a:ext cx="5641975" cy="387985"/>
            </a:xfrm>
            <a:custGeom>
              <a:avLst/>
              <a:gdLst/>
              <a:ahLst/>
              <a:cxnLst/>
              <a:rect l="l" t="t" r="r" b="b"/>
              <a:pathLst>
                <a:path w="5641975" h="387985">
                  <a:moveTo>
                    <a:pt x="5597270" y="311658"/>
                  </a:moveTo>
                  <a:lnTo>
                    <a:pt x="5565520" y="311658"/>
                  </a:lnTo>
                  <a:lnTo>
                    <a:pt x="5603620" y="387858"/>
                  </a:lnTo>
                  <a:lnTo>
                    <a:pt x="5632195" y="330708"/>
                  </a:lnTo>
                  <a:lnTo>
                    <a:pt x="5600065" y="330708"/>
                  </a:lnTo>
                  <a:lnTo>
                    <a:pt x="5597270" y="327787"/>
                  </a:lnTo>
                  <a:lnTo>
                    <a:pt x="5597270" y="311658"/>
                  </a:lnTo>
                  <a:close/>
                </a:path>
                <a:path w="5641975" h="387985">
                  <a:moveTo>
                    <a:pt x="5597270" y="6350"/>
                  </a:moveTo>
                  <a:lnTo>
                    <a:pt x="5597270" y="327787"/>
                  </a:lnTo>
                  <a:lnTo>
                    <a:pt x="5600065" y="330708"/>
                  </a:lnTo>
                  <a:lnTo>
                    <a:pt x="5607049" y="330708"/>
                  </a:lnTo>
                  <a:lnTo>
                    <a:pt x="5609970" y="327787"/>
                  </a:lnTo>
                  <a:lnTo>
                    <a:pt x="5609970" y="12700"/>
                  </a:lnTo>
                  <a:lnTo>
                    <a:pt x="5603620" y="12700"/>
                  </a:lnTo>
                  <a:lnTo>
                    <a:pt x="5597270" y="6350"/>
                  </a:lnTo>
                  <a:close/>
                </a:path>
                <a:path w="5641975" h="387985">
                  <a:moveTo>
                    <a:pt x="5641720" y="311658"/>
                  </a:moveTo>
                  <a:lnTo>
                    <a:pt x="5609970" y="311658"/>
                  </a:lnTo>
                  <a:lnTo>
                    <a:pt x="5609970" y="327787"/>
                  </a:lnTo>
                  <a:lnTo>
                    <a:pt x="5607049" y="330708"/>
                  </a:lnTo>
                  <a:lnTo>
                    <a:pt x="5632195" y="330708"/>
                  </a:lnTo>
                  <a:lnTo>
                    <a:pt x="5641720" y="311658"/>
                  </a:lnTo>
                  <a:close/>
                </a:path>
                <a:path w="5641975" h="387985">
                  <a:moveTo>
                    <a:pt x="5607049" y="0"/>
                  </a:moveTo>
                  <a:lnTo>
                    <a:pt x="2793" y="0"/>
                  </a:lnTo>
                  <a:lnTo>
                    <a:pt x="0" y="2794"/>
                  </a:lnTo>
                  <a:lnTo>
                    <a:pt x="0" y="9906"/>
                  </a:lnTo>
                  <a:lnTo>
                    <a:pt x="2793" y="12700"/>
                  </a:lnTo>
                  <a:lnTo>
                    <a:pt x="5597270" y="12700"/>
                  </a:lnTo>
                  <a:lnTo>
                    <a:pt x="5597270" y="6350"/>
                  </a:lnTo>
                  <a:lnTo>
                    <a:pt x="5609970" y="6350"/>
                  </a:lnTo>
                  <a:lnTo>
                    <a:pt x="5609970" y="2794"/>
                  </a:lnTo>
                  <a:lnTo>
                    <a:pt x="5607049" y="0"/>
                  </a:lnTo>
                  <a:close/>
                </a:path>
                <a:path w="5641975" h="387985">
                  <a:moveTo>
                    <a:pt x="5609970" y="6350"/>
                  </a:moveTo>
                  <a:lnTo>
                    <a:pt x="5597270" y="6350"/>
                  </a:lnTo>
                  <a:lnTo>
                    <a:pt x="5603620" y="12700"/>
                  </a:lnTo>
                  <a:lnTo>
                    <a:pt x="5609970" y="12700"/>
                  </a:lnTo>
                  <a:lnTo>
                    <a:pt x="5609970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0296" y="88392"/>
              <a:ext cx="2365248" cy="188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1551" y="2567940"/>
              <a:ext cx="4052315" cy="975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" y="0"/>
            <a:ext cx="12076100" cy="537040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538466" y="5567934"/>
            <a:ext cx="3157855" cy="871855"/>
          </a:xfrm>
          <a:custGeom>
            <a:avLst/>
            <a:gdLst/>
            <a:ahLst/>
            <a:cxnLst/>
            <a:rect l="l" t="t" r="r" b="b"/>
            <a:pathLst>
              <a:path w="3157854" h="871854">
                <a:moveTo>
                  <a:pt x="0" y="71018"/>
                </a:moveTo>
                <a:lnTo>
                  <a:pt x="5574" y="43376"/>
                </a:lnTo>
                <a:lnTo>
                  <a:pt x="20780" y="20802"/>
                </a:lnTo>
                <a:lnTo>
                  <a:pt x="43344" y="5581"/>
                </a:lnTo>
                <a:lnTo>
                  <a:pt x="70992" y="0"/>
                </a:lnTo>
                <a:lnTo>
                  <a:pt x="3086734" y="0"/>
                </a:lnTo>
                <a:lnTo>
                  <a:pt x="3114383" y="5581"/>
                </a:lnTo>
                <a:lnTo>
                  <a:pt x="3136947" y="20802"/>
                </a:lnTo>
                <a:lnTo>
                  <a:pt x="3152153" y="43376"/>
                </a:lnTo>
                <a:lnTo>
                  <a:pt x="3157728" y="71018"/>
                </a:lnTo>
                <a:lnTo>
                  <a:pt x="3157728" y="800709"/>
                </a:lnTo>
                <a:lnTo>
                  <a:pt x="3152153" y="828351"/>
                </a:lnTo>
                <a:lnTo>
                  <a:pt x="3136947" y="850925"/>
                </a:lnTo>
                <a:lnTo>
                  <a:pt x="3114383" y="866146"/>
                </a:lnTo>
                <a:lnTo>
                  <a:pt x="3086734" y="871727"/>
                </a:lnTo>
                <a:lnTo>
                  <a:pt x="70992" y="871727"/>
                </a:lnTo>
                <a:lnTo>
                  <a:pt x="43344" y="866146"/>
                </a:lnTo>
                <a:lnTo>
                  <a:pt x="20780" y="850925"/>
                </a:lnTo>
                <a:lnTo>
                  <a:pt x="5574" y="828351"/>
                </a:lnTo>
                <a:lnTo>
                  <a:pt x="0" y="800709"/>
                </a:lnTo>
                <a:lnTo>
                  <a:pt x="0" y="71018"/>
                </a:lnTo>
                <a:close/>
              </a:path>
            </a:pathLst>
          </a:custGeom>
          <a:ln w="19812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39050" y="5618175"/>
            <a:ext cx="27971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ditandatangani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oleh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b="1" spc="-25" dirty="0">
                <a:latin typeface="Segoe UI"/>
                <a:cs typeface="Segoe UI"/>
              </a:rPr>
              <a:t>Taxpayer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1188" y="2971800"/>
            <a:ext cx="10026650" cy="2514600"/>
            <a:chOff x="361188" y="2971800"/>
            <a:chExt cx="10026650" cy="2514600"/>
          </a:xfrm>
        </p:grpSpPr>
        <p:sp>
          <p:nvSpPr>
            <p:cNvPr id="6" name="object 6"/>
            <p:cNvSpPr/>
            <p:nvPr/>
          </p:nvSpPr>
          <p:spPr>
            <a:xfrm>
              <a:off x="367284" y="2977895"/>
              <a:ext cx="9497695" cy="1414780"/>
            </a:xfrm>
            <a:custGeom>
              <a:avLst/>
              <a:gdLst/>
              <a:ahLst/>
              <a:cxnLst/>
              <a:rect l="l" t="t" r="r" b="b"/>
              <a:pathLst>
                <a:path w="9497695" h="1414779">
                  <a:moveTo>
                    <a:pt x="0" y="41148"/>
                  </a:moveTo>
                  <a:lnTo>
                    <a:pt x="3229" y="25128"/>
                  </a:lnTo>
                  <a:lnTo>
                    <a:pt x="12038" y="12049"/>
                  </a:lnTo>
                  <a:lnTo>
                    <a:pt x="25101" y="3232"/>
                  </a:lnTo>
                  <a:lnTo>
                    <a:pt x="41097" y="0"/>
                  </a:lnTo>
                  <a:lnTo>
                    <a:pt x="9456420" y="0"/>
                  </a:lnTo>
                  <a:lnTo>
                    <a:pt x="9472439" y="3232"/>
                  </a:lnTo>
                  <a:lnTo>
                    <a:pt x="9485518" y="12049"/>
                  </a:lnTo>
                  <a:lnTo>
                    <a:pt x="9494335" y="25128"/>
                  </a:lnTo>
                  <a:lnTo>
                    <a:pt x="9497568" y="41148"/>
                  </a:lnTo>
                  <a:lnTo>
                    <a:pt x="9497568" y="1373123"/>
                  </a:lnTo>
                  <a:lnTo>
                    <a:pt x="9494335" y="1389143"/>
                  </a:lnTo>
                  <a:lnTo>
                    <a:pt x="9485518" y="1402222"/>
                  </a:lnTo>
                  <a:lnTo>
                    <a:pt x="9472439" y="1411039"/>
                  </a:lnTo>
                  <a:lnTo>
                    <a:pt x="9456420" y="1414271"/>
                  </a:lnTo>
                  <a:lnTo>
                    <a:pt x="41097" y="1414271"/>
                  </a:lnTo>
                  <a:lnTo>
                    <a:pt x="25101" y="1411039"/>
                  </a:lnTo>
                  <a:lnTo>
                    <a:pt x="12038" y="1402222"/>
                  </a:lnTo>
                  <a:lnTo>
                    <a:pt x="3229" y="1389143"/>
                  </a:lnTo>
                  <a:lnTo>
                    <a:pt x="0" y="1373123"/>
                  </a:lnTo>
                  <a:lnTo>
                    <a:pt x="0" y="41148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58502" y="3678681"/>
              <a:ext cx="529590" cy="1807210"/>
            </a:xfrm>
            <a:custGeom>
              <a:avLst/>
              <a:gdLst/>
              <a:ahLst/>
              <a:cxnLst/>
              <a:rect l="l" t="t" r="r" b="b"/>
              <a:pathLst>
                <a:path w="529590" h="1807210">
                  <a:moveTo>
                    <a:pt x="484886" y="1731010"/>
                  </a:moveTo>
                  <a:lnTo>
                    <a:pt x="453136" y="1731010"/>
                  </a:lnTo>
                  <a:lnTo>
                    <a:pt x="491236" y="1807210"/>
                  </a:lnTo>
                  <a:lnTo>
                    <a:pt x="519811" y="1750060"/>
                  </a:lnTo>
                  <a:lnTo>
                    <a:pt x="487806" y="1750060"/>
                  </a:lnTo>
                  <a:lnTo>
                    <a:pt x="484886" y="1747139"/>
                  </a:lnTo>
                  <a:lnTo>
                    <a:pt x="484886" y="1731010"/>
                  </a:lnTo>
                  <a:close/>
                </a:path>
                <a:path w="529590" h="1807210">
                  <a:moveTo>
                    <a:pt x="484886" y="6350"/>
                  </a:moveTo>
                  <a:lnTo>
                    <a:pt x="484886" y="1747139"/>
                  </a:lnTo>
                  <a:lnTo>
                    <a:pt x="487806" y="1750060"/>
                  </a:lnTo>
                  <a:lnTo>
                    <a:pt x="494792" y="1750060"/>
                  </a:lnTo>
                  <a:lnTo>
                    <a:pt x="497586" y="1747139"/>
                  </a:lnTo>
                  <a:lnTo>
                    <a:pt x="497586" y="12700"/>
                  </a:lnTo>
                  <a:lnTo>
                    <a:pt x="491236" y="12700"/>
                  </a:lnTo>
                  <a:lnTo>
                    <a:pt x="484886" y="6350"/>
                  </a:lnTo>
                  <a:close/>
                </a:path>
                <a:path w="529590" h="1807210">
                  <a:moveTo>
                    <a:pt x="529336" y="1731010"/>
                  </a:moveTo>
                  <a:lnTo>
                    <a:pt x="497586" y="1731010"/>
                  </a:lnTo>
                  <a:lnTo>
                    <a:pt x="497586" y="1747139"/>
                  </a:lnTo>
                  <a:lnTo>
                    <a:pt x="494792" y="1750060"/>
                  </a:lnTo>
                  <a:lnTo>
                    <a:pt x="519811" y="1750060"/>
                  </a:lnTo>
                  <a:lnTo>
                    <a:pt x="529336" y="1731010"/>
                  </a:lnTo>
                  <a:close/>
                </a:path>
                <a:path w="529590" h="1807210">
                  <a:moveTo>
                    <a:pt x="494792" y="0"/>
                  </a:moveTo>
                  <a:lnTo>
                    <a:pt x="2794" y="0"/>
                  </a:lnTo>
                  <a:lnTo>
                    <a:pt x="0" y="2794"/>
                  </a:lnTo>
                  <a:lnTo>
                    <a:pt x="0" y="9906"/>
                  </a:lnTo>
                  <a:lnTo>
                    <a:pt x="2794" y="12700"/>
                  </a:lnTo>
                  <a:lnTo>
                    <a:pt x="484886" y="12700"/>
                  </a:lnTo>
                  <a:lnTo>
                    <a:pt x="484886" y="6350"/>
                  </a:lnTo>
                  <a:lnTo>
                    <a:pt x="497586" y="6350"/>
                  </a:lnTo>
                  <a:lnTo>
                    <a:pt x="497586" y="2794"/>
                  </a:lnTo>
                  <a:lnTo>
                    <a:pt x="494792" y="0"/>
                  </a:lnTo>
                  <a:close/>
                </a:path>
                <a:path w="529590" h="1807210">
                  <a:moveTo>
                    <a:pt x="497586" y="6350"/>
                  </a:moveTo>
                  <a:lnTo>
                    <a:pt x="484886" y="6350"/>
                  </a:lnTo>
                  <a:lnTo>
                    <a:pt x="491236" y="12700"/>
                  </a:lnTo>
                  <a:lnTo>
                    <a:pt x="497586" y="12700"/>
                  </a:lnTo>
                  <a:lnTo>
                    <a:pt x="497586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1004" y="3613404"/>
              <a:ext cx="1930907" cy="3947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68175" cy="6858000"/>
            <a:chOff x="0" y="0"/>
            <a:chExt cx="12068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68078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40802" y="1884426"/>
              <a:ext cx="2867025" cy="871855"/>
            </a:xfrm>
            <a:custGeom>
              <a:avLst/>
              <a:gdLst/>
              <a:ahLst/>
              <a:cxnLst/>
              <a:rect l="l" t="t" r="r" b="b"/>
              <a:pathLst>
                <a:path w="2867025" h="871855">
                  <a:moveTo>
                    <a:pt x="0" y="70993"/>
                  </a:moveTo>
                  <a:lnTo>
                    <a:pt x="5574" y="43344"/>
                  </a:lnTo>
                  <a:lnTo>
                    <a:pt x="20780" y="20780"/>
                  </a:lnTo>
                  <a:lnTo>
                    <a:pt x="43344" y="5574"/>
                  </a:lnTo>
                  <a:lnTo>
                    <a:pt x="70993" y="0"/>
                  </a:lnTo>
                  <a:lnTo>
                    <a:pt x="2795651" y="0"/>
                  </a:lnTo>
                  <a:lnTo>
                    <a:pt x="2823299" y="5574"/>
                  </a:lnTo>
                  <a:lnTo>
                    <a:pt x="2845863" y="20780"/>
                  </a:lnTo>
                  <a:lnTo>
                    <a:pt x="2861069" y="43344"/>
                  </a:lnTo>
                  <a:lnTo>
                    <a:pt x="2866644" y="70993"/>
                  </a:lnTo>
                  <a:lnTo>
                    <a:pt x="2866644" y="800735"/>
                  </a:lnTo>
                  <a:lnTo>
                    <a:pt x="2861069" y="828383"/>
                  </a:lnTo>
                  <a:lnTo>
                    <a:pt x="2845863" y="850947"/>
                  </a:lnTo>
                  <a:lnTo>
                    <a:pt x="2823299" y="866153"/>
                  </a:lnTo>
                  <a:lnTo>
                    <a:pt x="2795651" y="871727"/>
                  </a:lnTo>
                  <a:lnTo>
                    <a:pt x="70993" y="871727"/>
                  </a:lnTo>
                  <a:lnTo>
                    <a:pt x="43344" y="866153"/>
                  </a:lnTo>
                  <a:lnTo>
                    <a:pt x="20780" y="850947"/>
                  </a:lnTo>
                  <a:lnTo>
                    <a:pt x="5574" y="828383"/>
                  </a:lnTo>
                  <a:lnTo>
                    <a:pt x="0" y="800735"/>
                  </a:lnTo>
                  <a:lnTo>
                    <a:pt x="0" y="7099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040751" y="1933397"/>
            <a:ext cx="2556510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Segoe UI"/>
                <a:cs typeface="Segoe UI"/>
              </a:rPr>
              <a:t>Tampilan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isi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Masa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1600" b="1" dirty="0">
                <a:latin typeface="Segoe UI"/>
                <a:cs typeface="Segoe UI"/>
              </a:rPr>
              <a:t>List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I</a:t>
            </a:r>
            <a:r>
              <a:rPr sz="1600" b="1" spc="-2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: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Daftar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Bukti</a:t>
            </a:r>
            <a:r>
              <a:rPr sz="1600" b="1" spc="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Potong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386" y="1270761"/>
            <a:ext cx="10923270" cy="5118100"/>
            <a:chOff x="167386" y="1270761"/>
            <a:chExt cx="10923270" cy="5118100"/>
          </a:xfrm>
        </p:grpSpPr>
        <p:sp>
          <p:nvSpPr>
            <p:cNvPr id="7" name="object 7"/>
            <p:cNvSpPr/>
            <p:nvPr/>
          </p:nvSpPr>
          <p:spPr>
            <a:xfrm>
              <a:off x="173736" y="1277111"/>
              <a:ext cx="3359150" cy="451484"/>
            </a:xfrm>
            <a:custGeom>
              <a:avLst/>
              <a:gdLst/>
              <a:ahLst/>
              <a:cxnLst/>
              <a:rect l="l" t="t" r="r" b="b"/>
              <a:pathLst>
                <a:path w="3359150" h="451485">
                  <a:moveTo>
                    <a:pt x="0" y="13080"/>
                  </a:moveTo>
                  <a:lnTo>
                    <a:pt x="0" y="5841"/>
                  </a:lnTo>
                  <a:lnTo>
                    <a:pt x="5867" y="0"/>
                  </a:lnTo>
                  <a:lnTo>
                    <a:pt x="13106" y="0"/>
                  </a:lnTo>
                  <a:lnTo>
                    <a:pt x="3345815" y="0"/>
                  </a:lnTo>
                  <a:lnTo>
                    <a:pt x="3353054" y="0"/>
                  </a:lnTo>
                  <a:lnTo>
                    <a:pt x="3358896" y="5841"/>
                  </a:lnTo>
                  <a:lnTo>
                    <a:pt x="3358896" y="13080"/>
                  </a:lnTo>
                  <a:lnTo>
                    <a:pt x="3358896" y="438023"/>
                  </a:lnTo>
                  <a:lnTo>
                    <a:pt x="3358896" y="445262"/>
                  </a:lnTo>
                  <a:lnTo>
                    <a:pt x="3353054" y="451103"/>
                  </a:lnTo>
                  <a:lnTo>
                    <a:pt x="3345815" y="451103"/>
                  </a:lnTo>
                  <a:lnTo>
                    <a:pt x="13106" y="451103"/>
                  </a:lnTo>
                  <a:lnTo>
                    <a:pt x="5867" y="451103"/>
                  </a:lnTo>
                  <a:lnTo>
                    <a:pt x="0" y="445262"/>
                  </a:lnTo>
                  <a:lnTo>
                    <a:pt x="0" y="438023"/>
                  </a:lnTo>
                  <a:lnTo>
                    <a:pt x="0" y="1308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26282" y="1496313"/>
              <a:ext cx="5641975" cy="387985"/>
            </a:xfrm>
            <a:custGeom>
              <a:avLst/>
              <a:gdLst/>
              <a:ahLst/>
              <a:cxnLst/>
              <a:rect l="l" t="t" r="r" b="b"/>
              <a:pathLst>
                <a:path w="5641975" h="387985">
                  <a:moveTo>
                    <a:pt x="5597270" y="311658"/>
                  </a:moveTo>
                  <a:lnTo>
                    <a:pt x="5565520" y="311658"/>
                  </a:lnTo>
                  <a:lnTo>
                    <a:pt x="5603620" y="387858"/>
                  </a:lnTo>
                  <a:lnTo>
                    <a:pt x="5632195" y="330708"/>
                  </a:lnTo>
                  <a:lnTo>
                    <a:pt x="5600065" y="330708"/>
                  </a:lnTo>
                  <a:lnTo>
                    <a:pt x="5597270" y="327787"/>
                  </a:lnTo>
                  <a:lnTo>
                    <a:pt x="5597270" y="311658"/>
                  </a:lnTo>
                  <a:close/>
                </a:path>
                <a:path w="5641975" h="387985">
                  <a:moveTo>
                    <a:pt x="5597270" y="6350"/>
                  </a:moveTo>
                  <a:lnTo>
                    <a:pt x="5597270" y="327787"/>
                  </a:lnTo>
                  <a:lnTo>
                    <a:pt x="5600065" y="330708"/>
                  </a:lnTo>
                  <a:lnTo>
                    <a:pt x="5607049" y="330708"/>
                  </a:lnTo>
                  <a:lnTo>
                    <a:pt x="5609970" y="327787"/>
                  </a:lnTo>
                  <a:lnTo>
                    <a:pt x="5609970" y="12700"/>
                  </a:lnTo>
                  <a:lnTo>
                    <a:pt x="5603620" y="12700"/>
                  </a:lnTo>
                  <a:lnTo>
                    <a:pt x="5597270" y="6350"/>
                  </a:lnTo>
                  <a:close/>
                </a:path>
                <a:path w="5641975" h="387985">
                  <a:moveTo>
                    <a:pt x="5641720" y="311658"/>
                  </a:moveTo>
                  <a:lnTo>
                    <a:pt x="5609970" y="311658"/>
                  </a:lnTo>
                  <a:lnTo>
                    <a:pt x="5609970" y="327787"/>
                  </a:lnTo>
                  <a:lnTo>
                    <a:pt x="5607049" y="330708"/>
                  </a:lnTo>
                  <a:lnTo>
                    <a:pt x="5632195" y="330708"/>
                  </a:lnTo>
                  <a:lnTo>
                    <a:pt x="5641720" y="311658"/>
                  </a:lnTo>
                  <a:close/>
                </a:path>
                <a:path w="5641975" h="387985">
                  <a:moveTo>
                    <a:pt x="5607049" y="0"/>
                  </a:moveTo>
                  <a:lnTo>
                    <a:pt x="2793" y="0"/>
                  </a:lnTo>
                  <a:lnTo>
                    <a:pt x="0" y="2794"/>
                  </a:lnTo>
                  <a:lnTo>
                    <a:pt x="0" y="9906"/>
                  </a:lnTo>
                  <a:lnTo>
                    <a:pt x="2793" y="12700"/>
                  </a:lnTo>
                  <a:lnTo>
                    <a:pt x="5597270" y="12700"/>
                  </a:lnTo>
                  <a:lnTo>
                    <a:pt x="5597270" y="6350"/>
                  </a:lnTo>
                  <a:lnTo>
                    <a:pt x="5609970" y="6350"/>
                  </a:lnTo>
                  <a:lnTo>
                    <a:pt x="5609970" y="2794"/>
                  </a:lnTo>
                  <a:lnTo>
                    <a:pt x="5607049" y="0"/>
                  </a:lnTo>
                  <a:close/>
                </a:path>
                <a:path w="5641975" h="387985">
                  <a:moveTo>
                    <a:pt x="5609970" y="6350"/>
                  </a:moveTo>
                  <a:lnTo>
                    <a:pt x="5597270" y="6350"/>
                  </a:lnTo>
                  <a:lnTo>
                    <a:pt x="5603620" y="12700"/>
                  </a:lnTo>
                  <a:lnTo>
                    <a:pt x="5609970" y="12700"/>
                  </a:lnTo>
                  <a:lnTo>
                    <a:pt x="5609970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3763" y="4930140"/>
              <a:ext cx="2537460" cy="1478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3763" y="5132832"/>
              <a:ext cx="2537460" cy="1493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22832" y="4893564"/>
              <a:ext cx="9761220" cy="462280"/>
            </a:xfrm>
            <a:custGeom>
              <a:avLst/>
              <a:gdLst/>
              <a:ahLst/>
              <a:cxnLst/>
              <a:rect l="l" t="t" r="r" b="b"/>
              <a:pathLst>
                <a:path w="9761220" h="462279">
                  <a:moveTo>
                    <a:pt x="9755251" y="0"/>
                  </a:moveTo>
                  <a:lnTo>
                    <a:pt x="5968" y="0"/>
                  </a:lnTo>
                  <a:lnTo>
                    <a:pt x="0" y="5968"/>
                  </a:lnTo>
                  <a:lnTo>
                    <a:pt x="0" y="13462"/>
                  </a:lnTo>
                  <a:lnTo>
                    <a:pt x="0" y="455803"/>
                  </a:lnTo>
                  <a:lnTo>
                    <a:pt x="5968" y="461772"/>
                  </a:lnTo>
                  <a:lnTo>
                    <a:pt x="9755251" y="461772"/>
                  </a:lnTo>
                  <a:lnTo>
                    <a:pt x="9761220" y="455803"/>
                  </a:lnTo>
                  <a:lnTo>
                    <a:pt x="9761220" y="5968"/>
                  </a:lnTo>
                  <a:lnTo>
                    <a:pt x="9755251" y="0"/>
                  </a:lnTo>
                  <a:close/>
                </a:path>
              </a:pathLst>
            </a:custGeom>
            <a:solidFill>
              <a:srgbClr val="FF0000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22832" y="4893564"/>
              <a:ext cx="9761220" cy="462280"/>
            </a:xfrm>
            <a:custGeom>
              <a:avLst/>
              <a:gdLst/>
              <a:ahLst/>
              <a:cxnLst/>
              <a:rect l="l" t="t" r="r" b="b"/>
              <a:pathLst>
                <a:path w="9761220" h="462279">
                  <a:moveTo>
                    <a:pt x="0" y="13462"/>
                  </a:moveTo>
                  <a:lnTo>
                    <a:pt x="0" y="5968"/>
                  </a:lnTo>
                  <a:lnTo>
                    <a:pt x="5968" y="0"/>
                  </a:lnTo>
                  <a:lnTo>
                    <a:pt x="13462" y="0"/>
                  </a:lnTo>
                  <a:lnTo>
                    <a:pt x="9747758" y="0"/>
                  </a:lnTo>
                  <a:lnTo>
                    <a:pt x="9755251" y="0"/>
                  </a:lnTo>
                  <a:lnTo>
                    <a:pt x="9761220" y="5968"/>
                  </a:lnTo>
                  <a:lnTo>
                    <a:pt x="9761220" y="13462"/>
                  </a:lnTo>
                  <a:lnTo>
                    <a:pt x="9761220" y="448310"/>
                  </a:lnTo>
                  <a:lnTo>
                    <a:pt x="9761220" y="455803"/>
                  </a:lnTo>
                  <a:lnTo>
                    <a:pt x="9755251" y="461772"/>
                  </a:lnTo>
                  <a:lnTo>
                    <a:pt x="9747758" y="461772"/>
                  </a:lnTo>
                  <a:lnTo>
                    <a:pt x="13462" y="461772"/>
                  </a:lnTo>
                  <a:lnTo>
                    <a:pt x="5968" y="461772"/>
                  </a:lnTo>
                  <a:lnTo>
                    <a:pt x="0" y="455803"/>
                  </a:lnTo>
                  <a:lnTo>
                    <a:pt x="0" y="448310"/>
                  </a:lnTo>
                  <a:lnTo>
                    <a:pt x="0" y="13462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73974" y="5764529"/>
              <a:ext cx="2867025" cy="614680"/>
            </a:xfrm>
            <a:custGeom>
              <a:avLst/>
              <a:gdLst/>
              <a:ahLst/>
              <a:cxnLst/>
              <a:rect l="l" t="t" r="r" b="b"/>
              <a:pathLst>
                <a:path w="2867025" h="614679">
                  <a:moveTo>
                    <a:pt x="0" y="50038"/>
                  </a:moveTo>
                  <a:lnTo>
                    <a:pt x="3925" y="30560"/>
                  </a:lnTo>
                  <a:lnTo>
                    <a:pt x="14636" y="14655"/>
                  </a:lnTo>
                  <a:lnTo>
                    <a:pt x="30539" y="3932"/>
                  </a:lnTo>
                  <a:lnTo>
                    <a:pt x="50037" y="0"/>
                  </a:lnTo>
                  <a:lnTo>
                    <a:pt x="2816605" y="0"/>
                  </a:lnTo>
                  <a:lnTo>
                    <a:pt x="2836104" y="3932"/>
                  </a:lnTo>
                  <a:lnTo>
                    <a:pt x="2852007" y="14655"/>
                  </a:lnTo>
                  <a:lnTo>
                    <a:pt x="2862718" y="30560"/>
                  </a:lnTo>
                  <a:lnTo>
                    <a:pt x="2866644" y="50038"/>
                  </a:lnTo>
                  <a:lnTo>
                    <a:pt x="2866644" y="564134"/>
                  </a:lnTo>
                  <a:lnTo>
                    <a:pt x="2862718" y="583611"/>
                  </a:lnTo>
                  <a:lnTo>
                    <a:pt x="2852007" y="599516"/>
                  </a:lnTo>
                  <a:lnTo>
                    <a:pt x="2836104" y="610239"/>
                  </a:lnTo>
                  <a:lnTo>
                    <a:pt x="2816605" y="614172"/>
                  </a:lnTo>
                  <a:lnTo>
                    <a:pt x="50037" y="614172"/>
                  </a:lnTo>
                  <a:lnTo>
                    <a:pt x="30539" y="610239"/>
                  </a:lnTo>
                  <a:lnTo>
                    <a:pt x="14636" y="599516"/>
                  </a:lnTo>
                  <a:lnTo>
                    <a:pt x="3925" y="583611"/>
                  </a:lnTo>
                  <a:lnTo>
                    <a:pt x="0" y="564134"/>
                  </a:lnTo>
                  <a:lnTo>
                    <a:pt x="0" y="5003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267445" y="5808675"/>
            <a:ext cx="23799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Bukti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Potong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yang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dibuat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sebelumnya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99360" y="88392"/>
            <a:ext cx="6806565" cy="6028055"/>
            <a:chOff x="2499360" y="88392"/>
            <a:chExt cx="6806565" cy="6028055"/>
          </a:xfrm>
        </p:grpSpPr>
        <p:sp>
          <p:nvSpPr>
            <p:cNvPr id="16" name="object 16"/>
            <p:cNvSpPr/>
            <p:nvPr/>
          </p:nvSpPr>
          <p:spPr>
            <a:xfrm>
              <a:off x="7933689" y="5348986"/>
              <a:ext cx="194945" cy="767715"/>
            </a:xfrm>
            <a:custGeom>
              <a:avLst/>
              <a:gdLst/>
              <a:ahLst/>
              <a:cxnLst/>
              <a:rect l="l" t="t" r="r" b="b"/>
              <a:pathLst>
                <a:path w="194945" h="767714">
                  <a:moveTo>
                    <a:pt x="186130" y="722515"/>
                  </a:moveTo>
                  <a:lnTo>
                    <a:pt x="134874" y="722515"/>
                  </a:lnTo>
                  <a:lnTo>
                    <a:pt x="137667" y="725347"/>
                  </a:lnTo>
                  <a:lnTo>
                    <a:pt x="137667" y="732358"/>
                  </a:lnTo>
                  <a:lnTo>
                    <a:pt x="134874" y="735215"/>
                  </a:lnTo>
                  <a:lnTo>
                    <a:pt x="118908" y="735278"/>
                  </a:lnTo>
                  <a:lnTo>
                    <a:pt x="120141" y="767435"/>
                  </a:lnTo>
                  <a:lnTo>
                    <a:pt x="194817" y="726452"/>
                  </a:lnTo>
                  <a:lnTo>
                    <a:pt x="186130" y="722515"/>
                  </a:lnTo>
                  <a:close/>
                </a:path>
                <a:path w="194945" h="767714">
                  <a:moveTo>
                    <a:pt x="9905" y="0"/>
                  </a:moveTo>
                  <a:lnTo>
                    <a:pt x="2793" y="0"/>
                  </a:lnTo>
                  <a:lnTo>
                    <a:pt x="0" y="2793"/>
                  </a:lnTo>
                  <a:lnTo>
                    <a:pt x="0" y="731050"/>
                  </a:lnTo>
                  <a:lnTo>
                    <a:pt x="634" y="732675"/>
                  </a:lnTo>
                  <a:lnTo>
                    <a:pt x="1904" y="733856"/>
                  </a:lnTo>
                  <a:lnTo>
                    <a:pt x="3048" y="735050"/>
                  </a:lnTo>
                  <a:lnTo>
                    <a:pt x="4699" y="735723"/>
                  </a:lnTo>
                  <a:lnTo>
                    <a:pt x="118908" y="735278"/>
                  </a:lnTo>
                  <a:lnTo>
                    <a:pt x="118681" y="729360"/>
                  </a:lnTo>
                  <a:lnTo>
                    <a:pt x="12700" y="729360"/>
                  </a:lnTo>
                  <a:lnTo>
                    <a:pt x="6350" y="723010"/>
                  </a:lnTo>
                  <a:lnTo>
                    <a:pt x="12700" y="722986"/>
                  </a:lnTo>
                  <a:lnTo>
                    <a:pt x="12700" y="2793"/>
                  </a:lnTo>
                  <a:lnTo>
                    <a:pt x="9905" y="0"/>
                  </a:lnTo>
                  <a:close/>
                </a:path>
                <a:path w="194945" h="767714">
                  <a:moveTo>
                    <a:pt x="134874" y="722515"/>
                  </a:moveTo>
                  <a:lnTo>
                    <a:pt x="118421" y="722579"/>
                  </a:lnTo>
                  <a:lnTo>
                    <a:pt x="118908" y="735278"/>
                  </a:lnTo>
                  <a:lnTo>
                    <a:pt x="134874" y="735215"/>
                  </a:lnTo>
                  <a:lnTo>
                    <a:pt x="137667" y="732358"/>
                  </a:lnTo>
                  <a:lnTo>
                    <a:pt x="137667" y="725347"/>
                  </a:lnTo>
                  <a:lnTo>
                    <a:pt x="134874" y="722515"/>
                  </a:lnTo>
                  <a:close/>
                </a:path>
                <a:path w="194945" h="767714">
                  <a:moveTo>
                    <a:pt x="12700" y="722986"/>
                  </a:moveTo>
                  <a:lnTo>
                    <a:pt x="6350" y="723010"/>
                  </a:lnTo>
                  <a:lnTo>
                    <a:pt x="12700" y="729360"/>
                  </a:lnTo>
                  <a:lnTo>
                    <a:pt x="12700" y="722986"/>
                  </a:lnTo>
                  <a:close/>
                </a:path>
                <a:path w="194945" h="767714">
                  <a:moveTo>
                    <a:pt x="118421" y="722579"/>
                  </a:moveTo>
                  <a:lnTo>
                    <a:pt x="12700" y="722986"/>
                  </a:lnTo>
                  <a:lnTo>
                    <a:pt x="12700" y="729360"/>
                  </a:lnTo>
                  <a:lnTo>
                    <a:pt x="118681" y="729360"/>
                  </a:lnTo>
                  <a:lnTo>
                    <a:pt x="118421" y="722579"/>
                  </a:lnTo>
                  <a:close/>
                </a:path>
                <a:path w="194945" h="767714">
                  <a:moveTo>
                    <a:pt x="117220" y="691286"/>
                  </a:moveTo>
                  <a:lnTo>
                    <a:pt x="118421" y="722579"/>
                  </a:lnTo>
                  <a:lnTo>
                    <a:pt x="186130" y="722515"/>
                  </a:lnTo>
                  <a:lnTo>
                    <a:pt x="117220" y="69128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0295" y="88392"/>
              <a:ext cx="2365248" cy="1889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9360" y="2570987"/>
              <a:ext cx="2363724" cy="188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77700" cy="5221605"/>
            <a:chOff x="0" y="0"/>
            <a:chExt cx="12077700" cy="52216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50588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11390" y="4598670"/>
              <a:ext cx="3392804" cy="612775"/>
            </a:xfrm>
            <a:custGeom>
              <a:avLst/>
              <a:gdLst/>
              <a:ahLst/>
              <a:cxnLst/>
              <a:rect l="l" t="t" r="r" b="b"/>
              <a:pathLst>
                <a:path w="3392804" h="612775">
                  <a:moveTo>
                    <a:pt x="0" y="49910"/>
                  </a:moveTo>
                  <a:lnTo>
                    <a:pt x="3923" y="30485"/>
                  </a:lnTo>
                  <a:lnTo>
                    <a:pt x="14620" y="14620"/>
                  </a:lnTo>
                  <a:lnTo>
                    <a:pt x="30485" y="3923"/>
                  </a:lnTo>
                  <a:lnTo>
                    <a:pt x="49910" y="0"/>
                  </a:lnTo>
                  <a:lnTo>
                    <a:pt x="3342512" y="0"/>
                  </a:lnTo>
                  <a:lnTo>
                    <a:pt x="3361938" y="3923"/>
                  </a:lnTo>
                  <a:lnTo>
                    <a:pt x="3377803" y="14620"/>
                  </a:lnTo>
                  <a:lnTo>
                    <a:pt x="3388500" y="30485"/>
                  </a:lnTo>
                  <a:lnTo>
                    <a:pt x="3392424" y="49910"/>
                  </a:lnTo>
                  <a:lnTo>
                    <a:pt x="3392424" y="562736"/>
                  </a:lnTo>
                  <a:lnTo>
                    <a:pt x="3388500" y="582162"/>
                  </a:lnTo>
                  <a:lnTo>
                    <a:pt x="3377803" y="598027"/>
                  </a:lnTo>
                  <a:lnTo>
                    <a:pt x="3361938" y="608724"/>
                  </a:lnTo>
                  <a:lnTo>
                    <a:pt x="3342512" y="612647"/>
                  </a:lnTo>
                  <a:lnTo>
                    <a:pt x="49910" y="612647"/>
                  </a:lnTo>
                  <a:lnTo>
                    <a:pt x="30485" y="608724"/>
                  </a:lnTo>
                  <a:lnTo>
                    <a:pt x="14620" y="598027"/>
                  </a:lnTo>
                  <a:lnTo>
                    <a:pt x="3923" y="582162"/>
                  </a:lnTo>
                  <a:lnTo>
                    <a:pt x="0" y="562736"/>
                  </a:lnTo>
                  <a:lnTo>
                    <a:pt x="0" y="49910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04861" y="4641850"/>
            <a:ext cx="31489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Segoe UI"/>
                <a:cs typeface="Segoe UI"/>
              </a:rPr>
              <a:t>Total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Perhitungan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Pajak</a:t>
            </a:r>
            <a:r>
              <a:rPr sz="1600" b="1" spc="-6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Terutang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di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Masa</a:t>
            </a:r>
            <a:r>
              <a:rPr sz="1600" spc="-10" dirty="0">
                <a:latin typeface="Segoe UI"/>
                <a:cs typeface="Segoe UI"/>
              </a:rPr>
              <a:t> Unifikasi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00400" y="2203704"/>
            <a:ext cx="7110730" cy="2336800"/>
            <a:chOff x="3200400" y="2203704"/>
            <a:chExt cx="7110730" cy="2336800"/>
          </a:xfrm>
        </p:grpSpPr>
        <p:sp>
          <p:nvSpPr>
            <p:cNvPr id="7" name="object 7"/>
            <p:cNvSpPr/>
            <p:nvPr/>
          </p:nvSpPr>
          <p:spPr>
            <a:xfrm>
              <a:off x="3206495" y="2209800"/>
              <a:ext cx="6106795" cy="1219200"/>
            </a:xfrm>
            <a:custGeom>
              <a:avLst/>
              <a:gdLst/>
              <a:ahLst/>
              <a:cxnLst/>
              <a:rect l="l" t="t" r="r" b="b"/>
              <a:pathLst>
                <a:path w="6106795" h="1219200">
                  <a:moveTo>
                    <a:pt x="0" y="35433"/>
                  </a:moveTo>
                  <a:lnTo>
                    <a:pt x="2786" y="21645"/>
                  </a:lnTo>
                  <a:lnTo>
                    <a:pt x="10382" y="10382"/>
                  </a:lnTo>
                  <a:lnTo>
                    <a:pt x="21645" y="2786"/>
                  </a:lnTo>
                  <a:lnTo>
                    <a:pt x="35433" y="0"/>
                  </a:lnTo>
                  <a:lnTo>
                    <a:pt x="6071234" y="0"/>
                  </a:lnTo>
                  <a:lnTo>
                    <a:pt x="6085022" y="2786"/>
                  </a:lnTo>
                  <a:lnTo>
                    <a:pt x="6096285" y="10382"/>
                  </a:lnTo>
                  <a:lnTo>
                    <a:pt x="6103881" y="21645"/>
                  </a:lnTo>
                  <a:lnTo>
                    <a:pt x="6106668" y="35433"/>
                  </a:lnTo>
                  <a:lnTo>
                    <a:pt x="6106668" y="1183766"/>
                  </a:lnTo>
                  <a:lnTo>
                    <a:pt x="6103881" y="1197554"/>
                  </a:lnTo>
                  <a:lnTo>
                    <a:pt x="6096285" y="1208817"/>
                  </a:lnTo>
                  <a:lnTo>
                    <a:pt x="6085022" y="1216413"/>
                  </a:lnTo>
                  <a:lnTo>
                    <a:pt x="6071234" y="1219200"/>
                  </a:lnTo>
                  <a:lnTo>
                    <a:pt x="35433" y="1219200"/>
                  </a:lnTo>
                  <a:lnTo>
                    <a:pt x="21645" y="1216413"/>
                  </a:lnTo>
                  <a:lnTo>
                    <a:pt x="10382" y="1208817"/>
                  </a:lnTo>
                  <a:lnTo>
                    <a:pt x="2786" y="1197554"/>
                  </a:lnTo>
                  <a:lnTo>
                    <a:pt x="0" y="1183766"/>
                  </a:lnTo>
                  <a:lnTo>
                    <a:pt x="0" y="35433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06814" y="2813050"/>
              <a:ext cx="1004569" cy="1727835"/>
            </a:xfrm>
            <a:custGeom>
              <a:avLst/>
              <a:gdLst/>
              <a:ahLst/>
              <a:cxnLst/>
              <a:rect l="l" t="t" r="r" b="b"/>
              <a:pathLst>
                <a:path w="1004570" h="1727835">
                  <a:moveTo>
                    <a:pt x="959611" y="1651254"/>
                  </a:moveTo>
                  <a:lnTo>
                    <a:pt x="927861" y="1651254"/>
                  </a:lnTo>
                  <a:lnTo>
                    <a:pt x="965961" y="1727454"/>
                  </a:lnTo>
                  <a:lnTo>
                    <a:pt x="994536" y="1670304"/>
                  </a:lnTo>
                  <a:lnTo>
                    <a:pt x="962405" y="1670304"/>
                  </a:lnTo>
                  <a:lnTo>
                    <a:pt x="959611" y="1667510"/>
                  </a:lnTo>
                  <a:lnTo>
                    <a:pt x="959611" y="1651254"/>
                  </a:lnTo>
                  <a:close/>
                </a:path>
                <a:path w="1004570" h="1727835">
                  <a:moveTo>
                    <a:pt x="959611" y="6350"/>
                  </a:moveTo>
                  <a:lnTo>
                    <a:pt x="959611" y="1667510"/>
                  </a:lnTo>
                  <a:lnTo>
                    <a:pt x="962405" y="1670304"/>
                  </a:lnTo>
                  <a:lnTo>
                    <a:pt x="969390" y="1670304"/>
                  </a:lnTo>
                  <a:lnTo>
                    <a:pt x="972311" y="1667510"/>
                  </a:lnTo>
                  <a:lnTo>
                    <a:pt x="972311" y="12700"/>
                  </a:lnTo>
                  <a:lnTo>
                    <a:pt x="965961" y="12700"/>
                  </a:lnTo>
                  <a:lnTo>
                    <a:pt x="959611" y="6350"/>
                  </a:lnTo>
                  <a:close/>
                </a:path>
                <a:path w="1004570" h="1727835">
                  <a:moveTo>
                    <a:pt x="1004061" y="1651254"/>
                  </a:moveTo>
                  <a:lnTo>
                    <a:pt x="972311" y="1651254"/>
                  </a:lnTo>
                  <a:lnTo>
                    <a:pt x="972311" y="1667510"/>
                  </a:lnTo>
                  <a:lnTo>
                    <a:pt x="969390" y="1670304"/>
                  </a:lnTo>
                  <a:lnTo>
                    <a:pt x="994536" y="1670304"/>
                  </a:lnTo>
                  <a:lnTo>
                    <a:pt x="1004061" y="1651254"/>
                  </a:lnTo>
                  <a:close/>
                </a:path>
                <a:path w="1004570" h="1727835">
                  <a:moveTo>
                    <a:pt x="969390" y="0"/>
                  </a:moveTo>
                  <a:lnTo>
                    <a:pt x="2793" y="0"/>
                  </a:lnTo>
                  <a:lnTo>
                    <a:pt x="0" y="2794"/>
                  </a:lnTo>
                  <a:lnTo>
                    <a:pt x="0" y="9905"/>
                  </a:lnTo>
                  <a:lnTo>
                    <a:pt x="2793" y="12700"/>
                  </a:lnTo>
                  <a:lnTo>
                    <a:pt x="959611" y="12700"/>
                  </a:lnTo>
                  <a:lnTo>
                    <a:pt x="959611" y="6350"/>
                  </a:lnTo>
                  <a:lnTo>
                    <a:pt x="972311" y="6350"/>
                  </a:lnTo>
                  <a:lnTo>
                    <a:pt x="972311" y="2794"/>
                  </a:lnTo>
                  <a:lnTo>
                    <a:pt x="969390" y="0"/>
                  </a:lnTo>
                  <a:close/>
                </a:path>
                <a:path w="1004570" h="1727835">
                  <a:moveTo>
                    <a:pt x="972311" y="6350"/>
                  </a:moveTo>
                  <a:lnTo>
                    <a:pt x="959611" y="6350"/>
                  </a:lnTo>
                  <a:lnTo>
                    <a:pt x="965961" y="12700"/>
                  </a:lnTo>
                  <a:lnTo>
                    <a:pt x="972311" y="12700"/>
                  </a:lnTo>
                  <a:lnTo>
                    <a:pt x="972311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68175" cy="6858000"/>
            <a:chOff x="0" y="0"/>
            <a:chExt cx="12068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68078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40802" y="1884426"/>
              <a:ext cx="3528060" cy="871855"/>
            </a:xfrm>
            <a:custGeom>
              <a:avLst/>
              <a:gdLst/>
              <a:ahLst/>
              <a:cxnLst/>
              <a:rect l="l" t="t" r="r" b="b"/>
              <a:pathLst>
                <a:path w="3528059" h="871855">
                  <a:moveTo>
                    <a:pt x="0" y="70993"/>
                  </a:moveTo>
                  <a:lnTo>
                    <a:pt x="5574" y="43344"/>
                  </a:lnTo>
                  <a:lnTo>
                    <a:pt x="20780" y="20780"/>
                  </a:lnTo>
                  <a:lnTo>
                    <a:pt x="43344" y="5574"/>
                  </a:lnTo>
                  <a:lnTo>
                    <a:pt x="70993" y="0"/>
                  </a:lnTo>
                  <a:lnTo>
                    <a:pt x="3457067" y="0"/>
                  </a:lnTo>
                  <a:lnTo>
                    <a:pt x="3484715" y="5574"/>
                  </a:lnTo>
                  <a:lnTo>
                    <a:pt x="3507279" y="20780"/>
                  </a:lnTo>
                  <a:lnTo>
                    <a:pt x="3522485" y="43344"/>
                  </a:lnTo>
                  <a:lnTo>
                    <a:pt x="3528059" y="70993"/>
                  </a:lnTo>
                  <a:lnTo>
                    <a:pt x="3528059" y="800735"/>
                  </a:lnTo>
                  <a:lnTo>
                    <a:pt x="3522485" y="828383"/>
                  </a:lnTo>
                  <a:lnTo>
                    <a:pt x="3507279" y="850947"/>
                  </a:lnTo>
                  <a:lnTo>
                    <a:pt x="3484715" y="866153"/>
                  </a:lnTo>
                  <a:lnTo>
                    <a:pt x="3457067" y="871727"/>
                  </a:lnTo>
                  <a:lnTo>
                    <a:pt x="70993" y="871727"/>
                  </a:lnTo>
                  <a:lnTo>
                    <a:pt x="43344" y="866153"/>
                  </a:lnTo>
                  <a:lnTo>
                    <a:pt x="20780" y="850947"/>
                  </a:lnTo>
                  <a:lnTo>
                    <a:pt x="5574" y="828383"/>
                  </a:lnTo>
                  <a:lnTo>
                    <a:pt x="0" y="800735"/>
                  </a:lnTo>
                  <a:lnTo>
                    <a:pt x="0" y="7099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040751" y="1933397"/>
            <a:ext cx="3032125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Segoe UI"/>
                <a:cs typeface="Segoe UI"/>
              </a:rPr>
              <a:t>Tampilan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isi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Masa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1600" b="1" dirty="0">
                <a:latin typeface="Segoe UI"/>
                <a:cs typeface="Segoe UI"/>
              </a:rPr>
              <a:t>List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II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:</a:t>
            </a:r>
            <a:r>
              <a:rPr sz="1600" b="1" spc="-2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Daftar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PPh</a:t>
            </a:r>
            <a:r>
              <a:rPr sz="1600" b="1" spc="-2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Setor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Sendiri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639" y="88392"/>
            <a:ext cx="9138285" cy="2674620"/>
            <a:chOff x="167639" y="88392"/>
            <a:chExt cx="9138285" cy="2674620"/>
          </a:xfrm>
        </p:grpSpPr>
        <p:sp>
          <p:nvSpPr>
            <p:cNvPr id="7" name="object 7"/>
            <p:cNvSpPr/>
            <p:nvPr/>
          </p:nvSpPr>
          <p:spPr>
            <a:xfrm>
              <a:off x="173735" y="1277111"/>
              <a:ext cx="3359150" cy="451484"/>
            </a:xfrm>
            <a:custGeom>
              <a:avLst/>
              <a:gdLst/>
              <a:ahLst/>
              <a:cxnLst/>
              <a:rect l="l" t="t" r="r" b="b"/>
              <a:pathLst>
                <a:path w="3359150" h="451485">
                  <a:moveTo>
                    <a:pt x="0" y="13080"/>
                  </a:moveTo>
                  <a:lnTo>
                    <a:pt x="0" y="5841"/>
                  </a:lnTo>
                  <a:lnTo>
                    <a:pt x="5867" y="0"/>
                  </a:lnTo>
                  <a:lnTo>
                    <a:pt x="13106" y="0"/>
                  </a:lnTo>
                  <a:lnTo>
                    <a:pt x="3345815" y="0"/>
                  </a:lnTo>
                  <a:lnTo>
                    <a:pt x="3353054" y="0"/>
                  </a:lnTo>
                  <a:lnTo>
                    <a:pt x="3358896" y="5841"/>
                  </a:lnTo>
                  <a:lnTo>
                    <a:pt x="3358896" y="13080"/>
                  </a:lnTo>
                  <a:lnTo>
                    <a:pt x="3358896" y="438023"/>
                  </a:lnTo>
                  <a:lnTo>
                    <a:pt x="3358896" y="445262"/>
                  </a:lnTo>
                  <a:lnTo>
                    <a:pt x="3353054" y="451103"/>
                  </a:lnTo>
                  <a:lnTo>
                    <a:pt x="3345815" y="451103"/>
                  </a:lnTo>
                  <a:lnTo>
                    <a:pt x="13106" y="451103"/>
                  </a:lnTo>
                  <a:lnTo>
                    <a:pt x="5867" y="451103"/>
                  </a:lnTo>
                  <a:lnTo>
                    <a:pt x="0" y="445262"/>
                  </a:lnTo>
                  <a:lnTo>
                    <a:pt x="0" y="438023"/>
                  </a:lnTo>
                  <a:lnTo>
                    <a:pt x="0" y="1308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26281" y="1496314"/>
              <a:ext cx="5641975" cy="387985"/>
            </a:xfrm>
            <a:custGeom>
              <a:avLst/>
              <a:gdLst/>
              <a:ahLst/>
              <a:cxnLst/>
              <a:rect l="l" t="t" r="r" b="b"/>
              <a:pathLst>
                <a:path w="5641975" h="387985">
                  <a:moveTo>
                    <a:pt x="5597270" y="311658"/>
                  </a:moveTo>
                  <a:lnTo>
                    <a:pt x="5565520" y="311658"/>
                  </a:lnTo>
                  <a:lnTo>
                    <a:pt x="5603620" y="387858"/>
                  </a:lnTo>
                  <a:lnTo>
                    <a:pt x="5632195" y="330708"/>
                  </a:lnTo>
                  <a:lnTo>
                    <a:pt x="5600065" y="330708"/>
                  </a:lnTo>
                  <a:lnTo>
                    <a:pt x="5597270" y="327787"/>
                  </a:lnTo>
                  <a:lnTo>
                    <a:pt x="5597270" y="311658"/>
                  </a:lnTo>
                  <a:close/>
                </a:path>
                <a:path w="5641975" h="387985">
                  <a:moveTo>
                    <a:pt x="5597270" y="6350"/>
                  </a:moveTo>
                  <a:lnTo>
                    <a:pt x="5597270" y="327787"/>
                  </a:lnTo>
                  <a:lnTo>
                    <a:pt x="5600065" y="330708"/>
                  </a:lnTo>
                  <a:lnTo>
                    <a:pt x="5607049" y="330708"/>
                  </a:lnTo>
                  <a:lnTo>
                    <a:pt x="5609970" y="327787"/>
                  </a:lnTo>
                  <a:lnTo>
                    <a:pt x="5609970" y="12700"/>
                  </a:lnTo>
                  <a:lnTo>
                    <a:pt x="5603620" y="12700"/>
                  </a:lnTo>
                  <a:lnTo>
                    <a:pt x="5597270" y="6350"/>
                  </a:lnTo>
                  <a:close/>
                </a:path>
                <a:path w="5641975" h="387985">
                  <a:moveTo>
                    <a:pt x="5641720" y="311658"/>
                  </a:moveTo>
                  <a:lnTo>
                    <a:pt x="5609970" y="311658"/>
                  </a:lnTo>
                  <a:lnTo>
                    <a:pt x="5609970" y="327787"/>
                  </a:lnTo>
                  <a:lnTo>
                    <a:pt x="5607049" y="330708"/>
                  </a:lnTo>
                  <a:lnTo>
                    <a:pt x="5632195" y="330708"/>
                  </a:lnTo>
                  <a:lnTo>
                    <a:pt x="5641720" y="311658"/>
                  </a:lnTo>
                  <a:close/>
                </a:path>
                <a:path w="5641975" h="387985">
                  <a:moveTo>
                    <a:pt x="5607049" y="0"/>
                  </a:moveTo>
                  <a:lnTo>
                    <a:pt x="2793" y="0"/>
                  </a:lnTo>
                  <a:lnTo>
                    <a:pt x="0" y="2794"/>
                  </a:lnTo>
                  <a:lnTo>
                    <a:pt x="0" y="9906"/>
                  </a:lnTo>
                  <a:lnTo>
                    <a:pt x="2793" y="12700"/>
                  </a:lnTo>
                  <a:lnTo>
                    <a:pt x="5597270" y="12700"/>
                  </a:lnTo>
                  <a:lnTo>
                    <a:pt x="5597270" y="6350"/>
                  </a:lnTo>
                  <a:lnTo>
                    <a:pt x="5609970" y="6350"/>
                  </a:lnTo>
                  <a:lnTo>
                    <a:pt x="5609970" y="2794"/>
                  </a:lnTo>
                  <a:lnTo>
                    <a:pt x="5607049" y="0"/>
                  </a:lnTo>
                  <a:close/>
                </a:path>
                <a:path w="5641975" h="387985">
                  <a:moveTo>
                    <a:pt x="5609970" y="6350"/>
                  </a:moveTo>
                  <a:lnTo>
                    <a:pt x="5597270" y="6350"/>
                  </a:lnTo>
                  <a:lnTo>
                    <a:pt x="5603620" y="12700"/>
                  </a:lnTo>
                  <a:lnTo>
                    <a:pt x="5609970" y="12700"/>
                  </a:lnTo>
                  <a:lnTo>
                    <a:pt x="5609970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0296" y="88392"/>
              <a:ext cx="2365248" cy="188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7939" y="2540508"/>
              <a:ext cx="1930908" cy="2225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77700" cy="4627245"/>
            <a:chOff x="0" y="0"/>
            <a:chExt cx="12077700" cy="4627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41687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23354" y="4004309"/>
              <a:ext cx="2856230" cy="612775"/>
            </a:xfrm>
            <a:custGeom>
              <a:avLst/>
              <a:gdLst/>
              <a:ahLst/>
              <a:cxnLst/>
              <a:rect l="l" t="t" r="r" b="b"/>
              <a:pathLst>
                <a:path w="2856229" h="612775">
                  <a:moveTo>
                    <a:pt x="0" y="49910"/>
                  </a:moveTo>
                  <a:lnTo>
                    <a:pt x="3923" y="30485"/>
                  </a:lnTo>
                  <a:lnTo>
                    <a:pt x="14620" y="14620"/>
                  </a:lnTo>
                  <a:lnTo>
                    <a:pt x="30485" y="3923"/>
                  </a:lnTo>
                  <a:lnTo>
                    <a:pt x="49911" y="0"/>
                  </a:lnTo>
                  <a:lnTo>
                    <a:pt x="2806065" y="0"/>
                  </a:lnTo>
                  <a:lnTo>
                    <a:pt x="2825490" y="3923"/>
                  </a:lnTo>
                  <a:lnTo>
                    <a:pt x="2841355" y="14620"/>
                  </a:lnTo>
                  <a:lnTo>
                    <a:pt x="2852052" y="30485"/>
                  </a:lnTo>
                  <a:lnTo>
                    <a:pt x="2855976" y="49910"/>
                  </a:lnTo>
                  <a:lnTo>
                    <a:pt x="2855976" y="562737"/>
                  </a:lnTo>
                  <a:lnTo>
                    <a:pt x="2852052" y="582162"/>
                  </a:lnTo>
                  <a:lnTo>
                    <a:pt x="2841355" y="598027"/>
                  </a:lnTo>
                  <a:lnTo>
                    <a:pt x="2825490" y="608724"/>
                  </a:lnTo>
                  <a:lnTo>
                    <a:pt x="2806065" y="612647"/>
                  </a:lnTo>
                  <a:lnTo>
                    <a:pt x="49911" y="612647"/>
                  </a:lnTo>
                  <a:lnTo>
                    <a:pt x="30485" y="608724"/>
                  </a:lnTo>
                  <a:lnTo>
                    <a:pt x="14620" y="598027"/>
                  </a:lnTo>
                  <a:lnTo>
                    <a:pt x="3923" y="582162"/>
                  </a:lnTo>
                  <a:lnTo>
                    <a:pt x="0" y="562737"/>
                  </a:lnTo>
                  <a:lnTo>
                    <a:pt x="0" y="49910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116826" y="4047235"/>
            <a:ext cx="26670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Segoe UI"/>
                <a:cs typeface="Segoe UI"/>
              </a:rPr>
              <a:t>Total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Perhitungan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PPh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Setor </a:t>
            </a:r>
            <a:r>
              <a:rPr sz="1600" b="1" dirty="0">
                <a:latin typeface="Segoe UI"/>
                <a:cs typeface="Segoe UI"/>
              </a:rPr>
              <a:t>Sendiri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Masa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00400" y="2203704"/>
            <a:ext cx="6479540" cy="1724025"/>
            <a:chOff x="3200400" y="2203704"/>
            <a:chExt cx="6479540" cy="1724025"/>
          </a:xfrm>
        </p:grpSpPr>
        <p:sp>
          <p:nvSpPr>
            <p:cNvPr id="7" name="object 7"/>
            <p:cNvSpPr/>
            <p:nvPr/>
          </p:nvSpPr>
          <p:spPr>
            <a:xfrm>
              <a:off x="3206495" y="2209800"/>
              <a:ext cx="3045460" cy="338455"/>
            </a:xfrm>
            <a:custGeom>
              <a:avLst/>
              <a:gdLst/>
              <a:ahLst/>
              <a:cxnLst/>
              <a:rect l="l" t="t" r="r" b="b"/>
              <a:pathLst>
                <a:path w="3045460" h="338455">
                  <a:moveTo>
                    <a:pt x="0" y="9778"/>
                  </a:moveTo>
                  <a:lnTo>
                    <a:pt x="0" y="4445"/>
                  </a:lnTo>
                  <a:lnTo>
                    <a:pt x="4445" y="0"/>
                  </a:lnTo>
                  <a:lnTo>
                    <a:pt x="9779" y="0"/>
                  </a:lnTo>
                  <a:lnTo>
                    <a:pt x="3035173" y="0"/>
                  </a:lnTo>
                  <a:lnTo>
                    <a:pt x="3040507" y="0"/>
                  </a:lnTo>
                  <a:lnTo>
                    <a:pt x="3044952" y="4445"/>
                  </a:lnTo>
                  <a:lnTo>
                    <a:pt x="3044952" y="9778"/>
                  </a:lnTo>
                  <a:lnTo>
                    <a:pt x="3044952" y="328549"/>
                  </a:lnTo>
                  <a:lnTo>
                    <a:pt x="3044952" y="333883"/>
                  </a:lnTo>
                  <a:lnTo>
                    <a:pt x="3040507" y="338327"/>
                  </a:lnTo>
                  <a:lnTo>
                    <a:pt x="3035173" y="338327"/>
                  </a:lnTo>
                  <a:lnTo>
                    <a:pt x="9779" y="338327"/>
                  </a:lnTo>
                  <a:lnTo>
                    <a:pt x="4445" y="338327"/>
                  </a:lnTo>
                  <a:lnTo>
                    <a:pt x="0" y="333883"/>
                  </a:lnTo>
                  <a:lnTo>
                    <a:pt x="0" y="328549"/>
                  </a:lnTo>
                  <a:lnTo>
                    <a:pt x="0" y="977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45098" y="2372614"/>
              <a:ext cx="3434715" cy="1555115"/>
            </a:xfrm>
            <a:custGeom>
              <a:avLst/>
              <a:gdLst/>
              <a:ahLst/>
              <a:cxnLst/>
              <a:rect l="l" t="t" r="r" b="b"/>
              <a:pathLst>
                <a:path w="3434715" h="1555114">
                  <a:moveTo>
                    <a:pt x="3390641" y="1478784"/>
                  </a:moveTo>
                  <a:lnTo>
                    <a:pt x="3358515" y="1479804"/>
                  </a:lnTo>
                  <a:lnTo>
                    <a:pt x="3399028" y="1554734"/>
                  </a:lnTo>
                  <a:lnTo>
                    <a:pt x="3425245" y="1497711"/>
                  </a:lnTo>
                  <a:lnTo>
                    <a:pt x="3393440" y="1497711"/>
                  </a:lnTo>
                  <a:lnTo>
                    <a:pt x="3390646" y="1494790"/>
                  </a:lnTo>
                  <a:lnTo>
                    <a:pt x="3390641" y="1478784"/>
                  </a:lnTo>
                  <a:close/>
                </a:path>
                <a:path w="3434715" h="1555114">
                  <a:moveTo>
                    <a:pt x="3403342" y="1478382"/>
                  </a:moveTo>
                  <a:lnTo>
                    <a:pt x="3390641" y="1478784"/>
                  </a:lnTo>
                  <a:lnTo>
                    <a:pt x="3390646" y="1494790"/>
                  </a:lnTo>
                  <a:lnTo>
                    <a:pt x="3393440" y="1497711"/>
                  </a:lnTo>
                  <a:lnTo>
                    <a:pt x="3400425" y="1497711"/>
                  </a:lnTo>
                  <a:lnTo>
                    <a:pt x="3403346" y="1494790"/>
                  </a:lnTo>
                  <a:lnTo>
                    <a:pt x="3403342" y="1478382"/>
                  </a:lnTo>
                  <a:close/>
                </a:path>
                <a:path w="3434715" h="1555114">
                  <a:moveTo>
                    <a:pt x="3434587" y="1477391"/>
                  </a:moveTo>
                  <a:lnTo>
                    <a:pt x="3403342" y="1478382"/>
                  </a:lnTo>
                  <a:lnTo>
                    <a:pt x="3403346" y="1494790"/>
                  </a:lnTo>
                  <a:lnTo>
                    <a:pt x="3400425" y="1497711"/>
                  </a:lnTo>
                  <a:lnTo>
                    <a:pt x="3425245" y="1497711"/>
                  </a:lnTo>
                  <a:lnTo>
                    <a:pt x="3434587" y="1477391"/>
                  </a:lnTo>
                  <a:close/>
                </a:path>
                <a:path w="3434715" h="1555114">
                  <a:moveTo>
                    <a:pt x="3390265" y="6350"/>
                  </a:moveTo>
                  <a:lnTo>
                    <a:pt x="3390641" y="1478784"/>
                  </a:lnTo>
                  <a:lnTo>
                    <a:pt x="3403342" y="1478382"/>
                  </a:lnTo>
                  <a:lnTo>
                    <a:pt x="3402967" y="12700"/>
                  </a:lnTo>
                  <a:lnTo>
                    <a:pt x="3396615" y="12700"/>
                  </a:lnTo>
                  <a:lnTo>
                    <a:pt x="3390265" y="6350"/>
                  </a:lnTo>
                  <a:close/>
                </a:path>
                <a:path w="3434715" h="1555114">
                  <a:moveTo>
                    <a:pt x="3400044" y="0"/>
                  </a:moveTo>
                  <a:lnTo>
                    <a:pt x="2793" y="0"/>
                  </a:lnTo>
                  <a:lnTo>
                    <a:pt x="0" y="2794"/>
                  </a:lnTo>
                  <a:lnTo>
                    <a:pt x="0" y="9906"/>
                  </a:lnTo>
                  <a:lnTo>
                    <a:pt x="2793" y="12700"/>
                  </a:lnTo>
                  <a:lnTo>
                    <a:pt x="3390266" y="12700"/>
                  </a:lnTo>
                  <a:lnTo>
                    <a:pt x="3390265" y="6350"/>
                  </a:lnTo>
                  <a:lnTo>
                    <a:pt x="3402965" y="6350"/>
                  </a:lnTo>
                  <a:lnTo>
                    <a:pt x="3402965" y="2794"/>
                  </a:lnTo>
                  <a:lnTo>
                    <a:pt x="3400044" y="0"/>
                  </a:lnTo>
                  <a:close/>
                </a:path>
                <a:path w="3434715" h="1555114">
                  <a:moveTo>
                    <a:pt x="3402965" y="6350"/>
                  </a:moveTo>
                  <a:lnTo>
                    <a:pt x="3390265" y="6350"/>
                  </a:lnTo>
                  <a:lnTo>
                    <a:pt x="3396615" y="12700"/>
                  </a:lnTo>
                  <a:lnTo>
                    <a:pt x="3402967" y="12700"/>
                  </a:lnTo>
                  <a:lnTo>
                    <a:pt x="3402965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68175" cy="6858000"/>
            <a:chOff x="0" y="0"/>
            <a:chExt cx="12068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6807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40802" y="1884426"/>
              <a:ext cx="3107690" cy="871855"/>
            </a:xfrm>
            <a:custGeom>
              <a:avLst/>
              <a:gdLst/>
              <a:ahLst/>
              <a:cxnLst/>
              <a:rect l="l" t="t" r="r" b="b"/>
              <a:pathLst>
                <a:path w="3107690" h="871855">
                  <a:moveTo>
                    <a:pt x="0" y="70993"/>
                  </a:moveTo>
                  <a:lnTo>
                    <a:pt x="5574" y="43344"/>
                  </a:lnTo>
                  <a:lnTo>
                    <a:pt x="20780" y="20780"/>
                  </a:lnTo>
                  <a:lnTo>
                    <a:pt x="43344" y="5574"/>
                  </a:lnTo>
                  <a:lnTo>
                    <a:pt x="70993" y="0"/>
                  </a:lnTo>
                  <a:lnTo>
                    <a:pt x="3036443" y="0"/>
                  </a:lnTo>
                  <a:lnTo>
                    <a:pt x="3064091" y="5574"/>
                  </a:lnTo>
                  <a:lnTo>
                    <a:pt x="3086655" y="20780"/>
                  </a:lnTo>
                  <a:lnTo>
                    <a:pt x="3101861" y="43344"/>
                  </a:lnTo>
                  <a:lnTo>
                    <a:pt x="3107436" y="70993"/>
                  </a:lnTo>
                  <a:lnTo>
                    <a:pt x="3107436" y="800735"/>
                  </a:lnTo>
                  <a:lnTo>
                    <a:pt x="3101861" y="828383"/>
                  </a:lnTo>
                  <a:lnTo>
                    <a:pt x="3086655" y="850947"/>
                  </a:lnTo>
                  <a:lnTo>
                    <a:pt x="3064091" y="866153"/>
                  </a:lnTo>
                  <a:lnTo>
                    <a:pt x="3036443" y="871727"/>
                  </a:lnTo>
                  <a:lnTo>
                    <a:pt x="70993" y="871727"/>
                  </a:lnTo>
                  <a:lnTo>
                    <a:pt x="43344" y="866153"/>
                  </a:lnTo>
                  <a:lnTo>
                    <a:pt x="20780" y="850947"/>
                  </a:lnTo>
                  <a:lnTo>
                    <a:pt x="5574" y="828383"/>
                  </a:lnTo>
                  <a:lnTo>
                    <a:pt x="0" y="800735"/>
                  </a:lnTo>
                  <a:lnTo>
                    <a:pt x="0" y="7099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040751" y="1933397"/>
            <a:ext cx="2741295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Segoe UI"/>
                <a:cs typeface="Segoe UI"/>
              </a:rPr>
              <a:t>Tampilan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isi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Masa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1600" b="1" dirty="0">
                <a:latin typeface="Segoe UI"/>
                <a:cs typeface="Segoe UI"/>
              </a:rPr>
              <a:t>Attachment</a:t>
            </a:r>
            <a:r>
              <a:rPr sz="1600" b="1" spc="-6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I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:</a:t>
            </a:r>
            <a:r>
              <a:rPr sz="1600" b="1" spc="-6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Lampiran</a:t>
            </a:r>
            <a:r>
              <a:rPr sz="1600" b="1" spc="-65" dirty="0">
                <a:latin typeface="Segoe UI"/>
                <a:cs typeface="Segoe UI"/>
              </a:rPr>
              <a:t> </a:t>
            </a:r>
            <a:r>
              <a:rPr sz="1600" b="1" spc="-25" dirty="0">
                <a:latin typeface="Segoe UI"/>
                <a:cs typeface="Segoe UI"/>
              </a:rPr>
              <a:t>SPT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639" y="88392"/>
            <a:ext cx="9138285" cy="2674620"/>
            <a:chOff x="167639" y="88392"/>
            <a:chExt cx="9138285" cy="2674620"/>
          </a:xfrm>
        </p:grpSpPr>
        <p:sp>
          <p:nvSpPr>
            <p:cNvPr id="7" name="object 7"/>
            <p:cNvSpPr/>
            <p:nvPr/>
          </p:nvSpPr>
          <p:spPr>
            <a:xfrm>
              <a:off x="173735" y="1277111"/>
              <a:ext cx="3359150" cy="451484"/>
            </a:xfrm>
            <a:custGeom>
              <a:avLst/>
              <a:gdLst/>
              <a:ahLst/>
              <a:cxnLst/>
              <a:rect l="l" t="t" r="r" b="b"/>
              <a:pathLst>
                <a:path w="3359150" h="451485">
                  <a:moveTo>
                    <a:pt x="0" y="13080"/>
                  </a:moveTo>
                  <a:lnTo>
                    <a:pt x="0" y="5841"/>
                  </a:lnTo>
                  <a:lnTo>
                    <a:pt x="5867" y="0"/>
                  </a:lnTo>
                  <a:lnTo>
                    <a:pt x="13106" y="0"/>
                  </a:lnTo>
                  <a:lnTo>
                    <a:pt x="3345815" y="0"/>
                  </a:lnTo>
                  <a:lnTo>
                    <a:pt x="3353054" y="0"/>
                  </a:lnTo>
                  <a:lnTo>
                    <a:pt x="3358896" y="5841"/>
                  </a:lnTo>
                  <a:lnTo>
                    <a:pt x="3358896" y="13080"/>
                  </a:lnTo>
                  <a:lnTo>
                    <a:pt x="3358896" y="438023"/>
                  </a:lnTo>
                  <a:lnTo>
                    <a:pt x="3358896" y="445262"/>
                  </a:lnTo>
                  <a:lnTo>
                    <a:pt x="3353054" y="451103"/>
                  </a:lnTo>
                  <a:lnTo>
                    <a:pt x="3345815" y="451103"/>
                  </a:lnTo>
                  <a:lnTo>
                    <a:pt x="13106" y="451103"/>
                  </a:lnTo>
                  <a:lnTo>
                    <a:pt x="5867" y="451103"/>
                  </a:lnTo>
                  <a:lnTo>
                    <a:pt x="0" y="445262"/>
                  </a:lnTo>
                  <a:lnTo>
                    <a:pt x="0" y="438023"/>
                  </a:lnTo>
                  <a:lnTo>
                    <a:pt x="0" y="1308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26281" y="1496314"/>
              <a:ext cx="5641975" cy="387985"/>
            </a:xfrm>
            <a:custGeom>
              <a:avLst/>
              <a:gdLst/>
              <a:ahLst/>
              <a:cxnLst/>
              <a:rect l="l" t="t" r="r" b="b"/>
              <a:pathLst>
                <a:path w="5641975" h="387985">
                  <a:moveTo>
                    <a:pt x="5597270" y="311658"/>
                  </a:moveTo>
                  <a:lnTo>
                    <a:pt x="5565520" y="311658"/>
                  </a:lnTo>
                  <a:lnTo>
                    <a:pt x="5603620" y="387858"/>
                  </a:lnTo>
                  <a:lnTo>
                    <a:pt x="5632195" y="330708"/>
                  </a:lnTo>
                  <a:lnTo>
                    <a:pt x="5600065" y="330708"/>
                  </a:lnTo>
                  <a:lnTo>
                    <a:pt x="5597270" y="327787"/>
                  </a:lnTo>
                  <a:lnTo>
                    <a:pt x="5597270" y="311658"/>
                  </a:lnTo>
                  <a:close/>
                </a:path>
                <a:path w="5641975" h="387985">
                  <a:moveTo>
                    <a:pt x="5597270" y="6350"/>
                  </a:moveTo>
                  <a:lnTo>
                    <a:pt x="5597270" y="327787"/>
                  </a:lnTo>
                  <a:lnTo>
                    <a:pt x="5600065" y="330708"/>
                  </a:lnTo>
                  <a:lnTo>
                    <a:pt x="5607049" y="330708"/>
                  </a:lnTo>
                  <a:lnTo>
                    <a:pt x="5609970" y="327787"/>
                  </a:lnTo>
                  <a:lnTo>
                    <a:pt x="5609970" y="12700"/>
                  </a:lnTo>
                  <a:lnTo>
                    <a:pt x="5603620" y="12700"/>
                  </a:lnTo>
                  <a:lnTo>
                    <a:pt x="5597270" y="6350"/>
                  </a:lnTo>
                  <a:close/>
                </a:path>
                <a:path w="5641975" h="387985">
                  <a:moveTo>
                    <a:pt x="5641720" y="311658"/>
                  </a:moveTo>
                  <a:lnTo>
                    <a:pt x="5609970" y="311658"/>
                  </a:lnTo>
                  <a:lnTo>
                    <a:pt x="5609970" y="327787"/>
                  </a:lnTo>
                  <a:lnTo>
                    <a:pt x="5607049" y="330708"/>
                  </a:lnTo>
                  <a:lnTo>
                    <a:pt x="5632195" y="330708"/>
                  </a:lnTo>
                  <a:lnTo>
                    <a:pt x="5641720" y="311658"/>
                  </a:lnTo>
                  <a:close/>
                </a:path>
                <a:path w="5641975" h="387985">
                  <a:moveTo>
                    <a:pt x="5607049" y="0"/>
                  </a:moveTo>
                  <a:lnTo>
                    <a:pt x="2793" y="0"/>
                  </a:lnTo>
                  <a:lnTo>
                    <a:pt x="0" y="2794"/>
                  </a:lnTo>
                  <a:lnTo>
                    <a:pt x="0" y="9906"/>
                  </a:lnTo>
                  <a:lnTo>
                    <a:pt x="2793" y="12700"/>
                  </a:lnTo>
                  <a:lnTo>
                    <a:pt x="5597270" y="12700"/>
                  </a:lnTo>
                  <a:lnTo>
                    <a:pt x="5597270" y="6350"/>
                  </a:lnTo>
                  <a:lnTo>
                    <a:pt x="5609970" y="6350"/>
                  </a:lnTo>
                  <a:lnTo>
                    <a:pt x="5609970" y="2794"/>
                  </a:lnTo>
                  <a:lnTo>
                    <a:pt x="5607049" y="0"/>
                  </a:lnTo>
                  <a:close/>
                </a:path>
                <a:path w="5641975" h="387985">
                  <a:moveTo>
                    <a:pt x="5609970" y="6350"/>
                  </a:moveTo>
                  <a:lnTo>
                    <a:pt x="5597270" y="6350"/>
                  </a:lnTo>
                  <a:lnTo>
                    <a:pt x="5603620" y="12700"/>
                  </a:lnTo>
                  <a:lnTo>
                    <a:pt x="5609970" y="12700"/>
                  </a:lnTo>
                  <a:lnTo>
                    <a:pt x="5609970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0296" y="88392"/>
              <a:ext cx="2365248" cy="188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7939" y="2540508"/>
              <a:ext cx="1930908" cy="2225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77700" cy="5130165"/>
            <a:chOff x="0" y="0"/>
            <a:chExt cx="12077700" cy="51301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47460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52978" y="4507229"/>
              <a:ext cx="4378960" cy="612775"/>
            </a:xfrm>
            <a:custGeom>
              <a:avLst/>
              <a:gdLst/>
              <a:ahLst/>
              <a:cxnLst/>
              <a:rect l="l" t="t" r="r" b="b"/>
              <a:pathLst>
                <a:path w="4378959" h="612775">
                  <a:moveTo>
                    <a:pt x="0" y="49911"/>
                  </a:moveTo>
                  <a:lnTo>
                    <a:pt x="3923" y="30485"/>
                  </a:lnTo>
                  <a:lnTo>
                    <a:pt x="14620" y="14620"/>
                  </a:lnTo>
                  <a:lnTo>
                    <a:pt x="30485" y="3923"/>
                  </a:lnTo>
                  <a:lnTo>
                    <a:pt x="49911" y="0"/>
                  </a:lnTo>
                  <a:lnTo>
                    <a:pt x="4328541" y="0"/>
                  </a:lnTo>
                  <a:lnTo>
                    <a:pt x="4347966" y="3923"/>
                  </a:lnTo>
                  <a:lnTo>
                    <a:pt x="4363831" y="14620"/>
                  </a:lnTo>
                  <a:lnTo>
                    <a:pt x="4374528" y="30485"/>
                  </a:lnTo>
                  <a:lnTo>
                    <a:pt x="4378452" y="49911"/>
                  </a:lnTo>
                  <a:lnTo>
                    <a:pt x="4378452" y="562737"/>
                  </a:lnTo>
                  <a:lnTo>
                    <a:pt x="4374528" y="582162"/>
                  </a:lnTo>
                  <a:lnTo>
                    <a:pt x="4363831" y="598027"/>
                  </a:lnTo>
                  <a:lnTo>
                    <a:pt x="4347966" y="608724"/>
                  </a:lnTo>
                  <a:lnTo>
                    <a:pt x="4328541" y="612648"/>
                  </a:lnTo>
                  <a:lnTo>
                    <a:pt x="49911" y="612648"/>
                  </a:lnTo>
                  <a:lnTo>
                    <a:pt x="30485" y="608724"/>
                  </a:lnTo>
                  <a:lnTo>
                    <a:pt x="14620" y="598027"/>
                  </a:lnTo>
                  <a:lnTo>
                    <a:pt x="3923" y="582162"/>
                  </a:lnTo>
                  <a:lnTo>
                    <a:pt x="0" y="562737"/>
                  </a:lnTo>
                  <a:lnTo>
                    <a:pt x="0" y="49911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46830" y="4550155"/>
            <a:ext cx="41065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dicek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semua,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tombol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b="1" spc="-25" dirty="0">
                <a:latin typeface="Segoe UI"/>
                <a:cs typeface="Segoe UI"/>
              </a:rPr>
              <a:t>Pay </a:t>
            </a:r>
            <a:r>
              <a:rPr sz="1600" b="1" dirty="0">
                <a:latin typeface="Segoe UI"/>
                <a:cs typeface="Segoe UI"/>
              </a:rPr>
              <a:t>and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Submit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bayar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lapor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Masa.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6095" y="3808476"/>
            <a:ext cx="3259454" cy="988060"/>
            <a:chOff x="-6095" y="3808476"/>
            <a:chExt cx="3259454" cy="988060"/>
          </a:xfrm>
        </p:grpSpPr>
        <p:sp>
          <p:nvSpPr>
            <p:cNvPr id="7" name="object 7"/>
            <p:cNvSpPr/>
            <p:nvPr/>
          </p:nvSpPr>
          <p:spPr>
            <a:xfrm>
              <a:off x="0" y="3814572"/>
              <a:ext cx="1394460" cy="772795"/>
            </a:xfrm>
            <a:custGeom>
              <a:avLst/>
              <a:gdLst/>
              <a:ahLst/>
              <a:cxnLst/>
              <a:rect l="l" t="t" r="r" b="b"/>
              <a:pathLst>
                <a:path w="1394460" h="772795">
                  <a:moveTo>
                    <a:pt x="0" y="22478"/>
                  </a:moveTo>
                  <a:lnTo>
                    <a:pt x="1764" y="13715"/>
                  </a:lnTo>
                  <a:lnTo>
                    <a:pt x="6576" y="6572"/>
                  </a:lnTo>
                  <a:lnTo>
                    <a:pt x="13713" y="1762"/>
                  </a:lnTo>
                  <a:lnTo>
                    <a:pt x="22453" y="0"/>
                  </a:lnTo>
                  <a:lnTo>
                    <a:pt x="1371981" y="0"/>
                  </a:lnTo>
                  <a:lnTo>
                    <a:pt x="1380744" y="1762"/>
                  </a:lnTo>
                  <a:lnTo>
                    <a:pt x="1387887" y="6572"/>
                  </a:lnTo>
                  <a:lnTo>
                    <a:pt x="1392697" y="13715"/>
                  </a:lnTo>
                  <a:lnTo>
                    <a:pt x="1394460" y="22478"/>
                  </a:lnTo>
                  <a:lnTo>
                    <a:pt x="1394460" y="750188"/>
                  </a:lnTo>
                  <a:lnTo>
                    <a:pt x="1392697" y="758951"/>
                  </a:lnTo>
                  <a:lnTo>
                    <a:pt x="1387887" y="766095"/>
                  </a:lnTo>
                  <a:lnTo>
                    <a:pt x="1380744" y="770905"/>
                  </a:lnTo>
                  <a:lnTo>
                    <a:pt x="1371981" y="772667"/>
                  </a:lnTo>
                  <a:lnTo>
                    <a:pt x="22453" y="772667"/>
                  </a:lnTo>
                  <a:lnTo>
                    <a:pt x="13713" y="770905"/>
                  </a:lnTo>
                  <a:lnTo>
                    <a:pt x="6576" y="766095"/>
                  </a:lnTo>
                  <a:lnTo>
                    <a:pt x="1764" y="758951"/>
                  </a:lnTo>
                  <a:lnTo>
                    <a:pt x="0" y="750188"/>
                  </a:lnTo>
                  <a:lnTo>
                    <a:pt x="0" y="2247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88109" y="4193794"/>
              <a:ext cx="1865630" cy="602615"/>
            </a:xfrm>
            <a:custGeom>
              <a:avLst/>
              <a:gdLst/>
              <a:ahLst/>
              <a:cxnLst/>
              <a:rect l="l" t="t" r="r" b="b"/>
              <a:pathLst>
                <a:path w="1865629" h="602614">
                  <a:moveTo>
                    <a:pt x="1788922" y="526414"/>
                  </a:moveTo>
                  <a:lnTo>
                    <a:pt x="1788922" y="602614"/>
                  </a:lnTo>
                  <a:lnTo>
                    <a:pt x="1852422" y="570864"/>
                  </a:lnTo>
                  <a:lnTo>
                    <a:pt x="1805177" y="570864"/>
                  </a:lnTo>
                  <a:lnTo>
                    <a:pt x="1807972" y="568070"/>
                  </a:lnTo>
                  <a:lnTo>
                    <a:pt x="1807972" y="561085"/>
                  </a:lnTo>
                  <a:lnTo>
                    <a:pt x="1805177" y="558164"/>
                  </a:lnTo>
                  <a:lnTo>
                    <a:pt x="1852422" y="558164"/>
                  </a:lnTo>
                  <a:lnTo>
                    <a:pt x="1788922" y="526414"/>
                  </a:lnTo>
                  <a:close/>
                </a:path>
                <a:path w="1865629" h="602614">
                  <a:moveTo>
                    <a:pt x="929385" y="6349"/>
                  </a:moveTo>
                  <a:lnTo>
                    <a:pt x="929385" y="568070"/>
                  </a:lnTo>
                  <a:lnTo>
                    <a:pt x="932179" y="570864"/>
                  </a:lnTo>
                  <a:lnTo>
                    <a:pt x="1788922" y="570864"/>
                  </a:lnTo>
                  <a:lnTo>
                    <a:pt x="1788922" y="564514"/>
                  </a:lnTo>
                  <a:lnTo>
                    <a:pt x="942085" y="564514"/>
                  </a:lnTo>
                  <a:lnTo>
                    <a:pt x="935735" y="558164"/>
                  </a:lnTo>
                  <a:lnTo>
                    <a:pt x="942085" y="558164"/>
                  </a:lnTo>
                  <a:lnTo>
                    <a:pt x="942085" y="12699"/>
                  </a:lnTo>
                  <a:lnTo>
                    <a:pt x="935735" y="12699"/>
                  </a:lnTo>
                  <a:lnTo>
                    <a:pt x="929385" y="6349"/>
                  </a:lnTo>
                  <a:close/>
                </a:path>
                <a:path w="1865629" h="602614">
                  <a:moveTo>
                    <a:pt x="1852422" y="558164"/>
                  </a:moveTo>
                  <a:lnTo>
                    <a:pt x="1805177" y="558164"/>
                  </a:lnTo>
                  <a:lnTo>
                    <a:pt x="1807972" y="561085"/>
                  </a:lnTo>
                  <a:lnTo>
                    <a:pt x="1807972" y="568070"/>
                  </a:lnTo>
                  <a:lnTo>
                    <a:pt x="1805177" y="570864"/>
                  </a:lnTo>
                  <a:lnTo>
                    <a:pt x="1852422" y="570864"/>
                  </a:lnTo>
                  <a:lnTo>
                    <a:pt x="1865122" y="564514"/>
                  </a:lnTo>
                  <a:lnTo>
                    <a:pt x="1852422" y="558164"/>
                  </a:lnTo>
                  <a:close/>
                </a:path>
                <a:path w="1865629" h="602614">
                  <a:moveTo>
                    <a:pt x="942085" y="558164"/>
                  </a:moveTo>
                  <a:lnTo>
                    <a:pt x="935735" y="558164"/>
                  </a:lnTo>
                  <a:lnTo>
                    <a:pt x="942085" y="564514"/>
                  </a:lnTo>
                  <a:lnTo>
                    <a:pt x="942085" y="558164"/>
                  </a:lnTo>
                  <a:close/>
                </a:path>
                <a:path w="1865629" h="602614">
                  <a:moveTo>
                    <a:pt x="1788922" y="558164"/>
                  </a:moveTo>
                  <a:lnTo>
                    <a:pt x="942085" y="558164"/>
                  </a:lnTo>
                  <a:lnTo>
                    <a:pt x="942085" y="564514"/>
                  </a:lnTo>
                  <a:lnTo>
                    <a:pt x="1788922" y="564514"/>
                  </a:lnTo>
                  <a:lnTo>
                    <a:pt x="1788922" y="558164"/>
                  </a:lnTo>
                  <a:close/>
                </a:path>
                <a:path w="1865629" h="602614">
                  <a:moveTo>
                    <a:pt x="939291" y="0"/>
                  </a:moveTo>
                  <a:lnTo>
                    <a:pt x="2793" y="0"/>
                  </a:lnTo>
                  <a:lnTo>
                    <a:pt x="0" y="2793"/>
                  </a:lnTo>
                  <a:lnTo>
                    <a:pt x="0" y="9905"/>
                  </a:lnTo>
                  <a:lnTo>
                    <a:pt x="2793" y="12699"/>
                  </a:lnTo>
                  <a:lnTo>
                    <a:pt x="929385" y="12699"/>
                  </a:lnTo>
                  <a:lnTo>
                    <a:pt x="929385" y="6349"/>
                  </a:lnTo>
                  <a:lnTo>
                    <a:pt x="942085" y="6349"/>
                  </a:lnTo>
                  <a:lnTo>
                    <a:pt x="942085" y="2793"/>
                  </a:lnTo>
                  <a:lnTo>
                    <a:pt x="939291" y="0"/>
                  </a:lnTo>
                  <a:close/>
                </a:path>
                <a:path w="1865629" h="602614">
                  <a:moveTo>
                    <a:pt x="942085" y="6349"/>
                  </a:moveTo>
                  <a:lnTo>
                    <a:pt x="929385" y="6349"/>
                  </a:lnTo>
                  <a:lnTo>
                    <a:pt x="935735" y="12699"/>
                  </a:lnTo>
                  <a:lnTo>
                    <a:pt x="942085" y="12699"/>
                  </a:lnTo>
                  <a:lnTo>
                    <a:pt x="942085" y="63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744211" y="2627376"/>
            <a:ext cx="2638425" cy="436245"/>
            <a:chOff x="4744211" y="2627376"/>
            <a:chExt cx="2638425" cy="436245"/>
          </a:xfrm>
        </p:grpSpPr>
        <p:sp>
          <p:nvSpPr>
            <p:cNvPr id="4" name="object 4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2401062" y="0"/>
                  </a:moveTo>
                  <a:lnTo>
                    <a:pt x="198882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2" y="397763"/>
                  </a:lnTo>
                  <a:lnTo>
                    <a:pt x="2401062" y="397763"/>
                  </a:lnTo>
                  <a:lnTo>
                    <a:pt x="2446668" y="392512"/>
                  </a:lnTo>
                  <a:lnTo>
                    <a:pt x="2488532" y="377552"/>
                  </a:lnTo>
                  <a:lnTo>
                    <a:pt x="2525459" y="354076"/>
                  </a:lnTo>
                  <a:lnTo>
                    <a:pt x="2556256" y="323279"/>
                  </a:lnTo>
                  <a:lnTo>
                    <a:pt x="2579732" y="286352"/>
                  </a:lnTo>
                  <a:lnTo>
                    <a:pt x="2594692" y="244488"/>
                  </a:lnTo>
                  <a:lnTo>
                    <a:pt x="2599943" y="198882"/>
                  </a:lnTo>
                  <a:lnTo>
                    <a:pt x="2594692" y="153275"/>
                  </a:lnTo>
                  <a:lnTo>
                    <a:pt x="2579732" y="111411"/>
                  </a:lnTo>
                  <a:lnTo>
                    <a:pt x="2556256" y="74484"/>
                  </a:lnTo>
                  <a:lnTo>
                    <a:pt x="2525459" y="43687"/>
                  </a:lnTo>
                  <a:lnTo>
                    <a:pt x="2488532" y="20211"/>
                  </a:lnTo>
                  <a:lnTo>
                    <a:pt x="2446668" y="5251"/>
                  </a:lnTo>
                  <a:lnTo>
                    <a:pt x="2401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63261" y="2646426"/>
              <a:ext cx="2600325" cy="398145"/>
            </a:xfrm>
            <a:custGeom>
              <a:avLst/>
              <a:gdLst/>
              <a:ahLst/>
              <a:cxnLst/>
              <a:rect l="l" t="t" r="r" b="b"/>
              <a:pathLst>
                <a:path w="2600325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2" y="0"/>
                  </a:lnTo>
                  <a:lnTo>
                    <a:pt x="2401062" y="0"/>
                  </a:lnTo>
                  <a:lnTo>
                    <a:pt x="2446668" y="5251"/>
                  </a:lnTo>
                  <a:lnTo>
                    <a:pt x="2488532" y="20211"/>
                  </a:lnTo>
                  <a:lnTo>
                    <a:pt x="2525459" y="43687"/>
                  </a:lnTo>
                  <a:lnTo>
                    <a:pt x="2556256" y="74484"/>
                  </a:lnTo>
                  <a:lnTo>
                    <a:pt x="2579732" y="111411"/>
                  </a:lnTo>
                  <a:lnTo>
                    <a:pt x="2594692" y="153275"/>
                  </a:lnTo>
                  <a:lnTo>
                    <a:pt x="2599943" y="198882"/>
                  </a:lnTo>
                  <a:lnTo>
                    <a:pt x="2594692" y="244488"/>
                  </a:lnTo>
                  <a:lnTo>
                    <a:pt x="2579732" y="286352"/>
                  </a:lnTo>
                  <a:lnTo>
                    <a:pt x="2556256" y="323279"/>
                  </a:lnTo>
                  <a:lnTo>
                    <a:pt x="2525459" y="354076"/>
                  </a:lnTo>
                  <a:lnTo>
                    <a:pt x="2488532" y="377552"/>
                  </a:lnTo>
                  <a:lnTo>
                    <a:pt x="2446668" y="392512"/>
                  </a:lnTo>
                  <a:lnTo>
                    <a:pt x="2401062" y="397763"/>
                  </a:lnTo>
                  <a:lnTo>
                    <a:pt x="198882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26429" y="2693923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001F5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49651" y="3272154"/>
            <a:ext cx="61150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75" dirty="0">
                <a:solidFill>
                  <a:srgbClr val="001F5F"/>
                </a:solidFill>
                <a:latin typeface="Segoe UI"/>
                <a:cs typeface="Segoe UI"/>
              </a:rPr>
              <a:t>PEMBAYARAN</a:t>
            </a:r>
            <a:r>
              <a:rPr sz="4000" b="1" spc="-8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SPT</a:t>
            </a:r>
            <a:r>
              <a:rPr sz="4000" b="1" spc="-11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20" dirty="0">
                <a:solidFill>
                  <a:srgbClr val="001F5F"/>
                </a:solidFill>
                <a:latin typeface="Segoe UI"/>
                <a:cs typeface="Segoe UI"/>
              </a:rPr>
              <a:t>MASA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760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2.3.G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36494" y="3484658"/>
            <a:ext cx="8275955" cy="2225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24345">
              <a:lnSpc>
                <a:spcPts val="994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ROBBIE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KARTIKO</a:t>
            </a:r>
            <a:endParaRPr sz="900">
              <a:latin typeface="Arial MT"/>
              <a:cs typeface="Arial MT"/>
            </a:endParaRPr>
          </a:p>
          <a:p>
            <a:pPr marL="6817995" indent="12065">
              <a:lnSpc>
                <a:spcPts val="2210"/>
              </a:lnSpc>
              <a:spcBef>
                <a:spcPts val="114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HENDRO</a:t>
            </a:r>
            <a:r>
              <a:rPr sz="900" spc="-4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DARWIS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KURNIAWAN</a:t>
            </a:r>
            <a:r>
              <a:rPr sz="900" spc="-5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PAMUNGKAS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900">
              <a:latin typeface="Arial MT"/>
              <a:cs typeface="Arial MT"/>
            </a:endParaRPr>
          </a:p>
          <a:p>
            <a:pPr marL="6812280">
              <a:lnSpc>
                <a:spcPct val="100000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BAMBANG</a:t>
            </a:r>
            <a:r>
              <a:rPr sz="9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DWI</a:t>
            </a:r>
            <a:r>
              <a:rPr sz="900" spc="-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YULIANTO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900">
              <a:latin typeface="Arial MT"/>
              <a:cs typeface="Arial MT"/>
            </a:endParaRPr>
          </a:p>
          <a:p>
            <a:pPr marR="17322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Berikutnya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disajikan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Terkait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terdaftar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Coretax. </a:t>
            </a:r>
            <a:r>
              <a:rPr sz="1400" dirty="0">
                <a:latin typeface="Segoe UI"/>
                <a:cs typeface="Segoe UI"/>
              </a:rPr>
              <a:t>Gulir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kanan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mendapatkan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lebih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lanjut.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552445" y="1589824"/>
            <a:ext cx="8821420" cy="4824730"/>
            <a:chOff x="2552445" y="1589824"/>
            <a:chExt cx="8821420" cy="4824730"/>
          </a:xfrm>
        </p:grpSpPr>
        <p:sp>
          <p:nvSpPr>
            <p:cNvPr id="19" name="object 19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5" y="1965960"/>
              <a:ext cx="8814816" cy="444855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95088" y="2851403"/>
              <a:ext cx="1533525" cy="1074420"/>
            </a:xfrm>
            <a:custGeom>
              <a:avLst/>
              <a:gdLst/>
              <a:ahLst/>
              <a:cxnLst/>
              <a:rect l="l" t="t" r="r" b="b"/>
              <a:pathLst>
                <a:path w="1533525" h="1074420">
                  <a:moveTo>
                    <a:pt x="1316736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16736" y="214884"/>
                  </a:lnTo>
                  <a:lnTo>
                    <a:pt x="1316736" y="0"/>
                  </a:lnTo>
                  <a:close/>
                </a:path>
                <a:path w="1533525" h="1074420">
                  <a:moveTo>
                    <a:pt x="1533131" y="914400"/>
                  </a:moveTo>
                  <a:lnTo>
                    <a:pt x="13716" y="914400"/>
                  </a:lnTo>
                  <a:lnTo>
                    <a:pt x="13716" y="1074420"/>
                  </a:lnTo>
                  <a:lnTo>
                    <a:pt x="1533131" y="1074420"/>
                  </a:lnTo>
                  <a:lnTo>
                    <a:pt x="1533131" y="914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6903" y="1589824"/>
              <a:ext cx="4138307" cy="374468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62605" y="4965954"/>
              <a:ext cx="7508875" cy="1056640"/>
            </a:xfrm>
            <a:custGeom>
              <a:avLst/>
              <a:gdLst/>
              <a:ahLst/>
              <a:cxnLst/>
              <a:rect l="l" t="t" r="r" b="b"/>
              <a:pathLst>
                <a:path w="7508875" h="1056639">
                  <a:moveTo>
                    <a:pt x="7332726" y="0"/>
                  </a:moveTo>
                  <a:lnTo>
                    <a:pt x="176021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91" y="926905"/>
                  </a:lnTo>
                  <a:lnTo>
                    <a:pt x="24045" y="968953"/>
                  </a:lnTo>
                  <a:lnTo>
                    <a:pt x="51577" y="1004577"/>
                  </a:lnTo>
                  <a:lnTo>
                    <a:pt x="87206" y="1032100"/>
                  </a:lnTo>
                  <a:lnTo>
                    <a:pt x="129248" y="1049844"/>
                  </a:lnTo>
                  <a:lnTo>
                    <a:pt x="176021" y="1056132"/>
                  </a:lnTo>
                  <a:lnTo>
                    <a:pt x="7332726" y="1056132"/>
                  </a:lnTo>
                  <a:lnTo>
                    <a:pt x="7379499" y="1049844"/>
                  </a:lnTo>
                  <a:lnTo>
                    <a:pt x="7421541" y="1032100"/>
                  </a:lnTo>
                  <a:lnTo>
                    <a:pt x="7457170" y="1004577"/>
                  </a:lnTo>
                  <a:lnTo>
                    <a:pt x="7484702" y="968953"/>
                  </a:lnTo>
                  <a:lnTo>
                    <a:pt x="7502456" y="926905"/>
                  </a:lnTo>
                  <a:lnTo>
                    <a:pt x="7508748" y="880110"/>
                  </a:lnTo>
                  <a:lnTo>
                    <a:pt x="7508748" y="176022"/>
                  </a:lnTo>
                  <a:lnTo>
                    <a:pt x="7502456" y="129248"/>
                  </a:lnTo>
                  <a:lnTo>
                    <a:pt x="7484702" y="87206"/>
                  </a:lnTo>
                  <a:lnTo>
                    <a:pt x="7457170" y="51577"/>
                  </a:lnTo>
                  <a:lnTo>
                    <a:pt x="7421541" y="24045"/>
                  </a:lnTo>
                  <a:lnTo>
                    <a:pt x="7379499" y="6291"/>
                  </a:lnTo>
                  <a:lnTo>
                    <a:pt x="73327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62605" y="4965954"/>
              <a:ext cx="7508875" cy="1056640"/>
            </a:xfrm>
            <a:custGeom>
              <a:avLst/>
              <a:gdLst/>
              <a:ahLst/>
              <a:cxnLst/>
              <a:rect l="l" t="t" r="r" b="b"/>
              <a:pathLst>
                <a:path w="7508875" h="1056639">
                  <a:moveTo>
                    <a:pt x="0" y="176022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1" y="0"/>
                  </a:lnTo>
                  <a:lnTo>
                    <a:pt x="7332726" y="0"/>
                  </a:lnTo>
                  <a:lnTo>
                    <a:pt x="7379499" y="6291"/>
                  </a:lnTo>
                  <a:lnTo>
                    <a:pt x="7421541" y="24045"/>
                  </a:lnTo>
                  <a:lnTo>
                    <a:pt x="7457170" y="51577"/>
                  </a:lnTo>
                  <a:lnTo>
                    <a:pt x="7484702" y="87206"/>
                  </a:lnTo>
                  <a:lnTo>
                    <a:pt x="7502456" y="129248"/>
                  </a:lnTo>
                  <a:lnTo>
                    <a:pt x="7508748" y="176022"/>
                  </a:lnTo>
                  <a:lnTo>
                    <a:pt x="7508748" y="880110"/>
                  </a:lnTo>
                  <a:lnTo>
                    <a:pt x="7502456" y="926905"/>
                  </a:lnTo>
                  <a:lnTo>
                    <a:pt x="7484702" y="968953"/>
                  </a:lnTo>
                  <a:lnTo>
                    <a:pt x="7457170" y="1004577"/>
                  </a:lnTo>
                  <a:lnTo>
                    <a:pt x="7421541" y="1032100"/>
                  </a:lnTo>
                  <a:lnTo>
                    <a:pt x="7379499" y="1049844"/>
                  </a:lnTo>
                  <a:lnTo>
                    <a:pt x="7332726" y="1056132"/>
                  </a:lnTo>
                  <a:lnTo>
                    <a:pt x="176021" y="1056132"/>
                  </a:lnTo>
                  <a:lnTo>
                    <a:pt x="129248" y="1049844"/>
                  </a:lnTo>
                  <a:lnTo>
                    <a:pt x="87206" y="1032100"/>
                  </a:lnTo>
                  <a:lnTo>
                    <a:pt x="51577" y="1004577"/>
                  </a:lnTo>
                  <a:lnTo>
                    <a:pt x="24045" y="968953"/>
                  </a:lnTo>
                  <a:lnTo>
                    <a:pt x="6291" y="926905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64863" y="3425951"/>
              <a:ext cx="792480" cy="1036319"/>
            </a:xfrm>
            <a:custGeom>
              <a:avLst/>
              <a:gdLst/>
              <a:ahLst/>
              <a:cxnLst/>
              <a:rect l="l" t="t" r="r" b="b"/>
              <a:pathLst>
                <a:path w="792479" h="1036320">
                  <a:moveTo>
                    <a:pt x="792479" y="0"/>
                  </a:moveTo>
                  <a:lnTo>
                    <a:pt x="0" y="0"/>
                  </a:lnTo>
                  <a:lnTo>
                    <a:pt x="0" y="1036320"/>
                  </a:lnTo>
                  <a:lnTo>
                    <a:pt x="792479" y="1036320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62160" y="3395472"/>
              <a:ext cx="1679575" cy="841375"/>
            </a:xfrm>
            <a:custGeom>
              <a:avLst/>
              <a:gdLst/>
              <a:ahLst/>
              <a:cxnLst/>
              <a:rect l="l" t="t" r="r" b="b"/>
              <a:pathLst>
                <a:path w="1679575" h="841375">
                  <a:moveTo>
                    <a:pt x="6096" y="298703"/>
                  </a:moveTo>
                  <a:lnTo>
                    <a:pt x="1679448" y="298703"/>
                  </a:lnTo>
                  <a:lnTo>
                    <a:pt x="1679448" y="0"/>
                  </a:lnTo>
                  <a:lnTo>
                    <a:pt x="6096" y="0"/>
                  </a:lnTo>
                  <a:lnTo>
                    <a:pt x="6096" y="298703"/>
                  </a:lnTo>
                  <a:close/>
                </a:path>
                <a:path w="1679575" h="841375">
                  <a:moveTo>
                    <a:pt x="0" y="841247"/>
                  </a:moveTo>
                  <a:lnTo>
                    <a:pt x="1673352" y="841247"/>
                  </a:lnTo>
                  <a:lnTo>
                    <a:pt x="1673352" y="542543"/>
                  </a:lnTo>
                  <a:lnTo>
                    <a:pt x="0" y="542543"/>
                  </a:lnTo>
                  <a:lnTo>
                    <a:pt x="0" y="84124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74352" y="3657600"/>
              <a:ext cx="1673860" cy="299085"/>
            </a:xfrm>
            <a:custGeom>
              <a:avLst/>
              <a:gdLst/>
              <a:ahLst/>
              <a:cxnLst/>
              <a:rect l="l" t="t" r="r" b="b"/>
              <a:pathLst>
                <a:path w="1673859" h="299085">
                  <a:moveTo>
                    <a:pt x="1673352" y="0"/>
                  </a:moveTo>
                  <a:lnTo>
                    <a:pt x="0" y="0"/>
                  </a:lnTo>
                  <a:lnTo>
                    <a:pt x="0" y="298704"/>
                  </a:lnTo>
                  <a:lnTo>
                    <a:pt x="1673352" y="298704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674352" y="3657600"/>
              <a:ext cx="1673860" cy="299085"/>
            </a:xfrm>
            <a:custGeom>
              <a:avLst/>
              <a:gdLst/>
              <a:ahLst/>
              <a:cxnLst/>
              <a:rect l="l" t="t" r="r" b="b"/>
              <a:pathLst>
                <a:path w="1673859" h="299085">
                  <a:moveTo>
                    <a:pt x="0" y="298704"/>
                  </a:moveTo>
                  <a:lnTo>
                    <a:pt x="1673352" y="298704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29870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656064" y="4273295"/>
              <a:ext cx="1673860" cy="250190"/>
            </a:xfrm>
            <a:custGeom>
              <a:avLst/>
              <a:gdLst/>
              <a:ahLst/>
              <a:cxnLst/>
              <a:rect l="l" t="t" r="r" b="b"/>
              <a:pathLst>
                <a:path w="1673859" h="250189">
                  <a:moveTo>
                    <a:pt x="1673352" y="0"/>
                  </a:moveTo>
                  <a:lnTo>
                    <a:pt x="0" y="0"/>
                  </a:lnTo>
                  <a:lnTo>
                    <a:pt x="0" y="249935"/>
                  </a:lnTo>
                  <a:lnTo>
                    <a:pt x="1673352" y="249935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656064" y="4273295"/>
              <a:ext cx="1673860" cy="250190"/>
            </a:xfrm>
            <a:custGeom>
              <a:avLst/>
              <a:gdLst/>
              <a:ahLst/>
              <a:cxnLst/>
              <a:rect l="l" t="t" r="r" b="b"/>
              <a:pathLst>
                <a:path w="1673859" h="250189">
                  <a:moveTo>
                    <a:pt x="0" y="249935"/>
                  </a:moveTo>
                  <a:lnTo>
                    <a:pt x="1673352" y="249935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24993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780287" y="1742224"/>
            <a:ext cx="10643870" cy="4658995"/>
            <a:chOff x="780287" y="1742224"/>
            <a:chExt cx="10643870" cy="4658995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0287" y="2561844"/>
              <a:ext cx="1716024" cy="37825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9303" y="1742224"/>
              <a:ext cx="4138307" cy="374468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8127" y="1976628"/>
              <a:ext cx="8813292" cy="442417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548127" y="3307080"/>
              <a:ext cx="8831580" cy="1231900"/>
            </a:xfrm>
            <a:custGeom>
              <a:avLst/>
              <a:gdLst/>
              <a:ahLst/>
              <a:cxnLst/>
              <a:rect l="l" t="t" r="r" b="b"/>
              <a:pathLst>
                <a:path w="8831580" h="1231900">
                  <a:moveTo>
                    <a:pt x="0" y="78232"/>
                  </a:moveTo>
                  <a:lnTo>
                    <a:pt x="6151" y="47791"/>
                  </a:lnTo>
                  <a:lnTo>
                    <a:pt x="22923" y="22923"/>
                  </a:lnTo>
                  <a:lnTo>
                    <a:pt x="47791" y="6151"/>
                  </a:lnTo>
                  <a:lnTo>
                    <a:pt x="78232" y="0"/>
                  </a:lnTo>
                  <a:lnTo>
                    <a:pt x="8753348" y="0"/>
                  </a:lnTo>
                  <a:lnTo>
                    <a:pt x="8783788" y="6151"/>
                  </a:lnTo>
                  <a:lnTo>
                    <a:pt x="8808656" y="22923"/>
                  </a:lnTo>
                  <a:lnTo>
                    <a:pt x="8825428" y="47791"/>
                  </a:lnTo>
                  <a:lnTo>
                    <a:pt x="8831580" y="78232"/>
                  </a:lnTo>
                  <a:lnTo>
                    <a:pt x="8831580" y="1153160"/>
                  </a:lnTo>
                  <a:lnTo>
                    <a:pt x="8825428" y="1183600"/>
                  </a:lnTo>
                  <a:lnTo>
                    <a:pt x="8808656" y="1208468"/>
                  </a:lnTo>
                  <a:lnTo>
                    <a:pt x="8783788" y="1225240"/>
                  </a:lnTo>
                  <a:lnTo>
                    <a:pt x="8753348" y="1231392"/>
                  </a:lnTo>
                  <a:lnTo>
                    <a:pt x="78232" y="1231392"/>
                  </a:lnTo>
                  <a:lnTo>
                    <a:pt x="47791" y="1225240"/>
                  </a:lnTo>
                  <a:lnTo>
                    <a:pt x="22923" y="1208468"/>
                  </a:lnTo>
                  <a:lnTo>
                    <a:pt x="6151" y="1183600"/>
                  </a:lnTo>
                  <a:lnTo>
                    <a:pt x="0" y="1153160"/>
                  </a:lnTo>
                  <a:lnTo>
                    <a:pt x="0" y="78232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500121" y="4970526"/>
              <a:ext cx="8914130" cy="1295400"/>
            </a:xfrm>
            <a:custGeom>
              <a:avLst/>
              <a:gdLst/>
              <a:ahLst/>
              <a:cxnLst/>
              <a:rect l="l" t="t" r="r" b="b"/>
              <a:pathLst>
                <a:path w="8914130" h="1295400">
                  <a:moveTo>
                    <a:pt x="8697976" y="0"/>
                  </a:moveTo>
                  <a:lnTo>
                    <a:pt x="215900" y="0"/>
                  </a:lnTo>
                  <a:lnTo>
                    <a:pt x="166391" y="5701"/>
                  </a:lnTo>
                  <a:lnTo>
                    <a:pt x="120946" y="21941"/>
                  </a:lnTo>
                  <a:lnTo>
                    <a:pt x="80859" y="47426"/>
                  </a:lnTo>
                  <a:lnTo>
                    <a:pt x="47426" y="80859"/>
                  </a:lnTo>
                  <a:lnTo>
                    <a:pt x="21941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487"/>
                  </a:lnTo>
                  <a:lnTo>
                    <a:pt x="5701" y="1128996"/>
                  </a:lnTo>
                  <a:lnTo>
                    <a:pt x="21941" y="1174443"/>
                  </a:lnTo>
                  <a:lnTo>
                    <a:pt x="47426" y="1214532"/>
                  </a:lnTo>
                  <a:lnTo>
                    <a:pt x="80859" y="1247968"/>
                  </a:lnTo>
                  <a:lnTo>
                    <a:pt x="120946" y="1273455"/>
                  </a:lnTo>
                  <a:lnTo>
                    <a:pt x="166391" y="1289697"/>
                  </a:lnTo>
                  <a:lnTo>
                    <a:pt x="215900" y="1295400"/>
                  </a:lnTo>
                  <a:lnTo>
                    <a:pt x="8697976" y="1295400"/>
                  </a:lnTo>
                  <a:lnTo>
                    <a:pt x="8747484" y="1289697"/>
                  </a:lnTo>
                  <a:lnTo>
                    <a:pt x="8792929" y="1273455"/>
                  </a:lnTo>
                  <a:lnTo>
                    <a:pt x="8833016" y="1247968"/>
                  </a:lnTo>
                  <a:lnTo>
                    <a:pt x="8866449" y="1214532"/>
                  </a:lnTo>
                  <a:lnTo>
                    <a:pt x="8891934" y="1174443"/>
                  </a:lnTo>
                  <a:lnTo>
                    <a:pt x="8908174" y="1128996"/>
                  </a:lnTo>
                  <a:lnTo>
                    <a:pt x="8913876" y="1079487"/>
                  </a:lnTo>
                  <a:lnTo>
                    <a:pt x="8913876" y="215900"/>
                  </a:lnTo>
                  <a:lnTo>
                    <a:pt x="8908174" y="166391"/>
                  </a:lnTo>
                  <a:lnTo>
                    <a:pt x="8891934" y="120946"/>
                  </a:lnTo>
                  <a:lnTo>
                    <a:pt x="8866449" y="80859"/>
                  </a:lnTo>
                  <a:lnTo>
                    <a:pt x="8833016" y="47426"/>
                  </a:lnTo>
                  <a:lnTo>
                    <a:pt x="8792929" y="21941"/>
                  </a:lnTo>
                  <a:lnTo>
                    <a:pt x="8747484" y="5701"/>
                  </a:lnTo>
                  <a:lnTo>
                    <a:pt x="86979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500121" y="4970526"/>
              <a:ext cx="8914130" cy="1295400"/>
            </a:xfrm>
            <a:custGeom>
              <a:avLst/>
              <a:gdLst/>
              <a:ahLst/>
              <a:cxnLst/>
              <a:rect l="l" t="t" r="r" b="b"/>
              <a:pathLst>
                <a:path w="891413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1" y="120946"/>
                  </a:lnTo>
                  <a:lnTo>
                    <a:pt x="47426" y="80859"/>
                  </a:lnTo>
                  <a:lnTo>
                    <a:pt x="80859" y="47426"/>
                  </a:lnTo>
                  <a:lnTo>
                    <a:pt x="120946" y="21941"/>
                  </a:lnTo>
                  <a:lnTo>
                    <a:pt x="166391" y="5701"/>
                  </a:lnTo>
                  <a:lnTo>
                    <a:pt x="215900" y="0"/>
                  </a:lnTo>
                  <a:lnTo>
                    <a:pt x="8697976" y="0"/>
                  </a:lnTo>
                  <a:lnTo>
                    <a:pt x="8747484" y="5701"/>
                  </a:lnTo>
                  <a:lnTo>
                    <a:pt x="8792929" y="21941"/>
                  </a:lnTo>
                  <a:lnTo>
                    <a:pt x="8833016" y="47426"/>
                  </a:lnTo>
                  <a:lnTo>
                    <a:pt x="8866449" y="80859"/>
                  </a:lnTo>
                  <a:lnTo>
                    <a:pt x="8891934" y="120946"/>
                  </a:lnTo>
                  <a:lnTo>
                    <a:pt x="8908174" y="166391"/>
                  </a:lnTo>
                  <a:lnTo>
                    <a:pt x="8913876" y="215900"/>
                  </a:lnTo>
                  <a:lnTo>
                    <a:pt x="8913876" y="1079487"/>
                  </a:lnTo>
                  <a:lnTo>
                    <a:pt x="8908174" y="1128996"/>
                  </a:lnTo>
                  <a:lnTo>
                    <a:pt x="8891934" y="1174443"/>
                  </a:lnTo>
                  <a:lnTo>
                    <a:pt x="8866449" y="1214532"/>
                  </a:lnTo>
                  <a:lnTo>
                    <a:pt x="8833016" y="1247968"/>
                  </a:lnTo>
                  <a:lnTo>
                    <a:pt x="8792929" y="1273455"/>
                  </a:lnTo>
                  <a:lnTo>
                    <a:pt x="8747484" y="1289697"/>
                  </a:lnTo>
                  <a:lnTo>
                    <a:pt x="8697976" y="1295400"/>
                  </a:lnTo>
                  <a:lnTo>
                    <a:pt x="215900" y="1295400"/>
                  </a:lnTo>
                  <a:lnTo>
                    <a:pt x="166391" y="1289697"/>
                  </a:lnTo>
                  <a:lnTo>
                    <a:pt x="120946" y="1273455"/>
                  </a:lnTo>
                  <a:lnTo>
                    <a:pt x="80859" y="1247968"/>
                  </a:lnTo>
                  <a:lnTo>
                    <a:pt x="47426" y="1214532"/>
                  </a:lnTo>
                  <a:lnTo>
                    <a:pt x="21941" y="1174443"/>
                  </a:lnTo>
                  <a:lnTo>
                    <a:pt x="5701" y="1128996"/>
                  </a:lnTo>
                  <a:lnTo>
                    <a:pt x="0" y="1079487"/>
                  </a:lnTo>
                  <a:lnTo>
                    <a:pt x="0" y="215900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822194" y="5276469"/>
            <a:ext cx="8033384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kolom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diperlihatkan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siapa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merupakan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saat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(ditunjukkan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tanda </a:t>
            </a:r>
            <a:r>
              <a:rPr sz="1400" dirty="0">
                <a:latin typeface="Segoe UI"/>
                <a:cs typeface="Segoe UI"/>
              </a:rPr>
              <a:t>centang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kolom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“Is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PIC”.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Segoe UI"/>
                <a:cs typeface="Segoe UI"/>
              </a:rPr>
              <a:t>Hanya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satu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PIC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yang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boleh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ditunjuk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untuk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mewakili</a:t>
            </a:r>
            <a:r>
              <a:rPr sz="1400" b="1" spc="-1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satu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WP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Badan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329171" y="3811523"/>
            <a:ext cx="428625" cy="344805"/>
          </a:xfrm>
          <a:custGeom>
            <a:avLst/>
            <a:gdLst/>
            <a:ahLst/>
            <a:cxnLst/>
            <a:rect l="l" t="t" r="r" b="b"/>
            <a:pathLst>
              <a:path w="428625" h="344804">
                <a:moveTo>
                  <a:pt x="0" y="57403"/>
                </a:moveTo>
                <a:lnTo>
                  <a:pt x="4504" y="35040"/>
                </a:lnTo>
                <a:lnTo>
                  <a:pt x="16795" y="16795"/>
                </a:lnTo>
                <a:lnTo>
                  <a:pt x="35040" y="4504"/>
                </a:lnTo>
                <a:lnTo>
                  <a:pt x="57403" y="0"/>
                </a:lnTo>
                <a:lnTo>
                  <a:pt x="370839" y="0"/>
                </a:lnTo>
                <a:lnTo>
                  <a:pt x="393203" y="4504"/>
                </a:lnTo>
                <a:lnTo>
                  <a:pt x="411448" y="16795"/>
                </a:lnTo>
                <a:lnTo>
                  <a:pt x="423739" y="35040"/>
                </a:lnTo>
                <a:lnTo>
                  <a:pt x="428244" y="57403"/>
                </a:lnTo>
                <a:lnTo>
                  <a:pt x="428244" y="287019"/>
                </a:lnTo>
                <a:lnTo>
                  <a:pt x="423739" y="309383"/>
                </a:lnTo>
                <a:lnTo>
                  <a:pt x="411448" y="327628"/>
                </a:lnTo>
                <a:lnTo>
                  <a:pt x="393203" y="339919"/>
                </a:lnTo>
                <a:lnTo>
                  <a:pt x="370839" y="344424"/>
                </a:lnTo>
                <a:lnTo>
                  <a:pt x="57403" y="344424"/>
                </a:lnTo>
                <a:lnTo>
                  <a:pt x="35040" y="339919"/>
                </a:lnTo>
                <a:lnTo>
                  <a:pt x="16795" y="327628"/>
                </a:lnTo>
                <a:lnTo>
                  <a:pt x="4504" y="309383"/>
                </a:lnTo>
                <a:lnTo>
                  <a:pt x="0" y="287019"/>
                </a:lnTo>
                <a:lnTo>
                  <a:pt x="0" y="57403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77700" cy="6858000"/>
            <a:chOff x="0" y="0"/>
            <a:chExt cx="120777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09638" y="3929634"/>
              <a:ext cx="4345305" cy="1903730"/>
            </a:xfrm>
            <a:custGeom>
              <a:avLst/>
              <a:gdLst/>
              <a:ahLst/>
              <a:cxnLst/>
              <a:rect l="l" t="t" r="r" b="b"/>
              <a:pathLst>
                <a:path w="4345305" h="1903729">
                  <a:moveTo>
                    <a:pt x="4189856" y="0"/>
                  </a:moveTo>
                  <a:lnTo>
                    <a:pt x="155066" y="0"/>
                  </a:lnTo>
                  <a:lnTo>
                    <a:pt x="106070" y="7909"/>
                  </a:lnTo>
                  <a:lnTo>
                    <a:pt x="63505" y="29931"/>
                  </a:lnTo>
                  <a:lnTo>
                    <a:pt x="29931" y="63505"/>
                  </a:lnTo>
                  <a:lnTo>
                    <a:pt x="7909" y="106070"/>
                  </a:lnTo>
                  <a:lnTo>
                    <a:pt x="0" y="155067"/>
                  </a:lnTo>
                  <a:lnTo>
                    <a:pt x="0" y="1748396"/>
                  </a:lnTo>
                  <a:lnTo>
                    <a:pt x="7909" y="1797413"/>
                  </a:lnTo>
                  <a:lnTo>
                    <a:pt x="29931" y="1839984"/>
                  </a:lnTo>
                  <a:lnTo>
                    <a:pt x="63505" y="1873554"/>
                  </a:lnTo>
                  <a:lnTo>
                    <a:pt x="106070" y="1895569"/>
                  </a:lnTo>
                  <a:lnTo>
                    <a:pt x="155066" y="1903476"/>
                  </a:lnTo>
                  <a:lnTo>
                    <a:pt x="4189856" y="1903476"/>
                  </a:lnTo>
                  <a:lnTo>
                    <a:pt x="4238853" y="1895569"/>
                  </a:lnTo>
                  <a:lnTo>
                    <a:pt x="4281418" y="1873554"/>
                  </a:lnTo>
                  <a:lnTo>
                    <a:pt x="4314992" y="1839984"/>
                  </a:lnTo>
                  <a:lnTo>
                    <a:pt x="4337014" y="1797413"/>
                  </a:lnTo>
                  <a:lnTo>
                    <a:pt x="4344923" y="1748396"/>
                  </a:lnTo>
                  <a:lnTo>
                    <a:pt x="4344923" y="155067"/>
                  </a:lnTo>
                  <a:lnTo>
                    <a:pt x="4337014" y="106070"/>
                  </a:lnTo>
                  <a:lnTo>
                    <a:pt x="4314992" y="63505"/>
                  </a:lnTo>
                  <a:lnTo>
                    <a:pt x="4281418" y="29931"/>
                  </a:lnTo>
                  <a:lnTo>
                    <a:pt x="4238853" y="7909"/>
                  </a:lnTo>
                  <a:lnTo>
                    <a:pt x="4189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09638" y="3929634"/>
              <a:ext cx="4345305" cy="1903730"/>
            </a:xfrm>
            <a:custGeom>
              <a:avLst/>
              <a:gdLst/>
              <a:ahLst/>
              <a:cxnLst/>
              <a:rect l="l" t="t" r="r" b="b"/>
              <a:pathLst>
                <a:path w="4345305" h="1903729">
                  <a:moveTo>
                    <a:pt x="0" y="155067"/>
                  </a:moveTo>
                  <a:lnTo>
                    <a:pt x="7909" y="106070"/>
                  </a:lnTo>
                  <a:lnTo>
                    <a:pt x="29931" y="63505"/>
                  </a:lnTo>
                  <a:lnTo>
                    <a:pt x="63505" y="29931"/>
                  </a:lnTo>
                  <a:lnTo>
                    <a:pt x="106070" y="7909"/>
                  </a:lnTo>
                  <a:lnTo>
                    <a:pt x="155066" y="0"/>
                  </a:lnTo>
                  <a:lnTo>
                    <a:pt x="4189856" y="0"/>
                  </a:lnTo>
                  <a:lnTo>
                    <a:pt x="4238853" y="7909"/>
                  </a:lnTo>
                  <a:lnTo>
                    <a:pt x="4281418" y="29931"/>
                  </a:lnTo>
                  <a:lnTo>
                    <a:pt x="4314992" y="63505"/>
                  </a:lnTo>
                  <a:lnTo>
                    <a:pt x="4337014" y="106070"/>
                  </a:lnTo>
                  <a:lnTo>
                    <a:pt x="4344923" y="155067"/>
                  </a:lnTo>
                  <a:lnTo>
                    <a:pt x="4344923" y="1748396"/>
                  </a:lnTo>
                  <a:lnTo>
                    <a:pt x="4337014" y="1797413"/>
                  </a:lnTo>
                  <a:lnTo>
                    <a:pt x="4314992" y="1839984"/>
                  </a:lnTo>
                  <a:lnTo>
                    <a:pt x="4281418" y="1873554"/>
                  </a:lnTo>
                  <a:lnTo>
                    <a:pt x="4238853" y="1895569"/>
                  </a:lnTo>
                  <a:lnTo>
                    <a:pt x="4189856" y="1903476"/>
                  </a:lnTo>
                  <a:lnTo>
                    <a:pt x="155066" y="1903476"/>
                  </a:lnTo>
                  <a:lnTo>
                    <a:pt x="106070" y="1895569"/>
                  </a:lnTo>
                  <a:lnTo>
                    <a:pt x="63505" y="1873554"/>
                  </a:lnTo>
                  <a:lnTo>
                    <a:pt x="29931" y="1839984"/>
                  </a:lnTo>
                  <a:lnTo>
                    <a:pt x="7909" y="1797413"/>
                  </a:lnTo>
                  <a:lnTo>
                    <a:pt x="0" y="1748396"/>
                  </a:lnTo>
                  <a:lnTo>
                    <a:pt x="0" y="15506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34225" y="4003294"/>
            <a:ext cx="395668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Segoe UI"/>
                <a:cs typeface="Segoe UI"/>
              </a:rPr>
              <a:t>Terdapat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2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metode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pembayaran</a:t>
            </a:r>
            <a:r>
              <a:rPr sz="1600" spc="-50" dirty="0">
                <a:latin typeface="Segoe UI"/>
                <a:cs typeface="Segoe UI"/>
              </a:rPr>
              <a:t> :</a:t>
            </a:r>
            <a:endParaRPr sz="16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Deposit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Balance</a:t>
            </a:r>
            <a:r>
              <a:rPr sz="1600" b="1" spc="-6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Transfer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memiliki </a:t>
            </a:r>
            <a:r>
              <a:rPr sz="1600" dirty="0">
                <a:latin typeface="Segoe UI"/>
                <a:cs typeface="Segoe UI"/>
              </a:rPr>
              <a:t>saldo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Deposit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Pajak</a:t>
            </a:r>
            <a:r>
              <a:rPr sz="1600" dirty="0">
                <a:latin typeface="Segoe UI"/>
                <a:cs typeface="Segoe UI"/>
              </a:rPr>
              <a:t>,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WP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bisa </a:t>
            </a:r>
            <a:r>
              <a:rPr sz="1600" dirty="0">
                <a:latin typeface="Segoe UI"/>
                <a:cs typeface="Segoe UI"/>
              </a:rPr>
              <a:t>menggunakan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opsi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ini</a:t>
            </a:r>
            <a:endParaRPr sz="1600">
              <a:latin typeface="Segoe UI"/>
              <a:cs typeface="Segoe UI"/>
            </a:endParaRPr>
          </a:p>
          <a:p>
            <a:pPr marL="299085" marR="11112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Create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Billing</a:t>
            </a:r>
            <a:r>
              <a:rPr sz="1600" b="1" spc="-6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Code</a:t>
            </a:r>
            <a:r>
              <a:rPr sz="1600" b="1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: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WP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tidak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ada </a:t>
            </a:r>
            <a:r>
              <a:rPr sz="1600" dirty="0">
                <a:latin typeface="Segoe UI"/>
                <a:cs typeface="Segoe UI"/>
              </a:rPr>
              <a:t>Deposit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Pajak,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silakan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membuat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kode </a:t>
            </a:r>
            <a:r>
              <a:rPr sz="1600" b="1" spc="-10" dirty="0">
                <a:latin typeface="Segoe UI"/>
                <a:cs typeface="Segoe UI"/>
              </a:rPr>
              <a:t>billing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59196" y="3041904"/>
            <a:ext cx="3202305" cy="1416685"/>
            <a:chOff x="5759196" y="3041904"/>
            <a:chExt cx="3202305" cy="1416685"/>
          </a:xfrm>
        </p:grpSpPr>
        <p:sp>
          <p:nvSpPr>
            <p:cNvPr id="8" name="object 8"/>
            <p:cNvSpPr/>
            <p:nvPr/>
          </p:nvSpPr>
          <p:spPr>
            <a:xfrm>
              <a:off x="5765292" y="3048000"/>
              <a:ext cx="3190240" cy="546100"/>
            </a:xfrm>
            <a:custGeom>
              <a:avLst/>
              <a:gdLst/>
              <a:ahLst/>
              <a:cxnLst/>
              <a:rect l="l" t="t" r="r" b="b"/>
              <a:pathLst>
                <a:path w="3190240" h="546100">
                  <a:moveTo>
                    <a:pt x="0" y="15875"/>
                  </a:moveTo>
                  <a:lnTo>
                    <a:pt x="0" y="7112"/>
                  </a:lnTo>
                  <a:lnTo>
                    <a:pt x="7112" y="0"/>
                  </a:lnTo>
                  <a:lnTo>
                    <a:pt x="15875" y="0"/>
                  </a:lnTo>
                  <a:lnTo>
                    <a:pt x="3173857" y="0"/>
                  </a:lnTo>
                  <a:lnTo>
                    <a:pt x="3182619" y="0"/>
                  </a:lnTo>
                  <a:lnTo>
                    <a:pt x="3189732" y="7112"/>
                  </a:lnTo>
                  <a:lnTo>
                    <a:pt x="3189732" y="15875"/>
                  </a:lnTo>
                  <a:lnTo>
                    <a:pt x="3189732" y="529716"/>
                  </a:lnTo>
                  <a:lnTo>
                    <a:pt x="3189732" y="538479"/>
                  </a:lnTo>
                  <a:lnTo>
                    <a:pt x="3182619" y="545591"/>
                  </a:lnTo>
                  <a:lnTo>
                    <a:pt x="3173857" y="545591"/>
                  </a:lnTo>
                  <a:lnTo>
                    <a:pt x="15875" y="545591"/>
                  </a:lnTo>
                  <a:lnTo>
                    <a:pt x="7112" y="545591"/>
                  </a:lnTo>
                  <a:lnTo>
                    <a:pt x="0" y="538479"/>
                  </a:lnTo>
                  <a:lnTo>
                    <a:pt x="0" y="529716"/>
                  </a:lnTo>
                  <a:lnTo>
                    <a:pt x="0" y="1587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89650" y="3587242"/>
              <a:ext cx="920750" cy="871219"/>
            </a:xfrm>
            <a:custGeom>
              <a:avLst/>
              <a:gdLst/>
              <a:ahLst/>
              <a:cxnLst/>
              <a:rect l="l" t="t" r="r" b="b"/>
              <a:pathLst>
                <a:path w="920750" h="871220">
                  <a:moveTo>
                    <a:pt x="844550" y="794893"/>
                  </a:moveTo>
                  <a:lnTo>
                    <a:pt x="844550" y="871093"/>
                  </a:lnTo>
                  <a:lnTo>
                    <a:pt x="908050" y="839343"/>
                  </a:lnTo>
                  <a:lnTo>
                    <a:pt x="860805" y="839343"/>
                  </a:lnTo>
                  <a:lnTo>
                    <a:pt x="863600" y="836549"/>
                  </a:lnTo>
                  <a:lnTo>
                    <a:pt x="863600" y="829437"/>
                  </a:lnTo>
                  <a:lnTo>
                    <a:pt x="860805" y="826643"/>
                  </a:lnTo>
                  <a:lnTo>
                    <a:pt x="908050" y="826643"/>
                  </a:lnTo>
                  <a:lnTo>
                    <a:pt x="844550" y="794893"/>
                  </a:lnTo>
                  <a:close/>
                </a:path>
                <a:path w="920750" h="871220">
                  <a:moveTo>
                    <a:pt x="30479" y="6350"/>
                  </a:moveTo>
                  <a:lnTo>
                    <a:pt x="30479" y="836549"/>
                  </a:lnTo>
                  <a:lnTo>
                    <a:pt x="33274" y="839343"/>
                  </a:lnTo>
                  <a:lnTo>
                    <a:pt x="844550" y="839343"/>
                  </a:lnTo>
                  <a:lnTo>
                    <a:pt x="844550" y="832993"/>
                  </a:lnTo>
                  <a:lnTo>
                    <a:pt x="43179" y="832993"/>
                  </a:lnTo>
                  <a:lnTo>
                    <a:pt x="36829" y="826643"/>
                  </a:lnTo>
                  <a:lnTo>
                    <a:pt x="43179" y="826643"/>
                  </a:lnTo>
                  <a:lnTo>
                    <a:pt x="43179" y="12700"/>
                  </a:lnTo>
                  <a:lnTo>
                    <a:pt x="36829" y="12700"/>
                  </a:lnTo>
                  <a:lnTo>
                    <a:pt x="30479" y="6350"/>
                  </a:lnTo>
                  <a:close/>
                </a:path>
                <a:path w="920750" h="871220">
                  <a:moveTo>
                    <a:pt x="908050" y="826643"/>
                  </a:moveTo>
                  <a:lnTo>
                    <a:pt x="860805" y="826643"/>
                  </a:lnTo>
                  <a:lnTo>
                    <a:pt x="863600" y="829437"/>
                  </a:lnTo>
                  <a:lnTo>
                    <a:pt x="863600" y="836549"/>
                  </a:lnTo>
                  <a:lnTo>
                    <a:pt x="860805" y="839343"/>
                  </a:lnTo>
                  <a:lnTo>
                    <a:pt x="908050" y="839343"/>
                  </a:lnTo>
                  <a:lnTo>
                    <a:pt x="920750" y="832993"/>
                  </a:lnTo>
                  <a:lnTo>
                    <a:pt x="908050" y="826643"/>
                  </a:lnTo>
                  <a:close/>
                </a:path>
                <a:path w="920750" h="871220">
                  <a:moveTo>
                    <a:pt x="43179" y="826643"/>
                  </a:moveTo>
                  <a:lnTo>
                    <a:pt x="36829" y="826643"/>
                  </a:lnTo>
                  <a:lnTo>
                    <a:pt x="43179" y="832993"/>
                  </a:lnTo>
                  <a:lnTo>
                    <a:pt x="43179" y="826643"/>
                  </a:lnTo>
                  <a:close/>
                </a:path>
                <a:path w="920750" h="871220">
                  <a:moveTo>
                    <a:pt x="844550" y="826643"/>
                  </a:moveTo>
                  <a:lnTo>
                    <a:pt x="43179" y="826643"/>
                  </a:lnTo>
                  <a:lnTo>
                    <a:pt x="43179" y="832993"/>
                  </a:lnTo>
                  <a:lnTo>
                    <a:pt x="844550" y="832993"/>
                  </a:lnTo>
                  <a:lnTo>
                    <a:pt x="844550" y="826643"/>
                  </a:lnTo>
                  <a:close/>
                </a:path>
                <a:path w="920750" h="871220">
                  <a:moveTo>
                    <a:pt x="40386" y="0"/>
                  </a:moveTo>
                  <a:lnTo>
                    <a:pt x="2794" y="0"/>
                  </a:lnTo>
                  <a:lnTo>
                    <a:pt x="0" y="2794"/>
                  </a:lnTo>
                  <a:lnTo>
                    <a:pt x="0" y="9906"/>
                  </a:lnTo>
                  <a:lnTo>
                    <a:pt x="2794" y="12700"/>
                  </a:lnTo>
                  <a:lnTo>
                    <a:pt x="30479" y="12700"/>
                  </a:lnTo>
                  <a:lnTo>
                    <a:pt x="30479" y="6350"/>
                  </a:lnTo>
                  <a:lnTo>
                    <a:pt x="43179" y="6350"/>
                  </a:lnTo>
                  <a:lnTo>
                    <a:pt x="43179" y="2794"/>
                  </a:lnTo>
                  <a:lnTo>
                    <a:pt x="40386" y="0"/>
                  </a:lnTo>
                  <a:close/>
                </a:path>
                <a:path w="920750" h="871220">
                  <a:moveTo>
                    <a:pt x="43179" y="6350"/>
                  </a:moveTo>
                  <a:lnTo>
                    <a:pt x="30479" y="6350"/>
                  </a:lnTo>
                  <a:lnTo>
                    <a:pt x="36829" y="12700"/>
                  </a:lnTo>
                  <a:lnTo>
                    <a:pt x="43179" y="12700"/>
                  </a:lnTo>
                  <a:lnTo>
                    <a:pt x="43179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77700" cy="6858000"/>
            <a:chOff x="0" y="0"/>
            <a:chExt cx="120777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7610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86250" y="3769614"/>
              <a:ext cx="5511165" cy="355600"/>
            </a:xfrm>
            <a:custGeom>
              <a:avLst/>
              <a:gdLst/>
              <a:ahLst/>
              <a:cxnLst/>
              <a:rect l="l" t="t" r="r" b="b"/>
              <a:pathLst>
                <a:path w="5511165" h="355600">
                  <a:moveTo>
                    <a:pt x="0" y="28956"/>
                  </a:moveTo>
                  <a:lnTo>
                    <a:pt x="2274" y="17680"/>
                  </a:lnTo>
                  <a:lnTo>
                    <a:pt x="8477" y="8477"/>
                  </a:lnTo>
                  <a:lnTo>
                    <a:pt x="17680" y="2274"/>
                  </a:lnTo>
                  <a:lnTo>
                    <a:pt x="28955" y="0"/>
                  </a:lnTo>
                  <a:lnTo>
                    <a:pt x="5481828" y="0"/>
                  </a:lnTo>
                  <a:lnTo>
                    <a:pt x="5493103" y="2274"/>
                  </a:lnTo>
                  <a:lnTo>
                    <a:pt x="5502306" y="8477"/>
                  </a:lnTo>
                  <a:lnTo>
                    <a:pt x="5508509" y="17680"/>
                  </a:lnTo>
                  <a:lnTo>
                    <a:pt x="5510783" y="28956"/>
                  </a:lnTo>
                  <a:lnTo>
                    <a:pt x="5510783" y="326136"/>
                  </a:lnTo>
                  <a:lnTo>
                    <a:pt x="5508509" y="337411"/>
                  </a:lnTo>
                  <a:lnTo>
                    <a:pt x="5502306" y="346614"/>
                  </a:lnTo>
                  <a:lnTo>
                    <a:pt x="5493103" y="352817"/>
                  </a:lnTo>
                  <a:lnTo>
                    <a:pt x="5481828" y="355092"/>
                  </a:lnTo>
                  <a:lnTo>
                    <a:pt x="28955" y="355092"/>
                  </a:lnTo>
                  <a:lnTo>
                    <a:pt x="17680" y="352817"/>
                  </a:lnTo>
                  <a:lnTo>
                    <a:pt x="8477" y="346614"/>
                  </a:lnTo>
                  <a:lnTo>
                    <a:pt x="2274" y="337411"/>
                  </a:lnTo>
                  <a:lnTo>
                    <a:pt x="0" y="326136"/>
                  </a:lnTo>
                  <a:lnTo>
                    <a:pt x="0" y="28956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372736" y="3807078"/>
            <a:ext cx="5067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Pilih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Penandatangan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SPT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metode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tandatangan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SPT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57427" y="1536191"/>
            <a:ext cx="10683240" cy="4448810"/>
            <a:chOff x="757427" y="1536191"/>
            <a:chExt cx="10683240" cy="4448810"/>
          </a:xfrm>
        </p:grpSpPr>
        <p:sp>
          <p:nvSpPr>
            <p:cNvPr id="7" name="object 7"/>
            <p:cNvSpPr/>
            <p:nvPr/>
          </p:nvSpPr>
          <p:spPr>
            <a:xfrm>
              <a:off x="763523" y="1542287"/>
              <a:ext cx="10515600" cy="2040889"/>
            </a:xfrm>
            <a:custGeom>
              <a:avLst/>
              <a:gdLst/>
              <a:ahLst/>
              <a:cxnLst/>
              <a:rect l="l" t="t" r="r" b="b"/>
              <a:pathLst>
                <a:path w="10515600" h="2040889">
                  <a:moveTo>
                    <a:pt x="0" y="59309"/>
                  </a:moveTo>
                  <a:lnTo>
                    <a:pt x="4661" y="36218"/>
                  </a:lnTo>
                  <a:lnTo>
                    <a:pt x="17372" y="17367"/>
                  </a:lnTo>
                  <a:lnTo>
                    <a:pt x="36224" y="4659"/>
                  </a:lnTo>
                  <a:lnTo>
                    <a:pt x="59309" y="0"/>
                  </a:lnTo>
                  <a:lnTo>
                    <a:pt x="10456291" y="0"/>
                  </a:lnTo>
                  <a:lnTo>
                    <a:pt x="10479381" y="4659"/>
                  </a:lnTo>
                  <a:lnTo>
                    <a:pt x="10498232" y="17367"/>
                  </a:lnTo>
                  <a:lnTo>
                    <a:pt x="10510940" y="36218"/>
                  </a:lnTo>
                  <a:lnTo>
                    <a:pt x="10515600" y="59309"/>
                  </a:lnTo>
                  <a:lnTo>
                    <a:pt x="10515600" y="1981327"/>
                  </a:lnTo>
                  <a:lnTo>
                    <a:pt x="10510940" y="2004417"/>
                  </a:lnTo>
                  <a:lnTo>
                    <a:pt x="10498232" y="2023268"/>
                  </a:lnTo>
                  <a:lnTo>
                    <a:pt x="10479381" y="2035976"/>
                  </a:lnTo>
                  <a:lnTo>
                    <a:pt x="10456291" y="2040636"/>
                  </a:lnTo>
                  <a:lnTo>
                    <a:pt x="59309" y="2040636"/>
                  </a:lnTo>
                  <a:lnTo>
                    <a:pt x="36224" y="2035976"/>
                  </a:lnTo>
                  <a:lnTo>
                    <a:pt x="17372" y="2023268"/>
                  </a:lnTo>
                  <a:lnTo>
                    <a:pt x="4661" y="2004417"/>
                  </a:lnTo>
                  <a:lnTo>
                    <a:pt x="0" y="1981327"/>
                  </a:lnTo>
                  <a:lnTo>
                    <a:pt x="0" y="59309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67073" y="3576574"/>
              <a:ext cx="517525" cy="416559"/>
            </a:xfrm>
            <a:custGeom>
              <a:avLst/>
              <a:gdLst/>
              <a:ahLst/>
              <a:cxnLst/>
              <a:rect l="l" t="t" r="r" b="b"/>
              <a:pathLst>
                <a:path w="517525" h="416560">
                  <a:moveTo>
                    <a:pt x="440943" y="340359"/>
                  </a:moveTo>
                  <a:lnTo>
                    <a:pt x="440943" y="416559"/>
                  </a:lnTo>
                  <a:lnTo>
                    <a:pt x="504443" y="384809"/>
                  </a:lnTo>
                  <a:lnTo>
                    <a:pt x="457200" y="384809"/>
                  </a:lnTo>
                  <a:lnTo>
                    <a:pt x="459993" y="382015"/>
                  </a:lnTo>
                  <a:lnTo>
                    <a:pt x="459993" y="375031"/>
                  </a:lnTo>
                  <a:lnTo>
                    <a:pt x="457200" y="372109"/>
                  </a:lnTo>
                  <a:lnTo>
                    <a:pt x="504443" y="372109"/>
                  </a:lnTo>
                  <a:lnTo>
                    <a:pt x="440943" y="340359"/>
                  </a:lnTo>
                  <a:close/>
                </a:path>
                <a:path w="517525" h="416560">
                  <a:moveTo>
                    <a:pt x="255397" y="6350"/>
                  </a:moveTo>
                  <a:lnTo>
                    <a:pt x="255397" y="382015"/>
                  </a:lnTo>
                  <a:lnTo>
                    <a:pt x="258190" y="384809"/>
                  </a:lnTo>
                  <a:lnTo>
                    <a:pt x="440943" y="384809"/>
                  </a:lnTo>
                  <a:lnTo>
                    <a:pt x="440943" y="378459"/>
                  </a:lnTo>
                  <a:lnTo>
                    <a:pt x="268097" y="378459"/>
                  </a:lnTo>
                  <a:lnTo>
                    <a:pt x="261747" y="372109"/>
                  </a:lnTo>
                  <a:lnTo>
                    <a:pt x="268097" y="372109"/>
                  </a:lnTo>
                  <a:lnTo>
                    <a:pt x="268097" y="12700"/>
                  </a:lnTo>
                  <a:lnTo>
                    <a:pt x="261747" y="12700"/>
                  </a:lnTo>
                  <a:lnTo>
                    <a:pt x="255397" y="6350"/>
                  </a:lnTo>
                  <a:close/>
                </a:path>
                <a:path w="517525" h="416560">
                  <a:moveTo>
                    <a:pt x="504443" y="372109"/>
                  </a:moveTo>
                  <a:lnTo>
                    <a:pt x="457200" y="372109"/>
                  </a:lnTo>
                  <a:lnTo>
                    <a:pt x="459993" y="375031"/>
                  </a:lnTo>
                  <a:lnTo>
                    <a:pt x="459993" y="382015"/>
                  </a:lnTo>
                  <a:lnTo>
                    <a:pt x="457200" y="384809"/>
                  </a:lnTo>
                  <a:lnTo>
                    <a:pt x="504443" y="384809"/>
                  </a:lnTo>
                  <a:lnTo>
                    <a:pt x="517143" y="378459"/>
                  </a:lnTo>
                  <a:lnTo>
                    <a:pt x="504443" y="372109"/>
                  </a:lnTo>
                  <a:close/>
                </a:path>
                <a:path w="517525" h="416560">
                  <a:moveTo>
                    <a:pt x="268097" y="372109"/>
                  </a:moveTo>
                  <a:lnTo>
                    <a:pt x="261747" y="372109"/>
                  </a:lnTo>
                  <a:lnTo>
                    <a:pt x="268097" y="378459"/>
                  </a:lnTo>
                  <a:lnTo>
                    <a:pt x="268097" y="372109"/>
                  </a:lnTo>
                  <a:close/>
                </a:path>
                <a:path w="517525" h="416560">
                  <a:moveTo>
                    <a:pt x="440943" y="372109"/>
                  </a:moveTo>
                  <a:lnTo>
                    <a:pt x="268097" y="372109"/>
                  </a:lnTo>
                  <a:lnTo>
                    <a:pt x="268097" y="378459"/>
                  </a:lnTo>
                  <a:lnTo>
                    <a:pt x="440943" y="378459"/>
                  </a:lnTo>
                  <a:lnTo>
                    <a:pt x="440943" y="372109"/>
                  </a:lnTo>
                  <a:close/>
                </a:path>
                <a:path w="517525" h="416560">
                  <a:moveTo>
                    <a:pt x="265302" y="0"/>
                  </a:moveTo>
                  <a:lnTo>
                    <a:pt x="2793" y="0"/>
                  </a:lnTo>
                  <a:lnTo>
                    <a:pt x="0" y="2793"/>
                  </a:lnTo>
                  <a:lnTo>
                    <a:pt x="0" y="9905"/>
                  </a:lnTo>
                  <a:lnTo>
                    <a:pt x="2793" y="12700"/>
                  </a:lnTo>
                  <a:lnTo>
                    <a:pt x="255397" y="12700"/>
                  </a:lnTo>
                  <a:lnTo>
                    <a:pt x="255397" y="6350"/>
                  </a:lnTo>
                  <a:lnTo>
                    <a:pt x="268097" y="6350"/>
                  </a:lnTo>
                  <a:lnTo>
                    <a:pt x="268097" y="2793"/>
                  </a:lnTo>
                  <a:lnTo>
                    <a:pt x="265302" y="0"/>
                  </a:lnTo>
                  <a:close/>
                </a:path>
                <a:path w="517525" h="416560">
                  <a:moveTo>
                    <a:pt x="268097" y="6350"/>
                  </a:moveTo>
                  <a:lnTo>
                    <a:pt x="255397" y="6350"/>
                  </a:lnTo>
                  <a:lnTo>
                    <a:pt x="261747" y="12700"/>
                  </a:lnTo>
                  <a:lnTo>
                    <a:pt x="268097" y="12700"/>
                  </a:lnTo>
                  <a:lnTo>
                    <a:pt x="268097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1127" y="2756916"/>
              <a:ext cx="841248" cy="22250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74057" y="4312158"/>
              <a:ext cx="7157084" cy="1663064"/>
            </a:xfrm>
            <a:custGeom>
              <a:avLst/>
              <a:gdLst/>
              <a:ahLst/>
              <a:cxnLst/>
              <a:rect l="l" t="t" r="r" b="b"/>
              <a:pathLst>
                <a:path w="7157084" h="1663064">
                  <a:moveTo>
                    <a:pt x="7043546" y="0"/>
                  </a:moveTo>
                  <a:lnTo>
                    <a:pt x="113156" y="0"/>
                  </a:lnTo>
                  <a:lnTo>
                    <a:pt x="69115" y="8893"/>
                  </a:lnTo>
                  <a:lnTo>
                    <a:pt x="33146" y="33147"/>
                  </a:lnTo>
                  <a:lnTo>
                    <a:pt x="8893" y="69115"/>
                  </a:lnTo>
                  <a:lnTo>
                    <a:pt x="0" y="113157"/>
                  </a:lnTo>
                  <a:lnTo>
                    <a:pt x="0" y="1549488"/>
                  </a:lnTo>
                  <a:lnTo>
                    <a:pt x="8893" y="1593546"/>
                  </a:lnTo>
                  <a:lnTo>
                    <a:pt x="33147" y="1629527"/>
                  </a:lnTo>
                  <a:lnTo>
                    <a:pt x="69115" y="1653787"/>
                  </a:lnTo>
                  <a:lnTo>
                    <a:pt x="113156" y="1662684"/>
                  </a:lnTo>
                  <a:lnTo>
                    <a:pt x="7043546" y="1662684"/>
                  </a:lnTo>
                  <a:lnTo>
                    <a:pt x="7087588" y="1653787"/>
                  </a:lnTo>
                  <a:lnTo>
                    <a:pt x="7123556" y="1629527"/>
                  </a:lnTo>
                  <a:lnTo>
                    <a:pt x="7147810" y="1593546"/>
                  </a:lnTo>
                  <a:lnTo>
                    <a:pt x="7156704" y="1549488"/>
                  </a:lnTo>
                  <a:lnTo>
                    <a:pt x="7156704" y="113157"/>
                  </a:lnTo>
                  <a:lnTo>
                    <a:pt x="7147810" y="69115"/>
                  </a:lnTo>
                  <a:lnTo>
                    <a:pt x="7123557" y="33147"/>
                  </a:lnTo>
                  <a:lnTo>
                    <a:pt x="7087588" y="8893"/>
                  </a:lnTo>
                  <a:lnTo>
                    <a:pt x="704354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74057" y="4312158"/>
              <a:ext cx="7157084" cy="1663064"/>
            </a:xfrm>
            <a:custGeom>
              <a:avLst/>
              <a:gdLst/>
              <a:ahLst/>
              <a:cxnLst/>
              <a:rect l="l" t="t" r="r" b="b"/>
              <a:pathLst>
                <a:path w="7157084" h="1663064">
                  <a:moveTo>
                    <a:pt x="0" y="113157"/>
                  </a:moveTo>
                  <a:lnTo>
                    <a:pt x="8893" y="69115"/>
                  </a:lnTo>
                  <a:lnTo>
                    <a:pt x="33146" y="33147"/>
                  </a:lnTo>
                  <a:lnTo>
                    <a:pt x="69115" y="8893"/>
                  </a:lnTo>
                  <a:lnTo>
                    <a:pt x="113156" y="0"/>
                  </a:lnTo>
                  <a:lnTo>
                    <a:pt x="7043546" y="0"/>
                  </a:lnTo>
                  <a:lnTo>
                    <a:pt x="7087588" y="8893"/>
                  </a:lnTo>
                  <a:lnTo>
                    <a:pt x="7123557" y="33147"/>
                  </a:lnTo>
                  <a:lnTo>
                    <a:pt x="7147810" y="69115"/>
                  </a:lnTo>
                  <a:lnTo>
                    <a:pt x="7156704" y="113157"/>
                  </a:lnTo>
                  <a:lnTo>
                    <a:pt x="7156704" y="1549488"/>
                  </a:lnTo>
                  <a:lnTo>
                    <a:pt x="7147810" y="1593546"/>
                  </a:lnTo>
                  <a:lnTo>
                    <a:pt x="7123556" y="1629527"/>
                  </a:lnTo>
                  <a:lnTo>
                    <a:pt x="7087588" y="1653787"/>
                  </a:lnTo>
                  <a:lnTo>
                    <a:pt x="7043546" y="1662684"/>
                  </a:lnTo>
                  <a:lnTo>
                    <a:pt x="113156" y="1662684"/>
                  </a:lnTo>
                  <a:lnTo>
                    <a:pt x="69115" y="1653787"/>
                  </a:lnTo>
                  <a:lnTo>
                    <a:pt x="33147" y="1629527"/>
                  </a:lnTo>
                  <a:lnTo>
                    <a:pt x="8893" y="1593546"/>
                  </a:lnTo>
                  <a:lnTo>
                    <a:pt x="0" y="1549488"/>
                  </a:lnTo>
                  <a:lnTo>
                    <a:pt x="0" y="11315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19676" y="4587621"/>
            <a:ext cx="634365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pelatihan,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gunakan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Otorisasi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DJP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Super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User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menandatangani dokumen</a:t>
            </a:r>
            <a:endParaRPr sz="1400">
              <a:latin typeface="Segoe UI"/>
              <a:cs typeface="Segoe UI"/>
            </a:endParaRPr>
          </a:p>
          <a:p>
            <a:pPr marL="12700" marR="3821429">
              <a:lnSpc>
                <a:spcPct val="100000"/>
              </a:lnSpc>
            </a:pP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Provider: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KO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spc="-25" dirty="0">
                <a:latin typeface="Segoe UI"/>
                <a:cs typeface="Segoe UI"/>
              </a:rPr>
              <a:t>DJP </a:t>
            </a: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ID: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3271022601770007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Password: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Coretax123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68175" cy="6858000"/>
            <a:chOff x="0" y="0"/>
            <a:chExt cx="12068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68078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13788" y="3093720"/>
              <a:ext cx="7244080" cy="2371725"/>
            </a:xfrm>
            <a:custGeom>
              <a:avLst/>
              <a:gdLst/>
              <a:ahLst/>
              <a:cxnLst/>
              <a:rect l="l" t="t" r="r" b="b"/>
              <a:pathLst>
                <a:path w="7244080" h="2371725">
                  <a:moveTo>
                    <a:pt x="7243571" y="0"/>
                  </a:moveTo>
                  <a:lnTo>
                    <a:pt x="0" y="0"/>
                  </a:lnTo>
                  <a:lnTo>
                    <a:pt x="0" y="2371343"/>
                  </a:lnTo>
                  <a:lnTo>
                    <a:pt x="7243571" y="2371343"/>
                  </a:lnTo>
                  <a:lnTo>
                    <a:pt x="7243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3788" y="2805683"/>
              <a:ext cx="7244080" cy="288290"/>
            </a:xfrm>
            <a:custGeom>
              <a:avLst/>
              <a:gdLst/>
              <a:ahLst/>
              <a:cxnLst/>
              <a:rect l="l" t="t" r="r" b="b"/>
              <a:pathLst>
                <a:path w="7244080" h="288289">
                  <a:moveTo>
                    <a:pt x="7239761" y="0"/>
                  </a:moveTo>
                  <a:lnTo>
                    <a:pt x="3810" y="0"/>
                  </a:lnTo>
                  <a:lnTo>
                    <a:pt x="0" y="3810"/>
                  </a:lnTo>
                  <a:lnTo>
                    <a:pt x="0" y="8381"/>
                  </a:lnTo>
                  <a:lnTo>
                    <a:pt x="0" y="284225"/>
                  </a:lnTo>
                  <a:lnTo>
                    <a:pt x="3810" y="288036"/>
                  </a:lnTo>
                  <a:lnTo>
                    <a:pt x="7239761" y="288036"/>
                  </a:lnTo>
                  <a:lnTo>
                    <a:pt x="7243571" y="284225"/>
                  </a:lnTo>
                  <a:lnTo>
                    <a:pt x="7243571" y="3810"/>
                  </a:lnTo>
                  <a:lnTo>
                    <a:pt x="7239761" y="0"/>
                  </a:lnTo>
                  <a:close/>
                </a:path>
              </a:pathLst>
            </a:custGeom>
            <a:solidFill>
              <a:srgbClr val="FAE4D5">
                <a:alpha val="1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13788" y="2805683"/>
              <a:ext cx="7244080" cy="288290"/>
            </a:xfrm>
            <a:custGeom>
              <a:avLst/>
              <a:gdLst/>
              <a:ahLst/>
              <a:cxnLst/>
              <a:rect l="l" t="t" r="r" b="b"/>
              <a:pathLst>
                <a:path w="7244080" h="288289">
                  <a:moveTo>
                    <a:pt x="0" y="8381"/>
                  </a:moveTo>
                  <a:lnTo>
                    <a:pt x="0" y="3810"/>
                  </a:lnTo>
                  <a:lnTo>
                    <a:pt x="3810" y="0"/>
                  </a:lnTo>
                  <a:lnTo>
                    <a:pt x="8381" y="0"/>
                  </a:lnTo>
                  <a:lnTo>
                    <a:pt x="7235190" y="0"/>
                  </a:lnTo>
                  <a:lnTo>
                    <a:pt x="7239761" y="0"/>
                  </a:lnTo>
                  <a:lnTo>
                    <a:pt x="7243571" y="3810"/>
                  </a:lnTo>
                  <a:lnTo>
                    <a:pt x="7243571" y="8381"/>
                  </a:lnTo>
                  <a:lnTo>
                    <a:pt x="7243571" y="279653"/>
                  </a:lnTo>
                  <a:lnTo>
                    <a:pt x="7243571" y="284225"/>
                  </a:lnTo>
                  <a:lnTo>
                    <a:pt x="7239761" y="288036"/>
                  </a:lnTo>
                  <a:lnTo>
                    <a:pt x="7235190" y="288036"/>
                  </a:lnTo>
                  <a:lnTo>
                    <a:pt x="8381" y="288036"/>
                  </a:lnTo>
                  <a:lnTo>
                    <a:pt x="3810" y="288036"/>
                  </a:lnTo>
                  <a:lnTo>
                    <a:pt x="0" y="284225"/>
                  </a:lnTo>
                  <a:lnTo>
                    <a:pt x="0" y="279653"/>
                  </a:lnTo>
                  <a:lnTo>
                    <a:pt x="0" y="8381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65450" y="3087370"/>
              <a:ext cx="480695" cy="980440"/>
            </a:xfrm>
            <a:custGeom>
              <a:avLst/>
              <a:gdLst/>
              <a:ahLst/>
              <a:cxnLst/>
              <a:rect l="l" t="t" r="r" b="b"/>
              <a:pathLst>
                <a:path w="480695" h="980439">
                  <a:moveTo>
                    <a:pt x="403987" y="903858"/>
                  </a:moveTo>
                  <a:lnTo>
                    <a:pt x="403987" y="980058"/>
                  </a:lnTo>
                  <a:lnTo>
                    <a:pt x="467487" y="948308"/>
                  </a:lnTo>
                  <a:lnTo>
                    <a:pt x="420242" y="948308"/>
                  </a:lnTo>
                  <a:lnTo>
                    <a:pt x="423037" y="945514"/>
                  </a:lnTo>
                  <a:lnTo>
                    <a:pt x="423037" y="938529"/>
                  </a:lnTo>
                  <a:lnTo>
                    <a:pt x="420242" y="935608"/>
                  </a:lnTo>
                  <a:lnTo>
                    <a:pt x="467487" y="935608"/>
                  </a:lnTo>
                  <a:lnTo>
                    <a:pt x="403987" y="903858"/>
                  </a:lnTo>
                  <a:close/>
                </a:path>
                <a:path w="480695" h="980439">
                  <a:moveTo>
                    <a:pt x="9906" y="0"/>
                  </a:moveTo>
                  <a:lnTo>
                    <a:pt x="2793" y="0"/>
                  </a:lnTo>
                  <a:lnTo>
                    <a:pt x="0" y="2793"/>
                  </a:lnTo>
                  <a:lnTo>
                    <a:pt x="0" y="945514"/>
                  </a:lnTo>
                  <a:lnTo>
                    <a:pt x="2793" y="948308"/>
                  </a:lnTo>
                  <a:lnTo>
                    <a:pt x="403987" y="948308"/>
                  </a:lnTo>
                  <a:lnTo>
                    <a:pt x="403987" y="941958"/>
                  </a:lnTo>
                  <a:lnTo>
                    <a:pt x="12700" y="941958"/>
                  </a:lnTo>
                  <a:lnTo>
                    <a:pt x="6350" y="935608"/>
                  </a:lnTo>
                  <a:lnTo>
                    <a:pt x="12700" y="935608"/>
                  </a:lnTo>
                  <a:lnTo>
                    <a:pt x="12700" y="2793"/>
                  </a:lnTo>
                  <a:lnTo>
                    <a:pt x="9906" y="0"/>
                  </a:lnTo>
                  <a:close/>
                </a:path>
                <a:path w="480695" h="980439">
                  <a:moveTo>
                    <a:pt x="467487" y="935608"/>
                  </a:moveTo>
                  <a:lnTo>
                    <a:pt x="420242" y="935608"/>
                  </a:lnTo>
                  <a:lnTo>
                    <a:pt x="423037" y="938529"/>
                  </a:lnTo>
                  <a:lnTo>
                    <a:pt x="423037" y="945514"/>
                  </a:lnTo>
                  <a:lnTo>
                    <a:pt x="420242" y="948308"/>
                  </a:lnTo>
                  <a:lnTo>
                    <a:pt x="467487" y="948308"/>
                  </a:lnTo>
                  <a:lnTo>
                    <a:pt x="480187" y="941958"/>
                  </a:lnTo>
                  <a:lnTo>
                    <a:pt x="467487" y="935608"/>
                  </a:lnTo>
                  <a:close/>
                </a:path>
                <a:path w="480695" h="980439">
                  <a:moveTo>
                    <a:pt x="12700" y="935608"/>
                  </a:moveTo>
                  <a:lnTo>
                    <a:pt x="6350" y="935608"/>
                  </a:lnTo>
                  <a:lnTo>
                    <a:pt x="12700" y="941958"/>
                  </a:lnTo>
                  <a:lnTo>
                    <a:pt x="12700" y="935608"/>
                  </a:lnTo>
                  <a:close/>
                </a:path>
                <a:path w="480695" h="980439">
                  <a:moveTo>
                    <a:pt x="403987" y="935608"/>
                  </a:moveTo>
                  <a:lnTo>
                    <a:pt x="12700" y="935608"/>
                  </a:lnTo>
                  <a:lnTo>
                    <a:pt x="12700" y="941958"/>
                  </a:lnTo>
                  <a:lnTo>
                    <a:pt x="403987" y="941958"/>
                  </a:lnTo>
                  <a:lnTo>
                    <a:pt x="403987" y="9356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04438" y="3765041"/>
              <a:ext cx="4704715" cy="612775"/>
            </a:xfrm>
            <a:custGeom>
              <a:avLst/>
              <a:gdLst/>
              <a:ahLst/>
              <a:cxnLst/>
              <a:rect l="l" t="t" r="r" b="b"/>
              <a:pathLst>
                <a:path w="4704715" h="612775">
                  <a:moveTo>
                    <a:pt x="4654677" y="0"/>
                  </a:moveTo>
                  <a:lnTo>
                    <a:pt x="49911" y="0"/>
                  </a:lnTo>
                  <a:lnTo>
                    <a:pt x="30485" y="3923"/>
                  </a:lnTo>
                  <a:lnTo>
                    <a:pt x="14620" y="14620"/>
                  </a:lnTo>
                  <a:lnTo>
                    <a:pt x="3923" y="30485"/>
                  </a:lnTo>
                  <a:lnTo>
                    <a:pt x="0" y="49910"/>
                  </a:lnTo>
                  <a:lnTo>
                    <a:pt x="0" y="562736"/>
                  </a:lnTo>
                  <a:lnTo>
                    <a:pt x="3923" y="582162"/>
                  </a:lnTo>
                  <a:lnTo>
                    <a:pt x="14620" y="598027"/>
                  </a:lnTo>
                  <a:lnTo>
                    <a:pt x="30485" y="608724"/>
                  </a:lnTo>
                  <a:lnTo>
                    <a:pt x="49911" y="612647"/>
                  </a:lnTo>
                  <a:lnTo>
                    <a:pt x="4654677" y="612647"/>
                  </a:lnTo>
                  <a:lnTo>
                    <a:pt x="4674102" y="608724"/>
                  </a:lnTo>
                  <a:lnTo>
                    <a:pt x="4689967" y="598027"/>
                  </a:lnTo>
                  <a:lnTo>
                    <a:pt x="4700664" y="582162"/>
                  </a:lnTo>
                  <a:lnTo>
                    <a:pt x="4704588" y="562736"/>
                  </a:lnTo>
                  <a:lnTo>
                    <a:pt x="4704588" y="49910"/>
                  </a:lnTo>
                  <a:lnTo>
                    <a:pt x="4700664" y="30485"/>
                  </a:lnTo>
                  <a:lnTo>
                    <a:pt x="4689967" y="14620"/>
                  </a:lnTo>
                  <a:lnTo>
                    <a:pt x="4674102" y="3923"/>
                  </a:lnTo>
                  <a:lnTo>
                    <a:pt x="4654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04438" y="3765041"/>
              <a:ext cx="4704715" cy="612775"/>
            </a:xfrm>
            <a:custGeom>
              <a:avLst/>
              <a:gdLst/>
              <a:ahLst/>
              <a:cxnLst/>
              <a:rect l="l" t="t" r="r" b="b"/>
              <a:pathLst>
                <a:path w="4704715" h="612775">
                  <a:moveTo>
                    <a:pt x="0" y="49910"/>
                  </a:moveTo>
                  <a:lnTo>
                    <a:pt x="3923" y="30485"/>
                  </a:lnTo>
                  <a:lnTo>
                    <a:pt x="14620" y="14620"/>
                  </a:lnTo>
                  <a:lnTo>
                    <a:pt x="30485" y="3923"/>
                  </a:lnTo>
                  <a:lnTo>
                    <a:pt x="49911" y="0"/>
                  </a:lnTo>
                  <a:lnTo>
                    <a:pt x="4654677" y="0"/>
                  </a:lnTo>
                  <a:lnTo>
                    <a:pt x="4674102" y="3923"/>
                  </a:lnTo>
                  <a:lnTo>
                    <a:pt x="4689967" y="14620"/>
                  </a:lnTo>
                  <a:lnTo>
                    <a:pt x="4700664" y="30485"/>
                  </a:lnTo>
                  <a:lnTo>
                    <a:pt x="4704588" y="49910"/>
                  </a:lnTo>
                  <a:lnTo>
                    <a:pt x="4704588" y="562736"/>
                  </a:lnTo>
                  <a:lnTo>
                    <a:pt x="4700664" y="582162"/>
                  </a:lnTo>
                  <a:lnTo>
                    <a:pt x="4689967" y="598027"/>
                  </a:lnTo>
                  <a:lnTo>
                    <a:pt x="4674102" y="608724"/>
                  </a:lnTo>
                  <a:lnTo>
                    <a:pt x="4654677" y="612647"/>
                  </a:lnTo>
                  <a:lnTo>
                    <a:pt x="49911" y="612647"/>
                  </a:lnTo>
                  <a:lnTo>
                    <a:pt x="30485" y="608724"/>
                  </a:lnTo>
                  <a:lnTo>
                    <a:pt x="14620" y="598027"/>
                  </a:lnTo>
                  <a:lnTo>
                    <a:pt x="3923" y="582162"/>
                  </a:lnTo>
                  <a:lnTo>
                    <a:pt x="0" y="562736"/>
                  </a:lnTo>
                  <a:lnTo>
                    <a:pt x="0" y="49910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113788" y="3807409"/>
            <a:ext cx="72440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606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Berikutnya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ditampilkan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Arsip</a:t>
            </a:r>
            <a:r>
              <a:rPr sz="1600" b="1" spc="-60" dirty="0">
                <a:latin typeface="Segoe UI"/>
                <a:cs typeface="Segoe UI"/>
              </a:rPr>
              <a:t> </a:t>
            </a:r>
            <a:r>
              <a:rPr sz="1600" b="1" spc="-25" dirty="0">
                <a:latin typeface="Segoe UI"/>
                <a:cs typeface="Segoe UI"/>
              </a:rPr>
              <a:t>SPT</a:t>
            </a:r>
            <a:endParaRPr sz="1600">
              <a:latin typeface="Segoe UI"/>
              <a:cs typeface="Segoe UI"/>
            </a:endParaRPr>
          </a:p>
          <a:p>
            <a:pPr marL="149606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berhasil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dilaporkan.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36220" y="109728"/>
            <a:ext cx="8834755" cy="1161415"/>
            <a:chOff x="236220" y="109728"/>
            <a:chExt cx="8834755" cy="11614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220" y="812292"/>
              <a:ext cx="1435608" cy="458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9336" y="109728"/>
              <a:ext cx="2191512" cy="2225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775" y="264809"/>
            <a:ext cx="353532" cy="3199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59675" y="230268"/>
            <a:ext cx="1078230" cy="2679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675"/>
              </a:lnSpc>
              <a:spcBef>
                <a:spcPts val="90"/>
              </a:spcBef>
            </a:pPr>
            <a:r>
              <a:rPr sz="650" spc="-95" dirty="0">
                <a:latin typeface="Arial MT"/>
                <a:cs typeface="Arial MT"/>
              </a:rPr>
              <a:t>KEMENTERIAN</a:t>
            </a:r>
            <a:r>
              <a:rPr sz="650" spc="55" dirty="0">
                <a:latin typeface="Arial MT"/>
                <a:cs typeface="Arial MT"/>
              </a:rPr>
              <a:t> </a:t>
            </a:r>
            <a:r>
              <a:rPr sz="650" spc="-10" dirty="0">
                <a:latin typeface="Arial MT"/>
                <a:cs typeface="Arial MT"/>
              </a:rPr>
              <a:t>KEUANGAN</a:t>
            </a:r>
            <a:endParaRPr sz="650">
              <a:latin typeface="Arial MT"/>
              <a:cs typeface="Arial MT"/>
            </a:endParaRPr>
          </a:p>
          <a:p>
            <a:pPr marL="12700">
              <a:lnSpc>
                <a:spcPts val="570"/>
              </a:lnSpc>
            </a:pPr>
            <a:r>
              <a:rPr sz="650" spc="-90" dirty="0">
                <a:latin typeface="Arial MT"/>
                <a:cs typeface="Arial MT"/>
              </a:rPr>
              <a:t>REPUBLIK</a:t>
            </a:r>
            <a:r>
              <a:rPr sz="650" spc="20" dirty="0">
                <a:latin typeface="Arial MT"/>
                <a:cs typeface="Arial MT"/>
              </a:rPr>
              <a:t> </a:t>
            </a:r>
            <a:r>
              <a:rPr sz="650" spc="-10" dirty="0">
                <a:latin typeface="Arial MT"/>
                <a:cs typeface="Arial MT"/>
              </a:rPr>
              <a:t>INDONESIA</a:t>
            </a:r>
            <a:endParaRPr sz="650">
              <a:latin typeface="Arial MT"/>
              <a:cs typeface="Arial MT"/>
            </a:endParaRPr>
          </a:p>
          <a:p>
            <a:pPr marL="12700">
              <a:lnSpc>
                <a:spcPts val="675"/>
              </a:lnSpc>
            </a:pPr>
            <a:r>
              <a:rPr sz="650" b="1" spc="-100" dirty="0">
                <a:latin typeface="Arial"/>
                <a:cs typeface="Arial"/>
              </a:rPr>
              <a:t>DIREKTORAT</a:t>
            </a:r>
            <a:r>
              <a:rPr sz="650" b="1" spc="20" dirty="0">
                <a:latin typeface="Arial"/>
                <a:cs typeface="Arial"/>
              </a:rPr>
              <a:t> </a:t>
            </a:r>
            <a:r>
              <a:rPr sz="650" b="1" spc="-95" dirty="0">
                <a:latin typeface="Arial"/>
                <a:cs typeface="Arial"/>
              </a:rPr>
              <a:t>JENDERAL</a:t>
            </a:r>
            <a:r>
              <a:rPr sz="650" b="1" spc="25" dirty="0">
                <a:latin typeface="Arial"/>
                <a:cs typeface="Arial"/>
              </a:rPr>
              <a:t> </a:t>
            </a:r>
            <a:r>
              <a:rPr sz="650" b="1" spc="-75" dirty="0">
                <a:latin typeface="Arial"/>
                <a:cs typeface="Arial"/>
              </a:rPr>
              <a:t>PAJAK</a:t>
            </a:r>
            <a:endParaRPr sz="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8521" y="226153"/>
            <a:ext cx="2095500" cy="156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b="1" spc="-120" dirty="0">
                <a:latin typeface="Arial"/>
                <a:cs typeface="Arial"/>
              </a:rPr>
              <a:t>SURAT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-114" dirty="0">
                <a:latin typeface="Arial"/>
                <a:cs typeface="Arial"/>
              </a:rPr>
              <a:t>PEMBERITAHUAN</a:t>
            </a:r>
            <a:r>
              <a:rPr sz="850" b="1" spc="-10" dirty="0">
                <a:latin typeface="Arial"/>
                <a:cs typeface="Arial"/>
              </a:rPr>
              <a:t> </a:t>
            </a:r>
            <a:r>
              <a:rPr sz="850" b="1" spc="-120" dirty="0">
                <a:latin typeface="Arial"/>
                <a:cs typeface="Arial"/>
              </a:rPr>
              <a:t>MASA</a:t>
            </a:r>
            <a:r>
              <a:rPr sz="850" b="1" spc="-10" dirty="0">
                <a:latin typeface="Arial"/>
                <a:cs typeface="Arial"/>
              </a:rPr>
              <a:t> </a:t>
            </a:r>
            <a:r>
              <a:rPr sz="850" b="1" spc="-105" dirty="0">
                <a:latin typeface="Arial"/>
                <a:cs typeface="Arial"/>
              </a:rPr>
              <a:t>PPH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-65" dirty="0">
                <a:latin typeface="Arial"/>
                <a:cs typeface="Arial"/>
              </a:rPr>
              <a:t>UNIFIKASI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1135" y="253953"/>
            <a:ext cx="1030605" cy="368300"/>
          </a:xfrm>
          <a:prstGeom prst="rect">
            <a:avLst/>
          </a:prstGeom>
          <a:solidFill>
            <a:srgbClr val="FFD600"/>
          </a:solidFill>
        </p:spPr>
        <p:txBody>
          <a:bodyPr vert="horz" wrap="square" lIns="0" tIns="51435" rIns="0" bIns="0" rtlCol="0">
            <a:spAutoFit/>
          </a:bodyPr>
          <a:lstStyle/>
          <a:p>
            <a:pPr marL="326390">
              <a:lnSpc>
                <a:spcPct val="100000"/>
              </a:lnSpc>
              <a:spcBef>
                <a:spcPts val="405"/>
              </a:spcBef>
            </a:pPr>
            <a:r>
              <a:rPr sz="1150" b="1" spc="-10" dirty="0">
                <a:latin typeface="Arial"/>
                <a:cs typeface="Arial"/>
              </a:rPr>
              <a:t>INDUK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56708" y="674033"/>
            <a:ext cx="5021580" cy="292100"/>
            <a:chOff x="256708" y="674033"/>
            <a:chExt cx="5021580" cy="292100"/>
          </a:xfrm>
        </p:grpSpPr>
        <p:sp>
          <p:nvSpPr>
            <p:cNvPr id="7" name="object 7"/>
            <p:cNvSpPr/>
            <p:nvPr/>
          </p:nvSpPr>
          <p:spPr>
            <a:xfrm>
              <a:off x="256705" y="674039"/>
              <a:ext cx="5021580" cy="292100"/>
            </a:xfrm>
            <a:custGeom>
              <a:avLst/>
              <a:gdLst/>
              <a:ahLst/>
              <a:cxnLst/>
              <a:rect l="l" t="t" r="r" b="b"/>
              <a:pathLst>
                <a:path w="5021580" h="292100">
                  <a:moveTo>
                    <a:pt x="5021148" y="0"/>
                  </a:moveTo>
                  <a:lnTo>
                    <a:pt x="0" y="0"/>
                  </a:lnTo>
                  <a:lnTo>
                    <a:pt x="0" y="23672"/>
                  </a:lnTo>
                  <a:lnTo>
                    <a:pt x="0" y="75450"/>
                  </a:lnTo>
                  <a:lnTo>
                    <a:pt x="0" y="292023"/>
                  </a:lnTo>
                  <a:lnTo>
                    <a:pt x="5021148" y="292023"/>
                  </a:lnTo>
                  <a:lnTo>
                    <a:pt x="5021148" y="75450"/>
                  </a:lnTo>
                  <a:lnTo>
                    <a:pt x="5021148" y="23672"/>
                  </a:lnTo>
                  <a:lnTo>
                    <a:pt x="5021148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67009" y="697703"/>
              <a:ext cx="0" cy="98425"/>
            </a:xfrm>
            <a:custGeom>
              <a:avLst/>
              <a:gdLst/>
              <a:ahLst/>
              <a:cxnLst/>
              <a:rect l="l" t="t" r="r" b="b"/>
              <a:pathLst>
                <a:path h="98425">
                  <a:moveTo>
                    <a:pt x="0" y="0"/>
                  </a:moveTo>
                  <a:lnTo>
                    <a:pt x="0" y="0"/>
                  </a:lnTo>
                  <a:lnTo>
                    <a:pt x="0" y="98127"/>
                  </a:lnTo>
                </a:path>
              </a:pathLst>
            </a:custGeom>
            <a:ln w="12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77373" y="674199"/>
            <a:ext cx="46355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105" dirty="0">
                <a:latin typeface="Arial"/>
                <a:cs typeface="Arial"/>
              </a:rPr>
              <a:t>MASA</a:t>
            </a:r>
            <a:r>
              <a:rPr sz="650" b="1" spc="-5" dirty="0">
                <a:latin typeface="Arial"/>
                <a:cs typeface="Arial"/>
              </a:rPr>
              <a:t> </a:t>
            </a:r>
            <a:r>
              <a:rPr sz="650" b="1" spc="-90" dirty="0">
                <a:latin typeface="Arial"/>
                <a:cs typeface="Arial"/>
              </a:rPr>
              <a:t>PAJAK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60929" y="697703"/>
            <a:ext cx="12700" cy="268605"/>
            <a:chOff x="2760929" y="697703"/>
            <a:chExt cx="12700" cy="268605"/>
          </a:xfrm>
        </p:grpSpPr>
        <p:sp>
          <p:nvSpPr>
            <p:cNvPr id="11" name="object 11"/>
            <p:cNvSpPr/>
            <p:nvPr/>
          </p:nvSpPr>
          <p:spPr>
            <a:xfrm>
              <a:off x="2767009" y="697703"/>
              <a:ext cx="0" cy="98425"/>
            </a:xfrm>
            <a:custGeom>
              <a:avLst/>
              <a:gdLst/>
              <a:ahLst/>
              <a:cxnLst/>
              <a:rect l="l" t="t" r="r" b="b"/>
              <a:pathLst>
                <a:path h="98425">
                  <a:moveTo>
                    <a:pt x="0" y="98127"/>
                  </a:moveTo>
                  <a:lnTo>
                    <a:pt x="0" y="98127"/>
                  </a:lnTo>
                  <a:lnTo>
                    <a:pt x="0" y="0"/>
                  </a:lnTo>
                </a:path>
              </a:pathLst>
            </a:custGeom>
            <a:ln w="12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67009" y="795831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90">
                  <a:moveTo>
                    <a:pt x="0" y="0"/>
                  </a:moveTo>
                  <a:lnTo>
                    <a:pt x="0" y="0"/>
                  </a:lnTo>
                  <a:lnTo>
                    <a:pt x="0" y="46887"/>
                  </a:lnTo>
                </a:path>
              </a:pathLst>
            </a:custGeom>
            <a:ln w="12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67009" y="795831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90">
                  <a:moveTo>
                    <a:pt x="0" y="46887"/>
                  </a:moveTo>
                  <a:lnTo>
                    <a:pt x="0" y="46887"/>
                  </a:lnTo>
                  <a:lnTo>
                    <a:pt x="0" y="0"/>
                  </a:lnTo>
                </a:path>
              </a:pathLst>
            </a:custGeom>
            <a:ln w="12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67009" y="842718"/>
              <a:ext cx="0" cy="123825"/>
            </a:xfrm>
            <a:custGeom>
              <a:avLst/>
              <a:gdLst/>
              <a:ahLst/>
              <a:cxnLst/>
              <a:rect l="l" t="t" r="r" b="b"/>
              <a:pathLst>
                <a:path h="123825">
                  <a:moveTo>
                    <a:pt x="0" y="0"/>
                  </a:moveTo>
                  <a:lnTo>
                    <a:pt x="0" y="0"/>
                  </a:lnTo>
                  <a:lnTo>
                    <a:pt x="0" y="123339"/>
                  </a:lnTo>
                </a:path>
              </a:pathLst>
            </a:custGeom>
            <a:ln w="12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67009" y="842718"/>
              <a:ext cx="0" cy="123825"/>
            </a:xfrm>
            <a:custGeom>
              <a:avLst/>
              <a:gdLst/>
              <a:ahLst/>
              <a:cxnLst/>
              <a:rect l="l" t="t" r="r" b="b"/>
              <a:pathLst>
                <a:path h="123825">
                  <a:moveTo>
                    <a:pt x="0" y="123339"/>
                  </a:moveTo>
                  <a:lnTo>
                    <a:pt x="0" y="123339"/>
                  </a:lnTo>
                  <a:lnTo>
                    <a:pt x="0" y="0"/>
                  </a:lnTo>
                </a:path>
              </a:pathLst>
            </a:custGeom>
            <a:ln w="12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820329" y="674199"/>
            <a:ext cx="432434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110" dirty="0">
                <a:latin typeface="Arial"/>
                <a:cs typeface="Arial"/>
              </a:rPr>
              <a:t>STATUS</a:t>
            </a:r>
            <a:r>
              <a:rPr sz="650" b="1" spc="10" dirty="0">
                <a:latin typeface="Arial"/>
                <a:cs typeface="Arial"/>
              </a:rPr>
              <a:t> </a:t>
            </a:r>
            <a:r>
              <a:rPr sz="650" b="1" spc="-65" dirty="0">
                <a:latin typeface="Arial"/>
                <a:cs typeface="Arial"/>
              </a:rPr>
              <a:t>SPT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9020" y="842718"/>
            <a:ext cx="1687195" cy="984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85"/>
              </a:lnSpc>
            </a:pPr>
            <a:r>
              <a:rPr sz="650" spc="-80" dirty="0">
                <a:latin typeface="Arial MT"/>
                <a:cs typeface="Arial MT"/>
              </a:rPr>
              <a:t>2024</a:t>
            </a:r>
            <a:r>
              <a:rPr sz="650" spc="-10" dirty="0">
                <a:latin typeface="Arial MT"/>
                <a:cs typeface="Arial MT"/>
              </a:rPr>
              <a:t> </a:t>
            </a:r>
            <a:r>
              <a:rPr sz="650" spc="-25" dirty="0">
                <a:latin typeface="Arial MT"/>
                <a:cs typeface="Arial MT"/>
              </a:rPr>
              <a:t>Mei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85906" y="842718"/>
            <a:ext cx="1685925" cy="984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685"/>
              </a:lnSpc>
            </a:pPr>
            <a:r>
              <a:rPr sz="650" spc="-10" dirty="0">
                <a:latin typeface="Arial MT"/>
                <a:cs typeface="Arial MT"/>
              </a:rPr>
              <a:t>NORMAL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6708" y="1017842"/>
            <a:ext cx="5029835" cy="98425"/>
          </a:xfrm>
          <a:custGeom>
            <a:avLst/>
            <a:gdLst/>
            <a:ahLst/>
            <a:cxnLst/>
            <a:rect l="l" t="t" r="r" b="b"/>
            <a:pathLst>
              <a:path w="5029835" h="98425">
                <a:moveTo>
                  <a:pt x="5029219" y="0"/>
                </a:moveTo>
                <a:lnTo>
                  <a:pt x="0" y="0"/>
                </a:lnTo>
                <a:lnTo>
                  <a:pt x="0" y="97946"/>
                </a:lnTo>
                <a:lnTo>
                  <a:pt x="5029219" y="97946"/>
                </a:lnTo>
                <a:lnTo>
                  <a:pt x="5029219" y="0"/>
                </a:lnTo>
                <a:close/>
              </a:path>
            </a:pathLst>
          </a:custGeom>
          <a:solidFill>
            <a:srgbClr val="004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44679" y="993431"/>
            <a:ext cx="1783714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A.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-90" dirty="0">
                <a:solidFill>
                  <a:srgbClr val="FFFFFF"/>
                </a:solidFill>
                <a:latin typeface="Arial"/>
                <a:cs typeface="Arial"/>
              </a:rPr>
              <a:t>IDENTITAS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-100" dirty="0">
                <a:solidFill>
                  <a:srgbClr val="FFFFFF"/>
                </a:solidFill>
                <a:latin typeface="Arial"/>
                <a:cs typeface="Arial"/>
              </a:rPr>
              <a:t>PEMOTONG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-105" dirty="0">
                <a:solidFill>
                  <a:srgbClr val="FFFFFF"/>
                </a:solidFill>
                <a:latin typeface="Arial"/>
                <a:cs typeface="Arial"/>
              </a:rPr>
              <a:t>DAN/ATAU</a:t>
            </a:r>
            <a:r>
              <a:rPr sz="6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-100" dirty="0">
                <a:solidFill>
                  <a:srgbClr val="FFFFFF"/>
                </a:solidFill>
                <a:latin typeface="Arial"/>
                <a:cs typeface="Arial"/>
              </a:rPr>
              <a:t>PEMUNGUT</a:t>
            </a:r>
            <a:r>
              <a:rPr sz="6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-30" dirty="0">
                <a:solidFill>
                  <a:srgbClr val="FFFFFF"/>
                </a:solidFill>
                <a:latin typeface="Arial"/>
                <a:cs typeface="Arial"/>
              </a:rPr>
              <a:t>PPH</a:t>
            </a:r>
            <a:endParaRPr sz="6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0577" y="1065562"/>
            <a:ext cx="614045" cy="47434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69875" lvl="1" indent="-257175">
              <a:lnSpc>
                <a:spcPct val="100000"/>
              </a:lnSpc>
              <a:spcBef>
                <a:spcPts val="500"/>
              </a:spcBef>
              <a:buAutoNum type="arabicPeriod"/>
              <a:tabLst>
                <a:tab pos="269875" algn="l"/>
              </a:tabLst>
            </a:pPr>
            <a:r>
              <a:rPr sz="650" spc="-80" dirty="0">
                <a:latin typeface="Arial MT"/>
                <a:cs typeface="Arial MT"/>
              </a:rPr>
              <a:t>NPWP/NIK</a:t>
            </a:r>
            <a:endParaRPr sz="650">
              <a:latin typeface="Arial MT"/>
              <a:cs typeface="Arial MT"/>
            </a:endParaRPr>
          </a:p>
          <a:p>
            <a:pPr marL="269875" lvl="1" indent="-257175">
              <a:lnSpc>
                <a:spcPct val="100000"/>
              </a:lnSpc>
              <a:spcBef>
                <a:spcPts val="400"/>
              </a:spcBef>
              <a:buAutoNum type="arabicPeriod"/>
              <a:tabLst>
                <a:tab pos="269875" algn="l"/>
              </a:tabLst>
            </a:pPr>
            <a:r>
              <a:rPr sz="650" spc="-20" dirty="0">
                <a:latin typeface="Arial MT"/>
                <a:cs typeface="Arial MT"/>
              </a:rPr>
              <a:t>NAMA</a:t>
            </a:r>
            <a:endParaRPr sz="650">
              <a:latin typeface="Arial MT"/>
              <a:cs typeface="Arial MT"/>
            </a:endParaRPr>
          </a:p>
          <a:p>
            <a:pPr marL="269875" lvl="1" indent="-257175">
              <a:lnSpc>
                <a:spcPct val="100000"/>
              </a:lnSpc>
              <a:spcBef>
                <a:spcPts val="395"/>
              </a:spcBef>
              <a:buAutoNum type="arabicPeriod"/>
              <a:tabLst>
                <a:tab pos="269875" algn="l"/>
              </a:tabLst>
            </a:pPr>
            <a:r>
              <a:rPr sz="650" spc="-10" dirty="0">
                <a:latin typeface="Arial MT"/>
                <a:cs typeface="Arial MT"/>
              </a:rPr>
              <a:t>ALAMAT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29803" y="1065562"/>
            <a:ext cx="3680460" cy="7219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650" dirty="0">
                <a:latin typeface="Arial MT"/>
                <a:cs typeface="Arial MT"/>
              </a:rPr>
              <a:t>:</a:t>
            </a:r>
            <a:r>
              <a:rPr sz="650" spc="409" dirty="0">
                <a:latin typeface="Arial MT"/>
                <a:cs typeface="Arial MT"/>
              </a:rPr>
              <a:t> </a:t>
            </a:r>
            <a:r>
              <a:rPr sz="650" spc="-35" dirty="0">
                <a:latin typeface="Arial MT"/>
                <a:cs typeface="Arial MT"/>
              </a:rPr>
              <a:t>0847299880036000</a:t>
            </a:r>
            <a:endParaRPr sz="6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650" dirty="0">
                <a:latin typeface="Arial MT"/>
                <a:cs typeface="Arial MT"/>
              </a:rPr>
              <a:t>:</a:t>
            </a:r>
            <a:r>
              <a:rPr sz="650" spc="409" dirty="0">
                <a:latin typeface="Arial MT"/>
                <a:cs typeface="Arial MT"/>
              </a:rPr>
              <a:t> </a:t>
            </a:r>
            <a:r>
              <a:rPr sz="650" spc="-50" dirty="0">
                <a:latin typeface="Arial MT"/>
                <a:cs typeface="Arial MT"/>
              </a:rPr>
              <a:t>NAMA0847299880036000</a:t>
            </a:r>
            <a:endParaRPr sz="650">
              <a:latin typeface="Arial MT"/>
              <a:cs typeface="Arial MT"/>
            </a:endParaRPr>
          </a:p>
          <a:p>
            <a:pPr marL="111760" marR="5080" indent="-99695">
              <a:lnSpc>
                <a:spcPct val="100000"/>
              </a:lnSpc>
              <a:spcBef>
                <a:spcPts val="395"/>
              </a:spcBef>
            </a:pPr>
            <a:r>
              <a:rPr sz="650" dirty="0">
                <a:latin typeface="Arial MT"/>
                <a:cs typeface="Arial MT"/>
              </a:rPr>
              <a:t>:</a:t>
            </a:r>
            <a:r>
              <a:rPr sz="650" spc="165" dirty="0">
                <a:latin typeface="Arial MT"/>
                <a:cs typeface="Arial MT"/>
              </a:rPr>
              <a:t>  </a:t>
            </a:r>
            <a:r>
              <a:rPr sz="650" spc="-100" dirty="0">
                <a:latin typeface="Arial MT"/>
                <a:cs typeface="Arial MT"/>
              </a:rPr>
              <a:t>GEDUNG</a:t>
            </a:r>
            <a:r>
              <a:rPr sz="650" spc="-10" dirty="0">
                <a:latin typeface="Arial MT"/>
                <a:cs typeface="Arial MT"/>
              </a:rPr>
              <a:t> </a:t>
            </a:r>
            <a:r>
              <a:rPr sz="650" spc="-95" dirty="0">
                <a:latin typeface="Arial MT"/>
                <a:cs typeface="Arial MT"/>
              </a:rPr>
              <a:t>SOHO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100" dirty="0">
                <a:latin typeface="Arial MT"/>
                <a:cs typeface="Arial MT"/>
              </a:rPr>
              <a:t>PODOMORO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CITY</a:t>
            </a:r>
            <a:r>
              <a:rPr sz="650" spc="-15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18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95" dirty="0">
                <a:latin typeface="Arial MT"/>
                <a:cs typeface="Arial MT"/>
              </a:rPr>
              <a:t>TH</a:t>
            </a:r>
            <a:r>
              <a:rPr sz="650" spc="-25" dirty="0">
                <a:latin typeface="Arial MT"/>
                <a:cs typeface="Arial MT"/>
              </a:rPr>
              <a:t> </a:t>
            </a:r>
            <a:r>
              <a:rPr sz="650" spc="-95" dirty="0">
                <a:latin typeface="Arial MT"/>
                <a:cs typeface="Arial MT"/>
              </a:rPr>
              <a:t>FLOOR</a:t>
            </a:r>
            <a:r>
              <a:rPr sz="650" spc="-25" dirty="0">
                <a:latin typeface="Arial MT"/>
                <a:cs typeface="Arial MT"/>
              </a:rPr>
              <a:t> </a:t>
            </a:r>
            <a:r>
              <a:rPr sz="650" spc="-85" dirty="0">
                <a:latin typeface="Arial MT"/>
                <a:cs typeface="Arial MT"/>
              </a:rPr>
              <a:t>SUITE</a:t>
            </a:r>
            <a:r>
              <a:rPr sz="650" spc="-15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1820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60" dirty="0">
                <a:latin typeface="Arial MT"/>
                <a:cs typeface="Arial MT"/>
              </a:rPr>
              <a:t>JL.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90" dirty="0">
                <a:latin typeface="Arial MT"/>
                <a:cs typeface="Arial MT"/>
              </a:rPr>
              <a:t>LETJEN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95" dirty="0">
                <a:latin typeface="Arial MT"/>
                <a:cs typeface="Arial MT"/>
              </a:rPr>
              <a:t>S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105" dirty="0">
                <a:latin typeface="Arial MT"/>
                <a:cs typeface="Arial MT"/>
              </a:rPr>
              <a:t>PARMAN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105" dirty="0">
                <a:latin typeface="Arial MT"/>
                <a:cs typeface="Arial MT"/>
              </a:rPr>
              <a:t>KAV.</a:t>
            </a:r>
            <a:r>
              <a:rPr sz="650" spc="-15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28</a:t>
            </a:r>
            <a:r>
              <a:rPr sz="650" spc="-15" dirty="0">
                <a:latin typeface="Arial MT"/>
                <a:cs typeface="Arial MT"/>
              </a:rPr>
              <a:t> </a:t>
            </a:r>
            <a:r>
              <a:rPr sz="650" spc="-35" dirty="0">
                <a:latin typeface="Arial MT"/>
                <a:cs typeface="Arial MT"/>
              </a:rPr>
              <a:t>,</a:t>
            </a:r>
            <a:r>
              <a:rPr sz="650" spc="-25" dirty="0">
                <a:latin typeface="Arial MT"/>
                <a:cs typeface="Arial MT"/>
              </a:rPr>
              <a:t> </a:t>
            </a:r>
            <a:r>
              <a:rPr sz="650" spc="-100" dirty="0">
                <a:latin typeface="Arial MT"/>
                <a:cs typeface="Arial MT"/>
              </a:rPr>
              <a:t>TANJUNG</a:t>
            </a:r>
            <a:r>
              <a:rPr sz="650" spc="-25" dirty="0">
                <a:latin typeface="Arial MT"/>
                <a:cs typeface="Arial MT"/>
              </a:rPr>
              <a:t> DUREN</a:t>
            </a:r>
            <a:r>
              <a:rPr sz="650" spc="500" dirty="0">
                <a:latin typeface="Arial MT"/>
                <a:cs typeface="Arial MT"/>
              </a:rPr>
              <a:t> </a:t>
            </a:r>
            <a:r>
              <a:rPr sz="650" spc="-95" dirty="0">
                <a:latin typeface="Arial MT"/>
                <a:cs typeface="Arial MT"/>
              </a:rPr>
              <a:t>SELATAN,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95" dirty="0">
                <a:latin typeface="Arial MT"/>
                <a:cs typeface="Arial MT"/>
              </a:rPr>
              <a:t>GROGOL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95" dirty="0">
                <a:latin typeface="Arial MT"/>
                <a:cs typeface="Arial MT"/>
              </a:rPr>
              <a:t>PETAMBURAN,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105" dirty="0">
                <a:latin typeface="Arial MT"/>
                <a:cs typeface="Arial MT"/>
              </a:rPr>
              <a:t>KOTA</a:t>
            </a:r>
            <a:r>
              <a:rPr sz="650" spc="-5" dirty="0">
                <a:latin typeface="Arial MT"/>
                <a:cs typeface="Arial MT"/>
              </a:rPr>
              <a:t> </a:t>
            </a:r>
            <a:r>
              <a:rPr sz="650" spc="-85" dirty="0">
                <a:latin typeface="Arial MT"/>
                <a:cs typeface="Arial MT"/>
              </a:rPr>
              <a:t>ADM.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100" dirty="0">
                <a:latin typeface="Arial MT"/>
                <a:cs typeface="Arial MT"/>
              </a:rPr>
              <a:t>JAKARTA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105" dirty="0">
                <a:latin typeface="Arial MT"/>
                <a:cs typeface="Arial MT"/>
              </a:rPr>
              <a:t>BARAT,</a:t>
            </a:r>
            <a:r>
              <a:rPr sz="650" spc="-5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DKI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90" dirty="0">
                <a:latin typeface="Arial MT"/>
                <a:cs typeface="Arial MT"/>
              </a:rPr>
              <a:t>JAKARTA,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Indonesia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20" dirty="0">
                <a:latin typeface="Arial MT"/>
                <a:cs typeface="Arial MT"/>
              </a:rPr>
              <a:t>11470</a:t>
            </a:r>
            <a:endParaRPr sz="6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650" dirty="0">
                <a:latin typeface="Arial MT"/>
                <a:cs typeface="Arial MT"/>
              </a:rPr>
              <a:t>:</a:t>
            </a:r>
            <a:r>
              <a:rPr sz="650" spc="409" dirty="0">
                <a:latin typeface="Arial MT"/>
                <a:cs typeface="Arial MT"/>
              </a:rPr>
              <a:t> </a:t>
            </a:r>
            <a:r>
              <a:rPr sz="650" spc="-30" dirty="0">
                <a:latin typeface="Arial MT"/>
                <a:cs typeface="Arial MT"/>
              </a:rPr>
              <a:t>+6281999760161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0577" y="1663908"/>
            <a:ext cx="73342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69875" algn="l"/>
              </a:tabLst>
            </a:pPr>
            <a:r>
              <a:rPr sz="650" spc="-25" dirty="0">
                <a:latin typeface="Arial MT"/>
                <a:cs typeface="Arial MT"/>
              </a:rPr>
              <a:t>A.4</a:t>
            </a:r>
            <a:r>
              <a:rPr sz="650" dirty="0">
                <a:latin typeface="Arial MT"/>
                <a:cs typeface="Arial MT"/>
              </a:rPr>
              <a:t>	</a:t>
            </a:r>
            <a:r>
              <a:rPr sz="650" spc="-80" dirty="0">
                <a:latin typeface="Arial MT"/>
                <a:cs typeface="Arial MT"/>
              </a:rPr>
              <a:t>NO.</a:t>
            </a:r>
            <a:r>
              <a:rPr sz="650" spc="-15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TELEPON</a:t>
            </a:r>
            <a:endParaRPr sz="650">
              <a:latin typeface="Arial MT"/>
              <a:cs typeface="Arial MT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256708" y="1863261"/>
          <a:ext cx="5098415" cy="833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56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7790">
                <a:tc gridSpan="8">
                  <a:txBody>
                    <a:bodyPr/>
                    <a:lstStyle/>
                    <a:p>
                      <a:pPr marL="635">
                        <a:lnSpc>
                          <a:spcPts val="670"/>
                        </a:lnSpc>
                      </a:pPr>
                      <a:r>
                        <a:rPr sz="65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B.</a:t>
                      </a:r>
                      <a:r>
                        <a:rPr sz="6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PAJAK</a:t>
                      </a:r>
                      <a:r>
                        <a:rPr sz="65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PENGHASILAN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4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80">
                <a:tc rowSpan="2"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50" b="1" spc="-25" dirty="0">
                          <a:latin typeface="Arial"/>
                          <a:cs typeface="Arial"/>
                        </a:rPr>
                        <a:t>NO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50" b="1" spc="-10" dirty="0">
                          <a:latin typeface="Arial"/>
                          <a:cs typeface="Arial"/>
                        </a:rPr>
                        <a:t>DETIL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50" b="1" spc="-105" dirty="0">
                          <a:latin typeface="Arial"/>
                          <a:cs typeface="Arial"/>
                        </a:rPr>
                        <a:t>PAJAK</a:t>
                      </a:r>
                      <a:r>
                        <a:rPr sz="6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30" dirty="0">
                          <a:latin typeface="Arial"/>
                          <a:cs typeface="Arial"/>
                        </a:rPr>
                        <a:t>PENGHASILAN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08585" marR="100330" indent="5397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50" b="1" spc="-95" dirty="0">
                          <a:latin typeface="Arial"/>
                          <a:cs typeface="Arial"/>
                        </a:rPr>
                        <a:t>PPH</a:t>
                      </a:r>
                      <a:r>
                        <a:rPr sz="650" b="1" spc="-20" dirty="0">
                          <a:latin typeface="Arial"/>
                          <a:cs typeface="Arial"/>
                        </a:rPr>
                        <a:t> YANG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0" dirty="0">
                          <a:latin typeface="Arial"/>
                          <a:cs typeface="Arial"/>
                        </a:rPr>
                        <a:t>DITANGGUNG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85" dirty="0">
                          <a:latin typeface="Arial"/>
                          <a:cs typeface="Arial"/>
                        </a:rPr>
                        <a:t>PEMERINTAH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12395" marR="104775" indent="6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50" b="1" spc="-100" dirty="0">
                          <a:latin typeface="Arial"/>
                          <a:cs typeface="Arial"/>
                        </a:rPr>
                        <a:t>JUMLAH</a:t>
                      </a:r>
                      <a:r>
                        <a:rPr sz="6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75" dirty="0">
                          <a:latin typeface="Arial"/>
                          <a:cs typeface="Arial"/>
                        </a:rPr>
                        <a:t>PPH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10" dirty="0">
                          <a:latin typeface="Arial"/>
                          <a:cs typeface="Arial"/>
                        </a:rPr>
                        <a:t>YANG</a:t>
                      </a:r>
                      <a:r>
                        <a:rPr sz="6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0" dirty="0">
                          <a:latin typeface="Arial"/>
                          <a:cs typeface="Arial"/>
                        </a:rPr>
                        <a:t>HARUS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DISETOR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4455" marR="76200" indent="-6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50" b="1" spc="-100" dirty="0">
                          <a:latin typeface="Arial"/>
                          <a:cs typeface="Arial"/>
                        </a:rPr>
                        <a:t>JUMLAH</a:t>
                      </a:r>
                      <a:r>
                        <a:rPr sz="6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25" dirty="0">
                          <a:latin typeface="Arial"/>
                          <a:cs typeface="Arial"/>
                        </a:rPr>
                        <a:t>PPH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10" dirty="0">
                          <a:latin typeface="Arial"/>
                          <a:cs typeface="Arial"/>
                        </a:rPr>
                        <a:t>YANG</a:t>
                      </a:r>
                      <a:r>
                        <a:rPr sz="6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TELAH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90" dirty="0">
                          <a:latin typeface="Arial"/>
                          <a:cs typeface="Arial"/>
                        </a:rPr>
                        <a:t>DISETOR</a:t>
                      </a:r>
                      <a:r>
                        <a:rPr sz="6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5" dirty="0">
                          <a:latin typeface="Arial"/>
                          <a:cs typeface="Arial"/>
                        </a:rPr>
                        <a:t>PADA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95" dirty="0">
                          <a:latin typeface="Arial"/>
                          <a:cs typeface="Arial"/>
                        </a:rPr>
                        <a:t>SPT</a:t>
                      </a:r>
                      <a:r>
                        <a:rPr sz="6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20" dirty="0">
                          <a:latin typeface="Arial"/>
                          <a:cs typeface="Arial"/>
                        </a:rPr>
                        <a:t>YANG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40" dirty="0">
                          <a:latin typeface="Arial"/>
                          <a:cs typeface="Arial"/>
                        </a:rPr>
                        <a:t>DIBETULKAN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14935" marR="97790" indent="6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650" b="1" spc="-100" dirty="0">
                          <a:latin typeface="Arial"/>
                          <a:cs typeface="Arial"/>
                        </a:rPr>
                        <a:t>PPH</a:t>
                      </a:r>
                      <a:r>
                        <a:rPr sz="6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45" dirty="0">
                          <a:latin typeface="Arial"/>
                          <a:cs typeface="Arial"/>
                        </a:rPr>
                        <a:t>KURANG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75" dirty="0">
                          <a:latin typeface="Arial"/>
                          <a:cs typeface="Arial"/>
                        </a:rPr>
                        <a:t>(LEBIH)</a:t>
                      </a:r>
                      <a:r>
                        <a:rPr sz="6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95" dirty="0">
                          <a:latin typeface="Arial"/>
                          <a:cs typeface="Arial"/>
                        </a:rPr>
                        <a:t>SETOR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KARENA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75" dirty="0">
                          <a:latin typeface="Arial"/>
                          <a:cs typeface="Arial"/>
                        </a:rPr>
                        <a:t>PEMBETULAN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32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b="1" spc="-100" dirty="0">
                          <a:latin typeface="Arial"/>
                          <a:cs typeface="Arial"/>
                        </a:rPr>
                        <a:t>SETOR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 SENDIRI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b="1" spc="-100" dirty="0">
                          <a:latin typeface="Arial"/>
                          <a:cs typeface="Arial"/>
                        </a:rPr>
                        <a:t>PEMOTONGAN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DAN/ATAU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95" dirty="0">
                          <a:latin typeface="Arial"/>
                          <a:cs typeface="Arial"/>
                        </a:rPr>
                        <a:t>PEMUNGUTAN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25" dirty="0">
                          <a:latin typeface="Arial"/>
                          <a:cs typeface="Arial"/>
                        </a:rPr>
                        <a:t>PPH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32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1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400" spc="-25" dirty="0">
                          <a:latin typeface="Arial MT"/>
                          <a:cs typeface="Arial MT"/>
                        </a:rPr>
                        <a:t>B.1</a:t>
                      </a:r>
                      <a:endParaRPr sz="400">
                        <a:latin typeface="Arial MT"/>
                        <a:cs typeface="Arial MT"/>
                      </a:endParaRPr>
                    </a:p>
                  </a:txBody>
                  <a:tcPr marL="0" marR="0" marT="27939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400" spc="-25" dirty="0">
                          <a:latin typeface="Arial MT"/>
                          <a:cs typeface="Arial MT"/>
                        </a:rPr>
                        <a:t>B.2</a:t>
                      </a:r>
                      <a:endParaRPr sz="400">
                        <a:latin typeface="Arial MT"/>
                        <a:cs typeface="Arial MT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400" spc="-25" dirty="0">
                          <a:latin typeface="Arial MT"/>
                          <a:cs typeface="Arial MT"/>
                        </a:rPr>
                        <a:t>B.3</a:t>
                      </a:r>
                      <a:endParaRPr sz="400">
                        <a:latin typeface="Arial MT"/>
                        <a:cs typeface="Arial MT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400" spc="-25" dirty="0">
                          <a:latin typeface="Arial MT"/>
                          <a:cs typeface="Arial MT"/>
                        </a:rPr>
                        <a:t>B.4</a:t>
                      </a:r>
                      <a:endParaRPr sz="400">
                        <a:latin typeface="Arial MT"/>
                        <a:cs typeface="Arial MT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400" spc="-25" dirty="0">
                          <a:latin typeface="Arial MT"/>
                          <a:cs typeface="Arial MT"/>
                        </a:rPr>
                        <a:t>B.5</a:t>
                      </a:r>
                      <a:endParaRPr sz="400">
                        <a:latin typeface="Arial MT"/>
                        <a:cs typeface="Arial MT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400" spc="-25" dirty="0">
                          <a:latin typeface="Arial MT"/>
                          <a:cs typeface="Arial MT"/>
                        </a:rPr>
                        <a:t>B.6</a:t>
                      </a:r>
                      <a:endParaRPr sz="400">
                        <a:latin typeface="Arial MT"/>
                        <a:cs typeface="Arial MT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400" spc="-25" dirty="0">
                          <a:latin typeface="Arial MT"/>
                          <a:cs typeface="Arial MT"/>
                        </a:rPr>
                        <a:t>B.7</a:t>
                      </a:r>
                      <a:endParaRPr sz="400">
                        <a:latin typeface="Arial MT"/>
                        <a:cs typeface="Arial MT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400" spc="-25" dirty="0">
                          <a:latin typeface="Arial MT"/>
                          <a:cs typeface="Arial MT"/>
                        </a:rPr>
                        <a:t>B.8</a:t>
                      </a:r>
                      <a:endParaRPr sz="400">
                        <a:latin typeface="Arial MT"/>
                        <a:cs typeface="Arial MT"/>
                      </a:endParaRPr>
                    </a:p>
                  </a:txBody>
                  <a:tcPr marL="0" marR="0" marT="27939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321681" y="2718834"/>
          <a:ext cx="5033010" cy="24530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6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0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1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06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8905">
                <a:tc>
                  <a:txBody>
                    <a:bodyPr/>
                    <a:lstStyle/>
                    <a:p>
                      <a:pPr marR="55880" algn="ctr">
                        <a:lnSpc>
                          <a:spcPts val="730"/>
                        </a:lnSpc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1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30"/>
                        </a:lnSpc>
                      </a:pPr>
                      <a:r>
                        <a:rPr sz="650" spc="-90" dirty="0">
                          <a:latin typeface="Arial MT"/>
                          <a:cs typeface="Arial MT"/>
                        </a:rPr>
                        <a:t>PPh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70" dirty="0">
                          <a:latin typeface="Arial MT"/>
                          <a:cs typeface="Arial MT"/>
                        </a:rPr>
                        <a:t>Pasal</a:t>
                      </a:r>
                      <a:r>
                        <a:rPr sz="6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8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6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65" dirty="0">
                          <a:latin typeface="Arial MT"/>
                          <a:cs typeface="Arial MT"/>
                        </a:rPr>
                        <a:t>ayat</a:t>
                      </a:r>
                      <a:r>
                        <a:rPr sz="6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50" dirty="0">
                          <a:latin typeface="Arial MT"/>
                          <a:cs typeface="Arial MT"/>
                        </a:rPr>
                        <a:t>2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ts val="730"/>
                        </a:lnSpc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ts val="730"/>
                        </a:lnSpc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10.000.000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ts val="730"/>
                        </a:lnSpc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ts val="730"/>
                        </a:lnSpc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10.000.000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ts val="730"/>
                        </a:lnSpc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ts val="730"/>
                        </a:lnSpc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411128-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100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411128-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402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411128-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403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10.000.000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10.000.000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2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90" dirty="0">
                          <a:latin typeface="Arial MT"/>
                          <a:cs typeface="Arial MT"/>
                        </a:rPr>
                        <a:t>PPh</a:t>
                      </a:r>
                      <a:r>
                        <a:rPr sz="6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70" dirty="0">
                          <a:latin typeface="Arial MT"/>
                          <a:cs typeface="Arial MT"/>
                        </a:rPr>
                        <a:t>Pasal</a:t>
                      </a:r>
                      <a:r>
                        <a:rPr sz="6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15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6510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6510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6510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6510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6510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6510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411128-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600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411129-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600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3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90" dirty="0">
                          <a:latin typeface="Arial MT"/>
                          <a:cs typeface="Arial MT"/>
                        </a:rPr>
                        <a:t>PPh</a:t>
                      </a:r>
                      <a:r>
                        <a:rPr sz="6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70" dirty="0">
                          <a:latin typeface="Arial MT"/>
                          <a:cs typeface="Arial MT"/>
                        </a:rPr>
                        <a:t>Pasal</a:t>
                      </a:r>
                      <a:r>
                        <a:rPr sz="6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22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411122-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100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411122-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900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411122-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910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4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90" dirty="0">
                          <a:latin typeface="Arial MT"/>
                          <a:cs typeface="Arial MT"/>
                        </a:rPr>
                        <a:t>PPh</a:t>
                      </a:r>
                      <a:r>
                        <a:rPr sz="6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70" dirty="0">
                          <a:latin typeface="Arial MT"/>
                          <a:cs typeface="Arial MT"/>
                        </a:rPr>
                        <a:t>Pasal</a:t>
                      </a:r>
                      <a:r>
                        <a:rPr sz="6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23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400.000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400.000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411124-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100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400.000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400.000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5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90" dirty="0">
                          <a:latin typeface="Arial MT"/>
                          <a:cs typeface="Arial MT"/>
                        </a:rPr>
                        <a:t>PPh</a:t>
                      </a:r>
                      <a:r>
                        <a:rPr sz="65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70" dirty="0">
                          <a:latin typeface="Arial MT"/>
                          <a:cs typeface="Arial MT"/>
                        </a:rPr>
                        <a:t>Pasal</a:t>
                      </a:r>
                      <a:r>
                        <a:rPr sz="65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26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85" dirty="0">
                          <a:latin typeface="Arial MT"/>
                          <a:cs typeface="Arial MT"/>
                        </a:rPr>
                        <a:t>KJS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35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6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650" spc="-90" dirty="0">
                          <a:latin typeface="Arial MT"/>
                          <a:cs typeface="Arial MT"/>
                        </a:rPr>
                        <a:t>411127-</a:t>
                      </a:r>
                      <a:r>
                        <a:rPr sz="650" spc="-25" dirty="0">
                          <a:latin typeface="Arial MT"/>
                          <a:cs typeface="Arial MT"/>
                        </a:rPr>
                        <a:t>110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B w="6350">
                      <a:solidFill>
                        <a:srgbClr val="A9A9A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b="1" spc="-50" dirty="0">
                          <a:latin typeface="Arial"/>
                          <a:cs typeface="Arial"/>
                        </a:rPr>
                        <a:t>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25400" marR="54991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650" b="1" spc="-75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 Pajak</a:t>
                      </a:r>
                      <a:r>
                        <a:rPr sz="65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75" dirty="0">
                          <a:latin typeface="Arial"/>
                          <a:cs typeface="Arial"/>
                        </a:rPr>
                        <a:t>Penghasilan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10.400.000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10" dirty="0">
                          <a:latin typeface="Arial MT"/>
                          <a:cs typeface="Arial MT"/>
                        </a:rPr>
                        <a:t>10.400.000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50" dirty="0">
                          <a:latin typeface="Arial MT"/>
                          <a:cs typeface="Arial MT"/>
                        </a:rPr>
                        <a:t>0</a:t>
                      </a:r>
                      <a:endParaRPr sz="65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T w="6350">
                      <a:solidFill>
                        <a:srgbClr val="A9A9A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A9A9A9"/>
                      </a:solidFill>
                      <a:prstDash val="solid"/>
                    </a:lnT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6" name="object 26"/>
          <p:cNvGrpSpPr/>
          <p:nvPr/>
        </p:nvGrpSpPr>
        <p:grpSpPr>
          <a:xfrm>
            <a:off x="254168" y="4966700"/>
            <a:ext cx="5026025" cy="752475"/>
            <a:chOff x="254168" y="4966700"/>
            <a:chExt cx="5026025" cy="752475"/>
          </a:xfrm>
        </p:grpSpPr>
        <p:sp>
          <p:nvSpPr>
            <p:cNvPr id="27" name="object 27"/>
            <p:cNvSpPr/>
            <p:nvPr/>
          </p:nvSpPr>
          <p:spPr>
            <a:xfrm>
              <a:off x="4564694" y="4966700"/>
              <a:ext cx="714375" cy="247650"/>
            </a:xfrm>
            <a:custGeom>
              <a:avLst/>
              <a:gdLst/>
              <a:ahLst/>
              <a:cxnLst/>
              <a:rect l="l" t="t" r="r" b="b"/>
              <a:pathLst>
                <a:path w="714375" h="247650">
                  <a:moveTo>
                    <a:pt x="713794" y="0"/>
                  </a:moveTo>
                  <a:lnTo>
                    <a:pt x="0" y="0"/>
                  </a:lnTo>
                  <a:lnTo>
                    <a:pt x="0" y="247223"/>
                  </a:lnTo>
                  <a:lnTo>
                    <a:pt x="713794" y="247223"/>
                  </a:lnTo>
                  <a:lnTo>
                    <a:pt x="713794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56708" y="5239770"/>
              <a:ext cx="257810" cy="0"/>
            </a:xfrm>
            <a:custGeom>
              <a:avLst/>
              <a:gdLst/>
              <a:ahLst/>
              <a:cxnLst/>
              <a:rect l="l" t="t" r="r" b="b"/>
              <a:pathLst>
                <a:path w="257809">
                  <a:moveTo>
                    <a:pt x="0" y="0"/>
                  </a:moveTo>
                  <a:lnTo>
                    <a:pt x="257606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56708" y="5239770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177663"/>
                  </a:moveTo>
                  <a:lnTo>
                    <a:pt x="0" y="0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14315" y="5239770"/>
              <a:ext cx="643890" cy="0"/>
            </a:xfrm>
            <a:custGeom>
              <a:avLst/>
              <a:gdLst/>
              <a:ahLst/>
              <a:cxnLst/>
              <a:rect l="l" t="t" r="r" b="b"/>
              <a:pathLst>
                <a:path w="643890">
                  <a:moveTo>
                    <a:pt x="0" y="0"/>
                  </a:moveTo>
                  <a:lnTo>
                    <a:pt x="0" y="0"/>
                  </a:lnTo>
                  <a:lnTo>
                    <a:pt x="643775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58091" y="5239770"/>
              <a:ext cx="128905" cy="0"/>
            </a:xfrm>
            <a:custGeom>
              <a:avLst/>
              <a:gdLst/>
              <a:ahLst/>
              <a:cxnLst/>
              <a:rect l="l" t="t" r="r" b="b"/>
              <a:pathLst>
                <a:path w="128905">
                  <a:moveTo>
                    <a:pt x="0" y="0"/>
                  </a:moveTo>
                  <a:lnTo>
                    <a:pt x="0" y="0"/>
                  </a:lnTo>
                  <a:lnTo>
                    <a:pt x="128626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86717" y="5239770"/>
              <a:ext cx="2961640" cy="0"/>
            </a:xfrm>
            <a:custGeom>
              <a:avLst/>
              <a:gdLst/>
              <a:ahLst/>
              <a:cxnLst/>
              <a:rect l="l" t="t" r="r" b="b"/>
              <a:pathLst>
                <a:path w="2961640">
                  <a:moveTo>
                    <a:pt x="0" y="0"/>
                  </a:moveTo>
                  <a:lnTo>
                    <a:pt x="0" y="0"/>
                  </a:lnTo>
                  <a:lnTo>
                    <a:pt x="2961128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47846" y="5239770"/>
              <a:ext cx="1029335" cy="0"/>
            </a:xfrm>
            <a:custGeom>
              <a:avLst/>
              <a:gdLst/>
              <a:ahLst/>
              <a:cxnLst/>
              <a:rect l="l" t="t" r="r" b="b"/>
              <a:pathLst>
                <a:path w="1029335">
                  <a:moveTo>
                    <a:pt x="0" y="0"/>
                  </a:moveTo>
                  <a:lnTo>
                    <a:pt x="1029283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277129" y="5239770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0"/>
                  </a:moveTo>
                  <a:lnTo>
                    <a:pt x="0" y="177663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6708" y="5417434"/>
              <a:ext cx="0" cy="149860"/>
            </a:xfrm>
            <a:custGeom>
              <a:avLst/>
              <a:gdLst/>
              <a:ahLst/>
              <a:cxnLst/>
              <a:rect l="l" t="t" r="r" b="b"/>
              <a:pathLst>
                <a:path h="149860">
                  <a:moveTo>
                    <a:pt x="0" y="149730"/>
                  </a:moveTo>
                  <a:lnTo>
                    <a:pt x="0" y="149730"/>
                  </a:lnTo>
                  <a:lnTo>
                    <a:pt x="0" y="0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56708" y="5567164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h="149225">
                  <a:moveTo>
                    <a:pt x="0" y="149004"/>
                  </a:moveTo>
                  <a:lnTo>
                    <a:pt x="0" y="149004"/>
                  </a:lnTo>
                  <a:lnTo>
                    <a:pt x="0" y="0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174492" y="5295802"/>
            <a:ext cx="118618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114" dirty="0">
                <a:latin typeface="Arial"/>
                <a:cs typeface="Arial"/>
              </a:rPr>
              <a:t>PERNYATAAN</a:t>
            </a:r>
            <a:r>
              <a:rPr sz="650" b="1" spc="5" dirty="0">
                <a:latin typeface="Arial"/>
                <a:cs typeface="Arial"/>
              </a:rPr>
              <a:t> </a:t>
            </a:r>
            <a:r>
              <a:rPr sz="650" b="1" spc="-100" dirty="0">
                <a:latin typeface="Arial"/>
                <a:cs typeface="Arial"/>
              </a:rPr>
              <a:t>DAN</a:t>
            </a:r>
            <a:r>
              <a:rPr sz="650" b="1" spc="10" dirty="0">
                <a:latin typeface="Arial"/>
                <a:cs typeface="Arial"/>
              </a:rPr>
              <a:t> </a:t>
            </a:r>
            <a:r>
              <a:rPr sz="650" b="1" spc="-110" dirty="0">
                <a:latin typeface="Arial"/>
                <a:cs typeface="Arial"/>
              </a:rPr>
              <a:t>TANDA</a:t>
            </a:r>
            <a:r>
              <a:rPr sz="650" b="1" dirty="0">
                <a:latin typeface="Arial"/>
                <a:cs typeface="Arial"/>
              </a:rPr>
              <a:t> </a:t>
            </a:r>
            <a:r>
              <a:rPr sz="650" b="1" spc="-80" dirty="0">
                <a:latin typeface="Arial"/>
                <a:cs typeface="Arial"/>
              </a:rPr>
              <a:t>TANGAN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01268" y="5568872"/>
            <a:ext cx="1733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dirty="0">
                <a:latin typeface="Arial MT"/>
                <a:cs typeface="Arial MT"/>
              </a:rPr>
              <a:t>:</a:t>
            </a:r>
            <a:r>
              <a:rPr sz="650" spc="405" dirty="0">
                <a:latin typeface="Arial MT"/>
                <a:cs typeface="Arial MT"/>
              </a:rPr>
              <a:t> </a:t>
            </a:r>
            <a:r>
              <a:rPr sz="650" spc="-50" dirty="0">
                <a:latin typeface="Arial MT"/>
                <a:cs typeface="Arial MT"/>
              </a:rPr>
              <a:t>N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61008" y="5586839"/>
            <a:ext cx="741680" cy="93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650" spc="-80" dirty="0">
                <a:latin typeface="Arial MT"/>
                <a:cs typeface="Arial MT"/>
              </a:rPr>
              <a:t>AMA0847299880036000</a:t>
            </a:r>
            <a:endParaRPr sz="65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54168" y="5713629"/>
            <a:ext cx="262890" cy="614045"/>
            <a:chOff x="254168" y="5713629"/>
            <a:chExt cx="262890" cy="614045"/>
          </a:xfrm>
        </p:grpSpPr>
        <p:sp>
          <p:nvSpPr>
            <p:cNvPr id="41" name="object 41"/>
            <p:cNvSpPr/>
            <p:nvPr/>
          </p:nvSpPr>
          <p:spPr>
            <a:xfrm>
              <a:off x="256708" y="5716169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5">
                  <a:moveTo>
                    <a:pt x="0" y="150002"/>
                  </a:moveTo>
                  <a:lnTo>
                    <a:pt x="0" y="150002"/>
                  </a:lnTo>
                  <a:lnTo>
                    <a:pt x="0" y="0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56708" y="6324976"/>
              <a:ext cx="257810" cy="0"/>
            </a:xfrm>
            <a:custGeom>
              <a:avLst/>
              <a:gdLst/>
              <a:ahLst/>
              <a:cxnLst/>
              <a:rect l="l" t="t" r="r" b="b"/>
              <a:pathLst>
                <a:path w="257809">
                  <a:moveTo>
                    <a:pt x="257606" y="0"/>
                  </a:moveTo>
                  <a:lnTo>
                    <a:pt x="0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6708" y="5866171"/>
              <a:ext cx="0" cy="459105"/>
            </a:xfrm>
            <a:custGeom>
              <a:avLst/>
              <a:gdLst/>
              <a:ahLst/>
              <a:cxnLst/>
              <a:rect l="l" t="t" r="r" b="b"/>
              <a:pathLst>
                <a:path h="459104">
                  <a:moveTo>
                    <a:pt x="0" y="458804"/>
                  </a:moveTo>
                  <a:lnTo>
                    <a:pt x="0" y="0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201268" y="5718603"/>
            <a:ext cx="508634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dirty="0">
                <a:latin typeface="Arial MT"/>
                <a:cs typeface="Arial MT"/>
              </a:rPr>
              <a:t>:</a:t>
            </a:r>
            <a:r>
              <a:rPr sz="650" spc="430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10</a:t>
            </a:r>
            <a:r>
              <a:rPr sz="650" spc="-35" dirty="0">
                <a:latin typeface="Arial MT"/>
                <a:cs typeface="Arial MT"/>
              </a:rPr>
              <a:t> </a:t>
            </a:r>
            <a:r>
              <a:rPr sz="650" spc="-65" dirty="0">
                <a:latin typeface="Arial MT"/>
                <a:cs typeface="Arial MT"/>
              </a:rPr>
              <a:t>Juni</a:t>
            </a:r>
            <a:r>
              <a:rPr sz="650" spc="-35" dirty="0">
                <a:latin typeface="Arial MT"/>
                <a:cs typeface="Arial MT"/>
              </a:rPr>
              <a:t> </a:t>
            </a:r>
            <a:r>
              <a:rPr sz="650" spc="-50" dirty="0">
                <a:latin typeface="Arial MT"/>
                <a:cs typeface="Arial MT"/>
              </a:rPr>
              <a:t>2024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3507" y="5368387"/>
            <a:ext cx="631190" cy="6229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66700" lvl="1" indent="-254000">
              <a:lnSpc>
                <a:spcPct val="100000"/>
              </a:lnSpc>
              <a:spcBef>
                <a:spcPts val="495"/>
              </a:spcBef>
              <a:buAutoNum type="arabicPeriod"/>
              <a:tabLst>
                <a:tab pos="266700" algn="l"/>
              </a:tabLst>
            </a:pPr>
            <a:r>
              <a:rPr sz="650" spc="-75" dirty="0">
                <a:latin typeface="Arial MT"/>
                <a:cs typeface="Arial MT"/>
              </a:rPr>
              <a:t>Wajib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55" dirty="0">
                <a:latin typeface="Arial MT"/>
                <a:cs typeface="Arial MT"/>
              </a:rPr>
              <a:t>Pajak</a:t>
            </a:r>
            <a:endParaRPr sz="650">
              <a:latin typeface="Arial MT"/>
              <a:cs typeface="Arial MT"/>
            </a:endParaRPr>
          </a:p>
          <a:p>
            <a:pPr marL="266700" lvl="1" indent="-254000">
              <a:lnSpc>
                <a:spcPct val="100000"/>
              </a:lnSpc>
              <a:spcBef>
                <a:spcPts val="395"/>
              </a:spcBef>
              <a:buAutoNum type="arabicPeriod"/>
              <a:tabLst>
                <a:tab pos="266700" algn="l"/>
              </a:tabLst>
            </a:pPr>
            <a:r>
              <a:rPr sz="650" spc="-20" dirty="0">
                <a:latin typeface="Arial MT"/>
                <a:cs typeface="Arial MT"/>
              </a:rPr>
              <a:t>NAMA</a:t>
            </a:r>
            <a:endParaRPr sz="650">
              <a:latin typeface="Arial MT"/>
              <a:cs typeface="Arial MT"/>
            </a:endParaRPr>
          </a:p>
          <a:p>
            <a:pPr marL="12700" marR="40640" lvl="1" indent="254000">
              <a:lnSpc>
                <a:spcPct val="150400"/>
              </a:lnSpc>
              <a:spcBef>
                <a:spcPts val="5"/>
              </a:spcBef>
              <a:buAutoNum type="arabicPeriod"/>
              <a:tabLst>
                <a:tab pos="266700" algn="l"/>
              </a:tabLst>
            </a:pPr>
            <a:r>
              <a:rPr sz="650" spc="-100" dirty="0">
                <a:latin typeface="Arial MT"/>
                <a:cs typeface="Arial MT"/>
              </a:rPr>
              <a:t>TANGGAL</a:t>
            </a:r>
            <a:r>
              <a:rPr sz="650" spc="500" dirty="0">
                <a:latin typeface="Arial MT"/>
                <a:cs typeface="Arial MT"/>
              </a:rPr>
              <a:t> </a:t>
            </a:r>
            <a:r>
              <a:rPr sz="650" spc="-25" dirty="0">
                <a:latin typeface="Arial MT"/>
                <a:cs typeface="Arial MT"/>
              </a:rPr>
              <a:t>C.4</a:t>
            </a:r>
            <a:endParaRPr sz="650">
              <a:latin typeface="Arial MT"/>
              <a:cs typeface="Arial M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11775" y="6322436"/>
            <a:ext cx="3738879" cy="5080"/>
            <a:chOff x="511775" y="6322436"/>
            <a:chExt cx="3738879" cy="5080"/>
          </a:xfrm>
        </p:grpSpPr>
        <p:sp>
          <p:nvSpPr>
            <p:cNvPr id="47" name="object 47"/>
            <p:cNvSpPr/>
            <p:nvPr/>
          </p:nvSpPr>
          <p:spPr>
            <a:xfrm>
              <a:off x="514315" y="6324976"/>
              <a:ext cx="643890" cy="0"/>
            </a:xfrm>
            <a:custGeom>
              <a:avLst/>
              <a:gdLst/>
              <a:ahLst/>
              <a:cxnLst/>
              <a:rect l="l" t="t" r="r" b="b"/>
              <a:pathLst>
                <a:path w="643890">
                  <a:moveTo>
                    <a:pt x="643775" y="0"/>
                  </a:moveTo>
                  <a:lnTo>
                    <a:pt x="643775" y="0"/>
                  </a:lnTo>
                  <a:lnTo>
                    <a:pt x="0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58091" y="6324976"/>
              <a:ext cx="128905" cy="0"/>
            </a:xfrm>
            <a:custGeom>
              <a:avLst/>
              <a:gdLst/>
              <a:ahLst/>
              <a:cxnLst/>
              <a:rect l="l" t="t" r="r" b="b"/>
              <a:pathLst>
                <a:path w="128905">
                  <a:moveTo>
                    <a:pt x="128626" y="0"/>
                  </a:moveTo>
                  <a:lnTo>
                    <a:pt x="128626" y="0"/>
                  </a:lnTo>
                  <a:lnTo>
                    <a:pt x="0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86717" y="6324976"/>
              <a:ext cx="2961640" cy="0"/>
            </a:xfrm>
            <a:custGeom>
              <a:avLst/>
              <a:gdLst/>
              <a:ahLst/>
              <a:cxnLst/>
              <a:rect l="l" t="t" r="r" b="b"/>
              <a:pathLst>
                <a:path w="2961640">
                  <a:moveTo>
                    <a:pt x="2961128" y="0"/>
                  </a:moveTo>
                  <a:lnTo>
                    <a:pt x="2961128" y="0"/>
                  </a:lnTo>
                  <a:lnTo>
                    <a:pt x="0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528183" y="5867608"/>
            <a:ext cx="3613150" cy="417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775"/>
              </a:lnSpc>
              <a:spcBef>
                <a:spcPts val="90"/>
              </a:spcBef>
            </a:pPr>
            <a:r>
              <a:rPr sz="650" spc="-110" dirty="0">
                <a:latin typeface="Arial MT"/>
                <a:cs typeface="Arial MT"/>
              </a:rPr>
              <a:t>PERNYATAAN</a:t>
            </a:r>
            <a:r>
              <a:rPr sz="650" spc="15" dirty="0">
                <a:latin typeface="Arial MT"/>
                <a:cs typeface="Arial MT"/>
              </a:rPr>
              <a:t> </a:t>
            </a:r>
            <a:r>
              <a:rPr sz="650" spc="-90" dirty="0">
                <a:latin typeface="Arial MT"/>
                <a:cs typeface="Arial MT"/>
              </a:rPr>
              <a:t>WAJIB</a:t>
            </a:r>
            <a:r>
              <a:rPr sz="650" spc="20" dirty="0">
                <a:latin typeface="Arial MT"/>
                <a:cs typeface="Arial MT"/>
              </a:rPr>
              <a:t> </a:t>
            </a:r>
            <a:r>
              <a:rPr sz="650" spc="-10" dirty="0">
                <a:latin typeface="Arial MT"/>
                <a:cs typeface="Arial MT"/>
              </a:rPr>
              <a:t>PAJAK</a:t>
            </a:r>
            <a:endParaRPr sz="650">
              <a:latin typeface="Arial MT"/>
              <a:cs typeface="Arial MT"/>
            </a:endParaRPr>
          </a:p>
          <a:p>
            <a:pPr marL="12700" marR="5080">
              <a:lnSpc>
                <a:spcPts val="770"/>
              </a:lnSpc>
              <a:spcBef>
                <a:spcPts val="30"/>
              </a:spcBef>
            </a:pPr>
            <a:r>
              <a:rPr sz="650" spc="-85" dirty="0">
                <a:latin typeface="Arial MT"/>
                <a:cs typeface="Arial MT"/>
              </a:rPr>
              <a:t>Dengan</a:t>
            </a:r>
            <a:r>
              <a:rPr sz="650" spc="20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menyadari</a:t>
            </a:r>
            <a:r>
              <a:rPr sz="650" spc="15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sepenuhnya</a:t>
            </a:r>
            <a:r>
              <a:rPr sz="650" spc="15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akan</a:t>
            </a:r>
            <a:r>
              <a:rPr sz="650" spc="20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segala</a:t>
            </a:r>
            <a:r>
              <a:rPr sz="650" spc="15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akibatnya</a:t>
            </a:r>
            <a:r>
              <a:rPr sz="650" spc="15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termasuk</a:t>
            </a:r>
            <a:r>
              <a:rPr sz="650" spc="10" dirty="0">
                <a:latin typeface="Arial MT"/>
                <a:cs typeface="Arial MT"/>
              </a:rPr>
              <a:t> </a:t>
            </a:r>
            <a:r>
              <a:rPr sz="650" spc="-65" dirty="0">
                <a:latin typeface="Arial MT"/>
                <a:cs typeface="Arial MT"/>
              </a:rPr>
              <a:t>sanksi-</a:t>
            </a:r>
            <a:r>
              <a:rPr sz="650" spc="-70" dirty="0">
                <a:latin typeface="Arial MT"/>
                <a:cs typeface="Arial MT"/>
              </a:rPr>
              <a:t>sanksi</a:t>
            </a:r>
            <a:r>
              <a:rPr sz="650" spc="15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sesuai</a:t>
            </a:r>
            <a:r>
              <a:rPr sz="650" spc="25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dengan</a:t>
            </a:r>
            <a:r>
              <a:rPr sz="650" spc="15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ketentuan</a:t>
            </a:r>
            <a:r>
              <a:rPr sz="650" spc="15" dirty="0">
                <a:latin typeface="Arial MT"/>
                <a:cs typeface="Arial MT"/>
              </a:rPr>
              <a:t> </a:t>
            </a:r>
            <a:r>
              <a:rPr sz="650" spc="-10" dirty="0">
                <a:latin typeface="Arial MT"/>
                <a:cs typeface="Arial MT"/>
              </a:rPr>
              <a:t>perundang-</a:t>
            </a:r>
            <a:r>
              <a:rPr sz="650" spc="500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undangan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yang</a:t>
            </a:r>
            <a:r>
              <a:rPr sz="650" spc="10" dirty="0">
                <a:latin typeface="Arial MT"/>
                <a:cs typeface="Arial MT"/>
              </a:rPr>
              <a:t> </a:t>
            </a:r>
            <a:r>
              <a:rPr sz="650" spc="-65" dirty="0">
                <a:latin typeface="Arial MT"/>
                <a:cs typeface="Arial MT"/>
              </a:rPr>
              <a:t>berlaku,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saya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menyatakan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85" dirty="0">
                <a:latin typeface="Arial MT"/>
                <a:cs typeface="Arial MT"/>
              </a:rPr>
              <a:t>bahwa</a:t>
            </a:r>
            <a:r>
              <a:rPr sz="650" spc="10" dirty="0">
                <a:latin typeface="Arial MT"/>
                <a:cs typeface="Arial MT"/>
              </a:rPr>
              <a:t> </a:t>
            </a:r>
            <a:r>
              <a:rPr sz="650" spc="-80" dirty="0">
                <a:latin typeface="Arial MT"/>
                <a:cs typeface="Arial MT"/>
              </a:rPr>
              <a:t>apa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yang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65" dirty="0">
                <a:latin typeface="Arial MT"/>
                <a:cs typeface="Arial MT"/>
              </a:rPr>
              <a:t>telah</a:t>
            </a:r>
            <a:r>
              <a:rPr sz="650" spc="10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saya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beritahukan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55" dirty="0">
                <a:latin typeface="Arial MT"/>
                <a:cs typeface="Arial MT"/>
              </a:rPr>
              <a:t>di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65" dirty="0">
                <a:latin typeface="Arial MT"/>
                <a:cs typeface="Arial MT"/>
              </a:rPr>
              <a:t>atas</a:t>
            </a:r>
            <a:r>
              <a:rPr sz="650" spc="-5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beserta</a:t>
            </a:r>
            <a:r>
              <a:rPr sz="650" spc="5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lampiran-</a:t>
            </a:r>
            <a:r>
              <a:rPr sz="650" spc="-30" dirty="0">
                <a:latin typeface="Arial MT"/>
                <a:cs typeface="Arial MT"/>
              </a:rPr>
              <a:t>lampirannya</a:t>
            </a:r>
            <a:r>
              <a:rPr sz="650" spc="500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adalah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70" dirty="0">
                <a:latin typeface="Arial MT"/>
                <a:cs typeface="Arial MT"/>
              </a:rPr>
              <a:t>benar,</a:t>
            </a:r>
            <a:r>
              <a:rPr sz="650" spc="-5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lengkap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75" dirty="0">
                <a:latin typeface="Arial MT"/>
                <a:cs typeface="Arial MT"/>
              </a:rPr>
              <a:t>dan</a:t>
            </a:r>
            <a:r>
              <a:rPr sz="650" dirty="0">
                <a:latin typeface="Arial MT"/>
                <a:cs typeface="Arial MT"/>
              </a:rPr>
              <a:t> </a:t>
            </a:r>
            <a:r>
              <a:rPr sz="650" spc="-20" dirty="0">
                <a:latin typeface="Arial MT"/>
                <a:cs typeface="Arial MT"/>
              </a:rPr>
              <a:t>jelas</a:t>
            </a:r>
            <a:endParaRPr sz="650">
              <a:latin typeface="Arial MT"/>
              <a:cs typeface="Arial MT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4245305" y="5414894"/>
            <a:ext cx="1034415" cy="913130"/>
            <a:chOff x="4245305" y="5414894"/>
            <a:chExt cx="1034415" cy="913130"/>
          </a:xfrm>
        </p:grpSpPr>
        <p:sp>
          <p:nvSpPr>
            <p:cNvPr id="52" name="object 52"/>
            <p:cNvSpPr/>
            <p:nvPr/>
          </p:nvSpPr>
          <p:spPr>
            <a:xfrm>
              <a:off x="5277128" y="5417434"/>
              <a:ext cx="0" cy="149860"/>
            </a:xfrm>
            <a:custGeom>
              <a:avLst/>
              <a:gdLst/>
              <a:ahLst/>
              <a:cxnLst/>
              <a:rect l="l" t="t" r="r" b="b"/>
              <a:pathLst>
                <a:path h="149860">
                  <a:moveTo>
                    <a:pt x="0" y="0"/>
                  </a:moveTo>
                  <a:lnTo>
                    <a:pt x="0" y="0"/>
                  </a:lnTo>
                  <a:lnTo>
                    <a:pt x="0" y="149730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277128" y="5567164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h="149225">
                  <a:moveTo>
                    <a:pt x="0" y="0"/>
                  </a:moveTo>
                  <a:lnTo>
                    <a:pt x="0" y="0"/>
                  </a:lnTo>
                  <a:lnTo>
                    <a:pt x="0" y="149004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277128" y="5716169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5">
                  <a:moveTo>
                    <a:pt x="0" y="0"/>
                  </a:moveTo>
                  <a:lnTo>
                    <a:pt x="0" y="0"/>
                  </a:lnTo>
                  <a:lnTo>
                    <a:pt x="0" y="150002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277129" y="5866172"/>
              <a:ext cx="0" cy="459105"/>
            </a:xfrm>
            <a:custGeom>
              <a:avLst/>
              <a:gdLst/>
              <a:ahLst/>
              <a:cxnLst/>
              <a:rect l="l" t="t" r="r" b="b"/>
              <a:pathLst>
                <a:path h="459104">
                  <a:moveTo>
                    <a:pt x="0" y="0"/>
                  </a:moveTo>
                  <a:lnTo>
                    <a:pt x="0" y="458804"/>
                  </a:lnTo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247845" y="6324976"/>
              <a:ext cx="1029335" cy="0"/>
            </a:xfrm>
            <a:custGeom>
              <a:avLst/>
              <a:gdLst/>
              <a:ahLst/>
              <a:cxnLst/>
              <a:rect l="l" t="t" r="r" b="b"/>
              <a:pathLst>
                <a:path w="1029335">
                  <a:moveTo>
                    <a:pt x="1029283" y="0"/>
                  </a:moveTo>
                  <a:lnTo>
                    <a:pt x="0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3062" y="5650237"/>
              <a:ext cx="437982" cy="436984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4260998" y="5419595"/>
            <a:ext cx="4654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70" dirty="0">
                <a:latin typeface="Arial MT"/>
                <a:cs typeface="Arial MT"/>
              </a:rPr>
              <a:t>C.5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100" dirty="0">
                <a:latin typeface="Arial MT"/>
                <a:cs typeface="Arial MT"/>
              </a:rPr>
              <a:t>QR</a:t>
            </a:r>
            <a:r>
              <a:rPr sz="650" spc="-25" dirty="0">
                <a:latin typeface="Arial MT"/>
                <a:cs typeface="Arial MT"/>
              </a:rPr>
              <a:t> </a:t>
            </a:r>
            <a:r>
              <a:rPr sz="650" spc="-85" dirty="0">
                <a:latin typeface="Arial MT"/>
                <a:cs typeface="Arial MT"/>
              </a:rPr>
              <a:t>Code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50" dirty="0">
                <a:latin typeface="Arial MT"/>
                <a:cs typeface="Arial MT"/>
              </a:rPr>
              <a:t>: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260998" y="6081474"/>
            <a:ext cx="770890" cy="224790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ts val="710"/>
              </a:lnSpc>
              <a:spcBef>
                <a:spcPts val="244"/>
              </a:spcBef>
            </a:pPr>
            <a:r>
              <a:rPr sz="700" spc="-65" dirty="0">
                <a:solidFill>
                  <a:srgbClr val="C0C0C0"/>
                </a:solidFill>
                <a:latin typeface="Arial MT"/>
                <a:cs typeface="Arial MT"/>
              </a:rPr>
              <a:t>Ditandatangani</a:t>
            </a:r>
            <a:r>
              <a:rPr sz="700" spc="6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700" spc="-60" dirty="0">
                <a:solidFill>
                  <a:srgbClr val="C0C0C0"/>
                </a:solidFill>
                <a:latin typeface="Arial MT"/>
                <a:cs typeface="Arial MT"/>
              </a:rPr>
              <a:t>secara</a:t>
            </a:r>
            <a:r>
              <a:rPr sz="700" spc="50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C0C0C0"/>
                </a:solidFill>
                <a:latin typeface="Arial MT"/>
                <a:cs typeface="Arial MT"/>
              </a:rPr>
              <a:t>elektronik</a:t>
            </a:r>
            <a:endParaRPr sz="700">
              <a:latin typeface="Arial MT"/>
              <a:cs typeface="Arial MT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6101651" y="932708"/>
            <a:ext cx="3882390" cy="9525"/>
            <a:chOff x="6101651" y="932708"/>
            <a:chExt cx="3882390" cy="9525"/>
          </a:xfrm>
        </p:grpSpPr>
        <p:sp>
          <p:nvSpPr>
            <p:cNvPr id="61" name="object 61"/>
            <p:cNvSpPr/>
            <p:nvPr/>
          </p:nvSpPr>
          <p:spPr>
            <a:xfrm>
              <a:off x="6101651" y="937260"/>
              <a:ext cx="577850" cy="0"/>
            </a:xfrm>
            <a:custGeom>
              <a:avLst/>
              <a:gdLst/>
              <a:ahLst/>
              <a:cxnLst/>
              <a:rect l="l" t="t" r="r" b="b"/>
              <a:pathLst>
                <a:path w="577850">
                  <a:moveTo>
                    <a:pt x="577737" y="0"/>
                  </a:moveTo>
                  <a:lnTo>
                    <a:pt x="577737" y="0"/>
                  </a:lnTo>
                  <a:lnTo>
                    <a:pt x="0" y="0"/>
                  </a:lnTo>
                </a:path>
              </a:pathLst>
            </a:custGeom>
            <a:ln w="91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679388" y="937260"/>
              <a:ext cx="3304540" cy="0"/>
            </a:xfrm>
            <a:custGeom>
              <a:avLst/>
              <a:gdLst/>
              <a:ahLst/>
              <a:cxnLst/>
              <a:rect l="l" t="t" r="r" b="b"/>
              <a:pathLst>
                <a:path w="3304540">
                  <a:moveTo>
                    <a:pt x="3304298" y="0"/>
                  </a:moveTo>
                  <a:lnTo>
                    <a:pt x="3304298" y="0"/>
                  </a:lnTo>
                  <a:lnTo>
                    <a:pt x="0" y="0"/>
                  </a:lnTo>
                </a:path>
              </a:pathLst>
            </a:custGeom>
            <a:ln w="91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3" name="object 6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8033" y="374482"/>
            <a:ext cx="424777" cy="392656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6669130" y="200975"/>
            <a:ext cx="3326129" cy="6877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00" b="1" dirty="0">
                <a:latin typeface="Arial"/>
                <a:cs typeface="Arial"/>
              </a:rPr>
              <a:t>KEMENTERIAN</a:t>
            </a:r>
            <a:r>
              <a:rPr sz="800" b="1" spc="1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KEUANGAN</a:t>
            </a:r>
            <a:r>
              <a:rPr sz="800" b="1" spc="18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REPUBLIK</a:t>
            </a:r>
            <a:r>
              <a:rPr sz="800" b="1" spc="1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INDONESIA</a:t>
            </a:r>
            <a:endParaRPr sz="800">
              <a:latin typeface="Arial"/>
              <a:cs typeface="Arial"/>
            </a:endParaRPr>
          </a:p>
          <a:p>
            <a:pPr marL="769620" marR="762635" indent="-635" algn="ctr">
              <a:lnSpc>
                <a:spcPct val="100000"/>
              </a:lnSpc>
              <a:spcBef>
                <a:spcPts val="30"/>
              </a:spcBef>
            </a:pPr>
            <a:r>
              <a:rPr sz="700" b="1" dirty="0">
                <a:latin typeface="Arial"/>
                <a:cs typeface="Arial"/>
              </a:rPr>
              <a:t>DIREKTORAT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JENDERAL</a:t>
            </a:r>
            <a:r>
              <a:rPr sz="700" b="1" spc="-10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PAJAK</a:t>
            </a:r>
            <a:r>
              <a:rPr sz="700" b="1" spc="50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KANTOR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WILAYAH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DJP JAKARTA </a:t>
            </a:r>
            <a:r>
              <a:rPr sz="700" b="1" spc="-10" dirty="0">
                <a:latin typeface="Arial"/>
                <a:cs typeface="Arial"/>
              </a:rPr>
              <a:t>BARAT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700" b="1" dirty="0">
                <a:latin typeface="Arial"/>
                <a:cs typeface="Arial"/>
              </a:rPr>
              <a:t>KANTOR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PELAYANAN </a:t>
            </a:r>
            <a:r>
              <a:rPr sz="700" b="1" dirty="0">
                <a:latin typeface="Arial"/>
                <a:cs typeface="Arial"/>
              </a:rPr>
              <a:t>PAJAK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PRATAMA </a:t>
            </a:r>
            <a:r>
              <a:rPr sz="700" b="1" dirty="0">
                <a:latin typeface="Arial"/>
                <a:cs typeface="Arial"/>
              </a:rPr>
              <a:t>JAKARTA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GROGOL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PETAMBURAN</a:t>
            </a:r>
            <a:endParaRPr sz="700">
              <a:latin typeface="Arial"/>
              <a:cs typeface="Arial"/>
            </a:endParaRPr>
          </a:p>
          <a:p>
            <a:pPr marL="285115" marR="278130" indent="238125">
              <a:lnSpc>
                <a:spcPct val="100000"/>
              </a:lnSpc>
              <a:spcBef>
                <a:spcPts val="35"/>
              </a:spcBef>
            </a:pPr>
            <a:r>
              <a:rPr sz="450" dirty="0">
                <a:latin typeface="Arial MT"/>
                <a:cs typeface="Arial MT"/>
              </a:rPr>
              <a:t>GEDUNG</a:t>
            </a:r>
            <a:r>
              <a:rPr sz="450" spc="-5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SUCOFINDO,</a:t>
            </a:r>
            <a:r>
              <a:rPr sz="450" dirty="0">
                <a:latin typeface="Arial MT"/>
                <a:cs typeface="Arial MT"/>
              </a:rPr>
              <a:t> JALAN</a:t>
            </a:r>
            <a:r>
              <a:rPr sz="450" spc="-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LETJEN. S.</a:t>
            </a:r>
            <a:r>
              <a:rPr sz="450" spc="-5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PARMAN</a:t>
            </a:r>
            <a:r>
              <a:rPr sz="450" dirty="0">
                <a:latin typeface="Arial MT"/>
                <a:cs typeface="Arial MT"/>
              </a:rPr>
              <a:t> NO.</a:t>
            </a:r>
            <a:r>
              <a:rPr sz="450" spc="-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102, </a:t>
            </a:r>
            <a:r>
              <a:rPr sz="450" spc="-10" dirty="0">
                <a:latin typeface="Arial MT"/>
                <a:cs typeface="Arial MT"/>
              </a:rPr>
              <a:t>JAKARTA</a:t>
            </a:r>
            <a:r>
              <a:rPr sz="450" spc="-5" dirty="0">
                <a:latin typeface="Arial MT"/>
                <a:cs typeface="Arial MT"/>
              </a:rPr>
              <a:t> </a:t>
            </a:r>
            <a:r>
              <a:rPr sz="450" spc="-20" dirty="0">
                <a:latin typeface="Arial MT"/>
                <a:cs typeface="Arial MT"/>
              </a:rPr>
              <a:t>BARAT,</a:t>
            </a:r>
            <a:r>
              <a:rPr sz="450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11440</a:t>
            </a:r>
            <a:r>
              <a:rPr sz="450" spc="500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TELEPON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(021)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5605995,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5605994,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5653313,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5660527;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FAKSIMILE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(021)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5650139;</a:t>
            </a:r>
            <a:r>
              <a:rPr sz="450" spc="-20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SITUS</a:t>
            </a:r>
            <a:r>
              <a:rPr sz="450" spc="-15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  <a:hlinkClick r:id="rId5"/>
              </a:rPr>
              <a:t>www.pajak.go.id</a:t>
            </a:r>
            <a:endParaRPr sz="450">
              <a:latin typeface="Arial MT"/>
              <a:cs typeface="Arial MT"/>
            </a:endParaRPr>
          </a:p>
          <a:p>
            <a:pPr algn="ctr">
              <a:lnSpc>
                <a:spcPts val="540"/>
              </a:lnSpc>
            </a:pPr>
            <a:r>
              <a:rPr sz="450" spc="-20" dirty="0">
                <a:latin typeface="Arial MT"/>
                <a:cs typeface="Arial MT"/>
              </a:rPr>
              <a:t>LAYANAN</a:t>
            </a:r>
            <a:r>
              <a:rPr sz="450" spc="30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INFORMASI</a:t>
            </a:r>
            <a:r>
              <a:rPr sz="450" spc="3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DAN</a:t>
            </a:r>
            <a:r>
              <a:rPr sz="450" spc="40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PENGADUAN</a:t>
            </a:r>
            <a:r>
              <a:rPr sz="450" spc="30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KRING</a:t>
            </a:r>
            <a:r>
              <a:rPr sz="450" spc="35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PAJAK</a:t>
            </a:r>
            <a:r>
              <a:rPr sz="450" spc="30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(021)1500200</a:t>
            </a:r>
            <a:r>
              <a:rPr sz="450" spc="40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SUREL</a:t>
            </a:r>
            <a:r>
              <a:rPr sz="450" spc="30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</a:rPr>
              <a:t>pengaduan@pajak.go.id;</a:t>
            </a:r>
            <a:r>
              <a:rPr sz="450" spc="35" dirty="0">
                <a:latin typeface="Arial MT"/>
                <a:cs typeface="Arial MT"/>
              </a:rPr>
              <a:t> </a:t>
            </a:r>
            <a:r>
              <a:rPr sz="450" spc="-10" dirty="0">
                <a:latin typeface="Arial MT"/>
                <a:cs typeface="Arial MT"/>
                <a:hlinkClick r:id="rId6"/>
              </a:rPr>
              <a:t>informasi@pajak.go.id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099828" y="1055422"/>
            <a:ext cx="3816985" cy="158750"/>
          </a:xfrm>
          <a:prstGeom prst="rect">
            <a:avLst/>
          </a:prstGeom>
          <a:solidFill>
            <a:srgbClr val="FFFF00"/>
          </a:solidFill>
          <a:ln w="4243">
            <a:solidFill>
              <a:srgbClr val="000000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1154430">
              <a:lnSpc>
                <a:spcPct val="100000"/>
              </a:lnSpc>
              <a:spcBef>
                <a:spcPts val="110"/>
              </a:spcBef>
            </a:pPr>
            <a:r>
              <a:rPr sz="700" b="1" dirty="0">
                <a:latin typeface="Arial"/>
                <a:cs typeface="Arial"/>
              </a:rPr>
              <a:t>BUKTI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PENERIMAAN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ELEKTRONIK</a:t>
            </a:r>
            <a:endParaRPr sz="7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281619" y="1298833"/>
            <a:ext cx="145351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700" b="1" dirty="0">
                <a:latin typeface="Arial"/>
                <a:cs typeface="Arial"/>
              </a:rPr>
              <a:t>Nomor:BPE-</a:t>
            </a:r>
            <a:r>
              <a:rPr sz="700" b="1" spc="-10" dirty="0">
                <a:latin typeface="Arial"/>
                <a:cs typeface="Arial"/>
              </a:rPr>
              <a:t>00063/KPP.0502/2024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700" b="1" spc="-10" dirty="0">
                <a:latin typeface="Arial"/>
                <a:cs typeface="Arial"/>
              </a:rPr>
              <a:t>Tanggal: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10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Juni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2024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67" name="object 67"/>
          <p:cNvGraphicFramePr>
            <a:graphicFrameLocks noGrp="1"/>
          </p:cNvGraphicFramePr>
          <p:nvPr/>
        </p:nvGraphicFramePr>
        <p:xfrm>
          <a:off x="6099529" y="1751840"/>
          <a:ext cx="3909695" cy="554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1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9065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-20" dirty="0">
                          <a:latin typeface="Arial MT"/>
                          <a:cs typeface="Arial MT"/>
                        </a:rPr>
                        <a:t>NPWP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-50" dirty="0">
                          <a:latin typeface="Arial MT"/>
                          <a:cs typeface="Arial MT"/>
                        </a:rPr>
                        <a:t>: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-10" dirty="0">
                          <a:latin typeface="Arial MT"/>
                          <a:cs typeface="Arial MT"/>
                        </a:rPr>
                        <a:t>0847299880036000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Tanggal</a:t>
                      </a:r>
                      <a:r>
                        <a:rPr sz="55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dirty="0">
                          <a:latin typeface="Arial MT"/>
                          <a:cs typeface="Arial MT"/>
                        </a:rPr>
                        <a:t>Terima</a:t>
                      </a:r>
                      <a:r>
                        <a:rPr sz="55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25" dirty="0">
                          <a:latin typeface="Arial MT"/>
                          <a:cs typeface="Arial MT"/>
                        </a:rPr>
                        <a:t>SPT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-50" dirty="0">
                          <a:latin typeface="Arial MT"/>
                          <a:cs typeface="Arial MT"/>
                        </a:rPr>
                        <a:t>: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10</a:t>
                      </a:r>
                      <a:r>
                        <a:rPr sz="55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dirty="0">
                          <a:latin typeface="Arial MT"/>
                          <a:cs typeface="Arial MT"/>
                        </a:rPr>
                        <a:t>Juni</a:t>
                      </a:r>
                      <a:r>
                        <a:rPr sz="55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20" dirty="0">
                          <a:latin typeface="Arial MT"/>
                          <a:cs typeface="Arial MT"/>
                        </a:rPr>
                        <a:t>2024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Nama</a:t>
                      </a:r>
                      <a:r>
                        <a:rPr sz="55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dirty="0">
                          <a:latin typeface="Arial MT"/>
                          <a:cs typeface="Arial MT"/>
                        </a:rPr>
                        <a:t>Wajib</a:t>
                      </a:r>
                      <a:r>
                        <a:rPr sz="55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10" dirty="0">
                          <a:latin typeface="Arial MT"/>
                          <a:cs typeface="Arial MT"/>
                        </a:rPr>
                        <a:t>Pajak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50" dirty="0">
                          <a:latin typeface="Arial MT"/>
                          <a:cs typeface="Arial MT"/>
                        </a:rPr>
                        <a:t>: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10" dirty="0">
                          <a:latin typeface="Arial MT"/>
                          <a:cs typeface="Arial MT"/>
                        </a:rPr>
                        <a:t>NAMA0847299880036000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Tahun</a:t>
                      </a:r>
                      <a:r>
                        <a:rPr sz="55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10" dirty="0">
                          <a:latin typeface="Arial MT"/>
                          <a:cs typeface="Arial MT"/>
                        </a:rPr>
                        <a:t>Pajak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50" dirty="0">
                          <a:latin typeface="Arial MT"/>
                          <a:cs typeface="Arial MT"/>
                        </a:rPr>
                        <a:t>: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20" dirty="0">
                          <a:latin typeface="Arial MT"/>
                          <a:cs typeface="Arial MT"/>
                        </a:rPr>
                        <a:t>2024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Jenis</a:t>
                      </a:r>
                      <a:r>
                        <a:rPr sz="550" spc="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25" dirty="0">
                          <a:latin typeface="Arial MT"/>
                          <a:cs typeface="Arial MT"/>
                        </a:rPr>
                        <a:t>SPT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50" dirty="0">
                          <a:latin typeface="Arial MT"/>
                          <a:cs typeface="Arial MT"/>
                        </a:rPr>
                        <a:t>: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10" dirty="0">
                          <a:latin typeface="Arial MT"/>
                          <a:cs typeface="Arial MT"/>
                        </a:rPr>
                        <a:t>Pemotongan</a:t>
                      </a:r>
                      <a:r>
                        <a:rPr sz="550" spc="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25" dirty="0">
                          <a:latin typeface="Arial MT"/>
                          <a:cs typeface="Arial MT"/>
                        </a:rPr>
                        <a:t>SPT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Masa</a:t>
                      </a:r>
                      <a:r>
                        <a:rPr sz="550" spc="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10" dirty="0">
                          <a:latin typeface="Arial MT"/>
                          <a:cs typeface="Arial MT"/>
                        </a:rPr>
                        <a:t>Pajak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50" dirty="0">
                          <a:latin typeface="Arial MT"/>
                          <a:cs typeface="Arial MT"/>
                        </a:rPr>
                        <a:t>: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2024</a:t>
                      </a:r>
                      <a:r>
                        <a:rPr sz="550" spc="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25" dirty="0">
                          <a:latin typeface="Arial MT"/>
                          <a:cs typeface="Arial MT"/>
                        </a:rPr>
                        <a:t>Mei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Status</a:t>
                      </a:r>
                      <a:r>
                        <a:rPr sz="550" spc="9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25" dirty="0">
                          <a:latin typeface="Arial MT"/>
                          <a:cs typeface="Arial MT"/>
                        </a:rPr>
                        <a:t>SPT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50" dirty="0">
                          <a:latin typeface="Arial MT"/>
                          <a:cs typeface="Arial MT"/>
                        </a:rPr>
                        <a:t>: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10" dirty="0">
                          <a:latin typeface="Arial MT"/>
                          <a:cs typeface="Arial MT"/>
                        </a:rPr>
                        <a:t>Normal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10" dirty="0">
                          <a:latin typeface="Arial MT"/>
                          <a:cs typeface="Arial MT"/>
                        </a:rPr>
                        <a:t>Saluran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spc="-50" dirty="0">
                          <a:latin typeface="Arial MT"/>
                          <a:cs typeface="Arial MT"/>
                        </a:rPr>
                        <a:t>: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50" dirty="0">
                          <a:latin typeface="Arial MT"/>
                          <a:cs typeface="Arial MT"/>
                        </a:rPr>
                        <a:t>Portal</a:t>
                      </a:r>
                      <a:r>
                        <a:rPr sz="55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dirty="0">
                          <a:latin typeface="Arial MT"/>
                          <a:cs typeface="Arial MT"/>
                        </a:rPr>
                        <a:t>Wajib</a:t>
                      </a:r>
                      <a:r>
                        <a:rPr sz="55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550" spc="-10" dirty="0">
                          <a:latin typeface="Arial MT"/>
                          <a:cs typeface="Arial MT"/>
                        </a:rPr>
                        <a:t>Pajak</a:t>
                      </a:r>
                      <a:endParaRPr sz="550">
                        <a:latin typeface="Arial MT"/>
                        <a:cs typeface="Arial MT"/>
                      </a:endParaRPr>
                    </a:p>
                  </a:txBody>
                  <a:tcPr marL="0" marR="0" marT="1841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8" name="object 6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17237" y="2537012"/>
            <a:ext cx="393054" cy="393471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6217237" y="6174549"/>
            <a:ext cx="1155700" cy="0"/>
          </a:xfrm>
          <a:custGeom>
            <a:avLst/>
            <a:gdLst/>
            <a:ahLst/>
            <a:cxnLst/>
            <a:rect l="l" t="t" r="r" b="b"/>
            <a:pathLst>
              <a:path w="1155700">
                <a:moveTo>
                  <a:pt x="0" y="0"/>
                </a:moveTo>
                <a:lnTo>
                  <a:pt x="0" y="0"/>
                </a:lnTo>
                <a:lnTo>
                  <a:pt x="1155311" y="0"/>
                </a:lnTo>
              </a:path>
            </a:pathLst>
          </a:custGeom>
          <a:ln w="42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6205148" y="6199885"/>
            <a:ext cx="1976755" cy="2070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70"/>
              </a:spcBef>
            </a:pPr>
            <a:r>
              <a:rPr sz="350" dirty="0">
                <a:latin typeface="Arial MT"/>
                <a:cs typeface="Arial MT"/>
              </a:rPr>
              <a:t>Sesuai</a:t>
            </a:r>
            <a:r>
              <a:rPr sz="350" spc="100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dengan</a:t>
            </a:r>
            <a:r>
              <a:rPr sz="350" spc="110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ketentuan</a:t>
            </a:r>
            <a:r>
              <a:rPr sz="350" spc="110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peraturan</a:t>
            </a:r>
            <a:r>
              <a:rPr sz="350" spc="100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perundang-undangan</a:t>
            </a:r>
            <a:r>
              <a:rPr sz="350" spc="105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yang</a:t>
            </a:r>
            <a:r>
              <a:rPr sz="350" spc="110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berlaku,</a:t>
            </a:r>
            <a:r>
              <a:rPr sz="350" spc="110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dokumen</a:t>
            </a:r>
            <a:r>
              <a:rPr sz="350" spc="110" dirty="0">
                <a:latin typeface="Arial MT"/>
                <a:cs typeface="Arial MT"/>
              </a:rPr>
              <a:t> </a:t>
            </a:r>
            <a:r>
              <a:rPr sz="350" spc="-25" dirty="0">
                <a:latin typeface="Arial MT"/>
                <a:cs typeface="Arial MT"/>
              </a:rPr>
              <a:t>ini</a:t>
            </a:r>
            <a:r>
              <a:rPr sz="350" spc="50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diproses</a:t>
            </a:r>
            <a:r>
              <a:rPr sz="350" spc="1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secara</a:t>
            </a:r>
            <a:r>
              <a:rPr sz="350" spc="3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elektronik</a:t>
            </a:r>
            <a:r>
              <a:rPr sz="350" spc="2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dan</a:t>
            </a:r>
            <a:r>
              <a:rPr sz="350" spc="2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merupakan</a:t>
            </a:r>
            <a:r>
              <a:rPr sz="350" spc="2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keputusan</a:t>
            </a:r>
            <a:r>
              <a:rPr sz="350" spc="2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Direktorat</a:t>
            </a:r>
            <a:r>
              <a:rPr sz="350" spc="2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Jenderal</a:t>
            </a:r>
            <a:r>
              <a:rPr sz="350" spc="2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Pajak</a:t>
            </a:r>
            <a:r>
              <a:rPr sz="350" spc="20" dirty="0">
                <a:latin typeface="Arial MT"/>
                <a:cs typeface="Arial MT"/>
              </a:rPr>
              <a:t> </a:t>
            </a:r>
            <a:r>
              <a:rPr sz="350" spc="-20" dirty="0">
                <a:latin typeface="Arial MT"/>
                <a:cs typeface="Arial MT"/>
              </a:rPr>
              <a:t>atau</a:t>
            </a:r>
            <a:r>
              <a:rPr sz="350" spc="50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pejabat</a:t>
            </a:r>
            <a:r>
              <a:rPr sz="350" spc="1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Direktorat</a:t>
            </a:r>
            <a:r>
              <a:rPr sz="350" spc="2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Jenderal</a:t>
            </a:r>
            <a:r>
              <a:rPr sz="350" spc="2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Pajak</a:t>
            </a:r>
            <a:r>
              <a:rPr sz="350" spc="2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yang</a:t>
            </a:r>
            <a:r>
              <a:rPr sz="350" spc="2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berwenang</a:t>
            </a:r>
            <a:r>
              <a:rPr sz="350" spc="20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sehingga</a:t>
            </a:r>
            <a:r>
              <a:rPr sz="350" spc="1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tidak</a:t>
            </a:r>
            <a:r>
              <a:rPr sz="350" spc="25" dirty="0">
                <a:latin typeface="Arial MT"/>
                <a:cs typeface="Arial MT"/>
              </a:rPr>
              <a:t> </a:t>
            </a:r>
            <a:r>
              <a:rPr sz="350" spc="10" dirty="0">
                <a:latin typeface="Arial MT"/>
                <a:cs typeface="Arial MT"/>
              </a:rPr>
              <a:t>diperlukan</a:t>
            </a:r>
            <a:r>
              <a:rPr sz="350" spc="25" dirty="0">
                <a:latin typeface="Arial MT"/>
                <a:cs typeface="Arial MT"/>
              </a:rPr>
              <a:t> </a:t>
            </a:r>
            <a:r>
              <a:rPr sz="350" spc="-10" dirty="0">
                <a:latin typeface="Arial MT"/>
                <a:cs typeface="Arial MT"/>
              </a:rPr>
              <a:t>tandatangan</a:t>
            </a:r>
            <a:endParaRPr sz="350">
              <a:latin typeface="Arial MT"/>
              <a:cs typeface="Arial M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947409" y="3429761"/>
            <a:ext cx="4343400" cy="1129665"/>
          </a:xfrm>
          <a:custGeom>
            <a:avLst/>
            <a:gdLst/>
            <a:ahLst/>
            <a:cxnLst/>
            <a:rect l="l" t="t" r="r" b="b"/>
            <a:pathLst>
              <a:path w="4343400" h="1129664">
                <a:moveTo>
                  <a:pt x="0" y="91948"/>
                </a:moveTo>
                <a:lnTo>
                  <a:pt x="7223" y="56149"/>
                </a:lnTo>
                <a:lnTo>
                  <a:pt x="26924" y="26924"/>
                </a:lnTo>
                <a:lnTo>
                  <a:pt x="56149" y="7223"/>
                </a:lnTo>
                <a:lnTo>
                  <a:pt x="91948" y="0"/>
                </a:lnTo>
                <a:lnTo>
                  <a:pt x="4251451" y="0"/>
                </a:lnTo>
                <a:lnTo>
                  <a:pt x="4287250" y="7223"/>
                </a:lnTo>
                <a:lnTo>
                  <a:pt x="4316475" y="26924"/>
                </a:lnTo>
                <a:lnTo>
                  <a:pt x="4336176" y="56149"/>
                </a:lnTo>
                <a:lnTo>
                  <a:pt x="4343399" y="91948"/>
                </a:lnTo>
                <a:lnTo>
                  <a:pt x="4343399" y="1037336"/>
                </a:lnTo>
                <a:lnTo>
                  <a:pt x="4336176" y="1073134"/>
                </a:lnTo>
                <a:lnTo>
                  <a:pt x="4316475" y="1102359"/>
                </a:lnTo>
                <a:lnTo>
                  <a:pt x="4287250" y="1122060"/>
                </a:lnTo>
                <a:lnTo>
                  <a:pt x="4251451" y="1129283"/>
                </a:lnTo>
                <a:lnTo>
                  <a:pt x="91948" y="1129283"/>
                </a:lnTo>
                <a:lnTo>
                  <a:pt x="56149" y="1122060"/>
                </a:lnTo>
                <a:lnTo>
                  <a:pt x="26924" y="1102360"/>
                </a:lnTo>
                <a:lnTo>
                  <a:pt x="7223" y="1073134"/>
                </a:lnTo>
                <a:lnTo>
                  <a:pt x="0" y="1037336"/>
                </a:lnTo>
                <a:lnTo>
                  <a:pt x="0" y="91948"/>
                </a:lnTo>
                <a:close/>
              </a:path>
            </a:pathLst>
          </a:custGeom>
          <a:ln w="19812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6052565" y="3485134"/>
            <a:ext cx="393001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Berikut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adalah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tampilan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Lembar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SPT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Masa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PPh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Unifikasi</a:t>
            </a:r>
            <a:endParaRPr sz="16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latin typeface="Segoe UI"/>
                <a:cs typeface="Segoe UI"/>
              </a:rPr>
              <a:t>Bukti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Penerimaan</a:t>
            </a:r>
            <a:r>
              <a:rPr sz="1600" b="1" spc="-7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Elektronik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Masa </a:t>
            </a:r>
            <a:r>
              <a:rPr sz="1600" dirty="0">
                <a:latin typeface="Segoe UI"/>
                <a:cs typeface="Segoe UI"/>
              </a:rPr>
              <a:t>PPh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Unifikasi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73" name="object 7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40295" y="1738883"/>
            <a:ext cx="839724" cy="297180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1353311" y="5515355"/>
            <a:ext cx="3248025" cy="504825"/>
            <a:chOff x="1353311" y="5515355"/>
            <a:chExt cx="3248025" cy="504825"/>
          </a:xfrm>
        </p:grpSpPr>
        <p:sp>
          <p:nvSpPr>
            <p:cNvPr id="75" name="object 75"/>
            <p:cNvSpPr/>
            <p:nvPr/>
          </p:nvSpPr>
          <p:spPr>
            <a:xfrm>
              <a:off x="1359407" y="5521451"/>
              <a:ext cx="1043940" cy="152400"/>
            </a:xfrm>
            <a:custGeom>
              <a:avLst/>
              <a:gdLst/>
              <a:ahLst/>
              <a:cxnLst/>
              <a:rect l="l" t="t" r="r" b="b"/>
              <a:pathLst>
                <a:path w="1043939" h="152400">
                  <a:moveTo>
                    <a:pt x="104394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043940" y="152400"/>
                  </a:lnTo>
                  <a:lnTo>
                    <a:pt x="1043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59407" y="5521451"/>
              <a:ext cx="1043940" cy="152400"/>
            </a:xfrm>
            <a:custGeom>
              <a:avLst/>
              <a:gdLst/>
              <a:ahLst/>
              <a:cxnLst/>
              <a:rect l="l" t="t" r="r" b="b"/>
              <a:pathLst>
                <a:path w="1043939" h="152400">
                  <a:moveTo>
                    <a:pt x="0" y="152400"/>
                  </a:moveTo>
                  <a:lnTo>
                    <a:pt x="1043940" y="152400"/>
                  </a:lnTo>
                  <a:lnTo>
                    <a:pt x="104394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72355" y="5743955"/>
              <a:ext cx="222885" cy="269875"/>
            </a:xfrm>
            <a:custGeom>
              <a:avLst/>
              <a:gdLst/>
              <a:ahLst/>
              <a:cxnLst/>
              <a:rect l="l" t="t" r="r" b="b"/>
              <a:pathLst>
                <a:path w="222885" h="269875">
                  <a:moveTo>
                    <a:pt x="222503" y="0"/>
                  </a:moveTo>
                  <a:lnTo>
                    <a:pt x="0" y="0"/>
                  </a:lnTo>
                  <a:lnTo>
                    <a:pt x="0" y="269748"/>
                  </a:lnTo>
                  <a:lnTo>
                    <a:pt x="222503" y="269748"/>
                  </a:lnTo>
                  <a:lnTo>
                    <a:pt x="2225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2355" y="5743955"/>
              <a:ext cx="222885" cy="269875"/>
            </a:xfrm>
            <a:custGeom>
              <a:avLst/>
              <a:gdLst/>
              <a:ahLst/>
              <a:cxnLst/>
              <a:rect l="l" t="t" r="r" b="b"/>
              <a:pathLst>
                <a:path w="222885" h="269875">
                  <a:moveTo>
                    <a:pt x="0" y="269748"/>
                  </a:moveTo>
                  <a:lnTo>
                    <a:pt x="222503" y="269748"/>
                  </a:lnTo>
                  <a:lnTo>
                    <a:pt x="222503" y="0"/>
                  </a:lnTo>
                  <a:lnTo>
                    <a:pt x="0" y="0"/>
                  </a:lnTo>
                  <a:lnTo>
                    <a:pt x="0" y="269748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1516380" y="1092708"/>
            <a:ext cx="6649084" cy="4241800"/>
            <a:chOff x="1516380" y="1092708"/>
            <a:chExt cx="6649084" cy="4241800"/>
          </a:xfrm>
        </p:grpSpPr>
        <p:pic>
          <p:nvPicPr>
            <p:cNvPr id="80" name="object 8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6380" y="1092708"/>
              <a:ext cx="841247" cy="31851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16380" y="1409700"/>
              <a:ext cx="3374136" cy="21793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16380" y="1674876"/>
              <a:ext cx="841247" cy="16154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6257544" y="2590800"/>
              <a:ext cx="280670" cy="262255"/>
            </a:xfrm>
            <a:custGeom>
              <a:avLst/>
              <a:gdLst/>
              <a:ahLst/>
              <a:cxnLst/>
              <a:rect l="l" t="t" r="r" b="b"/>
              <a:pathLst>
                <a:path w="280670" h="262255">
                  <a:moveTo>
                    <a:pt x="280416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280416" y="262127"/>
                  </a:lnTo>
                  <a:lnTo>
                    <a:pt x="2804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257544" y="2590800"/>
              <a:ext cx="280670" cy="262255"/>
            </a:xfrm>
            <a:custGeom>
              <a:avLst/>
              <a:gdLst/>
              <a:ahLst/>
              <a:cxnLst/>
              <a:rect l="l" t="t" r="r" b="b"/>
              <a:pathLst>
                <a:path w="280670" h="262255">
                  <a:moveTo>
                    <a:pt x="0" y="262127"/>
                  </a:moveTo>
                  <a:lnTo>
                    <a:pt x="280416" y="262127"/>
                  </a:lnTo>
                  <a:lnTo>
                    <a:pt x="280416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26903" y="1589824"/>
              <a:ext cx="4138307" cy="37446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12192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73373" y="2525934"/>
            <a:ext cx="5445125" cy="1590040"/>
          </a:xfrm>
          <a:prstGeom prst="rect">
            <a:avLst/>
          </a:prstGeom>
        </p:spPr>
        <p:txBody>
          <a:bodyPr vert="horz" wrap="square" lIns="0" tIns="3232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5"/>
              </a:spcBef>
            </a:pPr>
            <a:r>
              <a:rPr sz="4800" b="1" dirty="0">
                <a:solidFill>
                  <a:srgbClr val="FFC000"/>
                </a:solidFill>
                <a:latin typeface="Segoe UI"/>
                <a:cs typeface="Segoe UI"/>
              </a:rPr>
              <a:t>BUKTI</a:t>
            </a:r>
            <a:r>
              <a:rPr sz="4800" b="1" spc="-16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4800" b="1" spc="-20" dirty="0">
                <a:solidFill>
                  <a:srgbClr val="FFC000"/>
                </a:solidFill>
                <a:latin typeface="Segoe UI"/>
                <a:cs typeface="Segoe UI"/>
              </a:rPr>
              <a:t>POTONG</a:t>
            </a:r>
            <a:r>
              <a:rPr sz="4800" b="1" spc="-16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4800" b="1" spc="-25" dirty="0">
                <a:solidFill>
                  <a:srgbClr val="FFC000"/>
                </a:solidFill>
                <a:latin typeface="Segoe UI"/>
                <a:cs typeface="Segoe UI"/>
              </a:rPr>
              <a:t>A1</a:t>
            </a:r>
            <a:endParaRPr sz="4800">
              <a:latin typeface="Segoe UI"/>
              <a:cs typeface="Segoe UI"/>
            </a:endParaRPr>
          </a:p>
          <a:p>
            <a:pPr marL="1905" algn="ctr">
              <a:lnSpc>
                <a:spcPct val="100000"/>
              </a:lnSpc>
              <a:spcBef>
                <a:spcPts val="1230"/>
              </a:spcBef>
            </a:pPr>
            <a:r>
              <a:rPr sz="2400" spc="-40" dirty="0">
                <a:solidFill>
                  <a:srgbClr val="FFFFFF"/>
                </a:solidFill>
                <a:latin typeface="Segoe UI"/>
                <a:cs typeface="Segoe UI"/>
              </a:rPr>
              <a:t>PEMBUATAN</a:t>
            </a:r>
            <a:r>
              <a:rPr sz="2400" spc="-1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BUKTI</a:t>
            </a:r>
            <a:r>
              <a:rPr sz="2400" spc="-9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Segoe UI"/>
                <a:cs typeface="Segoe UI"/>
              </a:rPr>
              <a:t>POTONG</a:t>
            </a:r>
            <a:r>
              <a:rPr sz="2400" spc="-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Segoe UI"/>
                <a:cs typeface="Segoe UI"/>
              </a:rPr>
              <a:t>A1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46370" y="2170938"/>
            <a:ext cx="1701164" cy="398145"/>
          </a:xfrm>
          <a:custGeom>
            <a:avLst/>
            <a:gdLst/>
            <a:ahLst/>
            <a:cxnLst/>
            <a:rect l="l" t="t" r="r" b="b"/>
            <a:pathLst>
              <a:path w="1701165" h="398144">
                <a:moveTo>
                  <a:pt x="0" y="198882"/>
                </a:moveTo>
                <a:lnTo>
                  <a:pt x="5251" y="153275"/>
                </a:lnTo>
                <a:lnTo>
                  <a:pt x="20211" y="111411"/>
                </a:lnTo>
                <a:lnTo>
                  <a:pt x="43687" y="74484"/>
                </a:lnTo>
                <a:lnTo>
                  <a:pt x="74484" y="43687"/>
                </a:lnTo>
                <a:lnTo>
                  <a:pt x="111411" y="20211"/>
                </a:lnTo>
                <a:lnTo>
                  <a:pt x="153275" y="5251"/>
                </a:lnTo>
                <a:lnTo>
                  <a:pt x="198881" y="0"/>
                </a:lnTo>
                <a:lnTo>
                  <a:pt x="1501902" y="0"/>
                </a:lnTo>
                <a:lnTo>
                  <a:pt x="1547508" y="5251"/>
                </a:lnTo>
                <a:lnTo>
                  <a:pt x="1589372" y="20211"/>
                </a:lnTo>
                <a:lnTo>
                  <a:pt x="1626299" y="43687"/>
                </a:lnTo>
                <a:lnTo>
                  <a:pt x="1657096" y="74484"/>
                </a:lnTo>
                <a:lnTo>
                  <a:pt x="1680572" y="111411"/>
                </a:lnTo>
                <a:lnTo>
                  <a:pt x="1695532" y="153275"/>
                </a:lnTo>
                <a:lnTo>
                  <a:pt x="1700783" y="198882"/>
                </a:lnTo>
                <a:lnTo>
                  <a:pt x="1695532" y="244488"/>
                </a:lnTo>
                <a:lnTo>
                  <a:pt x="1680572" y="286352"/>
                </a:lnTo>
                <a:lnTo>
                  <a:pt x="1657096" y="323279"/>
                </a:lnTo>
                <a:lnTo>
                  <a:pt x="1626299" y="354076"/>
                </a:lnTo>
                <a:lnTo>
                  <a:pt x="1589372" y="377552"/>
                </a:lnTo>
                <a:lnTo>
                  <a:pt x="1547508" y="392512"/>
                </a:lnTo>
                <a:lnTo>
                  <a:pt x="1501902" y="397763"/>
                </a:lnTo>
                <a:lnTo>
                  <a:pt x="198881" y="397763"/>
                </a:lnTo>
                <a:lnTo>
                  <a:pt x="153275" y="392512"/>
                </a:lnTo>
                <a:lnTo>
                  <a:pt x="111411" y="377552"/>
                </a:lnTo>
                <a:lnTo>
                  <a:pt x="74484" y="354076"/>
                </a:lnTo>
                <a:lnTo>
                  <a:pt x="43687" y="323279"/>
                </a:lnTo>
                <a:lnTo>
                  <a:pt x="20211" y="286352"/>
                </a:lnTo>
                <a:lnTo>
                  <a:pt x="5251" y="244488"/>
                </a:lnTo>
                <a:lnTo>
                  <a:pt x="0" y="19888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59577" y="2217801"/>
            <a:ext cx="672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65" dirty="0">
                <a:solidFill>
                  <a:srgbClr val="FFFFFF"/>
                </a:solidFill>
                <a:latin typeface="Tahoma"/>
                <a:cs typeface="Tahoma"/>
              </a:rPr>
              <a:t>PRAKTIK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623570" cy="538480"/>
            <a:chOff x="1449324" y="202692"/>
            <a:chExt cx="623570" cy="53848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49908" y="216408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89" h="518159">
                  <a:moveTo>
                    <a:pt x="258317" y="0"/>
                  </a:moveTo>
                  <a:lnTo>
                    <a:pt x="211896" y="4172"/>
                  </a:lnTo>
                  <a:lnTo>
                    <a:pt x="168200" y="16203"/>
                  </a:lnTo>
                  <a:lnTo>
                    <a:pt x="127959" y="35362"/>
                  </a:lnTo>
                  <a:lnTo>
                    <a:pt x="91905" y="60918"/>
                  </a:lnTo>
                  <a:lnTo>
                    <a:pt x="60767" y="92140"/>
                  </a:lnTo>
                  <a:lnTo>
                    <a:pt x="35277" y="128298"/>
                  </a:lnTo>
                  <a:lnTo>
                    <a:pt x="16166" y="168661"/>
                  </a:lnTo>
                  <a:lnTo>
                    <a:pt x="4163" y="212498"/>
                  </a:lnTo>
                  <a:lnTo>
                    <a:pt x="0" y="259080"/>
                  </a:lnTo>
                  <a:lnTo>
                    <a:pt x="4163" y="305661"/>
                  </a:lnTo>
                  <a:lnTo>
                    <a:pt x="16166" y="349498"/>
                  </a:lnTo>
                  <a:lnTo>
                    <a:pt x="35277" y="389861"/>
                  </a:lnTo>
                  <a:lnTo>
                    <a:pt x="60767" y="426019"/>
                  </a:lnTo>
                  <a:lnTo>
                    <a:pt x="91905" y="457241"/>
                  </a:lnTo>
                  <a:lnTo>
                    <a:pt x="127959" y="482797"/>
                  </a:lnTo>
                  <a:lnTo>
                    <a:pt x="168200" y="501956"/>
                  </a:lnTo>
                  <a:lnTo>
                    <a:pt x="211896" y="513987"/>
                  </a:lnTo>
                  <a:lnTo>
                    <a:pt x="258317" y="518160"/>
                  </a:lnTo>
                  <a:lnTo>
                    <a:pt x="304739" y="513987"/>
                  </a:lnTo>
                  <a:lnTo>
                    <a:pt x="348435" y="501956"/>
                  </a:lnTo>
                  <a:lnTo>
                    <a:pt x="388676" y="482797"/>
                  </a:lnTo>
                  <a:lnTo>
                    <a:pt x="424730" y="457241"/>
                  </a:lnTo>
                  <a:lnTo>
                    <a:pt x="455868" y="426019"/>
                  </a:lnTo>
                  <a:lnTo>
                    <a:pt x="481358" y="389861"/>
                  </a:lnTo>
                  <a:lnTo>
                    <a:pt x="500469" y="349498"/>
                  </a:lnTo>
                  <a:lnTo>
                    <a:pt x="512472" y="305661"/>
                  </a:lnTo>
                  <a:lnTo>
                    <a:pt x="516635" y="259080"/>
                  </a:lnTo>
                  <a:lnTo>
                    <a:pt x="512472" y="212498"/>
                  </a:lnTo>
                  <a:lnTo>
                    <a:pt x="500469" y="168661"/>
                  </a:lnTo>
                  <a:lnTo>
                    <a:pt x="481358" y="128298"/>
                  </a:lnTo>
                  <a:lnTo>
                    <a:pt x="455868" y="92140"/>
                  </a:lnTo>
                  <a:lnTo>
                    <a:pt x="424730" y="60918"/>
                  </a:lnTo>
                  <a:lnTo>
                    <a:pt x="388676" y="35362"/>
                  </a:lnTo>
                  <a:lnTo>
                    <a:pt x="348435" y="16203"/>
                  </a:lnTo>
                  <a:lnTo>
                    <a:pt x="304739" y="4172"/>
                  </a:lnTo>
                  <a:lnTo>
                    <a:pt x="25831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9908" y="216408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89" h="518159">
                  <a:moveTo>
                    <a:pt x="0" y="259080"/>
                  </a:moveTo>
                  <a:lnTo>
                    <a:pt x="4163" y="212498"/>
                  </a:lnTo>
                  <a:lnTo>
                    <a:pt x="16166" y="168661"/>
                  </a:lnTo>
                  <a:lnTo>
                    <a:pt x="35277" y="128298"/>
                  </a:lnTo>
                  <a:lnTo>
                    <a:pt x="60767" y="92140"/>
                  </a:lnTo>
                  <a:lnTo>
                    <a:pt x="91905" y="60918"/>
                  </a:lnTo>
                  <a:lnTo>
                    <a:pt x="127959" y="35362"/>
                  </a:lnTo>
                  <a:lnTo>
                    <a:pt x="168200" y="16203"/>
                  </a:lnTo>
                  <a:lnTo>
                    <a:pt x="211896" y="4172"/>
                  </a:lnTo>
                  <a:lnTo>
                    <a:pt x="258317" y="0"/>
                  </a:lnTo>
                  <a:lnTo>
                    <a:pt x="304739" y="4172"/>
                  </a:lnTo>
                  <a:lnTo>
                    <a:pt x="348435" y="16203"/>
                  </a:lnTo>
                  <a:lnTo>
                    <a:pt x="388676" y="35362"/>
                  </a:lnTo>
                  <a:lnTo>
                    <a:pt x="424730" y="60918"/>
                  </a:lnTo>
                  <a:lnTo>
                    <a:pt x="455868" y="92140"/>
                  </a:lnTo>
                  <a:lnTo>
                    <a:pt x="481358" y="128298"/>
                  </a:lnTo>
                  <a:lnTo>
                    <a:pt x="500469" y="168661"/>
                  </a:lnTo>
                  <a:lnTo>
                    <a:pt x="512472" y="212498"/>
                  </a:lnTo>
                  <a:lnTo>
                    <a:pt x="516635" y="259080"/>
                  </a:lnTo>
                  <a:lnTo>
                    <a:pt x="512472" y="305661"/>
                  </a:lnTo>
                  <a:lnTo>
                    <a:pt x="500469" y="349498"/>
                  </a:lnTo>
                  <a:lnTo>
                    <a:pt x="481358" y="389861"/>
                  </a:lnTo>
                  <a:lnTo>
                    <a:pt x="455868" y="426019"/>
                  </a:lnTo>
                  <a:lnTo>
                    <a:pt x="424730" y="457241"/>
                  </a:lnTo>
                  <a:lnTo>
                    <a:pt x="388676" y="482797"/>
                  </a:lnTo>
                  <a:lnTo>
                    <a:pt x="348435" y="501956"/>
                  </a:lnTo>
                  <a:lnTo>
                    <a:pt x="304739" y="513987"/>
                  </a:lnTo>
                  <a:lnTo>
                    <a:pt x="258317" y="518160"/>
                  </a:lnTo>
                  <a:lnTo>
                    <a:pt x="211896" y="513987"/>
                  </a:lnTo>
                  <a:lnTo>
                    <a:pt x="168200" y="501956"/>
                  </a:lnTo>
                  <a:lnTo>
                    <a:pt x="127959" y="482797"/>
                  </a:lnTo>
                  <a:lnTo>
                    <a:pt x="91905" y="457241"/>
                  </a:lnTo>
                  <a:lnTo>
                    <a:pt x="60767" y="426019"/>
                  </a:lnTo>
                  <a:lnTo>
                    <a:pt x="35277" y="389861"/>
                  </a:lnTo>
                  <a:lnTo>
                    <a:pt x="16166" y="349498"/>
                  </a:lnTo>
                  <a:lnTo>
                    <a:pt x="4163" y="305661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76555" y="307340"/>
            <a:ext cx="1115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AKTIVITAS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52447" y="307340"/>
            <a:ext cx="501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1F5F"/>
                </a:solidFill>
                <a:latin typeface="Segoe UI Semibold"/>
                <a:cs typeface="Segoe UI Semibold"/>
              </a:rPr>
              <a:t>2.3H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8867" y="2426207"/>
            <a:ext cx="10598150" cy="3249295"/>
          </a:xfrm>
          <a:custGeom>
            <a:avLst/>
            <a:gdLst/>
            <a:ahLst/>
            <a:cxnLst/>
            <a:rect l="l" t="t" r="r" b="b"/>
            <a:pathLst>
              <a:path w="10598150" h="3249295">
                <a:moveTo>
                  <a:pt x="10366629" y="0"/>
                </a:moveTo>
                <a:lnTo>
                  <a:pt x="231317" y="0"/>
                </a:lnTo>
                <a:lnTo>
                  <a:pt x="184700" y="4697"/>
                </a:lnTo>
                <a:lnTo>
                  <a:pt x="141280" y="18168"/>
                </a:lnTo>
                <a:lnTo>
                  <a:pt x="101987" y="39487"/>
                </a:lnTo>
                <a:lnTo>
                  <a:pt x="67752" y="67722"/>
                </a:lnTo>
                <a:lnTo>
                  <a:pt x="39506" y="101947"/>
                </a:lnTo>
                <a:lnTo>
                  <a:pt x="18178" y="141231"/>
                </a:lnTo>
                <a:lnTo>
                  <a:pt x="4699" y="184648"/>
                </a:lnTo>
                <a:lnTo>
                  <a:pt x="0" y="231266"/>
                </a:lnTo>
                <a:lnTo>
                  <a:pt x="0" y="3017901"/>
                </a:lnTo>
                <a:lnTo>
                  <a:pt x="4699" y="3064519"/>
                </a:lnTo>
                <a:lnTo>
                  <a:pt x="18178" y="3107936"/>
                </a:lnTo>
                <a:lnTo>
                  <a:pt x="39506" y="3147220"/>
                </a:lnTo>
                <a:lnTo>
                  <a:pt x="67752" y="3181445"/>
                </a:lnTo>
                <a:lnTo>
                  <a:pt x="101987" y="3209680"/>
                </a:lnTo>
                <a:lnTo>
                  <a:pt x="141280" y="3230999"/>
                </a:lnTo>
                <a:lnTo>
                  <a:pt x="184700" y="3244470"/>
                </a:lnTo>
                <a:lnTo>
                  <a:pt x="231317" y="3249167"/>
                </a:lnTo>
                <a:lnTo>
                  <a:pt x="10366629" y="3249167"/>
                </a:lnTo>
                <a:lnTo>
                  <a:pt x="10413247" y="3244470"/>
                </a:lnTo>
                <a:lnTo>
                  <a:pt x="10456664" y="3230999"/>
                </a:lnTo>
                <a:lnTo>
                  <a:pt x="10495948" y="3209680"/>
                </a:lnTo>
                <a:lnTo>
                  <a:pt x="10530173" y="3181445"/>
                </a:lnTo>
                <a:lnTo>
                  <a:pt x="10558408" y="3147220"/>
                </a:lnTo>
                <a:lnTo>
                  <a:pt x="10579727" y="3107936"/>
                </a:lnTo>
                <a:lnTo>
                  <a:pt x="10593198" y="3064519"/>
                </a:lnTo>
                <a:lnTo>
                  <a:pt x="10597896" y="3017901"/>
                </a:lnTo>
                <a:lnTo>
                  <a:pt x="10597896" y="231266"/>
                </a:lnTo>
                <a:lnTo>
                  <a:pt x="10593198" y="184648"/>
                </a:lnTo>
                <a:lnTo>
                  <a:pt x="10579727" y="141231"/>
                </a:lnTo>
                <a:lnTo>
                  <a:pt x="10558408" y="101947"/>
                </a:lnTo>
                <a:lnTo>
                  <a:pt x="10530173" y="67722"/>
                </a:lnTo>
                <a:lnTo>
                  <a:pt x="10495948" y="39487"/>
                </a:lnTo>
                <a:lnTo>
                  <a:pt x="10456664" y="18168"/>
                </a:lnTo>
                <a:lnTo>
                  <a:pt x="10413247" y="4697"/>
                </a:lnTo>
                <a:lnTo>
                  <a:pt x="1036662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89404" y="1546860"/>
            <a:ext cx="8004175" cy="664845"/>
          </a:xfrm>
          <a:custGeom>
            <a:avLst/>
            <a:gdLst/>
            <a:ahLst/>
            <a:cxnLst/>
            <a:rect l="l" t="t" r="r" b="b"/>
            <a:pathLst>
              <a:path w="8004175" h="664844">
                <a:moveTo>
                  <a:pt x="7893304" y="0"/>
                </a:moveTo>
                <a:lnTo>
                  <a:pt x="110743" y="0"/>
                </a:lnTo>
                <a:lnTo>
                  <a:pt x="67615" y="8695"/>
                </a:lnTo>
                <a:lnTo>
                  <a:pt x="32416" y="32416"/>
                </a:lnTo>
                <a:lnTo>
                  <a:pt x="8695" y="67615"/>
                </a:lnTo>
                <a:lnTo>
                  <a:pt x="0" y="110743"/>
                </a:lnTo>
                <a:lnTo>
                  <a:pt x="0" y="553719"/>
                </a:lnTo>
                <a:lnTo>
                  <a:pt x="8695" y="596848"/>
                </a:lnTo>
                <a:lnTo>
                  <a:pt x="32416" y="632047"/>
                </a:lnTo>
                <a:lnTo>
                  <a:pt x="67615" y="655768"/>
                </a:lnTo>
                <a:lnTo>
                  <a:pt x="110743" y="664463"/>
                </a:lnTo>
                <a:lnTo>
                  <a:pt x="7893304" y="664463"/>
                </a:lnTo>
                <a:lnTo>
                  <a:pt x="7936432" y="655768"/>
                </a:lnTo>
                <a:lnTo>
                  <a:pt x="7971631" y="632047"/>
                </a:lnTo>
                <a:lnTo>
                  <a:pt x="7995352" y="596848"/>
                </a:lnTo>
                <a:lnTo>
                  <a:pt x="8004048" y="553719"/>
                </a:lnTo>
                <a:lnTo>
                  <a:pt x="8004048" y="110743"/>
                </a:lnTo>
                <a:lnTo>
                  <a:pt x="7995352" y="67615"/>
                </a:lnTo>
                <a:lnTo>
                  <a:pt x="7971631" y="32416"/>
                </a:lnTo>
                <a:lnTo>
                  <a:pt x="7936432" y="8695"/>
                </a:lnTo>
                <a:lnTo>
                  <a:pt x="789330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25722" y="1643887"/>
            <a:ext cx="49339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C000"/>
                </a:solidFill>
                <a:latin typeface="Segoe UI"/>
                <a:cs typeface="Segoe UI"/>
              </a:rPr>
              <a:t>Latihan</a:t>
            </a:r>
            <a:r>
              <a:rPr sz="2800" b="1" spc="-8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Pembuatan</a:t>
            </a:r>
            <a:r>
              <a:rPr sz="2800" b="1" spc="-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Segoe UI"/>
                <a:cs typeface="Segoe UI"/>
              </a:rPr>
              <a:t>Bupot</a:t>
            </a:r>
            <a:r>
              <a:rPr sz="2800" b="1" spc="-10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Segoe UI"/>
                <a:cs typeface="Segoe UI"/>
              </a:rPr>
              <a:t>A1</a:t>
            </a:r>
            <a:endParaRPr sz="2800">
              <a:latin typeface="Segoe UI"/>
              <a:cs typeface="Segoe U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567418" y="758698"/>
            <a:ext cx="1543050" cy="137795"/>
            <a:chOff x="9567418" y="758698"/>
            <a:chExt cx="1543050" cy="137795"/>
          </a:xfrm>
        </p:grpSpPr>
        <p:sp>
          <p:nvSpPr>
            <p:cNvPr id="6" name="object 6"/>
            <p:cNvSpPr/>
            <p:nvPr/>
          </p:nvSpPr>
          <p:spPr>
            <a:xfrm>
              <a:off x="9573768" y="765048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1467611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1467611" y="124967"/>
                  </a:lnTo>
                  <a:lnTo>
                    <a:pt x="1491948" y="120062"/>
                  </a:lnTo>
                  <a:lnTo>
                    <a:pt x="1511807" y="106679"/>
                  </a:lnTo>
                  <a:lnTo>
                    <a:pt x="1525190" y="86820"/>
                  </a:lnTo>
                  <a:lnTo>
                    <a:pt x="1530096" y="62484"/>
                  </a:lnTo>
                  <a:lnTo>
                    <a:pt x="1525190" y="38147"/>
                  </a:lnTo>
                  <a:lnTo>
                    <a:pt x="1511807" y="18287"/>
                  </a:lnTo>
                  <a:lnTo>
                    <a:pt x="1491948" y="4905"/>
                  </a:lnTo>
                  <a:lnTo>
                    <a:pt x="14676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73768" y="765048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1467611" y="0"/>
                  </a:lnTo>
                  <a:lnTo>
                    <a:pt x="1491948" y="4905"/>
                  </a:lnTo>
                  <a:lnTo>
                    <a:pt x="1511807" y="18287"/>
                  </a:lnTo>
                  <a:lnTo>
                    <a:pt x="1525190" y="38147"/>
                  </a:lnTo>
                  <a:lnTo>
                    <a:pt x="1530096" y="62484"/>
                  </a:lnTo>
                  <a:lnTo>
                    <a:pt x="1525190" y="86820"/>
                  </a:lnTo>
                  <a:lnTo>
                    <a:pt x="1511807" y="106679"/>
                  </a:lnTo>
                  <a:lnTo>
                    <a:pt x="1491948" y="120062"/>
                  </a:lnTo>
                  <a:lnTo>
                    <a:pt x="1467611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445" rIns="0" bIns="0" rtlCol="0">
            <a:spAutoFit/>
          </a:bodyPr>
          <a:lstStyle/>
          <a:p>
            <a:pPr marL="8945880">
              <a:lnSpc>
                <a:spcPct val="100000"/>
              </a:lnSpc>
              <a:spcBef>
                <a:spcPts val="95"/>
              </a:spcBef>
            </a:pPr>
            <a:r>
              <a:rPr sz="2800" b="1" spc="75" dirty="0">
                <a:solidFill>
                  <a:srgbClr val="001F5F"/>
                </a:solidFill>
                <a:latin typeface="Tahoma"/>
                <a:cs typeface="Tahoma"/>
              </a:rPr>
              <a:t>Case</a:t>
            </a:r>
            <a:r>
              <a:rPr sz="2800" b="1" spc="1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-894" dirty="0">
                <a:solidFill>
                  <a:srgbClr val="001F5F"/>
                </a:solidFill>
                <a:latin typeface="Tahoma"/>
                <a:cs typeface="Tahoma"/>
              </a:rPr>
              <a:t>1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71123" y="579755"/>
            <a:ext cx="222250" cy="25082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Pada</a:t>
            </a:r>
            <a:r>
              <a:rPr spc="355" dirty="0"/>
              <a:t> </a:t>
            </a:r>
            <a:r>
              <a:rPr dirty="0"/>
              <a:t>kesempatan</a:t>
            </a:r>
            <a:r>
              <a:rPr spc="345" dirty="0"/>
              <a:t> </a:t>
            </a:r>
            <a:r>
              <a:rPr dirty="0"/>
              <a:t>ini</a:t>
            </a:r>
            <a:r>
              <a:rPr spc="365" dirty="0"/>
              <a:t> </a:t>
            </a:r>
            <a:r>
              <a:rPr dirty="0"/>
              <a:t>kita</a:t>
            </a:r>
            <a:r>
              <a:rPr spc="335" dirty="0"/>
              <a:t> </a:t>
            </a:r>
            <a:r>
              <a:rPr dirty="0"/>
              <a:t>akan</a:t>
            </a:r>
            <a:r>
              <a:rPr spc="355" dirty="0"/>
              <a:t> </a:t>
            </a:r>
            <a:r>
              <a:rPr dirty="0"/>
              <a:t>praktik</a:t>
            </a:r>
            <a:r>
              <a:rPr spc="360" dirty="0"/>
              <a:t> </a:t>
            </a:r>
            <a:r>
              <a:rPr dirty="0"/>
              <a:t>membuat</a:t>
            </a:r>
            <a:r>
              <a:rPr spc="350" dirty="0"/>
              <a:t> </a:t>
            </a:r>
            <a:r>
              <a:rPr dirty="0"/>
              <a:t>Bukti</a:t>
            </a:r>
            <a:r>
              <a:rPr spc="365" dirty="0"/>
              <a:t> </a:t>
            </a:r>
            <a:r>
              <a:rPr dirty="0"/>
              <a:t>Potong</a:t>
            </a:r>
            <a:r>
              <a:rPr spc="360" dirty="0"/>
              <a:t> </a:t>
            </a:r>
            <a:r>
              <a:rPr dirty="0"/>
              <a:t>A1</a:t>
            </a:r>
            <a:r>
              <a:rPr spc="345" dirty="0"/>
              <a:t> </a:t>
            </a:r>
            <a:r>
              <a:rPr dirty="0"/>
              <a:t>atas</a:t>
            </a:r>
            <a:r>
              <a:rPr spc="345" dirty="0"/>
              <a:t> </a:t>
            </a:r>
            <a:r>
              <a:rPr dirty="0"/>
              <a:t>nama</a:t>
            </a:r>
            <a:r>
              <a:rPr spc="350" dirty="0"/>
              <a:t> </a:t>
            </a:r>
            <a:r>
              <a:rPr dirty="0"/>
              <a:t>pegawai</a:t>
            </a:r>
            <a:r>
              <a:rPr spc="360" dirty="0"/>
              <a:t> </a:t>
            </a:r>
            <a:r>
              <a:rPr dirty="0"/>
              <a:t>yang</a:t>
            </a:r>
            <a:r>
              <a:rPr spc="330" dirty="0"/>
              <a:t> </a:t>
            </a:r>
            <a:r>
              <a:rPr spc="-10" dirty="0"/>
              <a:t>menjadi </a:t>
            </a:r>
            <a:r>
              <a:rPr dirty="0"/>
              <a:t>peserta</a:t>
            </a:r>
            <a:r>
              <a:rPr spc="-45" dirty="0"/>
              <a:t> </a:t>
            </a:r>
            <a:r>
              <a:rPr dirty="0"/>
              <a:t>pada</a:t>
            </a:r>
            <a:r>
              <a:rPr spc="-55" dirty="0"/>
              <a:t> </a:t>
            </a:r>
            <a:r>
              <a:rPr dirty="0"/>
              <a:t>kegiatan</a:t>
            </a:r>
            <a:r>
              <a:rPr spc="-40" dirty="0"/>
              <a:t> </a:t>
            </a:r>
            <a:r>
              <a:rPr dirty="0"/>
              <a:t>edukasi</a:t>
            </a:r>
            <a:r>
              <a:rPr spc="-50" dirty="0"/>
              <a:t> </a:t>
            </a:r>
            <a:r>
              <a:rPr dirty="0"/>
              <a:t>ini</a:t>
            </a:r>
            <a:r>
              <a:rPr spc="-50" dirty="0"/>
              <a:t> </a:t>
            </a:r>
            <a:r>
              <a:rPr dirty="0"/>
              <a:t>(menggunakan</a:t>
            </a:r>
            <a:r>
              <a:rPr spc="-40" dirty="0"/>
              <a:t> </a:t>
            </a:r>
            <a:r>
              <a:rPr dirty="0"/>
              <a:t>NPWP/NIK</a:t>
            </a:r>
            <a:r>
              <a:rPr spc="10" dirty="0"/>
              <a:t> </a:t>
            </a:r>
            <a:r>
              <a:rPr spc="-10" dirty="0"/>
              <a:t>peserta).</a:t>
            </a: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dirty="0"/>
              <a:t>Dengan</a:t>
            </a:r>
            <a:r>
              <a:rPr spc="-25" dirty="0"/>
              <a:t> </a:t>
            </a:r>
            <a:r>
              <a:rPr dirty="0"/>
              <a:t>penjelasan</a:t>
            </a:r>
            <a:r>
              <a:rPr spc="-35" dirty="0"/>
              <a:t> </a:t>
            </a:r>
            <a:r>
              <a:rPr dirty="0"/>
              <a:t>detil</a:t>
            </a:r>
            <a:r>
              <a:rPr spc="-20" dirty="0"/>
              <a:t> </a:t>
            </a:r>
            <a:r>
              <a:rPr dirty="0"/>
              <a:t>bahwa</a:t>
            </a:r>
            <a:r>
              <a:rPr spc="-20" dirty="0"/>
              <a:t> </a:t>
            </a:r>
            <a:r>
              <a:rPr dirty="0"/>
              <a:t>yang</a:t>
            </a:r>
            <a:r>
              <a:rPr spc="-30" dirty="0"/>
              <a:t> </a:t>
            </a:r>
            <a:r>
              <a:rPr spc="-10" dirty="0"/>
              <a:t>bersangkutan:</a:t>
            </a: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/>
              <a:t>Bekerja</a:t>
            </a:r>
            <a:r>
              <a:rPr spc="135" dirty="0"/>
              <a:t> </a:t>
            </a:r>
            <a:r>
              <a:rPr dirty="0"/>
              <a:t>pada</a:t>
            </a:r>
            <a:r>
              <a:rPr spc="140" dirty="0"/>
              <a:t> </a:t>
            </a:r>
            <a:r>
              <a:rPr dirty="0"/>
              <a:t>satu</a:t>
            </a:r>
            <a:r>
              <a:rPr spc="114" dirty="0"/>
              <a:t> </a:t>
            </a:r>
            <a:r>
              <a:rPr dirty="0"/>
              <a:t>pemberi</a:t>
            </a:r>
            <a:r>
              <a:rPr spc="140" dirty="0"/>
              <a:t> </a:t>
            </a:r>
            <a:r>
              <a:rPr dirty="0"/>
              <a:t>kerja</a:t>
            </a:r>
            <a:r>
              <a:rPr spc="150" dirty="0"/>
              <a:t> </a:t>
            </a:r>
            <a:r>
              <a:rPr dirty="0"/>
              <a:t>sebagai</a:t>
            </a:r>
            <a:r>
              <a:rPr spc="125" dirty="0"/>
              <a:t> </a:t>
            </a:r>
            <a:r>
              <a:rPr dirty="0"/>
              <a:t>pegawai</a:t>
            </a:r>
            <a:r>
              <a:rPr spc="140" dirty="0"/>
              <a:t> </a:t>
            </a:r>
            <a:r>
              <a:rPr dirty="0"/>
              <a:t>tetap</a:t>
            </a:r>
            <a:r>
              <a:rPr spc="135" dirty="0"/>
              <a:t> </a:t>
            </a:r>
            <a:r>
              <a:rPr dirty="0"/>
              <a:t>yang</a:t>
            </a:r>
            <a:r>
              <a:rPr spc="130" dirty="0"/>
              <a:t> </a:t>
            </a:r>
            <a:r>
              <a:rPr dirty="0"/>
              <a:t>bekerja</a:t>
            </a:r>
            <a:r>
              <a:rPr spc="140" dirty="0"/>
              <a:t> </a:t>
            </a:r>
            <a:r>
              <a:rPr dirty="0"/>
              <a:t>selama</a:t>
            </a:r>
            <a:r>
              <a:rPr spc="145" dirty="0"/>
              <a:t> </a:t>
            </a:r>
            <a:r>
              <a:rPr dirty="0"/>
              <a:t>satu</a:t>
            </a:r>
            <a:r>
              <a:rPr spc="130" dirty="0"/>
              <a:t> </a:t>
            </a:r>
            <a:r>
              <a:rPr dirty="0"/>
              <a:t>tahun</a:t>
            </a:r>
            <a:r>
              <a:rPr spc="125" dirty="0"/>
              <a:t> </a:t>
            </a:r>
            <a:r>
              <a:rPr dirty="0"/>
              <a:t>penuh</a:t>
            </a:r>
            <a:r>
              <a:rPr spc="130" dirty="0"/>
              <a:t> </a:t>
            </a:r>
            <a:r>
              <a:rPr spc="-10" dirty="0"/>
              <a:t>sejak </a:t>
            </a:r>
            <a:r>
              <a:rPr dirty="0"/>
              <a:t>bulan</a:t>
            </a:r>
            <a:r>
              <a:rPr spc="-55" dirty="0"/>
              <a:t> </a:t>
            </a:r>
            <a:r>
              <a:rPr dirty="0"/>
              <a:t>Januari</a:t>
            </a:r>
            <a:r>
              <a:rPr spc="-40" dirty="0"/>
              <a:t> </a:t>
            </a:r>
            <a:r>
              <a:rPr dirty="0"/>
              <a:t>2023</a:t>
            </a:r>
            <a:r>
              <a:rPr spc="-55" dirty="0"/>
              <a:t> </a:t>
            </a:r>
            <a:r>
              <a:rPr dirty="0"/>
              <a:t>s.d.</a:t>
            </a:r>
            <a:r>
              <a:rPr spc="-50" dirty="0"/>
              <a:t> </a:t>
            </a:r>
            <a:r>
              <a:rPr dirty="0"/>
              <a:t>Desember</a:t>
            </a:r>
            <a:r>
              <a:rPr spc="-45" dirty="0"/>
              <a:t> </a:t>
            </a:r>
            <a:r>
              <a:rPr spc="-20" dirty="0"/>
              <a:t>2023</a:t>
            </a: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dirty="0"/>
              <a:t>Memiliki</a:t>
            </a:r>
            <a:r>
              <a:rPr spc="-45" dirty="0"/>
              <a:t> </a:t>
            </a:r>
            <a:r>
              <a:rPr dirty="0"/>
              <a:t>status</a:t>
            </a:r>
            <a:r>
              <a:rPr spc="-55" dirty="0"/>
              <a:t> </a:t>
            </a:r>
            <a:r>
              <a:rPr dirty="0"/>
              <a:t>PTKP</a:t>
            </a:r>
            <a:r>
              <a:rPr spc="-45" dirty="0"/>
              <a:t> </a:t>
            </a:r>
            <a:r>
              <a:rPr spc="-25" dirty="0"/>
              <a:t>K/2</a:t>
            </a: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dirty="0"/>
              <a:t>Jabatan</a:t>
            </a:r>
            <a:r>
              <a:rPr spc="-40" dirty="0"/>
              <a:t> </a:t>
            </a:r>
            <a:r>
              <a:rPr dirty="0"/>
              <a:t>atau</a:t>
            </a:r>
            <a:r>
              <a:rPr spc="-50" dirty="0"/>
              <a:t> </a:t>
            </a:r>
            <a:r>
              <a:rPr dirty="0"/>
              <a:t>posisi</a:t>
            </a:r>
            <a:r>
              <a:rPr spc="-35" dirty="0"/>
              <a:t> </a:t>
            </a:r>
            <a:r>
              <a:rPr dirty="0"/>
              <a:t>sebagai</a:t>
            </a:r>
            <a:r>
              <a:rPr spc="-35" dirty="0"/>
              <a:t> </a:t>
            </a:r>
            <a:r>
              <a:rPr dirty="0"/>
              <a:t>Staf</a:t>
            </a:r>
            <a:r>
              <a:rPr spc="-50" dirty="0"/>
              <a:t> </a:t>
            </a:r>
            <a:r>
              <a:rPr spc="-10" dirty="0"/>
              <a:t>Keuangan</a:t>
            </a: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dirty="0"/>
              <a:t>Menerima</a:t>
            </a:r>
            <a:r>
              <a:rPr spc="-35" dirty="0"/>
              <a:t> </a:t>
            </a:r>
            <a:r>
              <a:rPr dirty="0"/>
              <a:t>gaji</a:t>
            </a:r>
            <a:r>
              <a:rPr spc="-40" dirty="0"/>
              <a:t> </a:t>
            </a:r>
            <a:r>
              <a:rPr dirty="0"/>
              <a:t>selama</a:t>
            </a:r>
            <a:r>
              <a:rPr spc="-45" dirty="0"/>
              <a:t> </a:t>
            </a:r>
            <a:r>
              <a:rPr dirty="0"/>
              <a:t>setahun</a:t>
            </a:r>
            <a:r>
              <a:rPr spc="-55" dirty="0"/>
              <a:t> </a:t>
            </a:r>
            <a:r>
              <a:rPr dirty="0"/>
              <a:t>sebesar</a:t>
            </a:r>
            <a:r>
              <a:rPr spc="-40" dirty="0"/>
              <a:t> </a:t>
            </a:r>
            <a:r>
              <a:rPr spc="-10" dirty="0"/>
              <a:t>Rp240.000.000,-</a:t>
            </a: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dirty="0"/>
              <a:t>Tidak</a:t>
            </a:r>
            <a:r>
              <a:rPr spc="-55" dirty="0"/>
              <a:t> </a:t>
            </a:r>
            <a:r>
              <a:rPr dirty="0"/>
              <a:t>memiliki</a:t>
            </a:r>
            <a:r>
              <a:rPr spc="-55" dirty="0"/>
              <a:t> </a:t>
            </a:r>
            <a:r>
              <a:rPr dirty="0"/>
              <a:t>fasilitas</a:t>
            </a:r>
            <a:r>
              <a:rPr spc="-55" dirty="0"/>
              <a:t> </a:t>
            </a:r>
            <a:r>
              <a:rPr spc="-10" dirty="0"/>
              <a:t>pajak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2" name="object 12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1322832"/>
            <a:ext cx="10869168" cy="460726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7304" y="726948"/>
            <a:ext cx="3118485" cy="152400"/>
          </a:xfrm>
          <a:custGeom>
            <a:avLst/>
            <a:gdLst/>
            <a:ahLst/>
            <a:cxnLst/>
            <a:rect l="l" t="t" r="r" b="b"/>
            <a:pathLst>
              <a:path w="3118485" h="152400">
                <a:moveTo>
                  <a:pt x="3092704" y="0"/>
                </a:moveTo>
                <a:lnTo>
                  <a:pt x="25400" y="0"/>
                </a:lnTo>
                <a:lnTo>
                  <a:pt x="15510" y="2004"/>
                </a:lnTo>
                <a:lnTo>
                  <a:pt x="7437" y="7461"/>
                </a:lnTo>
                <a:lnTo>
                  <a:pt x="1995" y="15537"/>
                </a:lnTo>
                <a:lnTo>
                  <a:pt x="0" y="25400"/>
                </a:lnTo>
                <a:lnTo>
                  <a:pt x="0" y="127000"/>
                </a:lnTo>
                <a:lnTo>
                  <a:pt x="1995" y="136862"/>
                </a:lnTo>
                <a:lnTo>
                  <a:pt x="7437" y="144938"/>
                </a:lnTo>
                <a:lnTo>
                  <a:pt x="15510" y="150395"/>
                </a:lnTo>
                <a:lnTo>
                  <a:pt x="25400" y="152400"/>
                </a:lnTo>
                <a:lnTo>
                  <a:pt x="3092704" y="152400"/>
                </a:lnTo>
                <a:lnTo>
                  <a:pt x="3102566" y="150395"/>
                </a:lnTo>
                <a:lnTo>
                  <a:pt x="3110642" y="144938"/>
                </a:lnTo>
                <a:lnTo>
                  <a:pt x="3116099" y="136862"/>
                </a:lnTo>
                <a:lnTo>
                  <a:pt x="3118104" y="127000"/>
                </a:lnTo>
                <a:lnTo>
                  <a:pt x="3118104" y="25400"/>
                </a:lnTo>
                <a:lnTo>
                  <a:pt x="3116099" y="15537"/>
                </a:lnTo>
                <a:lnTo>
                  <a:pt x="3110642" y="7461"/>
                </a:lnTo>
                <a:lnTo>
                  <a:pt x="3102566" y="2004"/>
                </a:lnTo>
                <a:lnTo>
                  <a:pt x="309270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8850" y="2675382"/>
            <a:ext cx="1343025" cy="201295"/>
          </a:xfrm>
          <a:custGeom>
            <a:avLst/>
            <a:gdLst/>
            <a:ahLst/>
            <a:cxnLst/>
            <a:rect l="l" t="t" r="r" b="b"/>
            <a:pathLst>
              <a:path w="1343025" h="201294">
                <a:moveTo>
                  <a:pt x="0" y="15239"/>
                </a:moveTo>
                <a:lnTo>
                  <a:pt x="0" y="6857"/>
                </a:lnTo>
                <a:lnTo>
                  <a:pt x="6857" y="0"/>
                </a:lnTo>
                <a:lnTo>
                  <a:pt x="15239" y="0"/>
                </a:lnTo>
                <a:lnTo>
                  <a:pt x="1327403" y="0"/>
                </a:lnTo>
                <a:lnTo>
                  <a:pt x="1335786" y="0"/>
                </a:lnTo>
                <a:lnTo>
                  <a:pt x="1342644" y="6857"/>
                </a:lnTo>
                <a:lnTo>
                  <a:pt x="1342644" y="15239"/>
                </a:lnTo>
                <a:lnTo>
                  <a:pt x="1342644" y="185927"/>
                </a:lnTo>
                <a:lnTo>
                  <a:pt x="1342644" y="194309"/>
                </a:lnTo>
                <a:lnTo>
                  <a:pt x="1335786" y="201167"/>
                </a:lnTo>
                <a:lnTo>
                  <a:pt x="1327403" y="201167"/>
                </a:lnTo>
                <a:lnTo>
                  <a:pt x="15239" y="201167"/>
                </a:lnTo>
                <a:lnTo>
                  <a:pt x="6857" y="201167"/>
                </a:lnTo>
                <a:lnTo>
                  <a:pt x="0" y="194309"/>
                </a:lnTo>
                <a:lnTo>
                  <a:pt x="0" y="185927"/>
                </a:lnTo>
                <a:lnTo>
                  <a:pt x="0" y="15239"/>
                </a:lnTo>
                <a:close/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menu</a:t>
            </a:r>
            <a:r>
              <a:rPr spc="-100" dirty="0"/>
              <a:t> </a:t>
            </a:r>
            <a:r>
              <a:rPr b="1" spc="-10" dirty="0">
                <a:latin typeface="Segoe UI"/>
                <a:cs typeface="Segoe UI"/>
              </a:rPr>
              <a:t>utama</a:t>
            </a:r>
          </a:p>
        </p:txBody>
      </p:sp>
      <p:sp>
        <p:nvSpPr>
          <p:cNvPr id="6" name="object 6"/>
          <p:cNvSpPr/>
          <p:nvPr/>
        </p:nvSpPr>
        <p:spPr>
          <a:xfrm>
            <a:off x="688848" y="5832347"/>
            <a:ext cx="1738630" cy="0"/>
          </a:xfrm>
          <a:custGeom>
            <a:avLst/>
            <a:gdLst/>
            <a:ahLst/>
            <a:cxnLst/>
            <a:rect l="l" t="t" r="r" b="b"/>
            <a:pathLst>
              <a:path w="1738630">
                <a:moveTo>
                  <a:pt x="0" y="0"/>
                </a:moveTo>
                <a:lnTo>
                  <a:pt x="1738629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95344" y="2581655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39" h="294639">
                <a:moveTo>
                  <a:pt x="147065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6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5" y="294132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1" y="147066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66464" y="2595752"/>
            <a:ext cx="1352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0" name="object 10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714755" y="1714500"/>
            <a:ext cx="1499870" cy="142240"/>
          </a:xfrm>
          <a:custGeom>
            <a:avLst/>
            <a:gdLst/>
            <a:ahLst/>
            <a:cxnLst/>
            <a:rect l="l" t="t" r="r" b="b"/>
            <a:pathLst>
              <a:path w="1499870" h="142239">
                <a:moveTo>
                  <a:pt x="1499616" y="0"/>
                </a:moveTo>
                <a:lnTo>
                  <a:pt x="0" y="0"/>
                </a:lnTo>
                <a:lnTo>
                  <a:pt x="0" y="141732"/>
                </a:lnTo>
                <a:lnTo>
                  <a:pt x="1499616" y="141732"/>
                </a:lnTo>
                <a:lnTo>
                  <a:pt x="149961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8472" y="1988820"/>
            <a:ext cx="1499870" cy="140335"/>
          </a:xfrm>
          <a:custGeom>
            <a:avLst/>
            <a:gdLst/>
            <a:ahLst/>
            <a:cxnLst/>
            <a:rect l="l" t="t" r="r" b="b"/>
            <a:pathLst>
              <a:path w="1499870" h="140335">
                <a:moveTo>
                  <a:pt x="1499616" y="0"/>
                </a:moveTo>
                <a:lnTo>
                  <a:pt x="0" y="0"/>
                </a:lnTo>
                <a:lnTo>
                  <a:pt x="0" y="140208"/>
                </a:lnTo>
                <a:lnTo>
                  <a:pt x="1499616" y="140208"/>
                </a:lnTo>
                <a:lnTo>
                  <a:pt x="149961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11852" y="2534411"/>
            <a:ext cx="1501140" cy="140335"/>
          </a:xfrm>
          <a:custGeom>
            <a:avLst/>
            <a:gdLst/>
            <a:ahLst/>
            <a:cxnLst/>
            <a:rect l="l" t="t" r="r" b="b"/>
            <a:pathLst>
              <a:path w="1501139" h="140335">
                <a:moveTo>
                  <a:pt x="1501139" y="0"/>
                </a:moveTo>
                <a:lnTo>
                  <a:pt x="0" y="0"/>
                </a:lnTo>
                <a:lnTo>
                  <a:pt x="0" y="140208"/>
                </a:lnTo>
                <a:lnTo>
                  <a:pt x="1501139" y="140208"/>
                </a:lnTo>
                <a:lnTo>
                  <a:pt x="150113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27091" y="2793492"/>
            <a:ext cx="1499870" cy="140335"/>
          </a:xfrm>
          <a:custGeom>
            <a:avLst/>
            <a:gdLst/>
            <a:ahLst/>
            <a:cxnLst/>
            <a:rect l="l" t="t" r="r" b="b"/>
            <a:pathLst>
              <a:path w="1499870" h="140335">
                <a:moveTo>
                  <a:pt x="1499615" y="0"/>
                </a:moveTo>
                <a:lnTo>
                  <a:pt x="0" y="0"/>
                </a:lnTo>
                <a:lnTo>
                  <a:pt x="0" y="140208"/>
                </a:lnTo>
                <a:lnTo>
                  <a:pt x="1499615" y="140208"/>
                </a:lnTo>
                <a:lnTo>
                  <a:pt x="149961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27091" y="3020567"/>
            <a:ext cx="1801495" cy="132715"/>
          </a:xfrm>
          <a:custGeom>
            <a:avLst/>
            <a:gdLst/>
            <a:ahLst/>
            <a:cxnLst/>
            <a:rect l="l" t="t" r="r" b="b"/>
            <a:pathLst>
              <a:path w="1801495" h="132714">
                <a:moveTo>
                  <a:pt x="1801367" y="0"/>
                </a:moveTo>
                <a:lnTo>
                  <a:pt x="0" y="0"/>
                </a:lnTo>
                <a:lnTo>
                  <a:pt x="0" y="132587"/>
                </a:lnTo>
                <a:lnTo>
                  <a:pt x="1801367" y="132587"/>
                </a:lnTo>
                <a:lnTo>
                  <a:pt x="180136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40808" y="5004815"/>
            <a:ext cx="1803400" cy="132715"/>
          </a:xfrm>
          <a:custGeom>
            <a:avLst/>
            <a:gdLst/>
            <a:ahLst/>
            <a:cxnLst/>
            <a:rect l="l" t="t" r="r" b="b"/>
            <a:pathLst>
              <a:path w="1803400" h="132714">
                <a:moveTo>
                  <a:pt x="1802891" y="0"/>
                </a:moveTo>
                <a:lnTo>
                  <a:pt x="0" y="0"/>
                </a:lnTo>
                <a:lnTo>
                  <a:pt x="0" y="132587"/>
                </a:lnTo>
                <a:lnTo>
                  <a:pt x="1802891" y="132587"/>
                </a:lnTo>
                <a:lnTo>
                  <a:pt x="180289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27091" y="5219700"/>
            <a:ext cx="1801495" cy="132715"/>
          </a:xfrm>
          <a:custGeom>
            <a:avLst/>
            <a:gdLst/>
            <a:ahLst/>
            <a:cxnLst/>
            <a:rect l="l" t="t" r="r" b="b"/>
            <a:pathLst>
              <a:path w="1801495" h="132714">
                <a:moveTo>
                  <a:pt x="1801367" y="0"/>
                </a:moveTo>
                <a:lnTo>
                  <a:pt x="0" y="0"/>
                </a:lnTo>
                <a:lnTo>
                  <a:pt x="0" y="132587"/>
                </a:lnTo>
                <a:lnTo>
                  <a:pt x="1801367" y="132587"/>
                </a:lnTo>
                <a:lnTo>
                  <a:pt x="180136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7802880" y="2119883"/>
            <a:ext cx="3434079" cy="340360"/>
            <a:chOff x="7802880" y="2119883"/>
            <a:chExt cx="3434079" cy="340360"/>
          </a:xfrm>
        </p:grpSpPr>
        <p:sp>
          <p:nvSpPr>
            <p:cNvPr id="20" name="object 20"/>
            <p:cNvSpPr/>
            <p:nvPr/>
          </p:nvSpPr>
          <p:spPr>
            <a:xfrm>
              <a:off x="7812786" y="2129789"/>
              <a:ext cx="3413760" cy="320040"/>
            </a:xfrm>
            <a:custGeom>
              <a:avLst/>
              <a:gdLst/>
              <a:ahLst/>
              <a:cxnLst/>
              <a:rect l="l" t="t" r="r" b="b"/>
              <a:pathLst>
                <a:path w="3413759" h="320039">
                  <a:moveTo>
                    <a:pt x="3391916" y="0"/>
                  </a:moveTo>
                  <a:lnTo>
                    <a:pt x="21844" y="0"/>
                  </a:lnTo>
                  <a:lnTo>
                    <a:pt x="13340" y="1716"/>
                  </a:lnTo>
                  <a:lnTo>
                    <a:pt x="6397" y="6397"/>
                  </a:lnTo>
                  <a:lnTo>
                    <a:pt x="1716" y="13340"/>
                  </a:lnTo>
                  <a:lnTo>
                    <a:pt x="0" y="21844"/>
                  </a:lnTo>
                  <a:lnTo>
                    <a:pt x="0" y="298196"/>
                  </a:lnTo>
                  <a:lnTo>
                    <a:pt x="1716" y="306699"/>
                  </a:lnTo>
                  <a:lnTo>
                    <a:pt x="6397" y="313642"/>
                  </a:lnTo>
                  <a:lnTo>
                    <a:pt x="13340" y="318323"/>
                  </a:lnTo>
                  <a:lnTo>
                    <a:pt x="21844" y="320039"/>
                  </a:lnTo>
                  <a:lnTo>
                    <a:pt x="3391916" y="320039"/>
                  </a:lnTo>
                  <a:lnTo>
                    <a:pt x="3400419" y="318323"/>
                  </a:lnTo>
                  <a:lnTo>
                    <a:pt x="3407362" y="313642"/>
                  </a:lnTo>
                  <a:lnTo>
                    <a:pt x="3412043" y="306699"/>
                  </a:lnTo>
                  <a:lnTo>
                    <a:pt x="3413760" y="298196"/>
                  </a:lnTo>
                  <a:lnTo>
                    <a:pt x="3413760" y="21844"/>
                  </a:lnTo>
                  <a:lnTo>
                    <a:pt x="3412043" y="13340"/>
                  </a:lnTo>
                  <a:lnTo>
                    <a:pt x="3407362" y="6397"/>
                  </a:lnTo>
                  <a:lnTo>
                    <a:pt x="3400419" y="1716"/>
                  </a:lnTo>
                  <a:lnTo>
                    <a:pt x="33919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12786" y="2129789"/>
              <a:ext cx="3413760" cy="320040"/>
            </a:xfrm>
            <a:custGeom>
              <a:avLst/>
              <a:gdLst/>
              <a:ahLst/>
              <a:cxnLst/>
              <a:rect l="l" t="t" r="r" b="b"/>
              <a:pathLst>
                <a:path w="3413759" h="320039">
                  <a:moveTo>
                    <a:pt x="0" y="21844"/>
                  </a:moveTo>
                  <a:lnTo>
                    <a:pt x="1716" y="13340"/>
                  </a:lnTo>
                  <a:lnTo>
                    <a:pt x="6397" y="6397"/>
                  </a:lnTo>
                  <a:lnTo>
                    <a:pt x="13340" y="1716"/>
                  </a:lnTo>
                  <a:lnTo>
                    <a:pt x="21844" y="0"/>
                  </a:lnTo>
                  <a:lnTo>
                    <a:pt x="3391916" y="0"/>
                  </a:lnTo>
                  <a:lnTo>
                    <a:pt x="3400419" y="1716"/>
                  </a:lnTo>
                  <a:lnTo>
                    <a:pt x="3407362" y="6397"/>
                  </a:lnTo>
                  <a:lnTo>
                    <a:pt x="3412043" y="13340"/>
                  </a:lnTo>
                  <a:lnTo>
                    <a:pt x="3413760" y="21844"/>
                  </a:lnTo>
                  <a:lnTo>
                    <a:pt x="3413760" y="298196"/>
                  </a:lnTo>
                  <a:lnTo>
                    <a:pt x="3412043" y="306699"/>
                  </a:lnTo>
                  <a:lnTo>
                    <a:pt x="3407362" y="313642"/>
                  </a:lnTo>
                  <a:lnTo>
                    <a:pt x="3400419" y="318323"/>
                  </a:lnTo>
                  <a:lnTo>
                    <a:pt x="3391916" y="320039"/>
                  </a:lnTo>
                  <a:lnTo>
                    <a:pt x="21844" y="320039"/>
                  </a:lnTo>
                  <a:lnTo>
                    <a:pt x="13340" y="318323"/>
                  </a:lnTo>
                  <a:lnTo>
                    <a:pt x="6397" y="313642"/>
                  </a:lnTo>
                  <a:lnTo>
                    <a:pt x="1716" y="306699"/>
                  </a:lnTo>
                  <a:lnTo>
                    <a:pt x="0" y="298196"/>
                  </a:lnTo>
                  <a:lnTo>
                    <a:pt x="0" y="218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897748" y="2164207"/>
            <a:ext cx="11214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[1]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BP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A1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2544" y="1136903"/>
            <a:ext cx="11113135" cy="3583304"/>
            <a:chOff x="542544" y="1136903"/>
            <a:chExt cx="11113135" cy="35833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544" y="1136903"/>
              <a:ext cx="11113008" cy="35830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26029" y="2425445"/>
              <a:ext cx="1423670" cy="340360"/>
            </a:xfrm>
            <a:custGeom>
              <a:avLst/>
              <a:gdLst/>
              <a:ahLst/>
              <a:cxnLst/>
              <a:rect l="l" t="t" r="r" b="b"/>
              <a:pathLst>
                <a:path w="1423670" h="340360">
                  <a:moveTo>
                    <a:pt x="0" y="25780"/>
                  </a:moveTo>
                  <a:lnTo>
                    <a:pt x="2028" y="15751"/>
                  </a:lnTo>
                  <a:lnTo>
                    <a:pt x="7556" y="7556"/>
                  </a:lnTo>
                  <a:lnTo>
                    <a:pt x="15751" y="2028"/>
                  </a:lnTo>
                  <a:lnTo>
                    <a:pt x="25781" y="0"/>
                  </a:lnTo>
                  <a:lnTo>
                    <a:pt x="1397634" y="0"/>
                  </a:lnTo>
                  <a:lnTo>
                    <a:pt x="1407664" y="2028"/>
                  </a:lnTo>
                  <a:lnTo>
                    <a:pt x="1415859" y="7556"/>
                  </a:lnTo>
                  <a:lnTo>
                    <a:pt x="1421387" y="15751"/>
                  </a:lnTo>
                  <a:lnTo>
                    <a:pt x="1423416" y="25780"/>
                  </a:lnTo>
                  <a:lnTo>
                    <a:pt x="1423416" y="314070"/>
                  </a:lnTo>
                  <a:lnTo>
                    <a:pt x="1421387" y="324100"/>
                  </a:lnTo>
                  <a:lnTo>
                    <a:pt x="1415859" y="332295"/>
                  </a:lnTo>
                  <a:lnTo>
                    <a:pt x="1407664" y="337823"/>
                  </a:lnTo>
                  <a:lnTo>
                    <a:pt x="1397634" y="339851"/>
                  </a:lnTo>
                  <a:lnTo>
                    <a:pt x="25781" y="339851"/>
                  </a:lnTo>
                  <a:lnTo>
                    <a:pt x="15751" y="337823"/>
                  </a:lnTo>
                  <a:lnTo>
                    <a:pt x="7556" y="332295"/>
                  </a:lnTo>
                  <a:lnTo>
                    <a:pt x="2028" y="324100"/>
                  </a:lnTo>
                  <a:lnTo>
                    <a:pt x="0" y="314070"/>
                  </a:lnTo>
                  <a:lnTo>
                    <a:pt x="0" y="25780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submenu</a:t>
            </a:r>
            <a:r>
              <a:rPr spc="-35" dirty="0"/>
              <a:t> </a:t>
            </a:r>
            <a:r>
              <a:rPr b="1" dirty="0">
                <a:latin typeface="Segoe UI"/>
                <a:cs typeface="Segoe UI"/>
              </a:rPr>
              <a:t>BP</a:t>
            </a:r>
            <a:r>
              <a:rPr b="1" spc="-30" dirty="0">
                <a:latin typeface="Segoe UI"/>
                <a:cs typeface="Segoe UI"/>
              </a:rPr>
              <a:t> </a:t>
            </a:r>
            <a:r>
              <a:rPr b="1" spc="-25" dirty="0">
                <a:latin typeface="Segoe UI"/>
                <a:cs typeface="Segoe UI"/>
              </a:rPr>
              <a:t>A1</a:t>
            </a:r>
          </a:p>
        </p:txBody>
      </p:sp>
      <p:sp>
        <p:nvSpPr>
          <p:cNvPr id="7" name="object 7"/>
          <p:cNvSpPr/>
          <p:nvPr/>
        </p:nvSpPr>
        <p:spPr>
          <a:xfrm>
            <a:off x="2029967" y="2470404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39" h="294639">
                <a:moveTo>
                  <a:pt x="147065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6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5" y="294132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1" y="147066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99817" y="2484500"/>
            <a:ext cx="1352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0" name="object 10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897368" y="2415539"/>
            <a:ext cx="3434079" cy="340360"/>
            <a:chOff x="7897368" y="2415539"/>
            <a:chExt cx="3434079" cy="340360"/>
          </a:xfrm>
        </p:grpSpPr>
        <p:sp>
          <p:nvSpPr>
            <p:cNvPr id="13" name="object 13"/>
            <p:cNvSpPr/>
            <p:nvPr/>
          </p:nvSpPr>
          <p:spPr>
            <a:xfrm>
              <a:off x="7907274" y="2425445"/>
              <a:ext cx="3413760" cy="320040"/>
            </a:xfrm>
            <a:custGeom>
              <a:avLst/>
              <a:gdLst/>
              <a:ahLst/>
              <a:cxnLst/>
              <a:rect l="l" t="t" r="r" b="b"/>
              <a:pathLst>
                <a:path w="3413759" h="320039">
                  <a:moveTo>
                    <a:pt x="3391916" y="0"/>
                  </a:moveTo>
                  <a:lnTo>
                    <a:pt x="21844" y="0"/>
                  </a:lnTo>
                  <a:lnTo>
                    <a:pt x="13340" y="1716"/>
                  </a:lnTo>
                  <a:lnTo>
                    <a:pt x="6397" y="6397"/>
                  </a:lnTo>
                  <a:lnTo>
                    <a:pt x="1716" y="13340"/>
                  </a:lnTo>
                  <a:lnTo>
                    <a:pt x="0" y="21843"/>
                  </a:lnTo>
                  <a:lnTo>
                    <a:pt x="0" y="298195"/>
                  </a:lnTo>
                  <a:lnTo>
                    <a:pt x="1716" y="306699"/>
                  </a:lnTo>
                  <a:lnTo>
                    <a:pt x="6397" y="313642"/>
                  </a:lnTo>
                  <a:lnTo>
                    <a:pt x="13340" y="318323"/>
                  </a:lnTo>
                  <a:lnTo>
                    <a:pt x="21844" y="320039"/>
                  </a:lnTo>
                  <a:lnTo>
                    <a:pt x="3391916" y="320039"/>
                  </a:lnTo>
                  <a:lnTo>
                    <a:pt x="3400419" y="318323"/>
                  </a:lnTo>
                  <a:lnTo>
                    <a:pt x="3407362" y="313642"/>
                  </a:lnTo>
                  <a:lnTo>
                    <a:pt x="3412043" y="306699"/>
                  </a:lnTo>
                  <a:lnTo>
                    <a:pt x="3413759" y="298195"/>
                  </a:lnTo>
                  <a:lnTo>
                    <a:pt x="3413759" y="21843"/>
                  </a:lnTo>
                  <a:lnTo>
                    <a:pt x="3412043" y="13340"/>
                  </a:lnTo>
                  <a:lnTo>
                    <a:pt x="3407362" y="6397"/>
                  </a:lnTo>
                  <a:lnTo>
                    <a:pt x="3400419" y="1716"/>
                  </a:lnTo>
                  <a:lnTo>
                    <a:pt x="33919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07274" y="2425445"/>
              <a:ext cx="3413760" cy="320040"/>
            </a:xfrm>
            <a:custGeom>
              <a:avLst/>
              <a:gdLst/>
              <a:ahLst/>
              <a:cxnLst/>
              <a:rect l="l" t="t" r="r" b="b"/>
              <a:pathLst>
                <a:path w="3413759" h="320039">
                  <a:moveTo>
                    <a:pt x="0" y="21843"/>
                  </a:moveTo>
                  <a:lnTo>
                    <a:pt x="1716" y="13340"/>
                  </a:lnTo>
                  <a:lnTo>
                    <a:pt x="6397" y="6397"/>
                  </a:lnTo>
                  <a:lnTo>
                    <a:pt x="13340" y="1716"/>
                  </a:lnTo>
                  <a:lnTo>
                    <a:pt x="21844" y="0"/>
                  </a:lnTo>
                  <a:lnTo>
                    <a:pt x="3391916" y="0"/>
                  </a:lnTo>
                  <a:lnTo>
                    <a:pt x="3400419" y="1716"/>
                  </a:lnTo>
                  <a:lnTo>
                    <a:pt x="3407362" y="6397"/>
                  </a:lnTo>
                  <a:lnTo>
                    <a:pt x="3412043" y="13340"/>
                  </a:lnTo>
                  <a:lnTo>
                    <a:pt x="3413759" y="21843"/>
                  </a:lnTo>
                  <a:lnTo>
                    <a:pt x="3413759" y="298195"/>
                  </a:lnTo>
                  <a:lnTo>
                    <a:pt x="3412043" y="306699"/>
                  </a:lnTo>
                  <a:lnTo>
                    <a:pt x="3407362" y="313642"/>
                  </a:lnTo>
                  <a:lnTo>
                    <a:pt x="3400419" y="318323"/>
                  </a:lnTo>
                  <a:lnTo>
                    <a:pt x="3391916" y="320039"/>
                  </a:lnTo>
                  <a:lnTo>
                    <a:pt x="21844" y="320039"/>
                  </a:lnTo>
                  <a:lnTo>
                    <a:pt x="13340" y="318323"/>
                  </a:lnTo>
                  <a:lnTo>
                    <a:pt x="6397" y="313642"/>
                  </a:lnTo>
                  <a:lnTo>
                    <a:pt x="1716" y="306699"/>
                  </a:lnTo>
                  <a:lnTo>
                    <a:pt x="0" y="298195"/>
                  </a:lnTo>
                  <a:lnTo>
                    <a:pt x="0" y="2184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993126" y="2460751"/>
            <a:ext cx="22301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[2]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Create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eBupot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BPA1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351" y="1133855"/>
            <a:ext cx="10993120" cy="5110480"/>
            <a:chOff x="530351" y="1133855"/>
            <a:chExt cx="10993120" cy="5110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1133855"/>
              <a:ext cx="10992612" cy="51099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7340" y="2563367"/>
              <a:ext cx="5922264" cy="1755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72861" y="2548889"/>
              <a:ext cx="5951220" cy="1784985"/>
            </a:xfrm>
            <a:custGeom>
              <a:avLst/>
              <a:gdLst/>
              <a:ahLst/>
              <a:cxnLst/>
              <a:rect l="l" t="t" r="r" b="b"/>
              <a:pathLst>
                <a:path w="5951220" h="1784985">
                  <a:moveTo>
                    <a:pt x="0" y="1784604"/>
                  </a:moveTo>
                  <a:lnTo>
                    <a:pt x="5951220" y="1784604"/>
                  </a:lnTo>
                  <a:lnTo>
                    <a:pt x="5951220" y="0"/>
                  </a:lnTo>
                  <a:lnTo>
                    <a:pt x="0" y="0"/>
                  </a:lnTo>
                  <a:lnTo>
                    <a:pt x="0" y="1784604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89754" y="2628138"/>
              <a:ext cx="490220" cy="0"/>
            </a:xfrm>
            <a:custGeom>
              <a:avLst/>
              <a:gdLst/>
              <a:ahLst/>
              <a:cxnLst/>
              <a:rect l="l" t="t" r="r" b="b"/>
              <a:pathLst>
                <a:path w="490220">
                  <a:moveTo>
                    <a:pt x="0" y="0"/>
                  </a:moveTo>
                  <a:lnTo>
                    <a:pt x="489838" y="0"/>
                  </a:lnTo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65" dirty="0"/>
              <a:t> </a:t>
            </a:r>
            <a:r>
              <a:rPr b="1" dirty="0">
                <a:latin typeface="Segoe UI"/>
                <a:cs typeface="Segoe UI"/>
              </a:rPr>
              <a:t>General</a:t>
            </a:r>
            <a:r>
              <a:rPr b="1" spc="-150" dirty="0">
                <a:latin typeface="Segoe UI"/>
                <a:cs typeface="Segoe UI"/>
              </a:rPr>
              <a:t> </a:t>
            </a:r>
            <a:r>
              <a:rPr b="1" spc="-10" dirty="0">
                <a:latin typeface="Segoe UI"/>
                <a:cs typeface="Segoe UI"/>
              </a:rPr>
              <a:t>Information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0" name="object 10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553711" y="2484120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39" h="294639">
                <a:moveTo>
                  <a:pt x="147065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5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5" y="294131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2" y="147065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19500" y="3896867"/>
            <a:ext cx="1499870" cy="140335"/>
          </a:xfrm>
          <a:custGeom>
            <a:avLst/>
            <a:gdLst/>
            <a:ahLst/>
            <a:cxnLst/>
            <a:rect l="l" t="t" r="r" b="b"/>
            <a:pathLst>
              <a:path w="1499870" h="140335">
                <a:moveTo>
                  <a:pt x="1499615" y="0"/>
                </a:moveTo>
                <a:lnTo>
                  <a:pt x="0" y="0"/>
                </a:lnTo>
                <a:lnTo>
                  <a:pt x="0" y="140207"/>
                </a:lnTo>
                <a:lnTo>
                  <a:pt x="1499615" y="140207"/>
                </a:lnTo>
                <a:lnTo>
                  <a:pt x="149961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07308" y="4184903"/>
            <a:ext cx="1501140" cy="142240"/>
          </a:xfrm>
          <a:custGeom>
            <a:avLst/>
            <a:gdLst/>
            <a:ahLst/>
            <a:cxnLst/>
            <a:rect l="l" t="t" r="r" b="b"/>
            <a:pathLst>
              <a:path w="1501139" h="142239">
                <a:moveTo>
                  <a:pt x="1501139" y="0"/>
                </a:moveTo>
                <a:lnTo>
                  <a:pt x="0" y="0"/>
                </a:lnTo>
                <a:lnTo>
                  <a:pt x="0" y="141732"/>
                </a:lnTo>
                <a:lnTo>
                  <a:pt x="1501139" y="141732"/>
                </a:lnTo>
                <a:lnTo>
                  <a:pt x="150113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19500" y="4439411"/>
            <a:ext cx="4351020" cy="140335"/>
          </a:xfrm>
          <a:custGeom>
            <a:avLst/>
            <a:gdLst/>
            <a:ahLst/>
            <a:cxnLst/>
            <a:rect l="l" t="t" r="r" b="b"/>
            <a:pathLst>
              <a:path w="4351020" h="140335">
                <a:moveTo>
                  <a:pt x="4351020" y="0"/>
                </a:moveTo>
                <a:lnTo>
                  <a:pt x="0" y="0"/>
                </a:lnTo>
                <a:lnTo>
                  <a:pt x="0" y="140207"/>
                </a:lnTo>
                <a:lnTo>
                  <a:pt x="4351020" y="140207"/>
                </a:lnTo>
                <a:lnTo>
                  <a:pt x="43510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369052" y="2129027"/>
            <a:ext cx="5951220" cy="338455"/>
            <a:chOff x="5369052" y="2129027"/>
            <a:chExt cx="5951220" cy="338455"/>
          </a:xfrm>
        </p:grpSpPr>
        <p:sp>
          <p:nvSpPr>
            <p:cNvPr id="17" name="object 17"/>
            <p:cNvSpPr/>
            <p:nvPr/>
          </p:nvSpPr>
          <p:spPr>
            <a:xfrm>
              <a:off x="5378958" y="2138933"/>
              <a:ext cx="5931535" cy="318770"/>
            </a:xfrm>
            <a:custGeom>
              <a:avLst/>
              <a:gdLst/>
              <a:ahLst/>
              <a:cxnLst/>
              <a:rect l="l" t="t" r="r" b="b"/>
              <a:pathLst>
                <a:path w="5931534" h="318769">
                  <a:moveTo>
                    <a:pt x="5909691" y="0"/>
                  </a:moveTo>
                  <a:lnTo>
                    <a:pt x="21716" y="0"/>
                  </a:lnTo>
                  <a:lnTo>
                    <a:pt x="13233" y="1696"/>
                  </a:lnTo>
                  <a:lnTo>
                    <a:pt x="6334" y="6334"/>
                  </a:lnTo>
                  <a:lnTo>
                    <a:pt x="1696" y="13233"/>
                  </a:lnTo>
                  <a:lnTo>
                    <a:pt x="0" y="21716"/>
                  </a:lnTo>
                  <a:lnTo>
                    <a:pt x="0" y="296799"/>
                  </a:lnTo>
                  <a:lnTo>
                    <a:pt x="1696" y="305282"/>
                  </a:lnTo>
                  <a:lnTo>
                    <a:pt x="6334" y="312181"/>
                  </a:lnTo>
                  <a:lnTo>
                    <a:pt x="13233" y="316819"/>
                  </a:lnTo>
                  <a:lnTo>
                    <a:pt x="21716" y="318515"/>
                  </a:lnTo>
                  <a:lnTo>
                    <a:pt x="5909691" y="318515"/>
                  </a:lnTo>
                  <a:lnTo>
                    <a:pt x="5918174" y="316819"/>
                  </a:lnTo>
                  <a:lnTo>
                    <a:pt x="5925073" y="312181"/>
                  </a:lnTo>
                  <a:lnTo>
                    <a:pt x="5929711" y="305282"/>
                  </a:lnTo>
                  <a:lnTo>
                    <a:pt x="5931408" y="296799"/>
                  </a:lnTo>
                  <a:lnTo>
                    <a:pt x="5931408" y="21716"/>
                  </a:lnTo>
                  <a:lnTo>
                    <a:pt x="5929711" y="13233"/>
                  </a:lnTo>
                  <a:lnTo>
                    <a:pt x="5925073" y="6334"/>
                  </a:lnTo>
                  <a:lnTo>
                    <a:pt x="5918174" y="1696"/>
                  </a:lnTo>
                  <a:lnTo>
                    <a:pt x="590969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78958" y="2138933"/>
              <a:ext cx="5931535" cy="318770"/>
            </a:xfrm>
            <a:custGeom>
              <a:avLst/>
              <a:gdLst/>
              <a:ahLst/>
              <a:cxnLst/>
              <a:rect l="l" t="t" r="r" b="b"/>
              <a:pathLst>
                <a:path w="5931534" h="318769">
                  <a:moveTo>
                    <a:pt x="0" y="21716"/>
                  </a:moveTo>
                  <a:lnTo>
                    <a:pt x="1696" y="13233"/>
                  </a:lnTo>
                  <a:lnTo>
                    <a:pt x="6334" y="6334"/>
                  </a:lnTo>
                  <a:lnTo>
                    <a:pt x="13233" y="1696"/>
                  </a:lnTo>
                  <a:lnTo>
                    <a:pt x="21716" y="0"/>
                  </a:lnTo>
                  <a:lnTo>
                    <a:pt x="5909691" y="0"/>
                  </a:lnTo>
                  <a:lnTo>
                    <a:pt x="5918174" y="1696"/>
                  </a:lnTo>
                  <a:lnTo>
                    <a:pt x="5925073" y="6334"/>
                  </a:lnTo>
                  <a:lnTo>
                    <a:pt x="5929711" y="13233"/>
                  </a:lnTo>
                  <a:lnTo>
                    <a:pt x="5931408" y="21716"/>
                  </a:lnTo>
                  <a:lnTo>
                    <a:pt x="5931408" y="296799"/>
                  </a:lnTo>
                  <a:lnTo>
                    <a:pt x="5929711" y="305282"/>
                  </a:lnTo>
                  <a:lnTo>
                    <a:pt x="5925073" y="312181"/>
                  </a:lnTo>
                  <a:lnTo>
                    <a:pt x="5918174" y="316819"/>
                  </a:lnTo>
                  <a:lnTo>
                    <a:pt x="5909691" y="318515"/>
                  </a:lnTo>
                  <a:lnTo>
                    <a:pt x="21716" y="318515"/>
                  </a:lnTo>
                  <a:lnTo>
                    <a:pt x="13233" y="316819"/>
                  </a:lnTo>
                  <a:lnTo>
                    <a:pt x="6334" y="312181"/>
                  </a:lnTo>
                  <a:lnTo>
                    <a:pt x="1696" y="305282"/>
                  </a:lnTo>
                  <a:lnTo>
                    <a:pt x="0" y="296799"/>
                  </a:lnTo>
                  <a:lnTo>
                    <a:pt x="0" y="21716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24196" y="2074521"/>
            <a:ext cx="6278245" cy="69342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852805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Segoe UI"/>
                <a:cs typeface="Segoe UI"/>
              </a:rPr>
              <a:t>[3]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apakah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bekerja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pemberi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kerja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kedua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</a:t>
            </a:r>
            <a:r>
              <a:rPr sz="1400" dirty="0">
                <a:latin typeface="Segoe UI"/>
                <a:cs typeface="Segoe UI"/>
              </a:rPr>
              <a:t>&gt;&gt;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</a:t>
            </a:r>
            <a:r>
              <a:rPr sz="1400" spc="-20" dirty="0">
                <a:latin typeface="Segoe UI"/>
                <a:cs typeface="Segoe UI"/>
              </a:rPr>
              <a:t> "NO"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600" spc="-5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351" y="1133855"/>
            <a:ext cx="10993120" cy="5110480"/>
            <a:chOff x="530351" y="1133855"/>
            <a:chExt cx="10993120" cy="5110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1133855"/>
              <a:ext cx="10992612" cy="51099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07308" y="3896867"/>
              <a:ext cx="4363720" cy="683260"/>
            </a:xfrm>
            <a:custGeom>
              <a:avLst/>
              <a:gdLst/>
              <a:ahLst/>
              <a:cxnLst/>
              <a:rect l="l" t="t" r="r" b="b"/>
              <a:pathLst>
                <a:path w="4363720" h="683260">
                  <a:moveTo>
                    <a:pt x="1501140" y="288036"/>
                  </a:moveTo>
                  <a:lnTo>
                    <a:pt x="0" y="288036"/>
                  </a:lnTo>
                  <a:lnTo>
                    <a:pt x="0" y="429768"/>
                  </a:lnTo>
                  <a:lnTo>
                    <a:pt x="1501140" y="429768"/>
                  </a:lnTo>
                  <a:lnTo>
                    <a:pt x="1501140" y="288036"/>
                  </a:lnTo>
                  <a:close/>
                </a:path>
                <a:path w="4363720" h="683260">
                  <a:moveTo>
                    <a:pt x="1511808" y="0"/>
                  </a:moveTo>
                  <a:lnTo>
                    <a:pt x="12192" y="0"/>
                  </a:lnTo>
                  <a:lnTo>
                    <a:pt x="12192" y="140208"/>
                  </a:lnTo>
                  <a:lnTo>
                    <a:pt x="1511808" y="140208"/>
                  </a:lnTo>
                  <a:lnTo>
                    <a:pt x="1511808" y="0"/>
                  </a:lnTo>
                  <a:close/>
                </a:path>
                <a:path w="4363720" h="683260">
                  <a:moveTo>
                    <a:pt x="4363212" y="542544"/>
                  </a:moveTo>
                  <a:lnTo>
                    <a:pt x="12192" y="542544"/>
                  </a:lnTo>
                  <a:lnTo>
                    <a:pt x="12192" y="682752"/>
                  </a:lnTo>
                  <a:lnTo>
                    <a:pt x="4363212" y="682752"/>
                  </a:lnTo>
                  <a:lnTo>
                    <a:pt x="4363212" y="54254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65" dirty="0"/>
              <a:t> </a:t>
            </a:r>
            <a:r>
              <a:rPr b="1" dirty="0">
                <a:latin typeface="Segoe UI"/>
                <a:cs typeface="Segoe UI"/>
              </a:rPr>
              <a:t>General</a:t>
            </a:r>
            <a:r>
              <a:rPr b="1" spc="-150" dirty="0">
                <a:latin typeface="Segoe UI"/>
                <a:cs typeface="Segoe UI"/>
              </a:rPr>
              <a:t> </a:t>
            </a:r>
            <a:r>
              <a:rPr b="1" spc="-10" dirty="0">
                <a:latin typeface="Segoe UI"/>
                <a:cs typeface="Segoe UI"/>
              </a:rPr>
              <a:t>Information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600955" y="2747772"/>
            <a:ext cx="6811009" cy="1588135"/>
            <a:chOff x="4600955" y="2747772"/>
            <a:chExt cx="6811009" cy="1588135"/>
          </a:xfrm>
        </p:grpSpPr>
        <p:sp>
          <p:nvSpPr>
            <p:cNvPr id="8" name="object 8"/>
            <p:cNvSpPr/>
            <p:nvPr/>
          </p:nvSpPr>
          <p:spPr>
            <a:xfrm>
              <a:off x="4906517" y="2923794"/>
              <a:ext cx="490220" cy="0"/>
            </a:xfrm>
            <a:custGeom>
              <a:avLst/>
              <a:gdLst/>
              <a:ahLst/>
              <a:cxnLst/>
              <a:rect l="l" t="t" r="r" b="b"/>
              <a:pathLst>
                <a:path w="490220">
                  <a:moveTo>
                    <a:pt x="0" y="0"/>
                  </a:moveTo>
                  <a:lnTo>
                    <a:pt x="489839" y="0"/>
                  </a:lnTo>
                </a:path>
              </a:pathLst>
            </a:custGeom>
            <a:ln w="28956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00955" y="2747772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7066" y="0"/>
                  </a:moveTo>
                  <a:lnTo>
                    <a:pt x="100559" y="7491"/>
                  </a:lnTo>
                  <a:lnTo>
                    <a:pt x="60185" y="28358"/>
                  </a:lnTo>
                  <a:lnTo>
                    <a:pt x="28358" y="60185"/>
                  </a:lnTo>
                  <a:lnTo>
                    <a:pt x="7491" y="100559"/>
                  </a:lnTo>
                  <a:lnTo>
                    <a:pt x="0" y="147065"/>
                  </a:lnTo>
                  <a:lnTo>
                    <a:pt x="7491" y="193572"/>
                  </a:lnTo>
                  <a:lnTo>
                    <a:pt x="28358" y="233946"/>
                  </a:lnTo>
                  <a:lnTo>
                    <a:pt x="60185" y="265773"/>
                  </a:lnTo>
                  <a:lnTo>
                    <a:pt x="100559" y="286640"/>
                  </a:lnTo>
                  <a:lnTo>
                    <a:pt x="147066" y="294131"/>
                  </a:lnTo>
                  <a:lnTo>
                    <a:pt x="193572" y="286640"/>
                  </a:lnTo>
                  <a:lnTo>
                    <a:pt x="233946" y="265773"/>
                  </a:lnTo>
                  <a:lnTo>
                    <a:pt x="265773" y="233946"/>
                  </a:lnTo>
                  <a:lnTo>
                    <a:pt x="286640" y="193572"/>
                  </a:lnTo>
                  <a:lnTo>
                    <a:pt x="294132" y="147065"/>
                  </a:lnTo>
                  <a:lnTo>
                    <a:pt x="286640" y="100559"/>
                  </a:lnTo>
                  <a:lnTo>
                    <a:pt x="265773" y="60185"/>
                  </a:lnTo>
                  <a:lnTo>
                    <a:pt x="233946" y="28358"/>
                  </a:lnTo>
                  <a:lnTo>
                    <a:pt x="193572" y="7491"/>
                  </a:lnTo>
                  <a:lnTo>
                    <a:pt x="14706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9" y="2802636"/>
              <a:ext cx="5987795" cy="15041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80481" y="2788158"/>
              <a:ext cx="6017260" cy="1533525"/>
            </a:xfrm>
            <a:custGeom>
              <a:avLst/>
              <a:gdLst/>
              <a:ahLst/>
              <a:cxnLst/>
              <a:rect l="l" t="t" r="r" b="b"/>
              <a:pathLst>
                <a:path w="6017259" h="1533525">
                  <a:moveTo>
                    <a:pt x="0" y="1533144"/>
                  </a:moveTo>
                  <a:lnTo>
                    <a:pt x="6016752" y="1533144"/>
                  </a:lnTo>
                  <a:lnTo>
                    <a:pt x="6016752" y="0"/>
                  </a:lnTo>
                  <a:lnTo>
                    <a:pt x="0" y="0"/>
                  </a:lnTo>
                  <a:lnTo>
                    <a:pt x="0" y="153314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3" name="object 13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381244" y="2340864"/>
            <a:ext cx="5949950" cy="340360"/>
            <a:chOff x="5381244" y="2340864"/>
            <a:chExt cx="5949950" cy="340360"/>
          </a:xfrm>
        </p:grpSpPr>
        <p:sp>
          <p:nvSpPr>
            <p:cNvPr id="16" name="object 16"/>
            <p:cNvSpPr/>
            <p:nvPr/>
          </p:nvSpPr>
          <p:spPr>
            <a:xfrm>
              <a:off x="5391150" y="2350770"/>
              <a:ext cx="5930265" cy="320040"/>
            </a:xfrm>
            <a:custGeom>
              <a:avLst/>
              <a:gdLst/>
              <a:ahLst/>
              <a:cxnLst/>
              <a:rect l="l" t="t" r="r" b="b"/>
              <a:pathLst>
                <a:path w="5930265" h="320039">
                  <a:moveTo>
                    <a:pt x="5908040" y="0"/>
                  </a:moveTo>
                  <a:lnTo>
                    <a:pt x="21844" y="0"/>
                  </a:lnTo>
                  <a:lnTo>
                    <a:pt x="13340" y="1716"/>
                  </a:lnTo>
                  <a:lnTo>
                    <a:pt x="6397" y="6397"/>
                  </a:lnTo>
                  <a:lnTo>
                    <a:pt x="1716" y="13340"/>
                  </a:lnTo>
                  <a:lnTo>
                    <a:pt x="0" y="21843"/>
                  </a:lnTo>
                  <a:lnTo>
                    <a:pt x="0" y="298195"/>
                  </a:lnTo>
                  <a:lnTo>
                    <a:pt x="1716" y="306699"/>
                  </a:lnTo>
                  <a:lnTo>
                    <a:pt x="6397" y="313642"/>
                  </a:lnTo>
                  <a:lnTo>
                    <a:pt x="13340" y="318323"/>
                  </a:lnTo>
                  <a:lnTo>
                    <a:pt x="21844" y="320039"/>
                  </a:lnTo>
                  <a:lnTo>
                    <a:pt x="5908040" y="320039"/>
                  </a:lnTo>
                  <a:lnTo>
                    <a:pt x="5916543" y="318323"/>
                  </a:lnTo>
                  <a:lnTo>
                    <a:pt x="5923486" y="313642"/>
                  </a:lnTo>
                  <a:lnTo>
                    <a:pt x="5928167" y="306699"/>
                  </a:lnTo>
                  <a:lnTo>
                    <a:pt x="5929883" y="298195"/>
                  </a:lnTo>
                  <a:lnTo>
                    <a:pt x="5929883" y="21843"/>
                  </a:lnTo>
                  <a:lnTo>
                    <a:pt x="5928167" y="13340"/>
                  </a:lnTo>
                  <a:lnTo>
                    <a:pt x="5923486" y="6397"/>
                  </a:lnTo>
                  <a:lnTo>
                    <a:pt x="5916543" y="1716"/>
                  </a:lnTo>
                  <a:lnTo>
                    <a:pt x="590804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91150" y="2350770"/>
              <a:ext cx="5930265" cy="320040"/>
            </a:xfrm>
            <a:custGeom>
              <a:avLst/>
              <a:gdLst/>
              <a:ahLst/>
              <a:cxnLst/>
              <a:rect l="l" t="t" r="r" b="b"/>
              <a:pathLst>
                <a:path w="5930265" h="320039">
                  <a:moveTo>
                    <a:pt x="0" y="21843"/>
                  </a:moveTo>
                  <a:lnTo>
                    <a:pt x="1716" y="13340"/>
                  </a:lnTo>
                  <a:lnTo>
                    <a:pt x="6397" y="6397"/>
                  </a:lnTo>
                  <a:lnTo>
                    <a:pt x="13340" y="1716"/>
                  </a:lnTo>
                  <a:lnTo>
                    <a:pt x="21844" y="0"/>
                  </a:lnTo>
                  <a:lnTo>
                    <a:pt x="5908040" y="0"/>
                  </a:lnTo>
                  <a:lnTo>
                    <a:pt x="5916543" y="1716"/>
                  </a:lnTo>
                  <a:lnTo>
                    <a:pt x="5923486" y="6397"/>
                  </a:lnTo>
                  <a:lnTo>
                    <a:pt x="5928167" y="13340"/>
                  </a:lnTo>
                  <a:lnTo>
                    <a:pt x="5929883" y="21843"/>
                  </a:lnTo>
                  <a:lnTo>
                    <a:pt x="5929883" y="298195"/>
                  </a:lnTo>
                  <a:lnTo>
                    <a:pt x="5928167" y="306699"/>
                  </a:lnTo>
                  <a:lnTo>
                    <a:pt x="5923486" y="313642"/>
                  </a:lnTo>
                  <a:lnTo>
                    <a:pt x="5916543" y="318323"/>
                  </a:lnTo>
                  <a:lnTo>
                    <a:pt x="5908040" y="320039"/>
                  </a:lnTo>
                  <a:lnTo>
                    <a:pt x="21844" y="320039"/>
                  </a:lnTo>
                  <a:lnTo>
                    <a:pt x="13340" y="318323"/>
                  </a:lnTo>
                  <a:lnTo>
                    <a:pt x="6397" y="313642"/>
                  </a:lnTo>
                  <a:lnTo>
                    <a:pt x="1716" y="306699"/>
                  </a:lnTo>
                  <a:lnTo>
                    <a:pt x="0" y="298195"/>
                  </a:lnTo>
                  <a:lnTo>
                    <a:pt x="0" y="21843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80584" y="2385517"/>
            <a:ext cx="5817870" cy="640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0772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[4]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periode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awal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menerima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penghasilan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</a:t>
            </a:r>
            <a:r>
              <a:rPr sz="1400" dirty="0">
                <a:latin typeface="Segoe UI"/>
                <a:cs typeface="Segoe UI"/>
              </a:rPr>
              <a:t>&gt;&gt;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"2023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January"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1600" spc="-50" dirty="0">
                <a:solidFill>
                  <a:srgbClr val="FFFFFF"/>
                </a:solidFill>
                <a:latin typeface="Segoe UI"/>
                <a:cs typeface="Segoe UI"/>
              </a:rPr>
              <a:t>4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60248" y="2837433"/>
            <a:ext cx="5901690" cy="526415"/>
            <a:chOff x="460248" y="2837433"/>
            <a:chExt cx="5901690" cy="526415"/>
          </a:xfrm>
        </p:grpSpPr>
        <p:sp>
          <p:nvSpPr>
            <p:cNvPr id="17" name="object 17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2960" y="3110483"/>
              <a:ext cx="1457325" cy="201295"/>
            </a:xfrm>
            <a:custGeom>
              <a:avLst/>
              <a:gdLst/>
              <a:ahLst/>
              <a:cxnLst/>
              <a:rect l="l" t="t" r="r" b="b"/>
              <a:pathLst>
                <a:path w="1457325" h="201295">
                  <a:moveTo>
                    <a:pt x="0" y="33527"/>
                  </a:moveTo>
                  <a:lnTo>
                    <a:pt x="2634" y="20466"/>
                  </a:lnTo>
                  <a:lnTo>
                    <a:pt x="9820" y="9810"/>
                  </a:lnTo>
                  <a:lnTo>
                    <a:pt x="20477" y="2631"/>
                  </a:lnTo>
                  <a:lnTo>
                    <a:pt x="33528" y="0"/>
                  </a:lnTo>
                  <a:lnTo>
                    <a:pt x="1423416" y="0"/>
                  </a:lnTo>
                  <a:lnTo>
                    <a:pt x="1436477" y="2631"/>
                  </a:lnTo>
                  <a:lnTo>
                    <a:pt x="1447133" y="9810"/>
                  </a:lnTo>
                  <a:lnTo>
                    <a:pt x="1454312" y="20466"/>
                  </a:lnTo>
                  <a:lnTo>
                    <a:pt x="1456944" y="33527"/>
                  </a:lnTo>
                  <a:lnTo>
                    <a:pt x="1456944" y="167639"/>
                  </a:lnTo>
                  <a:lnTo>
                    <a:pt x="1454312" y="180701"/>
                  </a:lnTo>
                  <a:lnTo>
                    <a:pt x="1447133" y="191357"/>
                  </a:lnTo>
                  <a:lnTo>
                    <a:pt x="1436477" y="198536"/>
                  </a:lnTo>
                  <a:lnTo>
                    <a:pt x="1423416" y="201167"/>
                  </a:lnTo>
                  <a:lnTo>
                    <a:pt x="33528" y="201167"/>
                  </a:lnTo>
                  <a:lnTo>
                    <a:pt x="20477" y="198536"/>
                  </a:lnTo>
                  <a:lnTo>
                    <a:pt x="9820" y="191357"/>
                  </a:lnTo>
                  <a:lnTo>
                    <a:pt x="2634" y="180701"/>
                  </a:lnTo>
                  <a:lnTo>
                    <a:pt x="0" y="167639"/>
                  </a:lnTo>
                  <a:lnTo>
                    <a:pt x="0" y="33527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0248" y="3108959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3" y="0"/>
                  </a:moveTo>
                  <a:lnTo>
                    <a:pt x="77720" y="10007"/>
                  </a:lnTo>
                  <a:lnTo>
                    <a:pt x="37271" y="37290"/>
                  </a:lnTo>
                  <a:lnTo>
                    <a:pt x="10000" y="77741"/>
                  </a:lnTo>
                  <a:lnTo>
                    <a:pt x="0" y="127253"/>
                  </a:lnTo>
                  <a:lnTo>
                    <a:pt x="10000" y="176766"/>
                  </a:lnTo>
                  <a:lnTo>
                    <a:pt x="37271" y="217217"/>
                  </a:lnTo>
                  <a:lnTo>
                    <a:pt x="77720" y="244500"/>
                  </a:lnTo>
                  <a:lnTo>
                    <a:pt x="127253" y="254507"/>
                  </a:lnTo>
                  <a:lnTo>
                    <a:pt x="176787" y="244500"/>
                  </a:lnTo>
                  <a:lnTo>
                    <a:pt x="217236" y="217217"/>
                  </a:lnTo>
                  <a:lnTo>
                    <a:pt x="244507" y="176766"/>
                  </a:lnTo>
                  <a:lnTo>
                    <a:pt x="254508" y="127253"/>
                  </a:lnTo>
                  <a:lnTo>
                    <a:pt x="244507" y="77741"/>
                  </a:lnTo>
                  <a:lnTo>
                    <a:pt x="217236" y="37290"/>
                  </a:lnTo>
                  <a:lnTo>
                    <a:pt x="176787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25881" y="3123946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558542" y="1965960"/>
            <a:ext cx="8815070" cy="4448810"/>
            <a:chOff x="2558542" y="1965960"/>
            <a:chExt cx="8815070" cy="444881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6" y="1965960"/>
              <a:ext cx="8814816" cy="44485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68702" y="4543805"/>
              <a:ext cx="8769350" cy="1054735"/>
            </a:xfrm>
            <a:custGeom>
              <a:avLst/>
              <a:gdLst/>
              <a:ahLst/>
              <a:cxnLst/>
              <a:rect l="l" t="t" r="r" b="b"/>
              <a:pathLst>
                <a:path w="8769350" h="1054735">
                  <a:moveTo>
                    <a:pt x="8593328" y="0"/>
                  </a:moveTo>
                  <a:lnTo>
                    <a:pt x="175768" y="0"/>
                  </a:lnTo>
                  <a:lnTo>
                    <a:pt x="129057" y="6281"/>
                  </a:lnTo>
                  <a:lnTo>
                    <a:pt x="87074" y="24007"/>
                  </a:lnTo>
                  <a:lnTo>
                    <a:pt x="51498" y="51498"/>
                  </a:lnTo>
                  <a:lnTo>
                    <a:pt x="24007" y="87074"/>
                  </a:lnTo>
                  <a:lnTo>
                    <a:pt x="6281" y="129057"/>
                  </a:lnTo>
                  <a:lnTo>
                    <a:pt x="0" y="175768"/>
                  </a:lnTo>
                  <a:lnTo>
                    <a:pt x="0" y="878840"/>
                  </a:lnTo>
                  <a:lnTo>
                    <a:pt x="6281" y="925550"/>
                  </a:lnTo>
                  <a:lnTo>
                    <a:pt x="24007" y="967533"/>
                  </a:lnTo>
                  <a:lnTo>
                    <a:pt x="51498" y="1003109"/>
                  </a:lnTo>
                  <a:lnTo>
                    <a:pt x="87074" y="1030600"/>
                  </a:lnTo>
                  <a:lnTo>
                    <a:pt x="129057" y="1048326"/>
                  </a:lnTo>
                  <a:lnTo>
                    <a:pt x="175768" y="1054608"/>
                  </a:lnTo>
                  <a:lnTo>
                    <a:pt x="8593328" y="1054608"/>
                  </a:lnTo>
                  <a:lnTo>
                    <a:pt x="8640038" y="1048326"/>
                  </a:lnTo>
                  <a:lnTo>
                    <a:pt x="8682021" y="1030600"/>
                  </a:lnTo>
                  <a:lnTo>
                    <a:pt x="8717597" y="1003109"/>
                  </a:lnTo>
                  <a:lnTo>
                    <a:pt x="8745088" y="967533"/>
                  </a:lnTo>
                  <a:lnTo>
                    <a:pt x="8762814" y="925550"/>
                  </a:lnTo>
                  <a:lnTo>
                    <a:pt x="8769096" y="878840"/>
                  </a:lnTo>
                  <a:lnTo>
                    <a:pt x="8769096" y="175768"/>
                  </a:lnTo>
                  <a:lnTo>
                    <a:pt x="8762814" y="129057"/>
                  </a:lnTo>
                  <a:lnTo>
                    <a:pt x="8745088" y="87074"/>
                  </a:lnTo>
                  <a:lnTo>
                    <a:pt x="8717597" y="51498"/>
                  </a:lnTo>
                  <a:lnTo>
                    <a:pt x="8682021" y="24007"/>
                  </a:lnTo>
                  <a:lnTo>
                    <a:pt x="8640038" y="6281"/>
                  </a:lnTo>
                  <a:lnTo>
                    <a:pt x="859332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68702" y="4543805"/>
              <a:ext cx="8769350" cy="1054735"/>
            </a:xfrm>
            <a:custGeom>
              <a:avLst/>
              <a:gdLst/>
              <a:ahLst/>
              <a:cxnLst/>
              <a:rect l="l" t="t" r="r" b="b"/>
              <a:pathLst>
                <a:path w="8769350" h="1054735">
                  <a:moveTo>
                    <a:pt x="0" y="175768"/>
                  </a:moveTo>
                  <a:lnTo>
                    <a:pt x="6281" y="129057"/>
                  </a:lnTo>
                  <a:lnTo>
                    <a:pt x="24007" y="87074"/>
                  </a:lnTo>
                  <a:lnTo>
                    <a:pt x="51498" y="51498"/>
                  </a:lnTo>
                  <a:lnTo>
                    <a:pt x="87074" y="24007"/>
                  </a:lnTo>
                  <a:lnTo>
                    <a:pt x="129057" y="6281"/>
                  </a:lnTo>
                  <a:lnTo>
                    <a:pt x="175768" y="0"/>
                  </a:lnTo>
                  <a:lnTo>
                    <a:pt x="8593328" y="0"/>
                  </a:lnTo>
                  <a:lnTo>
                    <a:pt x="8640038" y="6281"/>
                  </a:lnTo>
                  <a:lnTo>
                    <a:pt x="8682021" y="24007"/>
                  </a:lnTo>
                  <a:lnTo>
                    <a:pt x="8717597" y="51498"/>
                  </a:lnTo>
                  <a:lnTo>
                    <a:pt x="8745088" y="87074"/>
                  </a:lnTo>
                  <a:lnTo>
                    <a:pt x="8762814" y="129057"/>
                  </a:lnTo>
                  <a:lnTo>
                    <a:pt x="8769096" y="175768"/>
                  </a:lnTo>
                  <a:lnTo>
                    <a:pt x="8769096" y="878840"/>
                  </a:lnTo>
                  <a:lnTo>
                    <a:pt x="8762814" y="925550"/>
                  </a:lnTo>
                  <a:lnTo>
                    <a:pt x="8745088" y="967533"/>
                  </a:lnTo>
                  <a:lnTo>
                    <a:pt x="8717597" y="1003109"/>
                  </a:lnTo>
                  <a:lnTo>
                    <a:pt x="8682021" y="1030600"/>
                  </a:lnTo>
                  <a:lnTo>
                    <a:pt x="8640038" y="1048326"/>
                  </a:lnTo>
                  <a:lnTo>
                    <a:pt x="8593328" y="1054608"/>
                  </a:lnTo>
                  <a:lnTo>
                    <a:pt x="175768" y="1054608"/>
                  </a:lnTo>
                  <a:lnTo>
                    <a:pt x="129057" y="1048326"/>
                  </a:lnTo>
                  <a:lnTo>
                    <a:pt x="87074" y="1030600"/>
                  </a:lnTo>
                  <a:lnTo>
                    <a:pt x="51498" y="1003109"/>
                  </a:lnTo>
                  <a:lnTo>
                    <a:pt x="24007" y="967533"/>
                  </a:lnTo>
                  <a:lnTo>
                    <a:pt x="6281" y="925550"/>
                  </a:lnTo>
                  <a:lnTo>
                    <a:pt x="0" y="878840"/>
                  </a:lnTo>
                  <a:lnTo>
                    <a:pt x="0" y="175768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062985" y="4836921"/>
            <a:ext cx="803973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melakukan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pergantian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PIC.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Langkahnya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adalah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profil,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Informasi </a:t>
            </a:r>
            <a:r>
              <a:rPr sz="1400" b="1" dirty="0">
                <a:latin typeface="Segoe UI"/>
                <a:cs typeface="Segoe UI"/>
              </a:rPr>
              <a:t>Umum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[3]</a:t>
            </a:r>
            <a:r>
              <a:rPr sz="1400" b="1" spc="-4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kemudian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Edit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[4]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165348" y="2429255"/>
            <a:ext cx="3263265" cy="1496695"/>
            <a:chOff x="3165348" y="2429255"/>
            <a:chExt cx="3263265" cy="1496695"/>
          </a:xfrm>
        </p:grpSpPr>
        <p:sp>
          <p:nvSpPr>
            <p:cNvPr id="28" name="object 28"/>
            <p:cNvSpPr/>
            <p:nvPr/>
          </p:nvSpPr>
          <p:spPr>
            <a:xfrm>
              <a:off x="4895088" y="2851403"/>
              <a:ext cx="1533525" cy="1074420"/>
            </a:xfrm>
            <a:custGeom>
              <a:avLst/>
              <a:gdLst/>
              <a:ahLst/>
              <a:cxnLst/>
              <a:rect l="l" t="t" r="r" b="b"/>
              <a:pathLst>
                <a:path w="1533525" h="1074420">
                  <a:moveTo>
                    <a:pt x="1316736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16736" y="214884"/>
                  </a:lnTo>
                  <a:lnTo>
                    <a:pt x="1316736" y="0"/>
                  </a:lnTo>
                  <a:close/>
                </a:path>
                <a:path w="1533525" h="1074420">
                  <a:moveTo>
                    <a:pt x="1533131" y="914400"/>
                  </a:moveTo>
                  <a:lnTo>
                    <a:pt x="13716" y="914400"/>
                  </a:lnTo>
                  <a:lnTo>
                    <a:pt x="13716" y="1074420"/>
                  </a:lnTo>
                  <a:lnTo>
                    <a:pt x="1533131" y="1074420"/>
                  </a:lnTo>
                  <a:lnTo>
                    <a:pt x="1533131" y="914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65348" y="242925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4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8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7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37082" y="2008377"/>
            <a:ext cx="2508250" cy="6330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ts val="167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 marR="5080" algn="r">
              <a:lnSpc>
                <a:spcPts val="1430"/>
              </a:lnSpc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4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47238" y="2733294"/>
            <a:ext cx="3907154" cy="1810385"/>
          </a:xfrm>
          <a:custGeom>
            <a:avLst/>
            <a:gdLst/>
            <a:ahLst/>
            <a:cxnLst/>
            <a:rect l="l" t="t" r="r" b="b"/>
            <a:pathLst>
              <a:path w="3907154" h="1810385">
                <a:moveTo>
                  <a:pt x="0" y="0"/>
                </a:moveTo>
                <a:lnTo>
                  <a:pt x="3906646" y="0"/>
                </a:lnTo>
                <a:lnTo>
                  <a:pt x="3906646" y="181013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351" y="1133855"/>
            <a:ext cx="10992612" cy="51099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65" dirty="0"/>
              <a:t> </a:t>
            </a:r>
            <a:r>
              <a:rPr b="1" dirty="0">
                <a:latin typeface="Segoe UI"/>
                <a:cs typeface="Segoe UI"/>
              </a:rPr>
              <a:t>General</a:t>
            </a:r>
            <a:r>
              <a:rPr b="1" spc="-150" dirty="0">
                <a:latin typeface="Segoe UI"/>
                <a:cs typeface="Segoe UI"/>
              </a:rPr>
              <a:t> </a:t>
            </a:r>
            <a:r>
              <a:rPr b="1" spc="-10" dirty="0">
                <a:latin typeface="Segoe UI"/>
                <a:cs typeface="Segoe UI"/>
              </a:rPr>
              <a:t>Information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619500" y="3026664"/>
            <a:ext cx="7827645" cy="1588135"/>
            <a:chOff x="3619500" y="3026664"/>
            <a:chExt cx="7827645" cy="1588135"/>
          </a:xfrm>
        </p:grpSpPr>
        <p:sp>
          <p:nvSpPr>
            <p:cNvPr id="6" name="object 6"/>
            <p:cNvSpPr/>
            <p:nvPr/>
          </p:nvSpPr>
          <p:spPr>
            <a:xfrm>
              <a:off x="4930139" y="3200400"/>
              <a:ext cx="490220" cy="0"/>
            </a:xfrm>
            <a:custGeom>
              <a:avLst/>
              <a:gdLst/>
              <a:ahLst/>
              <a:cxnLst/>
              <a:rect l="l" t="t" r="r" b="b"/>
              <a:pathLst>
                <a:path w="490220">
                  <a:moveTo>
                    <a:pt x="0" y="0"/>
                  </a:moveTo>
                  <a:lnTo>
                    <a:pt x="489838" y="0"/>
                  </a:lnTo>
                </a:path>
              </a:pathLst>
            </a:custGeom>
            <a:ln w="1219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19500" y="4439412"/>
              <a:ext cx="4351020" cy="140335"/>
            </a:xfrm>
            <a:custGeom>
              <a:avLst/>
              <a:gdLst/>
              <a:ahLst/>
              <a:cxnLst/>
              <a:rect l="l" t="t" r="r" b="b"/>
              <a:pathLst>
                <a:path w="4351020" h="140335">
                  <a:moveTo>
                    <a:pt x="4351020" y="0"/>
                  </a:moveTo>
                  <a:lnTo>
                    <a:pt x="0" y="0"/>
                  </a:lnTo>
                  <a:lnTo>
                    <a:pt x="0" y="140207"/>
                  </a:lnTo>
                  <a:lnTo>
                    <a:pt x="4351020" y="140207"/>
                  </a:lnTo>
                  <a:lnTo>
                    <a:pt x="435102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93336" y="3026664"/>
              <a:ext cx="292735" cy="294640"/>
            </a:xfrm>
            <a:custGeom>
              <a:avLst/>
              <a:gdLst/>
              <a:ahLst/>
              <a:cxnLst/>
              <a:rect l="l" t="t" r="r" b="b"/>
              <a:pathLst>
                <a:path w="292735" h="294639">
                  <a:moveTo>
                    <a:pt x="146303" y="0"/>
                  </a:moveTo>
                  <a:lnTo>
                    <a:pt x="100071" y="7491"/>
                  </a:lnTo>
                  <a:lnTo>
                    <a:pt x="59911" y="28358"/>
                  </a:lnTo>
                  <a:lnTo>
                    <a:pt x="28236" y="60185"/>
                  </a:lnTo>
                  <a:lnTo>
                    <a:pt x="7461" y="100559"/>
                  </a:lnTo>
                  <a:lnTo>
                    <a:pt x="0" y="147065"/>
                  </a:lnTo>
                  <a:lnTo>
                    <a:pt x="7461" y="193572"/>
                  </a:lnTo>
                  <a:lnTo>
                    <a:pt x="28236" y="233946"/>
                  </a:lnTo>
                  <a:lnTo>
                    <a:pt x="59911" y="265773"/>
                  </a:lnTo>
                  <a:lnTo>
                    <a:pt x="100071" y="286640"/>
                  </a:lnTo>
                  <a:lnTo>
                    <a:pt x="146303" y="294132"/>
                  </a:lnTo>
                  <a:lnTo>
                    <a:pt x="192536" y="286640"/>
                  </a:lnTo>
                  <a:lnTo>
                    <a:pt x="232696" y="265773"/>
                  </a:lnTo>
                  <a:lnTo>
                    <a:pt x="264371" y="233946"/>
                  </a:lnTo>
                  <a:lnTo>
                    <a:pt x="285146" y="193572"/>
                  </a:lnTo>
                  <a:lnTo>
                    <a:pt x="292608" y="147065"/>
                  </a:lnTo>
                  <a:lnTo>
                    <a:pt x="285146" y="100559"/>
                  </a:lnTo>
                  <a:lnTo>
                    <a:pt x="264371" y="60185"/>
                  </a:lnTo>
                  <a:lnTo>
                    <a:pt x="232696" y="28358"/>
                  </a:lnTo>
                  <a:lnTo>
                    <a:pt x="192536" y="7491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1535" y="3081528"/>
              <a:ext cx="5986271" cy="15041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17057" y="3067050"/>
              <a:ext cx="6015355" cy="1533525"/>
            </a:xfrm>
            <a:custGeom>
              <a:avLst/>
              <a:gdLst/>
              <a:ahLst/>
              <a:cxnLst/>
              <a:rect l="l" t="t" r="r" b="b"/>
              <a:pathLst>
                <a:path w="6015355" h="1533525">
                  <a:moveTo>
                    <a:pt x="0" y="1533144"/>
                  </a:moveTo>
                  <a:lnTo>
                    <a:pt x="6015228" y="1533144"/>
                  </a:lnTo>
                  <a:lnTo>
                    <a:pt x="6015228" y="0"/>
                  </a:lnTo>
                  <a:lnTo>
                    <a:pt x="0" y="0"/>
                  </a:lnTo>
                  <a:lnTo>
                    <a:pt x="0" y="153314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2" name="object 12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3619500" y="3896867"/>
            <a:ext cx="1499870" cy="140335"/>
          </a:xfrm>
          <a:custGeom>
            <a:avLst/>
            <a:gdLst/>
            <a:ahLst/>
            <a:cxnLst/>
            <a:rect l="l" t="t" r="r" b="b"/>
            <a:pathLst>
              <a:path w="1499870" h="140335">
                <a:moveTo>
                  <a:pt x="1499615" y="0"/>
                </a:moveTo>
                <a:lnTo>
                  <a:pt x="0" y="0"/>
                </a:lnTo>
                <a:lnTo>
                  <a:pt x="0" y="140207"/>
                </a:lnTo>
                <a:lnTo>
                  <a:pt x="1499615" y="140207"/>
                </a:lnTo>
                <a:lnTo>
                  <a:pt x="149961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07308" y="4184903"/>
            <a:ext cx="1501140" cy="142240"/>
          </a:xfrm>
          <a:custGeom>
            <a:avLst/>
            <a:gdLst/>
            <a:ahLst/>
            <a:cxnLst/>
            <a:rect l="l" t="t" r="r" b="b"/>
            <a:pathLst>
              <a:path w="1501139" h="142239">
                <a:moveTo>
                  <a:pt x="1501139" y="0"/>
                </a:moveTo>
                <a:lnTo>
                  <a:pt x="0" y="0"/>
                </a:lnTo>
                <a:lnTo>
                  <a:pt x="0" y="141732"/>
                </a:lnTo>
                <a:lnTo>
                  <a:pt x="1501139" y="141732"/>
                </a:lnTo>
                <a:lnTo>
                  <a:pt x="150113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422391" y="2630423"/>
            <a:ext cx="5949950" cy="340360"/>
            <a:chOff x="5422391" y="2630423"/>
            <a:chExt cx="5949950" cy="340360"/>
          </a:xfrm>
        </p:grpSpPr>
        <p:sp>
          <p:nvSpPr>
            <p:cNvPr id="17" name="object 17"/>
            <p:cNvSpPr/>
            <p:nvPr/>
          </p:nvSpPr>
          <p:spPr>
            <a:xfrm>
              <a:off x="5432297" y="2640329"/>
              <a:ext cx="5930265" cy="320040"/>
            </a:xfrm>
            <a:custGeom>
              <a:avLst/>
              <a:gdLst/>
              <a:ahLst/>
              <a:cxnLst/>
              <a:rect l="l" t="t" r="r" b="b"/>
              <a:pathLst>
                <a:path w="5930265" h="320039">
                  <a:moveTo>
                    <a:pt x="5908040" y="0"/>
                  </a:moveTo>
                  <a:lnTo>
                    <a:pt x="21843" y="0"/>
                  </a:lnTo>
                  <a:lnTo>
                    <a:pt x="13340" y="1716"/>
                  </a:lnTo>
                  <a:lnTo>
                    <a:pt x="6397" y="6397"/>
                  </a:lnTo>
                  <a:lnTo>
                    <a:pt x="1716" y="13340"/>
                  </a:lnTo>
                  <a:lnTo>
                    <a:pt x="0" y="21844"/>
                  </a:lnTo>
                  <a:lnTo>
                    <a:pt x="0" y="298196"/>
                  </a:lnTo>
                  <a:lnTo>
                    <a:pt x="1716" y="306699"/>
                  </a:lnTo>
                  <a:lnTo>
                    <a:pt x="6397" y="313642"/>
                  </a:lnTo>
                  <a:lnTo>
                    <a:pt x="13340" y="318323"/>
                  </a:lnTo>
                  <a:lnTo>
                    <a:pt x="21843" y="320040"/>
                  </a:lnTo>
                  <a:lnTo>
                    <a:pt x="5908040" y="320040"/>
                  </a:lnTo>
                  <a:lnTo>
                    <a:pt x="5916543" y="318323"/>
                  </a:lnTo>
                  <a:lnTo>
                    <a:pt x="5923486" y="313642"/>
                  </a:lnTo>
                  <a:lnTo>
                    <a:pt x="5928167" y="306699"/>
                  </a:lnTo>
                  <a:lnTo>
                    <a:pt x="5929883" y="298196"/>
                  </a:lnTo>
                  <a:lnTo>
                    <a:pt x="5929883" y="21844"/>
                  </a:lnTo>
                  <a:lnTo>
                    <a:pt x="5928167" y="13340"/>
                  </a:lnTo>
                  <a:lnTo>
                    <a:pt x="5923486" y="6397"/>
                  </a:lnTo>
                  <a:lnTo>
                    <a:pt x="5916543" y="1716"/>
                  </a:lnTo>
                  <a:lnTo>
                    <a:pt x="590804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32297" y="2640329"/>
              <a:ext cx="5930265" cy="320040"/>
            </a:xfrm>
            <a:custGeom>
              <a:avLst/>
              <a:gdLst/>
              <a:ahLst/>
              <a:cxnLst/>
              <a:rect l="l" t="t" r="r" b="b"/>
              <a:pathLst>
                <a:path w="5930265" h="320039">
                  <a:moveTo>
                    <a:pt x="0" y="21844"/>
                  </a:moveTo>
                  <a:lnTo>
                    <a:pt x="1716" y="13340"/>
                  </a:lnTo>
                  <a:lnTo>
                    <a:pt x="6397" y="6397"/>
                  </a:lnTo>
                  <a:lnTo>
                    <a:pt x="13340" y="1716"/>
                  </a:lnTo>
                  <a:lnTo>
                    <a:pt x="21843" y="0"/>
                  </a:lnTo>
                  <a:lnTo>
                    <a:pt x="5908040" y="0"/>
                  </a:lnTo>
                  <a:lnTo>
                    <a:pt x="5916543" y="1716"/>
                  </a:lnTo>
                  <a:lnTo>
                    <a:pt x="5923486" y="6397"/>
                  </a:lnTo>
                  <a:lnTo>
                    <a:pt x="5928167" y="13340"/>
                  </a:lnTo>
                  <a:lnTo>
                    <a:pt x="5929883" y="21844"/>
                  </a:lnTo>
                  <a:lnTo>
                    <a:pt x="5929883" y="298196"/>
                  </a:lnTo>
                  <a:lnTo>
                    <a:pt x="5928167" y="306699"/>
                  </a:lnTo>
                  <a:lnTo>
                    <a:pt x="5923486" y="313642"/>
                  </a:lnTo>
                  <a:lnTo>
                    <a:pt x="5916543" y="318323"/>
                  </a:lnTo>
                  <a:lnTo>
                    <a:pt x="5908040" y="320040"/>
                  </a:lnTo>
                  <a:lnTo>
                    <a:pt x="21843" y="320040"/>
                  </a:lnTo>
                  <a:lnTo>
                    <a:pt x="13340" y="318323"/>
                  </a:lnTo>
                  <a:lnTo>
                    <a:pt x="6397" y="313642"/>
                  </a:lnTo>
                  <a:lnTo>
                    <a:pt x="1716" y="306699"/>
                  </a:lnTo>
                  <a:lnTo>
                    <a:pt x="0" y="298196"/>
                  </a:lnTo>
                  <a:lnTo>
                    <a:pt x="0" y="218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65726" y="2572874"/>
            <a:ext cx="6151245" cy="74485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863600">
              <a:lnSpc>
                <a:spcPct val="100000"/>
              </a:lnSpc>
              <a:spcBef>
                <a:spcPts val="900"/>
              </a:spcBef>
            </a:pPr>
            <a:r>
              <a:rPr sz="1400" dirty="0">
                <a:latin typeface="Segoe UI"/>
                <a:cs typeface="Segoe UI"/>
              </a:rPr>
              <a:t>[5]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periode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akhir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menerima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penghasilan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</a:t>
            </a:r>
            <a:r>
              <a:rPr sz="1400" dirty="0">
                <a:latin typeface="Segoe UI"/>
                <a:cs typeface="Segoe UI"/>
              </a:rPr>
              <a:t>&gt;&gt;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"2023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December"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800" spc="-50" dirty="0">
                <a:solidFill>
                  <a:srgbClr val="FFFFFF"/>
                </a:solidFill>
                <a:latin typeface="Segoe UI"/>
                <a:cs typeface="Segoe UI"/>
              </a:rPr>
              <a:t>5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351" y="1133855"/>
            <a:ext cx="10993120" cy="5110480"/>
            <a:chOff x="530351" y="1133855"/>
            <a:chExt cx="10993120" cy="5110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1133855"/>
              <a:ext cx="10992612" cy="51099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07308" y="3896867"/>
              <a:ext cx="4363720" cy="683260"/>
            </a:xfrm>
            <a:custGeom>
              <a:avLst/>
              <a:gdLst/>
              <a:ahLst/>
              <a:cxnLst/>
              <a:rect l="l" t="t" r="r" b="b"/>
              <a:pathLst>
                <a:path w="4363720" h="683260">
                  <a:moveTo>
                    <a:pt x="1501140" y="288036"/>
                  </a:moveTo>
                  <a:lnTo>
                    <a:pt x="0" y="288036"/>
                  </a:lnTo>
                  <a:lnTo>
                    <a:pt x="0" y="429768"/>
                  </a:lnTo>
                  <a:lnTo>
                    <a:pt x="1501140" y="429768"/>
                  </a:lnTo>
                  <a:lnTo>
                    <a:pt x="1501140" y="288036"/>
                  </a:lnTo>
                  <a:close/>
                </a:path>
                <a:path w="4363720" h="683260">
                  <a:moveTo>
                    <a:pt x="1511808" y="0"/>
                  </a:moveTo>
                  <a:lnTo>
                    <a:pt x="12192" y="0"/>
                  </a:lnTo>
                  <a:lnTo>
                    <a:pt x="12192" y="140208"/>
                  </a:lnTo>
                  <a:lnTo>
                    <a:pt x="1511808" y="140208"/>
                  </a:lnTo>
                  <a:lnTo>
                    <a:pt x="1511808" y="0"/>
                  </a:lnTo>
                  <a:close/>
                </a:path>
                <a:path w="4363720" h="683260">
                  <a:moveTo>
                    <a:pt x="4363212" y="542544"/>
                  </a:moveTo>
                  <a:lnTo>
                    <a:pt x="12192" y="542544"/>
                  </a:lnTo>
                  <a:lnTo>
                    <a:pt x="12192" y="682752"/>
                  </a:lnTo>
                  <a:lnTo>
                    <a:pt x="4363212" y="682752"/>
                  </a:lnTo>
                  <a:lnTo>
                    <a:pt x="4363212" y="54254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09643" y="3598163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7065" y="0"/>
                  </a:moveTo>
                  <a:lnTo>
                    <a:pt x="100559" y="7491"/>
                  </a:lnTo>
                  <a:lnTo>
                    <a:pt x="60185" y="28358"/>
                  </a:lnTo>
                  <a:lnTo>
                    <a:pt x="28358" y="60185"/>
                  </a:lnTo>
                  <a:lnTo>
                    <a:pt x="7491" y="100559"/>
                  </a:lnTo>
                  <a:lnTo>
                    <a:pt x="0" y="147066"/>
                  </a:lnTo>
                  <a:lnTo>
                    <a:pt x="7491" y="193572"/>
                  </a:lnTo>
                  <a:lnTo>
                    <a:pt x="28358" y="233946"/>
                  </a:lnTo>
                  <a:lnTo>
                    <a:pt x="60185" y="265773"/>
                  </a:lnTo>
                  <a:lnTo>
                    <a:pt x="100559" y="286640"/>
                  </a:lnTo>
                  <a:lnTo>
                    <a:pt x="147065" y="294131"/>
                  </a:lnTo>
                  <a:lnTo>
                    <a:pt x="193572" y="286640"/>
                  </a:lnTo>
                  <a:lnTo>
                    <a:pt x="233946" y="265773"/>
                  </a:lnTo>
                  <a:lnTo>
                    <a:pt x="265773" y="233946"/>
                  </a:lnTo>
                  <a:lnTo>
                    <a:pt x="286640" y="193572"/>
                  </a:lnTo>
                  <a:lnTo>
                    <a:pt x="294131" y="147066"/>
                  </a:lnTo>
                  <a:lnTo>
                    <a:pt x="286640" y="100559"/>
                  </a:lnTo>
                  <a:lnTo>
                    <a:pt x="265773" y="60185"/>
                  </a:lnTo>
                  <a:lnTo>
                    <a:pt x="233946" y="28358"/>
                  </a:lnTo>
                  <a:lnTo>
                    <a:pt x="193572" y="7491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1916" y="3692651"/>
              <a:ext cx="6487668" cy="15590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47437" y="3678173"/>
              <a:ext cx="6517005" cy="1588135"/>
            </a:xfrm>
            <a:custGeom>
              <a:avLst/>
              <a:gdLst/>
              <a:ahLst/>
              <a:cxnLst/>
              <a:rect l="l" t="t" r="r" b="b"/>
              <a:pathLst>
                <a:path w="6517005" h="1588135">
                  <a:moveTo>
                    <a:pt x="0" y="1588008"/>
                  </a:moveTo>
                  <a:lnTo>
                    <a:pt x="6516623" y="1588008"/>
                  </a:lnTo>
                  <a:lnTo>
                    <a:pt x="6516623" y="0"/>
                  </a:lnTo>
                  <a:lnTo>
                    <a:pt x="0" y="0"/>
                  </a:lnTo>
                  <a:lnTo>
                    <a:pt x="0" y="1588008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2825" y="3743705"/>
              <a:ext cx="294005" cy="0"/>
            </a:xfrm>
            <a:custGeom>
              <a:avLst/>
              <a:gdLst/>
              <a:ahLst/>
              <a:cxnLst/>
              <a:rect l="l" t="t" r="r" b="b"/>
              <a:pathLst>
                <a:path w="294004">
                  <a:moveTo>
                    <a:pt x="0" y="0"/>
                  </a:moveTo>
                  <a:lnTo>
                    <a:pt x="293877" y="0"/>
                  </a:lnTo>
                </a:path>
              </a:pathLst>
            </a:custGeom>
            <a:ln w="28956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62678" y="3269741"/>
              <a:ext cx="5930265" cy="320040"/>
            </a:xfrm>
            <a:custGeom>
              <a:avLst/>
              <a:gdLst/>
              <a:ahLst/>
              <a:cxnLst/>
              <a:rect l="l" t="t" r="r" b="b"/>
              <a:pathLst>
                <a:path w="5930265" h="320039">
                  <a:moveTo>
                    <a:pt x="5908040" y="0"/>
                  </a:moveTo>
                  <a:lnTo>
                    <a:pt x="21844" y="0"/>
                  </a:lnTo>
                  <a:lnTo>
                    <a:pt x="13340" y="1716"/>
                  </a:lnTo>
                  <a:lnTo>
                    <a:pt x="6397" y="6397"/>
                  </a:lnTo>
                  <a:lnTo>
                    <a:pt x="1716" y="13340"/>
                  </a:lnTo>
                  <a:lnTo>
                    <a:pt x="0" y="21844"/>
                  </a:lnTo>
                  <a:lnTo>
                    <a:pt x="0" y="298196"/>
                  </a:lnTo>
                  <a:lnTo>
                    <a:pt x="1716" y="306699"/>
                  </a:lnTo>
                  <a:lnTo>
                    <a:pt x="6397" y="313642"/>
                  </a:lnTo>
                  <a:lnTo>
                    <a:pt x="13340" y="318323"/>
                  </a:lnTo>
                  <a:lnTo>
                    <a:pt x="21844" y="320040"/>
                  </a:lnTo>
                  <a:lnTo>
                    <a:pt x="5908040" y="320040"/>
                  </a:lnTo>
                  <a:lnTo>
                    <a:pt x="5916543" y="318323"/>
                  </a:lnTo>
                  <a:lnTo>
                    <a:pt x="5923486" y="313642"/>
                  </a:lnTo>
                  <a:lnTo>
                    <a:pt x="5928167" y="306699"/>
                  </a:lnTo>
                  <a:lnTo>
                    <a:pt x="5929883" y="298196"/>
                  </a:lnTo>
                  <a:lnTo>
                    <a:pt x="5929883" y="21844"/>
                  </a:lnTo>
                  <a:lnTo>
                    <a:pt x="5928167" y="13340"/>
                  </a:lnTo>
                  <a:lnTo>
                    <a:pt x="5923486" y="6397"/>
                  </a:lnTo>
                  <a:lnTo>
                    <a:pt x="5916543" y="1716"/>
                  </a:lnTo>
                  <a:lnTo>
                    <a:pt x="590804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2678" y="3269741"/>
              <a:ext cx="5930265" cy="320040"/>
            </a:xfrm>
            <a:custGeom>
              <a:avLst/>
              <a:gdLst/>
              <a:ahLst/>
              <a:cxnLst/>
              <a:rect l="l" t="t" r="r" b="b"/>
              <a:pathLst>
                <a:path w="5930265" h="320039">
                  <a:moveTo>
                    <a:pt x="0" y="21844"/>
                  </a:moveTo>
                  <a:lnTo>
                    <a:pt x="1716" y="13340"/>
                  </a:lnTo>
                  <a:lnTo>
                    <a:pt x="6397" y="6397"/>
                  </a:lnTo>
                  <a:lnTo>
                    <a:pt x="13340" y="1716"/>
                  </a:lnTo>
                  <a:lnTo>
                    <a:pt x="21844" y="0"/>
                  </a:lnTo>
                  <a:lnTo>
                    <a:pt x="5908040" y="0"/>
                  </a:lnTo>
                  <a:lnTo>
                    <a:pt x="5916543" y="1716"/>
                  </a:lnTo>
                  <a:lnTo>
                    <a:pt x="5923486" y="6397"/>
                  </a:lnTo>
                  <a:lnTo>
                    <a:pt x="5928167" y="13340"/>
                  </a:lnTo>
                  <a:lnTo>
                    <a:pt x="5929883" y="21844"/>
                  </a:lnTo>
                  <a:lnTo>
                    <a:pt x="5929883" y="298196"/>
                  </a:lnTo>
                  <a:lnTo>
                    <a:pt x="5928167" y="306699"/>
                  </a:lnTo>
                  <a:lnTo>
                    <a:pt x="5923486" y="313642"/>
                  </a:lnTo>
                  <a:lnTo>
                    <a:pt x="5916543" y="318323"/>
                  </a:lnTo>
                  <a:lnTo>
                    <a:pt x="5908040" y="320040"/>
                  </a:lnTo>
                  <a:lnTo>
                    <a:pt x="21844" y="320040"/>
                  </a:lnTo>
                  <a:lnTo>
                    <a:pt x="13340" y="318323"/>
                  </a:lnTo>
                  <a:lnTo>
                    <a:pt x="6397" y="313642"/>
                  </a:lnTo>
                  <a:lnTo>
                    <a:pt x="1716" y="306699"/>
                  </a:lnTo>
                  <a:lnTo>
                    <a:pt x="0" y="298196"/>
                  </a:lnTo>
                  <a:lnTo>
                    <a:pt x="0" y="218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82034" y="3248706"/>
            <a:ext cx="5919470" cy="64198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677545">
              <a:lnSpc>
                <a:spcPct val="100000"/>
              </a:lnSpc>
              <a:spcBef>
                <a:spcPts val="545"/>
              </a:spcBef>
            </a:pPr>
            <a:r>
              <a:rPr sz="1400" dirty="0">
                <a:latin typeface="Segoe UI"/>
                <a:cs typeface="Segoe UI"/>
              </a:rPr>
              <a:t>[6]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apakah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merupakan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pekerja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asing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</a:t>
            </a:r>
            <a:r>
              <a:rPr sz="1400" dirty="0">
                <a:latin typeface="Segoe UI"/>
                <a:cs typeface="Segoe UI"/>
              </a:rPr>
              <a:t>&gt;&gt;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"NO"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1800" spc="-50" dirty="0">
                <a:solidFill>
                  <a:srgbClr val="FFFFFF"/>
                </a:solidFill>
                <a:latin typeface="Segoe UI"/>
                <a:cs typeface="Segoe UI"/>
              </a:rPr>
              <a:t>6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65" dirty="0"/>
              <a:t> </a:t>
            </a:r>
            <a:r>
              <a:rPr b="1" dirty="0">
                <a:latin typeface="Segoe UI"/>
                <a:cs typeface="Segoe UI"/>
              </a:rPr>
              <a:t>General</a:t>
            </a:r>
            <a:r>
              <a:rPr b="1" spc="-150" dirty="0">
                <a:latin typeface="Segoe UI"/>
                <a:cs typeface="Segoe UI"/>
              </a:rPr>
              <a:t> </a:t>
            </a:r>
            <a:r>
              <a:rPr b="1" spc="-10" dirty="0">
                <a:latin typeface="Segoe UI"/>
                <a:cs typeface="Segoe UI"/>
              </a:rPr>
              <a:t>Information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5" name="object 15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351" y="1133855"/>
            <a:ext cx="10993120" cy="5110480"/>
            <a:chOff x="530351" y="1133855"/>
            <a:chExt cx="10993120" cy="5110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1133855"/>
              <a:ext cx="10992612" cy="51099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19500" y="3896867"/>
              <a:ext cx="1499870" cy="140335"/>
            </a:xfrm>
            <a:custGeom>
              <a:avLst/>
              <a:gdLst/>
              <a:ahLst/>
              <a:cxnLst/>
              <a:rect l="l" t="t" r="r" b="b"/>
              <a:pathLst>
                <a:path w="1499870" h="140335">
                  <a:moveTo>
                    <a:pt x="1499615" y="0"/>
                  </a:moveTo>
                  <a:lnTo>
                    <a:pt x="0" y="0"/>
                  </a:lnTo>
                  <a:lnTo>
                    <a:pt x="0" y="140207"/>
                  </a:lnTo>
                  <a:lnTo>
                    <a:pt x="1499615" y="140207"/>
                  </a:lnTo>
                  <a:lnTo>
                    <a:pt x="1499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07308" y="4184903"/>
              <a:ext cx="4363720" cy="394970"/>
            </a:xfrm>
            <a:custGeom>
              <a:avLst/>
              <a:gdLst/>
              <a:ahLst/>
              <a:cxnLst/>
              <a:rect l="l" t="t" r="r" b="b"/>
              <a:pathLst>
                <a:path w="4363720" h="394970">
                  <a:moveTo>
                    <a:pt x="1501140" y="0"/>
                  </a:moveTo>
                  <a:lnTo>
                    <a:pt x="0" y="0"/>
                  </a:lnTo>
                  <a:lnTo>
                    <a:pt x="0" y="141732"/>
                  </a:lnTo>
                  <a:lnTo>
                    <a:pt x="1501140" y="141732"/>
                  </a:lnTo>
                  <a:lnTo>
                    <a:pt x="1501140" y="0"/>
                  </a:lnTo>
                  <a:close/>
                </a:path>
                <a:path w="4363720" h="394970">
                  <a:moveTo>
                    <a:pt x="4363212" y="254508"/>
                  </a:moveTo>
                  <a:lnTo>
                    <a:pt x="12192" y="254508"/>
                  </a:lnTo>
                  <a:lnTo>
                    <a:pt x="12192" y="394716"/>
                  </a:lnTo>
                  <a:lnTo>
                    <a:pt x="4363212" y="394716"/>
                  </a:lnTo>
                  <a:lnTo>
                    <a:pt x="4363212" y="25450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65" dirty="0"/>
              <a:t> </a:t>
            </a:r>
            <a:r>
              <a:rPr b="1" dirty="0">
                <a:latin typeface="Segoe UI"/>
                <a:cs typeface="Segoe UI"/>
              </a:rPr>
              <a:t>General</a:t>
            </a:r>
            <a:r>
              <a:rPr b="1" spc="-150" dirty="0">
                <a:latin typeface="Segoe UI"/>
                <a:cs typeface="Segoe UI"/>
              </a:rPr>
              <a:t> </a:t>
            </a:r>
            <a:r>
              <a:rPr b="1" spc="-10" dirty="0">
                <a:latin typeface="Segoe UI"/>
                <a:cs typeface="Segoe UI"/>
              </a:rPr>
              <a:t>Information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5236464" y="3822191"/>
            <a:ext cx="292735" cy="292735"/>
          </a:xfrm>
          <a:custGeom>
            <a:avLst/>
            <a:gdLst/>
            <a:ahLst/>
            <a:cxnLst/>
            <a:rect l="l" t="t" r="r" b="b"/>
            <a:pathLst>
              <a:path w="292735" h="292735">
                <a:moveTo>
                  <a:pt x="146303" y="0"/>
                </a:moveTo>
                <a:lnTo>
                  <a:pt x="100071" y="7461"/>
                </a:lnTo>
                <a:lnTo>
                  <a:pt x="59911" y="28236"/>
                </a:lnTo>
                <a:lnTo>
                  <a:pt x="28236" y="59911"/>
                </a:lnTo>
                <a:lnTo>
                  <a:pt x="7461" y="100071"/>
                </a:lnTo>
                <a:lnTo>
                  <a:pt x="0" y="146303"/>
                </a:lnTo>
                <a:lnTo>
                  <a:pt x="7461" y="192536"/>
                </a:lnTo>
                <a:lnTo>
                  <a:pt x="28236" y="232696"/>
                </a:lnTo>
                <a:lnTo>
                  <a:pt x="59911" y="264371"/>
                </a:lnTo>
                <a:lnTo>
                  <a:pt x="100071" y="285146"/>
                </a:lnTo>
                <a:lnTo>
                  <a:pt x="146303" y="292607"/>
                </a:lnTo>
                <a:lnTo>
                  <a:pt x="192536" y="285146"/>
                </a:lnTo>
                <a:lnTo>
                  <a:pt x="232696" y="264371"/>
                </a:lnTo>
                <a:lnTo>
                  <a:pt x="264371" y="232696"/>
                </a:lnTo>
                <a:lnTo>
                  <a:pt x="285146" y="192536"/>
                </a:lnTo>
                <a:lnTo>
                  <a:pt x="292608" y="146303"/>
                </a:lnTo>
                <a:lnTo>
                  <a:pt x="285146" y="100071"/>
                </a:lnTo>
                <a:lnTo>
                  <a:pt x="264371" y="59911"/>
                </a:lnTo>
                <a:lnTo>
                  <a:pt x="232696" y="28236"/>
                </a:lnTo>
                <a:lnTo>
                  <a:pt x="192536" y="7461"/>
                </a:lnTo>
                <a:lnTo>
                  <a:pt x="1463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06314" y="3836289"/>
            <a:ext cx="1352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solidFill>
                  <a:srgbClr val="FFFFFF"/>
                </a:solidFill>
                <a:latin typeface="Segoe UI"/>
                <a:cs typeface="Segoe UI"/>
              </a:rPr>
              <a:t>7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93591" y="3898391"/>
            <a:ext cx="1499870" cy="142240"/>
          </a:xfrm>
          <a:custGeom>
            <a:avLst/>
            <a:gdLst/>
            <a:ahLst/>
            <a:cxnLst/>
            <a:rect l="l" t="t" r="r" b="b"/>
            <a:pathLst>
              <a:path w="1499870" h="142239">
                <a:moveTo>
                  <a:pt x="1499615" y="0"/>
                </a:moveTo>
                <a:lnTo>
                  <a:pt x="0" y="0"/>
                </a:lnTo>
                <a:lnTo>
                  <a:pt x="0" y="141731"/>
                </a:lnTo>
                <a:lnTo>
                  <a:pt x="1499615" y="141731"/>
                </a:lnTo>
                <a:lnTo>
                  <a:pt x="149961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5594603" y="3797808"/>
            <a:ext cx="4514215" cy="340360"/>
            <a:chOff x="5594603" y="3797808"/>
            <a:chExt cx="4514215" cy="340360"/>
          </a:xfrm>
        </p:grpSpPr>
        <p:sp>
          <p:nvSpPr>
            <p:cNvPr id="15" name="object 15"/>
            <p:cNvSpPr/>
            <p:nvPr/>
          </p:nvSpPr>
          <p:spPr>
            <a:xfrm>
              <a:off x="5604509" y="3807714"/>
              <a:ext cx="4494530" cy="320040"/>
            </a:xfrm>
            <a:custGeom>
              <a:avLst/>
              <a:gdLst/>
              <a:ahLst/>
              <a:cxnLst/>
              <a:rect l="l" t="t" r="r" b="b"/>
              <a:pathLst>
                <a:path w="4494530" h="320039">
                  <a:moveTo>
                    <a:pt x="4472432" y="0"/>
                  </a:moveTo>
                  <a:lnTo>
                    <a:pt x="21843" y="0"/>
                  </a:lnTo>
                  <a:lnTo>
                    <a:pt x="13340" y="1716"/>
                  </a:lnTo>
                  <a:lnTo>
                    <a:pt x="6397" y="6397"/>
                  </a:lnTo>
                  <a:lnTo>
                    <a:pt x="1716" y="13340"/>
                  </a:lnTo>
                  <a:lnTo>
                    <a:pt x="0" y="21843"/>
                  </a:lnTo>
                  <a:lnTo>
                    <a:pt x="0" y="298196"/>
                  </a:lnTo>
                  <a:lnTo>
                    <a:pt x="1716" y="306699"/>
                  </a:lnTo>
                  <a:lnTo>
                    <a:pt x="6397" y="313642"/>
                  </a:lnTo>
                  <a:lnTo>
                    <a:pt x="13340" y="318323"/>
                  </a:lnTo>
                  <a:lnTo>
                    <a:pt x="21843" y="320040"/>
                  </a:lnTo>
                  <a:lnTo>
                    <a:pt x="4472432" y="320040"/>
                  </a:lnTo>
                  <a:lnTo>
                    <a:pt x="4480935" y="318323"/>
                  </a:lnTo>
                  <a:lnTo>
                    <a:pt x="4487878" y="313642"/>
                  </a:lnTo>
                  <a:lnTo>
                    <a:pt x="4492559" y="306699"/>
                  </a:lnTo>
                  <a:lnTo>
                    <a:pt x="4494275" y="298196"/>
                  </a:lnTo>
                  <a:lnTo>
                    <a:pt x="4494275" y="21843"/>
                  </a:lnTo>
                  <a:lnTo>
                    <a:pt x="4492559" y="13340"/>
                  </a:lnTo>
                  <a:lnTo>
                    <a:pt x="4487878" y="6397"/>
                  </a:lnTo>
                  <a:lnTo>
                    <a:pt x="4480935" y="1716"/>
                  </a:lnTo>
                  <a:lnTo>
                    <a:pt x="447243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04509" y="3807714"/>
              <a:ext cx="4494530" cy="320040"/>
            </a:xfrm>
            <a:custGeom>
              <a:avLst/>
              <a:gdLst/>
              <a:ahLst/>
              <a:cxnLst/>
              <a:rect l="l" t="t" r="r" b="b"/>
              <a:pathLst>
                <a:path w="4494530" h="320039">
                  <a:moveTo>
                    <a:pt x="0" y="21843"/>
                  </a:moveTo>
                  <a:lnTo>
                    <a:pt x="1716" y="13340"/>
                  </a:lnTo>
                  <a:lnTo>
                    <a:pt x="6397" y="6397"/>
                  </a:lnTo>
                  <a:lnTo>
                    <a:pt x="13340" y="1716"/>
                  </a:lnTo>
                  <a:lnTo>
                    <a:pt x="21843" y="0"/>
                  </a:lnTo>
                  <a:lnTo>
                    <a:pt x="4472432" y="0"/>
                  </a:lnTo>
                  <a:lnTo>
                    <a:pt x="4480935" y="1716"/>
                  </a:lnTo>
                  <a:lnTo>
                    <a:pt x="4487878" y="6397"/>
                  </a:lnTo>
                  <a:lnTo>
                    <a:pt x="4492559" y="13340"/>
                  </a:lnTo>
                  <a:lnTo>
                    <a:pt x="4494275" y="21843"/>
                  </a:lnTo>
                  <a:lnTo>
                    <a:pt x="4494275" y="298196"/>
                  </a:lnTo>
                  <a:lnTo>
                    <a:pt x="4492559" y="306699"/>
                  </a:lnTo>
                  <a:lnTo>
                    <a:pt x="4487878" y="313642"/>
                  </a:lnTo>
                  <a:lnTo>
                    <a:pt x="4480935" y="318323"/>
                  </a:lnTo>
                  <a:lnTo>
                    <a:pt x="4472432" y="320040"/>
                  </a:lnTo>
                  <a:lnTo>
                    <a:pt x="21843" y="320040"/>
                  </a:lnTo>
                  <a:lnTo>
                    <a:pt x="13340" y="318323"/>
                  </a:lnTo>
                  <a:lnTo>
                    <a:pt x="6397" y="313642"/>
                  </a:lnTo>
                  <a:lnTo>
                    <a:pt x="1716" y="306699"/>
                  </a:lnTo>
                  <a:lnTo>
                    <a:pt x="0" y="298196"/>
                  </a:lnTo>
                  <a:lnTo>
                    <a:pt x="0" y="2184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689853" y="3842130"/>
            <a:ext cx="41503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[7]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NPWP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</a:t>
            </a:r>
            <a:r>
              <a:rPr sz="1400" dirty="0">
                <a:latin typeface="Segoe UI"/>
                <a:cs typeface="Segoe UI"/>
              </a:rPr>
              <a:t>&gt;&gt;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input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NPWP/NIK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peserta</a:t>
            </a:r>
            <a:r>
              <a:rPr sz="1400" spc="-10" dirty="0">
                <a:latin typeface="Segoe UI"/>
                <a:cs typeface="Segoe UI"/>
              </a:rPr>
              <a:t> edukasi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351" y="1133855"/>
            <a:ext cx="10993120" cy="5110480"/>
            <a:chOff x="530351" y="1133855"/>
            <a:chExt cx="10993120" cy="5110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1133855"/>
              <a:ext cx="10992612" cy="51099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07308" y="3896867"/>
              <a:ext cx="4363720" cy="683260"/>
            </a:xfrm>
            <a:custGeom>
              <a:avLst/>
              <a:gdLst/>
              <a:ahLst/>
              <a:cxnLst/>
              <a:rect l="l" t="t" r="r" b="b"/>
              <a:pathLst>
                <a:path w="4363720" h="683260">
                  <a:moveTo>
                    <a:pt x="1501140" y="288036"/>
                  </a:moveTo>
                  <a:lnTo>
                    <a:pt x="0" y="288036"/>
                  </a:lnTo>
                  <a:lnTo>
                    <a:pt x="0" y="429768"/>
                  </a:lnTo>
                  <a:lnTo>
                    <a:pt x="1501140" y="429768"/>
                  </a:lnTo>
                  <a:lnTo>
                    <a:pt x="1501140" y="288036"/>
                  </a:lnTo>
                  <a:close/>
                </a:path>
                <a:path w="4363720" h="683260">
                  <a:moveTo>
                    <a:pt x="1511808" y="0"/>
                  </a:moveTo>
                  <a:lnTo>
                    <a:pt x="12192" y="0"/>
                  </a:lnTo>
                  <a:lnTo>
                    <a:pt x="12192" y="140208"/>
                  </a:lnTo>
                  <a:lnTo>
                    <a:pt x="1511808" y="140208"/>
                  </a:lnTo>
                  <a:lnTo>
                    <a:pt x="1511808" y="0"/>
                  </a:lnTo>
                  <a:close/>
                </a:path>
                <a:path w="4363720" h="683260">
                  <a:moveTo>
                    <a:pt x="4363212" y="542544"/>
                  </a:moveTo>
                  <a:lnTo>
                    <a:pt x="12192" y="542544"/>
                  </a:lnTo>
                  <a:lnTo>
                    <a:pt x="12192" y="682752"/>
                  </a:lnTo>
                  <a:lnTo>
                    <a:pt x="4363212" y="682752"/>
                  </a:lnTo>
                  <a:lnTo>
                    <a:pt x="4363212" y="54254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10811" y="5404103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7065" y="0"/>
                  </a:moveTo>
                  <a:lnTo>
                    <a:pt x="100559" y="7491"/>
                  </a:lnTo>
                  <a:lnTo>
                    <a:pt x="60185" y="28358"/>
                  </a:lnTo>
                  <a:lnTo>
                    <a:pt x="28358" y="60185"/>
                  </a:lnTo>
                  <a:lnTo>
                    <a:pt x="7491" y="100559"/>
                  </a:lnTo>
                  <a:lnTo>
                    <a:pt x="0" y="147066"/>
                  </a:lnTo>
                  <a:lnTo>
                    <a:pt x="7491" y="193548"/>
                  </a:lnTo>
                  <a:lnTo>
                    <a:pt x="28358" y="233918"/>
                  </a:lnTo>
                  <a:lnTo>
                    <a:pt x="60185" y="265755"/>
                  </a:lnTo>
                  <a:lnTo>
                    <a:pt x="100559" y="286633"/>
                  </a:lnTo>
                  <a:lnTo>
                    <a:pt x="147065" y="294132"/>
                  </a:lnTo>
                  <a:lnTo>
                    <a:pt x="193572" y="286633"/>
                  </a:lnTo>
                  <a:lnTo>
                    <a:pt x="233946" y="265755"/>
                  </a:lnTo>
                  <a:lnTo>
                    <a:pt x="265773" y="233918"/>
                  </a:lnTo>
                  <a:lnTo>
                    <a:pt x="286640" y="193548"/>
                  </a:lnTo>
                  <a:lnTo>
                    <a:pt x="294132" y="147066"/>
                  </a:lnTo>
                  <a:lnTo>
                    <a:pt x="286640" y="100559"/>
                  </a:lnTo>
                  <a:lnTo>
                    <a:pt x="265773" y="60185"/>
                  </a:lnTo>
                  <a:lnTo>
                    <a:pt x="233946" y="28358"/>
                  </a:lnTo>
                  <a:lnTo>
                    <a:pt x="193572" y="7491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83202" y="5395671"/>
            <a:ext cx="1492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65" dirty="0"/>
              <a:t> </a:t>
            </a:r>
            <a:r>
              <a:rPr b="1" dirty="0">
                <a:latin typeface="Segoe UI"/>
                <a:cs typeface="Segoe UI"/>
              </a:rPr>
              <a:t>General</a:t>
            </a:r>
            <a:r>
              <a:rPr b="1" spc="-150" dirty="0">
                <a:latin typeface="Segoe UI"/>
                <a:cs typeface="Segoe UI"/>
              </a:rPr>
              <a:t> </a:t>
            </a:r>
            <a:r>
              <a:rPr b="1" spc="-10" dirty="0">
                <a:latin typeface="Segoe UI"/>
                <a:cs typeface="Segoe UI"/>
              </a:rPr>
              <a:t>Information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0" name="object 10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210811" y="3924172"/>
            <a:ext cx="6995795" cy="2096135"/>
            <a:chOff x="4210811" y="3924172"/>
            <a:chExt cx="6995795" cy="209613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5735" y="3953255"/>
              <a:ext cx="6431279" cy="15956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31257" y="3938777"/>
              <a:ext cx="6460490" cy="1624965"/>
            </a:xfrm>
            <a:custGeom>
              <a:avLst/>
              <a:gdLst/>
              <a:ahLst/>
              <a:cxnLst/>
              <a:rect l="l" t="t" r="r" b="b"/>
              <a:pathLst>
                <a:path w="6460490" h="1624964">
                  <a:moveTo>
                    <a:pt x="0" y="1624584"/>
                  </a:moveTo>
                  <a:lnTo>
                    <a:pt x="6460236" y="1624584"/>
                  </a:lnTo>
                  <a:lnTo>
                    <a:pt x="6460236" y="0"/>
                  </a:lnTo>
                  <a:lnTo>
                    <a:pt x="0" y="0"/>
                  </a:lnTo>
                  <a:lnTo>
                    <a:pt x="0" y="162458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10811" y="5725667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7065" y="0"/>
                  </a:moveTo>
                  <a:lnTo>
                    <a:pt x="100559" y="7498"/>
                  </a:lnTo>
                  <a:lnTo>
                    <a:pt x="60185" y="28376"/>
                  </a:lnTo>
                  <a:lnTo>
                    <a:pt x="28358" y="60213"/>
                  </a:lnTo>
                  <a:lnTo>
                    <a:pt x="7491" y="100583"/>
                  </a:lnTo>
                  <a:lnTo>
                    <a:pt x="0" y="147065"/>
                  </a:lnTo>
                  <a:lnTo>
                    <a:pt x="7491" y="193547"/>
                  </a:lnTo>
                  <a:lnTo>
                    <a:pt x="28358" y="233918"/>
                  </a:lnTo>
                  <a:lnTo>
                    <a:pt x="60185" y="265755"/>
                  </a:lnTo>
                  <a:lnTo>
                    <a:pt x="100559" y="286633"/>
                  </a:lnTo>
                  <a:lnTo>
                    <a:pt x="147065" y="294131"/>
                  </a:lnTo>
                  <a:lnTo>
                    <a:pt x="193572" y="286633"/>
                  </a:lnTo>
                  <a:lnTo>
                    <a:pt x="233946" y="265755"/>
                  </a:lnTo>
                  <a:lnTo>
                    <a:pt x="265773" y="233918"/>
                  </a:lnTo>
                  <a:lnTo>
                    <a:pt x="286640" y="193547"/>
                  </a:lnTo>
                  <a:lnTo>
                    <a:pt x="294132" y="147065"/>
                  </a:lnTo>
                  <a:lnTo>
                    <a:pt x="286640" y="100583"/>
                  </a:lnTo>
                  <a:lnTo>
                    <a:pt x="265773" y="60213"/>
                  </a:lnTo>
                  <a:lnTo>
                    <a:pt x="233946" y="28376"/>
                  </a:lnTo>
                  <a:lnTo>
                    <a:pt x="193572" y="7498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290821" y="5734608"/>
            <a:ext cx="1352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338828" y="3549141"/>
            <a:ext cx="4911090" cy="1875789"/>
            <a:chOff x="4338828" y="3549141"/>
            <a:chExt cx="4911090" cy="1875789"/>
          </a:xfrm>
        </p:grpSpPr>
        <p:sp>
          <p:nvSpPr>
            <p:cNvPr id="18" name="object 18"/>
            <p:cNvSpPr/>
            <p:nvPr/>
          </p:nvSpPr>
          <p:spPr>
            <a:xfrm>
              <a:off x="4357878" y="4752593"/>
              <a:ext cx="388620" cy="652780"/>
            </a:xfrm>
            <a:custGeom>
              <a:avLst/>
              <a:gdLst/>
              <a:ahLst/>
              <a:cxnLst/>
              <a:rect l="l" t="t" r="r" b="b"/>
              <a:pathLst>
                <a:path w="388620" h="652779">
                  <a:moveTo>
                    <a:pt x="0" y="652779"/>
                  </a:moveTo>
                  <a:lnTo>
                    <a:pt x="0" y="0"/>
                  </a:lnTo>
                  <a:lnTo>
                    <a:pt x="388366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46498" y="3559301"/>
              <a:ext cx="4493260" cy="320040"/>
            </a:xfrm>
            <a:custGeom>
              <a:avLst/>
              <a:gdLst/>
              <a:ahLst/>
              <a:cxnLst/>
              <a:rect l="l" t="t" r="r" b="b"/>
              <a:pathLst>
                <a:path w="4493259" h="320039">
                  <a:moveTo>
                    <a:pt x="4470908" y="0"/>
                  </a:moveTo>
                  <a:lnTo>
                    <a:pt x="21843" y="0"/>
                  </a:lnTo>
                  <a:lnTo>
                    <a:pt x="13340" y="1716"/>
                  </a:lnTo>
                  <a:lnTo>
                    <a:pt x="6397" y="6397"/>
                  </a:lnTo>
                  <a:lnTo>
                    <a:pt x="1716" y="13340"/>
                  </a:lnTo>
                  <a:lnTo>
                    <a:pt x="0" y="21844"/>
                  </a:lnTo>
                  <a:lnTo>
                    <a:pt x="0" y="298196"/>
                  </a:lnTo>
                  <a:lnTo>
                    <a:pt x="1716" y="306699"/>
                  </a:lnTo>
                  <a:lnTo>
                    <a:pt x="6397" y="313642"/>
                  </a:lnTo>
                  <a:lnTo>
                    <a:pt x="13340" y="318323"/>
                  </a:lnTo>
                  <a:lnTo>
                    <a:pt x="21843" y="320040"/>
                  </a:lnTo>
                  <a:lnTo>
                    <a:pt x="4470908" y="320040"/>
                  </a:lnTo>
                  <a:lnTo>
                    <a:pt x="4479411" y="318323"/>
                  </a:lnTo>
                  <a:lnTo>
                    <a:pt x="4486354" y="313642"/>
                  </a:lnTo>
                  <a:lnTo>
                    <a:pt x="4491035" y="306699"/>
                  </a:lnTo>
                  <a:lnTo>
                    <a:pt x="4492752" y="298196"/>
                  </a:lnTo>
                  <a:lnTo>
                    <a:pt x="4492752" y="21844"/>
                  </a:lnTo>
                  <a:lnTo>
                    <a:pt x="4491035" y="13340"/>
                  </a:lnTo>
                  <a:lnTo>
                    <a:pt x="4486354" y="6397"/>
                  </a:lnTo>
                  <a:lnTo>
                    <a:pt x="4479411" y="1716"/>
                  </a:lnTo>
                  <a:lnTo>
                    <a:pt x="447090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46498" y="3559301"/>
              <a:ext cx="4493260" cy="320040"/>
            </a:xfrm>
            <a:custGeom>
              <a:avLst/>
              <a:gdLst/>
              <a:ahLst/>
              <a:cxnLst/>
              <a:rect l="l" t="t" r="r" b="b"/>
              <a:pathLst>
                <a:path w="4493259" h="320039">
                  <a:moveTo>
                    <a:pt x="0" y="21844"/>
                  </a:moveTo>
                  <a:lnTo>
                    <a:pt x="1716" y="13340"/>
                  </a:lnTo>
                  <a:lnTo>
                    <a:pt x="6397" y="6397"/>
                  </a:lnTo>
                  <a:lnTo>
                    <a:pt x="13340" y="1716"/>
                  </a:lnTo>
                  <a:lnTo>
                    <a:pt x="21843" y="0"/>
                  </a:lnTo>
                  <a:lnTo>
                    <a:pt x="4470908" y="0"/>
                  </a:lnTo>
                  <a:lnTo>
                    <a:pt x="4479411" y="1716"/>
                  </a:lnTo>
                  <a:lnTo>
                    <a:pt x="4486354" y="6397"/>
                  </a:lnTo>
                  <a:lnTo>
                    <a:pt x="4491035" y="13340"/>
                  </a:lnTo>
                  <a:lnTo>
                    <a:pt x="4492752" y="21844"/>
                  </a:lnTo>
                  <a:lnTo>
                    <a:pt x="4492752" y="298196"/>
                  </a:lnTo>
                  <a:lnTo>
                    <a:pt x="4491035" y="306699"/>
                  </a:lnTo>
                  <a:lnTo>
                    <a:pt x="4486354" y="313642"/>
                  </a:lnTo>
                  <a:lnTo>
                    <a:pt x="4479411" y="318323"/>
                  </a:lnTo>
                  <a:lnTo>
                    <a:pt x="4470908" y="320040"/>
                  </a:lnTo>
                  <a:lnTo>
                    <a:pt x="21843" y="320040"/>
                  </a:lnTo>
                  <a:lnTo>
                    <a:pt x="13340" y="318323"/>
                  </a:lnTo>
                  <a:lnTo>
                    <a:pt x="6397" y="313642"/>
                  </a:lnTo>
                  <a:lnTo>
                    <a:pt x="1716" y="306699"/>
                  </a:lnTo>
                  <a:lnTo>
                    <a:pt x="0" y="298196"/>
                  </a:lnTo>
                  <a:lnTo>
                    <a:pt x="0" y="21844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767326" y="3594353"/>
            <a:ext cx="44500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[8]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PTKP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</a:t>
            </a:r>
            <a:r>
              <a:rPr sz="1400" dirty="0">
                <a:latin typeface="Segoe UI"/>
                <a:cs typeface="Segoe UI"/>
              </a:rPr>
              <a:t>&gt;&gt;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"K/2"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36591" y="5702808"/>
            <a:ext cx="4512945" cy="340360"/>
            <a:chOff x="4736591" y="5702808"/>
            <a:chExt cx="4512945" cy="340360"/>
          </a:xfrm>
        </p:grpSpPr>
        <p:sp>
          <p:nvSpPr>
            <p:cNvPr id="23" name="object 23"/>
            <p:cNvSpPr/>
            <p:nvPr/>
          </p:nvSpPr>
          <p:spPr>
            <a:xfrm>
              <a:off x="4746497" y="5712714"/>
              <a:ext cx="4493260" cy="320040"/>
            </a:xfrm>
            <a:custGeom>
              <a:avLst/>
              <a:gdLst/>
              <a:ahLst/>
              <a:cxnLst/>
              <a:rect l="l" t="t" r="r" b="b"/>
              <a:pathLst>
                <a:path w="4493259" h="320039">
                  <a:moveTo>
                    <a:pt x="4470908" y="0"/>
                  </a:moveTo>
                  <a:lnTo>
                    <a:pt x="21843" y="0"/>
                  </a:lnTo>
                  <a:lnTo>
                    <a:pt x="13340" y="1712"/>
                  </a:lnTo>
                  <a:lnTo>
                    <a:pt x="6397" y="6381"/>
                  </a:lnTo>
                  <a:lnTo>
                    <a:pt x="1716" y="13308"/>
                  </a:lnTo>
                  <a:lnTo>
                    <a:pt x="0" y="21793"/>
                  </a:lnTo>
                  <a:lnTo>
                    <a:pt x="0" y="298246"/>
                  </a:lnTo>
                  <a:lnTo>
                    <a:pt x="1716" y="306731"/>
                  </a:lnTo>
                  <a:lnTo>
                    <a:pt x="6397" y="313658"/>
                  </a:lnTo>
                  <a:lnTo>
                    <a:pt x="13340" y="318327"/>
                  </a:lnTo>
                  <a:lnTo>
                    <a:pt x="21843" y="320040"/>
                  </a:lnTo>
                  <a:lnTo>
                    <a:pt x="4470908" y="320040"/>
                  </a:lnTo>
                  <a:lnTo>
                    <a:pt x="4479411" y="318327"/>
                  </a:lnTo>
                  <a:lnTo>
                    <a:pt x="4486354" y="313658"/>
                  </a:lnTo>
                  <a:lnTo>
                    <a:pt x="4491035" y="306731"/>
                  </a:lnTo>
                  <a:lnTo>
                    <a:pt x="4492752" y="298246"/>
                  </a:lnTo>
                  <a:lnTo>
                    <a:pt x="4492752" y="21793"/>
                  </a:lnTo>
                  <a:lnTo>
                    <a:pt x="4491035" y="13308"/>
                  </a:lnTo>
                  <a:lnTo>
                    <a:pt x="4486354" y="6381"/>
                  </a:lnTo>
                  <a:lnTo>
                    <a:pt x="4479411" y="1712"/>
                  </a:lnTo>
                  <a:lnTo>
                    <a:pt x="447090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46497" y="5712714"/>
              <a:ext cx="4493260" cy="320040"/>
            </a:xfrm>
            <a:custGeom>
              <a:avLst/>
              <a:gdLst/>
              <a:ahLst/>
              <a:cxnLst/>
              <a:rect l="l" t="t" r="r" b="b"/>
              <a:pathLst>
                <a:path w="4493259" h="320039">
                  <a:moveTo>
                    <a:pt x="0" y="21793"/>
                  </a:moveTo>
                  <a:lnTo>
                    <a:pt x="1716" y="13308"/>
                  </a:lnTo>
                  <a:lnTo>
                    <a:pt x="6397" y="6381"/>
                  </a:lnTo>
                  <a:lnTo>
                    <a:pt x="13340" y="1712"/>
                  </a:lnTo>
                  <a:lnTo>
                    <a:pt x="21843" y="0"/>
                  </a:lnTo>
                  <a:lnTo>
                    <a:pt x="4470908" y="0"/>
                  </a:lnTo>
                  <a:lnTo>
                    <a:pt x="4479411" y="1712"/>
                  </a:lnTo>
                  <a:lnTo>
                    <a:pt x="4486354" y="6381"/>
                  </a:lnTo>
                  <a:lnTo>
                    <a:pt x="4491035" y="13308"/>
                  </a:lnTo>
                  <a:lnTo>
                    <a:pt x="4492752" y="21793"/>
                  </a:lnTo>
                  <a:lnTo>
                    <a:pt x="4492752" y="298246"/>
                  </a:lnTo>
                  <a:lnTo>
                    <a:pt x="4491035" y="306731"/>
                  </a:lnTo>
                  <a:lnTo>
                    <a:pt x="4486354" y="313658"/>
                  </a:lnTo>
                  <a:lnTo>
                    <a:pt x="4479411" y="318327"/>
                  </a:lnTo>
                  <a:lnTo>
                    <a:pt x="4470908" y="320040"/>
                  </a:lnTo>
                  <a:lnTo>
                    <a:pt x="21843" y="320040"/>
                  </a:lnTo>
                  <a:lnTo>
                    <a:pt x="13340" y="318327"/>
                  </a:lnTo>
                  <a:lnTo>
                    <a:pt x="6397" y="313658"/>
                  </a:lnTo>
                  <a:lnTo>
                    <a:pt x="1716" y="306731"/>
                  </a:lnTo>
                  <a:lnTo>
                    <a:pt x="0" y="298246"/>
                  </a:lnTo>
                  <a:lnTo>
                    <a:pt x="0" y="2179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831460" y="5748629"/>
            <a:ext cx="40481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[9]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posisi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jabatan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</a:t>
            </a:r>
            <a:r>
              <a:rPr sz="1400" dirty="0">
                <a:latin typeface="Segoe UI"/>
                <a:cs typeface="Segoe UI"/>
              </a:rPr>
              <a:t>&gt;&gt;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</a:t>
            </a:r>
            <a:r>
              <a:rPr sz="1400" spc="36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“Manajer"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351" y="1133855"/>
            <a:ext cx="10993120" cy="5110480"/>
            <a:chOff x="530351" y="1133855"/>
            <a:chExt cx="10993120" cy="5110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1133855"/>
              <a:ext cx="10992612" cy="51099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07308" y="3896867"/>
              <a:ext cx="4363720" cy="683260"/>
            </a:xfrm>
            <a:custGeom>
              <a:avLst/>
              <a:gdLst/>
              <a:ahLst/>
              <a:cxnLst/>
              <a:rect l="l" t="t" r="r" b="b"/>
              <a:pathLst>
                <a:path w="4363720" h="683260">
                  <a:moveTo>
                    <a:pt x="1501140" y="288036"/>
                  </a:moveTo>
                  <a:lnTo>
                    <a:pt x="0" y="288036"/>
                  </a:lnTo>
                  <a:lnTo>
                    <a:pt x="0" y="429768"/>
                  </a:lnTo>
                  <a:lnTo>
                    <a:pt x="1501140" y="429768"/>
                  </a:lnTo>
                  <a:lnTo>
                    <a:pt x="1501140" y="288036"/>
                  </a:lnTo>
                  <a:close/>
                </a:path>
                <a:path w="4363720" h="683260">
                  <a:moveTo>
                    <a:pt x="1511808" y="0"/>
                  </a:moveTo>
                  <a:lnTo>
                    <a:pt x="12192" y="0"/>
                  </a:lnTo>
                  <a:lnTo>
                    <a:pt x="12192" y="140208"/>
                  </a:lnTo>
                  <a:lnTo>
                    <a:pt x="1511808" y="140208"/>
                  </a:lnTo>
                  <a:lnTo>
                    <a:pt x="1511808" y="0"/>
                  </a:lnTo>
                  <a:close/>
                </a:path>
                <a:path w="4363720" h="683260">
                  <a:moveTo>
                    <a:pt x="4363212" y="542544"/>
                  </a:moveTo>
                  <a:lnTo>
                    <a:pt x="12192" y="542544"/>
                  </a:lnTo>
                  <a:lnTo>
                    <a:pt x="12192" y="682752"/>
                  </a:lnTo>
                  <a:lnTo>
                    <a:pt x="4363212" y="682752"/>
                  </a:lnTo>
                  <a:lnTo>
                    <a:pt x="4363212" y="54254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65" dirty="0"/>
              <a:t> </a:t>
            </a:r>
            <a:r>
              <a:rPr b="1" dirty="0">
                <a:latin typeface="Segoe UI"/>
                <a:cs typeface="Segoe UI"/>
              </a:rPr>
              <a:t>General</a:t>
            </a:r>
            <a:r>
              <a:rPr b="1" spc="-150" dirty="0">
                <a:latin typeface="Segoe UI"/>
                <a:cs typeface="Segoe UI"/>
              </a:rPr>
              <a:t> </a:t>
            </a:r>
            <a:r>
              <a:rPr b="1" spc="-10" dirty="0">
                <a:latin typeface="Segoe UI"/>
                <a:cs typeface="Segoe UI"/>
              </a:rPr>
              <a:t>Information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8" name="object 8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6448044" y="5942076"/>
            <a:ext cx="294640" cy="292735"/>
          </a:xfrm>
          <a:custGeom>
            <a:avLst/>
            <a:gdLst/>
            <a:ahLst/>
            <a:cxnLst/>
            <a:rect l="l" t="t" r="r" b="b"/>
            <a:pathLst>
              <a:path w="294640" h="292735">
                <a:moveTo>
                  <a:pt x="147065" y="0"/>
                </a:moveTo>
                <a:lnTo>
                  <a:pt x="100559" y="7459"/>
                </a:lnTo>
                <a:lnTo>
                  <a:pt x="60185" y="28229"/>
                </a:lnTo>
                <a:lnTo>
                  <a:pt x="28358" y="59900"/>
                </a:lnTo>
                <a:lnTo>
                  <a:pt x="7491" y="100062"/>
                </a:lnTo>
                <a:lnTo>
                  <a:pt x="0" y="146304"/>
                </a:lnTo>
                <a:lnTo>
                  <a:pt x="7491" y="192545"/>
                </a:lnTo>
                <a:lnTo>
                  <a:pt x="28358" y="232707"/>
                </a:lnTo>
                <a:lnTo>
                  <a:pt x="60185" y="264378"/>
                </a:lnTo>
                <a:lnTo>
                  <a:pt x="100559" y="285148"/>
                </a:lnTo>
                <a:lnTo>
                  <a:pt x="147065" y="292608"/>
                </a:lnTo>
                <a:lnTo>
                  <a:pt x="193572" y="285148"/>
                </a:lnTo>
                <a:lnTo>
                  <a:pt x="233946" y="264378"/>
                </a:lnTo>
                <a:lnTo>
                  <a:pt x="265773" y="232707"/>
                </a:lnTo>
                <a:lnTo>
                  <a:pt x="286640" y="192545"/>
                </a:lnTo>
                <a:lnTo>
                  <a:pt x="294131" y="146304"/>
                </a:lnTo>
                <a:lnTo>
                  <a:pt x="286640" y="100062"/>
                </a:lnTo>
                <a:lnTo>
                  <a:pt x="265773" y="59900"/>
                </a:lnTo>
                <a:lnTo>
                  <a:pt x="233946" y="28229"/>
                </a:lnTo>
                <a:lnTo>
                  <a:pt x="193572" y="7459"/>
                </a:lnTo>
                <a:lnTo>
                  <a:pt x="1470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64300" y="5956808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263896" y="4079747"/>
            <a:ext cx="6254750" cy="2015489"/>
            <a:chOff x="5263896" y="4079747"/>
            <a:chExt cx="6254750" cy="2015489"/>
          </a:xfrm>
        </p:grpSpPr>
        <p:sp>
          <p:nvSpPr>
            <p:cNvPr id="13" name="object 13"/>
            <p:cNvSpPr/>
            <p:nvPr/>
          </p:nvSpPr>
          <p:spPr>
            <a:xfrm>
              <a:off x="6806946" y="5427725"/>
              <a:ext cx="1584960" cy="648335"/>
            </a:xfrm>
            <a:custGeom>
              <a:avLst/>
              <a:gdLst/>
              <a:ahLst/>
              <a:cxnLst/>
              <a:rect l="l" t="t" r="r" b="b"/>
              <a:pathLst>
                <a:path w="1584959" h="648335">
                  <a:moveTo>
                    <a:pt x="0" y="647915"/>
                  </a:moveTo>
                  <a:lnTo>
                    <a:pt x="1584452" y="647915"/>
                  </a:lnTo>
                  <a:lnTo>
                    <a:pt x="1584452" y="0"/>
                  </a:lnTo>
                </a:path>
              </a:pathLst>
            </a:custGeom>
            <a:ln w="381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2852" y="4108703"/>
              <a:ext cx="6196584" cy="13182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78374" y="4094225"/>
              <a:ext cx="6225540" cy="1347470"/>
            </a:xfrm>
            <a:custGeom>
              <a:avLst/>
              <a:gdLst/>
              <a:ahLst/>
              <a:cxnLst/>
              <a:rect l="l" t="t" r="r" b="b"/>
              <a:pathLst>
                <a:path w="6225540" h="1347470">
                  <a:moveTo>
                    <a:pt x="0" y="1347216"/>
                  </a:moveTo>
                  <a:lnTo>
                    <a:pt x="6225539" y="1347216"/>
                  </a:lnTo>
                  <a:lnTo>
                    <a:pt x="6225539" y="0"/>
                  </a:lnTo>
                  <a:lnTo>
                    <a:pt x="0" y="0"/>
                  </a:lnTo>
                  <a:lnTo>
                    <a:pt x="0" y="1347216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251703" y="3223260"/>
            <a:ext cx="6280785" cy="786765"/>
            <a:chOff x="5251703" y="3223260"/>
            <a:chExt cx="6280785" cy="786765"/>
          </a:xfrm>
        </p:grpSpPr>
        <p:sp>
          <p:nvSpPr>
            <p:cNvPr id="17" name="object 17"/>
            <p:cNvSpPr/>
            <p:nvPr/>
          </p:nvSpPr>
          <p:spPr>
            <a:xfrm>
              <a:off x="5261609" y="3233166"/>
              <a:ext cx="6261100" cy="767080"/>
            </a:xfrm>
            <a:custGeom>
              <a:avLst/>
              <a:gdLst/>
              <a:ahLst/>
              <a:cxnLst/>
              <a:rect l="l" t="t" r="r" b="b"/>
              <a:pathLst>
                <a:path w="6261100" h="767079">
                  <a:moveTo>
                    <a:pt x="6208395" y="0"/>
                  </a:moveTo>
                  <a:lnTo>
                    <a:pt x="52197" y="0"/>
                  </a:lnTo>
                  <a:lnTo>
                    <a:pt x="31878" y="4101"/>
                  </a:lnTo>
                  <a:lnTo>
                    <a:pt x="15287" y="15287"/>
                  </a:lnTo>
                  <a:lnTo>
                    <a:pt x="4101" y="31878"/>
                  </a:lnTo>
                  <a:lnTo>
                    <a:pt x="0" y="52197"/>
                  </a:lnTo>
                  <a:lnTo>
                    <a:pt x="0" y="714375"/>
                  </a:lnTo>
                  <a:lnTo>
                    <a:pt x="4101" y="734693"/>
                  </a:lnTo>
                  <a:lnTo>
                    <a:pt x="15287" y="751284"/>
                  </a:lnTo>
                  <a:lnTo>
                    <a:pt x="31878" y="762470"/>
                  </a:lnTo>
                  <a:lnTo>
                    <a:pt x="52197" y="766572"/>
                  </a:lnTo>
                  <a:lnTo>
                    <a:pt x="6208395" y="766572"/>
                  </a:lnTo>
                  <a:lnTo>
                    <a:pt x="6228713" y="762470"/>
                  </a:lnTo>
                  <a:lnTo>
                    <a:pt x="6245304" y="751284"/>
                  </a:lnTo>
                  <a:lnTo>
                    <a:pt x="6256490" y="734693"/>
                  </a:lnTo>
                  <a:lnTo>
                    <a:pt x="6260592" y="714375"/>
                  </a:lnTo>
                  <a:lnTo>
                    <a:pt x="6260592" y="52197"/>
                  </a:lnTo>
                  <a:lnTo>
                    <a:pt x="6256490" y="31878"/>
                  </a:lnTo>
                  <a:lnTo>
                    <a:pt x="6245304" y="15287"/>
                  </a:lnTo>
                  <a:lnTo>
                    <a:pt x="6228713" y="4101"/>
                  </a:lnTo>
                  <a:lnTo>
                    <a:pt x="62083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61609" y="3233166"/>
              <a:ext cx="6261100" cy="767080"/>
            </a:xfrm>
            <a:custGeom>
              <a:avLst/>
              <a:gdLst/>
              <a:ahLst/>
              <a:cxnLst/>
              <a:rect l="l" t="t" r="r" b="b"/>
              <a:pathLst>
                <a:path w="6261100" h="767079">
                  <a:moveTo>
                    <a:pt x="0" y="52197"/>
                  </a:moveTo>
                  <a:lnTo>
                    <a:pt x="4101" y="31878"/>
                  </a:lnTo>
                  <a:lnTo>
                    <a:pt x="15287" y="15287"/>
                  </a:lnTo>
                  <a:lnTo>
                    <a:pt x="31878" y="4101"/>
                  </a:lnTo>
                  <a:lnTo>
                    <a:pt x="52197" y="0"/>
                  </a:lnTo>
                  <a:lnTo>
                    <a:pt x="6208395" y="0"/>
                  </a:lnTo>
                  <a:lnTo>
                    <a:pt x="6228713" y="4101"/>
                  </a:lnTo>
                  <a:lnTo>
                    <a:pt x="6245304" y="15287"/>
                  </a:lnTo>
                  <a:lnTo>
                    <a:pt x="6256490" y="31878"/>
                  </a:lnTo>
                  <a:lnTo>
                    <a:pt x="6260592" y="52197"/>
                  </a:lnTo>
                  <a:lnTo>
                    <a:pt x="6260592" y="714375"/>
                  </a:lnTo>
                  <a:lnTo>
                    <a:pt x="6256490" y="734693"/>
                  </a:lnTo>
                  <a:lnTo>
                    <a:pt x="6245304" y="751284"/>
                  </a:lnTo>
                  <a:lnTo>
                    <a:pt x="6228713" y="762470"/>
                  </a:lnTo>
                  <a:lnTo>
                    <a:pt x="6208395" y="766572"/>
                  </a:lnTo>
                  <a:lnTo>
                    <a:pt x="52197" y="766572"/>
                  </a:lnTo>
                  <a:lnTo>
                    <a:pt x="31878" y="762470"/>
                  </a:lnTo>
                  <a:lnTo>
                    <a:pt x="15287" y="751284"/>
                  </a:lnTo>
                  <a:lnTo>
                    <a:pt x="4101" y="734693"/>
                  </a:lnTo>
                  <a:lnTo>
                    <a:pt x="0" y="714375"/>
                  </a:lnTo>
                  <a:lnTo>
                    <a:pt x="0" y="5219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355463" y="3276345"/>
            <a:ext cx="603504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[10]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nama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objek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pemotongan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</a:t>
            </a:r>
            <a:r>
              <a:rPr sz="1400" dirty="0">
                <a:latin typeface="Segoe UI"/>
                <a:cs typeface="Segoe UI"/>
              </a:rPr>
              <a:t>&gt;&gt;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"Income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Received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Earned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by </a:t>
            </a:r>
            <a:r>
              <a:rPr sz="1400" spc="-10" dirty="0">
                <a:latin typeface="Segoe UI"/>
                <a:cs typeface="Segoe UI"/>
              </a:rPr>
              <a:t>Permanent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Employees“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penghasilan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diterima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diperoleh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oleh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tetap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351" y="1095755"/>
            <a:ext cx="11026140" cy="5280660"/>
            <a:chOff x="530351" y="1095755"/>
            <a:chExt cx="11026140" cy="5280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1728215"/>
              <a:ext cx="10737718" cy="4648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687" y="1095755"/>
              <a:ext cx="11004804" cy="64007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40" dirty="0"/>
              <a:t> </a:t>
            </a:r>
            <a:r>
              <a:rPr b="1" dirty="0">
                <a:latin typeface="Segoe UI"/>
                <a:cs typeface="Segoe UI"/>
              </a:rPr>
              <a:t>Gross</a:t>
            </a:r>
            <a:r>
              <a:rPr b="1" spc="-150" dirty="0">
                <a:latin typeface="Segoe UI"/>
                <a:cs typeface="Segoe UI"/>
              </a:rPr>
              <a:t> </a:t>
            </a:r>
            <a:r>
              <a:rPr b="1" spc="-10" dirty="0">
                <a:latin typeface="Segoe UI"/>
                <a:cs typeface="Segoe UI"/>
              </a:rPr>
              <a:t>Income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8" name="object 8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5492496" y="2365248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39" h="294639">
                <a:moveTo>
                  <a:pt x="147065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5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5" y="294131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1" y="147065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507863" y="2379344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12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186159" y="2129027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40" h="294639">
                <a:moveTo>
                  <a:pt x="147066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6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6" y="294132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2" y="147066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123434" y="2351404"/>
            <a:ext cx="5316220" cy="1137285"/>
            <a:chOff x="5123434" y="2351404"/>
            <a:chExt cx="5316220" cy="1137285"/>
          </a:xfrm>
        </p:grpSpPr>
        <p:sp>
          <p:nvSpPr>
            <p:cNvPr id="14" name="object 14"/>
            <p:cNvSpPr/>
            <p:nvPr/>
          </p:nvSpPr>
          <p:spPr>
            <a:xfrm>
              <a:off x="5906262" y="2366009"/>
              <a:ext cx="368935" cy="285115"/>
            </a:xfrm>
            <a:custGeom>
              <a:avLst/>
              <a:gdLst/>
              <a:ahLst/>
              <a:cxnLst/>
              <a:rect l="l" t="t" r="r" b="b"/>
              <a:pathLst>
                <a:path w="368935" h="285114">
                  <a:moveTo>
                    <a:pt x="0" y="284988"/>
                  </a:moveTo>
                  <a:lnTo>
                    <a:pt x="368808" y="284988"/>
                  </a:lnTo>
                  <a:lnTo>
                    <a:pt x="368808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33594" y="2998469"/>
              <a:ext cx="5295900" cy="480059"/>
            </a:xfrm>
            <a:custGeom>
              <a:avLst/>
              <a:gdLst/>
              <a:ahLst/>
              <a:cxnLst/>
              <a:rect l="l" t="t" r="r" b="b"/>
              <a:pathLst>
                <a:path w="5295900" h="480060">
                  <a:moveTo>
                    <a:pt x="5263260" y="0"/>
                  </a:moveTo>
                  <a:lnTo>
                    <a:pt x="32638" y="0"/>
                  </a:lnTo>
                  <a:lnTo>
                    <a:pt x="19931" y="2563"/>
                  </a:lnTo>
                  <a:lnTo>
                    <a:pt x="9556" y="9556"/>
                  </a:lnTo>
                  <a:lnTo>
                    <a:pt x="2563" y="19931"/>
                  </a:lnTo>
                  <a:lnTo>
                    <a:pt x="0" y="32638"/>
                  </a:lnTo>
                  <a:lnTo>
                    <a:pt x="0" y="447420"/>
                  </a:lnTo>
                  <a:lnTo>
                    <a:pt x="2563" y="460128"/>
                  </a:lnTo>
                  <a:lnTo>
                    <a:pt x="9556" y="470503"/>
                  </a:lnTo>
                  <a:lnTo>
                    <a:pt x="19931" y="477496"/>
                  </a:lnTo>
                  <a:lnTo>
                    <a:pt x="32638" y="480059"/>
                  </a:lnTo>
                  <a:lnTo>
                    <a:pt x="5263260" y="480059"/>
                  </a:lnTo>
                  <a:lnTo>
                    <a:pt x="5275968" y="477496"/>
                  </a:lnTo>
                  <a:lnTo>
                    <a:pt x="5286343" y="470503"/>
                  </a:lnTo>
                  <a:lnTo>
                    <a:pt x="5293336" y="460128"/>
                  </a:lnTo>
                  <a:lnTo>
                    <a:pt x="5295900" y="447420"/>
                  </a:lnTo>
                  <a:lnTo>
                    <a:pt x="5295900" y="32638"/>
                  </a:lnTo>
                  <a:lnTo>
                    <a:pt x="5293336" y="19931"/>
                  </a:lnTo>
                  <a:lnTo>
                    <a:pt x="5286343" y="9556"/>
                  </a:lnTo>
                  <a:lnTo>
                    <a:pt x="5275968" y="2563"/>
                  </a:lnTo>
                  <a:lnTo>
                    <a:pt x="526326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133594" y="2998469"/>
              <a:ext cx="5295900" cy="480059"/>
            </a:xfrm>
            <a:custGeom>
              <a:avLst/>
              <a:gdLst/>
              <a:ahLst/>
              <a:cxnLst/>
              <a:rect l="l" t="t" r="r" b="b"/>
              <a:pathLst>
                <a:path w="5295900" h="480060">
                  <a:moveTo>
                    <a:pt x="0" y="32638"/>
                  </a:moveTo>
                  <a:lnTo>
                    <a:pt x="2563" y="19931"/>
                  </a:lnTo>
                  <a:lnTo>
                    <a:pt x="9556" y="9556"/>
                  </a:lnTo>
                  <a:lnTo>
                    <a:pt x="19931" y="2563"/>
                  </a:lnTo>
                  <a:lnTo>
                    <a:pt x="32638" y="0"/>
                  </a:lnTo>
                  <a:lnTo>
                    <a:pt x="5263260" y="0"/>
                  </a:lnTo>
                  <a:lnTo>
                    <a:pt x="5275968" y="2563"/>
                  </a:lnTo>
                  <a:lnTo>
                    <a:pt x="5286343" y="9556"/>
                  </a:lnTo>
                  <a:lnTo>
                    <a:pt x="5293336" y="19931"/>
                  </a:lnTo>
                  <a:lnTo>
                    <a:pt x="5295900" y="32638"/>
                  </a:lnTo>
                  <a:lnTo>
                    <a:pt x="5295900" y="447420"/>
                  </a:lnTo>
                  <a:lnTo>
                    <a:pt x="5293336" y="460128"/>
                  </a:lnTo>
                  <a:lnTo>
                    <a:pt x="5286343" y="470503"/>
                  </a:lnTo>
                  <a:lnTo>
                    <a:pt x="5275968" y="477496"/>
                  </a:lnTo>
                  <a:lnTo>
                    <a:pt x="5263260" y="480059"/>
                  </a:lnTo>
                  <a:lnTo>
                    <a:pt x="32638" y="480059"/>
                  </a:lnTo>
                  <a:lnTo>
                    <a:pt x="19931" y="477496"/>
                  </a:lnTo>
                  <a:lnTo>
                    <a:pt x="9556" y="470503"/>
                  </a:lnTo>
                  <a:lnTo>
                    <a:pt x="2563" y="460128"/>
                  </a:lnTo>
                  <a:lnTo>
                    <a:pt x="0" y="447420"/>
                  </a:lnTo>
                  <a:lnTo>
                    <a:pt x="0" y="3263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202161" y="2144013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21351" y="3036189"/>
            <a:ext cx="4314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egoe UI"/>
                <a:cs typeface="Segoe UI"/>
              </a:rPr>
              <a:t>[12]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Gross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Up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-&gt;&gt;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pilihan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apabila</a:t>
            </a:r>
            <a:r>
              <a:rPr sz="1200" spc="-5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PPh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pegawai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ditanggung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spc="-20" dirty="0">
                <a:latin typeface="Segoe UI"/>
                <a:cs typeface="Segoe UI"/>
              </a:rPr>
              <a:t>oleh </a:t>
            </a:r>
            <a:r>
              <a:rPr sz="1200" dirty="0">
                <a:latin typeface="Segoe UI"/>
                <a:cs typeface="Segoe UI"/>
              </a:rPr>
              <a:t>perusahaan</a:t>
            </a:r>
            <a:r>
              <a:rPr sz="1200" spc="-6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-&gt;&gt;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tidak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dicentang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123434" y="1702054"/>
            <a:ext cx="5316220" cy="500380"/>
            <a:chOff x="5123434" y="1702054"/>
            <a:chExt cx="5316220" cy="500380"/>
          </a:xfrm>
        </p:grpSpPr>
        <p:sp>
          <p:nvSpPr>
            <p:cNvPr id="20" name="object 20"/>
            <p:cNvSpPr/>
            <p:nvPr/>
          </p:nvSpPr>
          <p:spPr>
            <a:xfrm>
              <a:off x="5133594" y="1712214"/>
              <a:ext cx="5295900" cy="480059"/>
            </a:xfrm>
            <a:custGeom>
              <a:avLst/>
              <a:gdLst/>
              <a:ahLst/>
              <a:cxnLst/>
              <a:rect l="l" t="t" r="r" b="b"/>
              <a:pathLst>
                <a:path w="5295900" h="480060">
                  <a:moveTo>
                    <a:pt x="5263260" y="0"/>
                  </a:moveTo>
                  <a:lnTo>
                    <a:pt x="32638" y="0"/>
                  </a:lnTo>
                  <a:lnTo>
                    <a:pt x="19931" y="2563"/>
                  </a:lnTo>
                  <a:lnTo>
                    <a:pt x="9556" y="9556"/>
                  </a:lnTo>
                  <a:lnTo>
                    <a:pt x="2563" y="19931"/>
                  </a:lnTo>
                  <a:lnTo>
                    <a:pt x="0" y="32638"/>
                  </a:lnTo>
                  <a:lnTo>
                    <a:pt x="0" y="447421"/>
                  </a:lnTo>
                  <a:lnTo>
                    <a:pt x="2563" y="460128"/>
                  </a:lnTo>
                  <a:lnTo>
                    <a:pt x="9556" y="470503"/>
                  </a:lnTo>
                  <a:lnTo>
                    <a:pt x="19931" y="477496"/>
                  </a:lnTo>
                  <a:lnTo>
                    <a:pt x="32638" y="480060"/>
                  </a:lnTo>
                  <a:lnTo>
                    <a:pt x="5263260" y="480060"/>
                  </a:lnTo>
                  <a:lnTo>
                    <a:pt x="5275968" y="477496"/>
                  </a:lnTo>
                  <a:lnTo>
                    <a:pt x="5286343" y="470503"/>
                  </a:lnTo>
                  <a:lnTo>
                    <a:pt x="5293336" y="460128"/>
                  </a:lnTo>
                  <a:lnTo>
                    <a:pt x="5295900" y="447421"/>
                  </a:lnTo>
                  <a:lnTo>
                    <a:pt x="5295900" y="32638"/>
                  </a:lnTo>
                  <a:lnTo>
                    <a:pt x="5293336" y="19931"/>
                  </a:lnTo>
                  <a:lnTo>
                    <a:pt x="5286343" y="9556"/>
                  </a:lnTo>
                  <a:lnTo>
                    <a:pt x="5275968" y="2563"/>
                  </a:lnTo>
                  <a:lnTo>
                    <a:pt x="526326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33594" y="1712214"/>
              <a:ext cx="5295900" cy="480059"/>
            </a:xfrm>
            <a:custGeom>
              <a:avLst/>
              <a:gdLst/>
              <a:ahLst/>
              <a:cxnLst/>
              <a:rect l="l" t="t" r="r" b="b"/>
              <a:pathLst>
                <a:path w="5295900" h="480060">
                  <a:moveTo>
                    <a:pt x="0" y="32638"/>
                  </a:moveTo>
                  <a:lnTo>
                    <a:pt x="2563" y="19931"/>
                  </a:lnTo>
                  <a:lnTo>
                    <a:pt x="9556" y="9556"/>
                  </a:lnTo>
                  <a:lnTo>
                    <a:pt x="19931" y="2563"/>
                  </a:lnTo>
                  <a:lnTo>
                    <a:pt x="32638" y="0"/>
                  </a:lnTo>
                  <a:lnTo>
                    <a:pt x="5263260" y="0"/>
                  </a:lnTo>
                  <a:lnTo>
                    <a:pt x="5275968" y="2563"/>
                  </a:lnTo>
                  <a:lnTo>
                    <a:pt x="5286343" y="9556"/>
                  </a:lnTo>
                  <a:lnTo>
                    <a:pt x="5293336" y="19931"/>
                  </a:lnTo>
                  <a:lnTo>
                    <a:pt x="5295900" y="32638"/>
                  </a:lnTo>
                  <a:lnTo>
                    <a:pt x="5295900" y="447421"/>
                  </a:lnTo>
                  <a:lnTo>
                    <a:pt x="5293336" y="460128"/>
                  </a:lnTo>
                  <a:lnTo>
                    <a:pt x="5286343" y="470503"/>
                  </a:lnTo>
                  <a:lnTo>
                    <a:pt x="5275968" y="477496"/>
                  </a:lnTo>
                  <a:lnTo>
                    <a:pt x="5263260" y="480060"/>
                  </a:lnTo>
                  <a:lnTo>
                    <a:pt x="32638" y="480060"/>
                  </a:lnTo>
                  <a:lnTo>
                    <a:pt x="19931" y="477496"/>
                  </a:lnTo>
                  <a:lnTo>
                    <a:pt x="9556" y="470503"/>
                  </a:lnTo>
                  <a:lnTo>
                    <a:pt x="2563" y="460128"/>
                  </a:lnTo>
                  <a:lnTo>
                    <a:pt x="0" y="447421"/>
                  </a:lnTo>
                  <a:lnTo>
                    <a:pt x="0" y="3263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221351" y="1750314"/>
            <a:ext cx="5029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egoe UI"/>
                <a:cs typeface="Segoe UI"/>
              </a:rPr>
              <a:t>[11]</a:t>
            </a:r>
            <a:r>
              <a:rPr sz="1200" spc="-1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gaji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pegawai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atau</a:t>
            </a:r>
            <a:r>
              <a:rPr sz="1200" spc="-1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uang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pensiun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atau</a:t>
            </a:r>
            <a:r>
              <a:rPr sz="1200" spc="-15" dirty="0">
                <a:latin typeface="Segoe UI"/>
                <a:cs typeface="Segoe UI"/>
              </a:rPr>
              <a:t> </a:t>
            </a:r>
            <a:r>
              <a:rPr sz="1200" spc="-20" dirty="0">
                <a:latin typeface="Segoe UI"/>
                <a:cs typeface="Segoe UI"/>
              </a:rPr>
              <a:t>Tunjangan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Hari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Tua/Jaminan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spc="-20" dirty="0">
                <a:latin typeface="Segoe UI"/>
                <a:cs typeface="Segoe UI"/>
              </a:rPr>
              <a:t>Hari </a:t>
            </a:r>
            <a:r>
              <a:rPr sz="1200" spc="-25" dirty="0">
                <a:latin typeface="Segoe UI"/>
                <a:cs typeface="Segoe UI"/>
              </a:rPr>
              <a:t>Tua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-&gt;&gt;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diisi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"240.000.000"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275070" y="2547366"/>
            <a:ext cx="1506220" cy="450850"/>
          </a:xfrm>
          <a:custGeom>
            <a:avLst/>
            <a:gdLst/>
            <a:ahLst/>
            <a:cxnLst/>
            <a:rect l="l" t="t" r="r" b="b"/>
            <a:pathLst>
              <a:path w="1506220" h="450850">
                <a:moveTo>
                  <a:pt x="1506093" y="450342"/>
                </a:moveTo>
                <a:lnTo>
                  <a:pt x="1506093" y="0"/>
                </a:lnTo>
                <a:lnTo>
                  <a:pt x="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429493" y="1953005"/>
            <a:ext cx="1003935" cy="163830"/>
          </a:xfrm>
          <a:custGeom>
            <a:avLst/>
            <a:gdLst/>
            <a:ahLst/>
            <a:cxnLst/>
            <a:rect l="l" t="t" r="r" b="b"/>
            <a:pathLst>
              <a:path w="1003934" h="163830">
                <a:moveTo>
                  <a:pt x="1003807" y="163449"/>
                </a:moveTo>
                <a:lnTo>
                  <a:pt x="1003807" y="0"/>
                </a:lnTo>
                <a:lnTo>
                  <a:pt x="0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687" y="1095755"/>
            <a:ext cx="11004804" cy="62097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75" dirty="0"/>
              <a:t> </a:t>
            </a:r>
            <a:r>
              <a:rPr b="1" spc="-10" dirty="0">
                <a:latin typeface="Segoe UI"/>
                <a:cs typeface="Segoe UI"/>
              </a:rPr>
              <a:t>Deduction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6" name="object 6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1416283" y="5152644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40" h="294639">
                <a:moveTo>
                  <a:pt x="147066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5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6" y="294131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2" y="147065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30351" y="1728216"/>
            <a:ext cx="11139170" cy="4648200"/>
            <a:chOff x="530351" y="1728216"/>
            <a:chExt cx="11139170" cy="46482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351" y="1728216"/>
              <a:ext cx="10737718" cy="4648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63461" y="4597145"/>
              <a:ext cx="5295900" cy="480059"/>
            </a:xfrm>
            <a:custGeom>
              <a:avLst/>
              <a:gdLst/>
              <a:ahLst/>
              <a:cxnLst/>
              <a:rect l="l" t="t" r="r" b="b"/>
              <a:pathLst>
                <a:path w="5295900" h="480060">
                  <a:moveTo>
                    <a:pt x="5263261" y="0"/>
                  </a:moveTo>
                  <a:lnTo>
                    <a:pt x="32638" y="0"/>
                  </a:lnTo>
                  <a:lnTo>
                    <a:pt x="19931" y="2563"/>
                  </a:lnTo>
                  <a:lnTo>
                    <a:pt x="9556" y="9556"/>
                  </a:lnTo>
                  <a:lnTo>
                    <a:pt x="2563" y="19931"/>
                  </a:lnTo>
                  <a:lnTo>
                    <a:pt x="0" y="32638"/>
                  </a:lnTo>
                  <a:lnTo>
                    <a:pt x="0" y="447420"/>
                  </a:lnTo>
                  <a:lnTo>
                    <a:pt x="2563" y="460128"/>
                  </a:lnTo>
                  <a:lnTo>
                    <a:pt x="9556" y="470503"/>
                  </a:lnTo>
                  <a:lnTo>
                    <a:pt x="19931" y="477496"/>
                  </a:lnTo>
                  <a:lnTo>
                    <a:pt x="32638" y="480059"/>
                  </a:lnTo>
                  <a:lnTo>
                    <a:pt x="5263261" y="480059"/>
                  </a:lnTo>
                  <a:lnTo>
                    <a:pt x="5275968" y="477496"/>
                  </a:lnTo>
                  <a:lnTo>
                    <a:pt x="5286343" y="470503"/>
                  </a:lnTo>
                  <a:lnTo>
                    <a:pt x="5293336" y="460128"/>
                  </a:lnTo>
                  <a:lnTo>
                    <a:pt x="5295899" y="447420"/>
                  </a:lnTo>
                  <a:lnTo>
                    <a:pt x="5295899" y="32638"/>
                  </a:lnTo>
                  <a:lnTo>
                    <a:pt x="5293336" y="19931"/>
                  </a:lnTo>
                  <a:lnTo>
                    <a:pt x="5286343" y="9556"/>
                  </a:lnTo>
                  <a:lnTo>
                    <a:pt x="5275968" y="2563"/>
                  </a:lnTo>
                  <a:lnTo>
                    <a:pt x="526326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63461" y="4597145"/>
              <a:ext cx="5295900" cy="480059"/>
            </a:xfrm>
            <a:custGeom>
              <a:avLst/>
              <a:gdLst/>
              <a:ahLst/>
              <a:cxnLst/>
              <a:rect l="l" t="t" r="r" b="b"/>
              <a:pathLst>
                <a:path w="5295900" h="480060">
                  <a:moveTo>
                    <a:pt x="0" y="32638"/>
                  </a:moveTo>
                  <a:lnTo>
                    <a:pt x="2563" y="19931"/>
                  </a:lnTo>
                  <a:lnTo>
                    <a:pt x="9556" y="9556"/>
                  </a:lnTo>
                  <a:lnTo>
                    <a:pt x="19931" y="2563"/>
                  </a:lnTo>
                  <a:lnTo>
                    <a:pt x="32638" y="0"/>
                  </a:lnTo>
                  <a:lnTo>
                    <a:pt x="5263261" y="0"/>
                  </a:lnTo>
                  <a:lnTo>
                    <a:pt x="5275968" y="2563"/>
                  </a:lnTo>
                  <a:lnTo>
                    <a:pt x="5286343" y="9556"/>
                  </a:lnTo>
                  <a:lnTo>
                    <a:pt x="5293336" y="19931"/>
                  </a:lnTo>
                  <a:lnTo>
                    <a:pt x="5295899" y="32638"/>
                  </a:lnTo>
                  <a:lnTo>
                    <a:pt x="5295899" y="447420"/>
                  </a:lnTo>
                  <a:lnTo>
                    <a:pt x="5293336" y="460128"/>
                  </a:lnTo>
                  <a:lnTo>
                    <a:pt x="5286343" y="470503"/>
                  </a:lnTo>
                  <a:lnTo>
                    <a:pt x="5275968" y="477496"/>
                  </a:lnTo>
                  <a:lnTo>
                    <a:pt x="5263261" y="480059"/>
                  </a:lnTo>
                  <a:lnTo>
                    <a:pt x="32638" y="480059"/>
                  </a:lnTo>
                  <a:lnTo>
                    <a:pt x="19931" y="477496"/>
                  </a:lnTo>
                  <a:lnTo>
                    <a:pt x="9556" y="470503"/>
                  </a:lnTo>
                  <a:lnTo>
                    <a:pt x="2563" y="460128"/>
                  </a:lnTo>
                  <a:lnTo>
                    <a:pt x="0" y="447420"/>
                  </a:lnTo>
                  <a:lnTo>
                    <a:pt x="0" y="3263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52108" y="4635754"/>
            <a:ext cx="5226050" cy="800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498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egoe UI"/>
                <a:cs typeface="Segoe UI"/>
              </a:rPr>
              <a:t>[13]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biaya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jabatan/biaya</a:t>
            </a:r>
            <a:r>
              <a:rPr sz="1200" spc="-5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pensiun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-&gt;&gt;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otomatis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terisi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5%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x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penghasilan </a:t>
            </a:r>
            <a:r>
              <a:rPr sz="1200" dirty="0">
                <a:latin typeface="Segoe UI"/>
                <a:cs typeface="Segoe UI"/>
              </a:rPr>
              <a:t>bruto</a:t>
            </a:r>
            <a:r>
              <a:rPr sz="1200" spc="-8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maksimal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6.000.000</a:t>
            </a:r>
            <a:endParaRPr sz="1200">
              <a:latin typeface="Segoe UI"/>
              <a:cs typeface="Segoe UI"/>
            </a:endParaRPr>
          </a:p>
          <a:p>
            <a:pPr marR="5080" algn="r">
              <a:lnSpc>
                <a:spcPct val="100000"/>
              </a:lnSpc>
              <a:spcBef>
                <a:spcPts val="1300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13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687" y="1095755"/>
            <a:ext cx="11004804" cy="62097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8469" y="335407"/>
            <a:ext cx="4505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25" dirty="0"/>
              <a:t> </a:t>
            </a:r>
            <a:r>
              <a:rPr b="1" dirty="0">
                <a:latin typeface="Segoe UI"/>
                <a:cs typeface="Segoe UI"/>
              </a:rPr>
              <a:t>Income</a:t>
            </a:r>
            <a:r>
              <a:rPr b="1" spc="-135" dirty="0">
                <a:latin typeface="Segoe UI"/>
                <a:cs typeface="Segoe UI"/>
              </a:rPr>
              <a:t> </a:t>
            </a:r>
            <a:r>
              <a:rPr b="1" spc="-25" dirty="0">
                <a:latin typeface="Segoe UI"/>
                <a:cs typeface="Segoe UI"/>
              </a:rPr>
              <a:t>Tax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6" name="object 6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1419331" y="4719828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40" h="294639">
                <a:moveTo>
                  <a:pt x="147066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6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6" y="294132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2" y="147066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435588" y="4734559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14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3023" y="1694688"/>
            <a:ext cx="10788650" cy="4753610"/>
            <a:chOff x="573023" y="1694688"/>
            <a:chExt cx="10788650" cy="475361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023" y="1694688"/>
              <a:ext cx="10788395" cy="475335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128003" y="5856732"/>
              <a:ext cx="2853055" cy="163195"/>
            </a:xfrm>
            <a:custGeom>
              <a:avLst/>
              <a:gdLst/>
              <a:ahLst/>
              <a:cxnLst/>
              <a:rect l="l" t="t" r="r" b="b"/>
              <a:pathLst>
                <a:path w="2853054" h="163195">
                  <a:moveTo>
                    <a:pt x="2852928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2852928" y="163068"/>
                  </a:lnTo>
                  <a:lnTo>
                    <a:pt x="28529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41897" y="2062734"/>
              <a:ext cx="5256530" cy="3255645"/>
            </a:xfrm>
            <a:custGeom>
              <a:avLst/>
              <a:gdLst/>
              <a:ahLst/>
              <a:cxnLst/>
              <a:rect l="l" t="t" r="r" b="b"/>
              <a:pathLst>
                <a:path w="5256530" h="3255645">
                  <a:moveTo>
                    <a:pt x="0" y="3255264"/>
                  </a:moveTo>
                  <a:lnTo>
                    <a:pt x="5256276" y="3255264"/>
                  </a:lnTo>
                  <a:lnTo>
                    <a:pt x="5256276" y="0"/>
                  </a:lnTo>
                  <a:lnTo>
                    <a:pt x="0" y="0"/>
                  </a:lnTo>
                  <a:lnTo>
                    <a:pt x="0" y="3255264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687" y="1095755"/>
            <a:ext cx="11004804" cy="62097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7304" y="726948"/>
            <a:ext cx="3575685" cy="175260"/>
          </a:xfrm>
          <a:custGeom>
            <a:avLst/>
            <a:gdLst/>
            <a:ahLst/>
            <a:cxnLst/>
            <a:rect l="l" t="t" r="r" b="b"/>
            <a:pathLst>
              <a:path w="3575685" h="175259">
                <a:moveTo>
                  <a:pt x="3546094" y="0"/>
                </a:moveTo>
                <a:lnTo>
                  <a:pt x="29209" y="0"/>
                </a:lnTo>
                <a:lnTo>
                  <a:pt x="17841" y="2295"/>
                </a:lnTo>
                <a:lnTo>
                  <a:pt x="8556" y="8556"/>
                </a:lnTo>
                <a:lnTo>
                  <a:pt x="2295" y="17841"/>
                </a:lnTo>
                <a:lnTo>
                  <a:pt x="0" y="29210"/>
                </a:lnTo>
                <a:lnTo>
                  <a:pt x="0" y="146050"/>
                </a:lnTo>
                <a:lnTo>
                  <a:pt x="2295" y="157418"/>
                </a:lnTo>
                <a:lnTo>
                  <a:pt x="8556" y="166703"/>
                </a:lnTo>
                <a:lnTo>
                  <a:pt x="17841" y="172964"/>
                </a:lnTo>
                <a:lnTo>
                  <a:pt x="29209" y="175260"/>
                </a:lnTo>
                <a:lnTo>
                  <a:pt x="3546094" y="175260"/>
                </a:lnTo>
                <a:lnTo>
                  <a:pt x="3557462" y="172964"/>
                </a:lnTo>
                <a:lnTo>
                  <a:pt x="3566747" y="166703"/>
                </a:lnTo>
                <a:lnTo>
                  <a:pt x="3573008" y="157418"/>
                </a:lnTo>
                <a:lnTo>
                  <a:pt x="3575304" y="146050"/>
                </a:lnTo>
                <a:lnTo>
                  <a:pt x="3575304" y="29210"/>
                </a:lnTo>
                <a:lnTo>
                  <a:pt x="3573008" y="17841"/>
                </a:lnTo>
                <a:lnTo>
                  <a:pt x="3566747" y="8556"/>
                </a:lnTo>
                <a:lnTo>
                  <a:pt x="3557462" y="2295"/>
                </a:lnTo>
                <a:lnTo>
                  <a:pt x="35460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8469" y="335407"/>
            <a:ext cx="4505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Pengisian</a:t>
            </a:r>
            <a:r>
              <a:rPr spc="-125" dirty="0"/>
              <a:t> </a:t>
            </a:r>
            <a:r>
              <a:rPr b="1" dirty="0">
                <a:latin typeface="Segoe UI"/>
                <a:cs typeface="Segoe UI"/>
              </a:rPr>
              <a:t>Income</a:t>
            </a:r>
            <a:r>
              <a:rPr b="1" spc="-135" dirty="0">
                <a:latin typeface="Segoe UI"/>
                <a:cs typeface="Segoe UI"/>
              </a:rPr>
              <a:t> </a:t>
            </a:r>
            <a:r>
              <a:rPr b="1" spc="-25" dirty="0">
                <a:latin typeface="Segoe UI"/>
                <a:cs typeface="Segoe UI"/>
              </a:rPr>
              <a:t>Tax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6" name="object 6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61822" y="2046732"/>
            <a:ext cx="10902950" cy="2980690"/>
            <a:chOff x="561822" y="2046732"/>
            <a:chExt cx="10902950" cy="29806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822" y="2046732"/>
              <a:ext cx="10902696" cy="29803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57060" y="3008376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40" h="294639">
                  <a:moveTo>
                    <a:pt x="147066" y="0"/>
                  </a:moveTo>
                  <a:lnTo>
                    <a:pt x="100559" y="7491"/>
                  </a:lnTo>
                  <a:lnTo>
                    <a:pt x="60185" y="28358"/>
                  </a:lnTo>
                  <a:lnTo>
                    <a:pt x="28358" y="60185"/>
                  </a:lnTo>
                  <a:lnTo>
                    <a:pt x="7491" y="100559"/>
                  </a:lnTo>
                  <a:lnTo>
                    <a:pt x="0" y="147065"/>
                  </a:lnTo>
                  <a:lnTo>
                    <a:pt x="7491" y="193572"/>
                  </a:lnTo>
                  <a:lnTo>
                    <a:pt x="28358" y="233946"/>
                  </a:lnTo>
                  <a:lnTo>
                    <a:pt x="60185" y="265773"/>
                  </a:lnTo>
                  <a:lnTo>
                    <a:pt x="100559" y="286640"/>
                  </a:lnTo>
                  <a:lnTo>
                    <a:pt x="147066" y="294132"/>
                  </a:lnTo>
                  <a:lnTo>
                    <a:pt x="193572" y="286640"/>
                  </a:lnTo>
                  <a:lnTo>
                    <a:pt x="233946" y="265773"/>
                  </a:lnTo>
                  <a:lnTo>
                    <a:pt x="265773" y="233946"/>
                  </a:lnTo>
                  <a:lnTo>
                    <a:pt x="286640" y="193572"/>
                  </a:lnTo>
                  <a:lnTo>
                    <a:pt x="294132" y="147065"/>
                  </a:lnTo>
                  <a:lnTo>
                    <a:pt x="286640" y="100559"/>
                  </a:lnTo>
                  <a:lnTo>
                    <a:pt x="265773" y="60185"/>
                  </a:lnTo>
                  <a:lnTo>
                    <a:pt x="233946" y="28358"/>
                  </a:lnTo>
                  <a:lnTo>
                    <a:pt x="193572" y="7491"/>
                  </a:lnTo>
                  <a:lnTo>
                    <a:pt x="14706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962013" y="3009137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15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08532" y="5154167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40" h="294639">
                <a:moveTo>
                  <a:pt x="147065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5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5" y="294131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1" y="147065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60705" y="1337944"/>
            <a:ext cx="11405870" cy="3761740"/>
            <a:chOff x="560705" y="1337944"/>
            <a:chExt cx="11405870" cy="376174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4344" y="1367027"/>
              <a:ext cx="4613148" cy="15072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309865" y="1352549"/>
              <a:ext cx="4642485" cy="1536700"/>
            </a:xfrm>
            <a:custGeom>
              <a:avLst/>
              <a:gdLst/>
              <a:ahLst/>
              <a:cxnLst/>
              <a:rect l="l" t="t" r="r" b="b"/>
              <a:pathLst>
                <a:path w="4642484" h="1536700">
                  <a:moveTo>
                    <a:pt x="0" y="1536191"/>
                  </a:moveTo>
                  <a:lnTo>
                    <a:pt x="4642104" y="1536191"/>
                  </a:lnTo>
                  <a:lnTo>
                    <a:pt x="4642104" y="0"/>
                  </a:lnTo>
                  <a:lnTo>
                    <a:pt x="0" y="0"/>
                  </a:lnTo>
                  <a:lnTo>
                    <a:pt x="0" y="1536191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5310" y="4481321"/>
              <a:ext cx="1489075" cy="603885"/>
            </a:xfrm>
            <a:custGeom>
              <a:avLst/>
              <a:gdLst/>
              <a:ahLst/>
              <a:cxnLst/>
              <a:rect l="l" t="t" r="r" b="b"/>
              <a:pathLst>
                <a:path w="1489075" h="603885">
                  <a:moveTo>
                    <a:pt x="0" y="603503"/>
                  </a:moveTo>
                  <a:lnTo>
                    <a:pt x="1488948" y="603503"/>
                  </a:lnTo>
                  <a:lnTo>
                    <a:pt x="1488948" y="0"/>
                  </a:lnTo>
                  <a:lnTo>
                    <a:pt x="0" y="0"/>
                  </a:lnTo>
                  <a:lnTo>
                    <a:pt x="0" y="603503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84791" y="3573780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40" h="294639">
                  <a:moveTo>
                    <a:pt x="147065" y="0"/>
                  </a:moveTo>
                  <a:lnTo>
                    <a:pt x="100559" y="7491"/>
                  </a:lnTo>
                  <a:lnTo>
                    <a:pt x="60185" y="28358"/>
                  </a:lnTo>
                  <a:lnTo>
                    <a:pt x="28358" y="60185"/>
                  </a:lnTo>
                  <a:lnTo>
                    <a:pt x="7491" y="100559"/>
                  </a:lnTo>
                  <a:lnTo>
                    <a:pt x="0" y="147066"/>
                  </a:lnTo>
                  <a:lnTo>
                    <a:pt x="7491" y="193572"/>
                  </a:lnTo>
                  <a:lnTo>
                    <a:pt x="28358" y="233946"/>
                  </a:lnTo>
                  <a:lnTo>
                    <a:pt x="60185" y="265773"/>
                  </a:lnTo>
                  <a:lnTo>
                    <a:pt x="100559" y="286640"/>
                  </a:lnTo>
                  <a:lnTo>
                    <a:pt x="147065" y="294132"/>
                  </a:lnTo>
                  <a:lnTo>
                    <a:pt x="193572" y="286640"/>
                  </a:lnTo>
                  <a:lnTo>
                    <a:pt x="233946" y="265773"/>
                  </a:lnTo>
                  <a:lnTo>
                    <a:pt x="265773" y="233946"/>
                  </a:lnTo>
                  <a:lnTo>
                    <a:pt x="286640" y="193572"/>
                  </a:lnTo>
                  <a:lnTo>
                    <a:pt x="294131" y="147066"/>
                  </a:lnTo>
                  <a:lnTo>
                    <a:pt x="286640" y="100559"/>
                  </a:lnTo>
                  <a:lnTo>
                    <a:pt x="265773" y="60185"/>
                  </a:lnTo>
                  <a:lnTo>
                    <a:pt x="233946" y="28358"/>
                  </a:lnTo>
                  <a:lnTo>
                    <a:pt x="193572" y="7491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224178" y="5163058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17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01302" y="3588842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16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086602" y="2101595"/>
            <a:ext cx="4979670" cy="3327400"/>
            <a:chOff x="6086602" y="2101595"/>
            <a:chExt cx="4979670" cy="3327400"/>
          </a:xfrm>
        </p:grpSpPr>
        <p:sp>
          <p:nvSpPr>
            <p:cNvPr id="21" name="object 21"/>
            <p:cNvSpPr/>
            <p:nvPr/>
          </p:nvSpPr>
          <p:spPr>
            <a:xfrm>
              <a:off x="7105650" y="2120645"/>
              <a:ext cx="220979" cy="859790"/>
            </a:xfrm>
            <a:custGeom>
              <a:avLst/>
              <a:gdLst/>
              <a:ahLst/>
              <a:cxnLst/>
              <a:rect l="l" t="t" r="r" b="b"/>
              <a:pathLst>
                <a:path w="220979" h="859789">
                  <a:moveTo>
                    <a:pt x="0" y="859789"/>
                  </a:moveTo>
                  <a:lnTo>
                    <a:pt x="0" y="0"/>
                  </a:lnTo>
                  <a:lnTo>
                    <a:pt x="220599" y="0"/>
                  </a:lnTo>
                </a:path>
              </a:pathLst>
            </a:custGeom>
            <a:ln w="381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93536" y="3608831"/>
              <a:ext cx="2851785" cy="163195"/>
            </a:xfrm>
            <a:custGeom>
              <a:avLst/>
              <a:gdLst/>
              <a:ahLst/>
              <a:cxnLst/>
              <a:rect l="l" t="t" r="r" b="b"/>
              <a:pathLst>
                <a:path w="2851784" h="163195">
                  <a:moveTo>
                    <a:pt x="2851404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2851404" y="163068"/>
                  </a:lnTo>
                  <a:lnTo>
                    <a:pt x="28514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96762" y="4940045"/>
              <a:ext cx="4959350" cy="478790"/>
            </a:xfrm>
            <a:custGeom>
              <a:avLst/>
              <a:gdLst/>
              <a:ahLst/>
              <a:cxnLst/>
              <a:rect l="l" t="t" r="r" b="b"/>
              <a:pathLst>
                <a:path w="4959350" h="478789">
                  <a:moveTo>
                    <a:pt x="4926457" y="0"/>
                  </a:moveTo>
                  <a:lnTo>
                    <a:pt x="32638" y="0"/>
                  </a:lnTo>
                  <a:lnTo>
                    <a:pt x="19931" y="2563"/>
                  </a:lnTo>
                  <a:lnTo>
                    <a:pt x="9556" y="9556"/>
                  </a:lnTo>
                  <a:lnTo>
                    <a:pt x="2563" y="19931"/>
                  </a:lnTo>
                  <a:lnTo>
                    <a:pt x="0" y="32638"/>
                  </a:lnTo>
                  <a:lnTo>
                    <a:pt x="0" y="445896"/>
                  </a:lnTo>
                  <a:lnTo>
                    <a:pt x="2563" y="458604"/>
                  </a:lnTo>
                  <a:lnTo>
                    <a:pt x="9556" y="468979"/>
                  </a:lnTo>
                  <a:lnTo>
                    <a:pt x="19931" y="475972"/>
                  </a:lnTo>
                  <a:lnTo>
                    <a:pt x="32638" y="478535"/>
                  </a:lnTo>
                  <a:lnTo>
                    <a:pt x="4926457" y="478535"/>
                  </a:lnTo>
                  <a:lnTo>
                    <a:pt x="4939164" y="475972"/>
                  </a:lnTo>
                  <a:lnTo>
                    <a:pt x="4949539" y="468979"/>
                  </a:lnTo>
                  <a:lnTo>
                    <a:pt x="4956532" y="458604"/>
                  </a:lnTo>
                  <a:lnTo>
                    <a:pt x="4959095" y="445896"/>
                  </a:lnTo>
                  <a:lnTo>
                    <a:pt x="4959095" y="32638"/>
                  </a:lnTo>
                  <a:lnTo>
                    <a:pt x="4956532" y="19931"/>
                  </a:lnTo>
                  <a:lnTo>
                    <a:pt x="4949539" y="9556"/>
                  </a:lnTo>
                  <a:lnTo>
                    <a:pt x="4939164" y="2563"/>
                  </a:lnTo>
                  <a:lnTo>
                    <a:pt x="492645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096762" y="4940045"/>
              <a:ext cx="4959350" cy="478790"/>
            </a:xfrm>
            <a:custGeom>
              <a:avLst/>
              <a:gdLst/>
              <a:ahLst/>
              <a:cxnLst/>
              <a:rect l="l" t="t" r="r" b="b"/>
              <a:pathLst>
                <a:path w="4959350" h="478789">
                  <a:moveTo>
                    <a:pt x="0" y="32638"/>
                  </a:moveTo>
                  <a:lnTo>
                    <a:pt x="2563" y="19931"/>
                  </a:lnTo>
                  <a:lnTo>
                    <a:pt x="9556" y="9556"/>
                  </a:lnTo>
                  <a:lnTo>
                    <a:pt x="19931" y="2563"/>
                  </a:lnTo>
                  <a:lnTo>
                    <a:pt x="32638" y="0"/>
                  </a:lnTo>
                  <a:lnTo>
                    <a:pt x="4926457" y="0"/>
                  </a:lnTo>
                  <a:lnTo>
                    <a:pt x="4939164" y="2563"/>
                  </a:lnTo>
                  <a:lnTo>
                    <a:pt x="4949539" y="9556"/>
                  </a:lnTo>
                  <a:lnTo>
                    <a:pt x="4956532" y="19931"/>
                  </a:lnTo>
                  <a:lnTo>
                    <a:pt x="4959095" y="32638"/>
                  </a:lnTo>
                  <a:lnTo>
                    <a:pt x="4959095" y="445896"/>
                  </a:lnTo>
                  <a:lnTo>
                    <a:pt x="4956532" y="458604"/>
                  </a:lnTo>
                  <a:lnTo>
                    <a:pt x="4949539" y="468979"/>
                  </a:lnTo>
                  <a:lnTo>
                    <a:pt x="4939164" y="475972"/>
                  </a:lnTo>
                  <a:lnTo>
                    <a:pt x="4926457" y="478535"/>
                  </a:lnTo>
                  <a:lnTo>
                    <a:pt x="32638" y="478535"/>
                  </a:lnTo>
                  <a:lnTo>
                    <a:pt x="19931" y="475972"/>
                  </a:lnTo>
                  <a:lnTo>
                    <a:pt x="9556" y="468979"/>
                  </a:lnTo>
                  <a:lnTo>
                    <a:pt x="2563" y="458604"/>
                  </a:lnTo>
                  <a:lnTo>
                    <a:pt x="0" y="445896"/>
                  </a:lnTo>
                  <a:lnTo>
                    <a:pt x="0" y="3263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185153" y="4978145"/>
            <a:ext cx="4650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egoe UI"/>
                <a:cs typeface="Segoe UI"/>
              </a:rPr>
              <a:t>[16]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Nomor</a:t>
            </a:r>
            <a:r>
              <a:rPr sz="1200" spc="-5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Identitas</a:t>
            </a:r>
            <a:r>
              <a:rPr sz="1200" spc="-20" dirty="0">
                <a:latin typeface="Segoe UI"/>
                <a:cs typeface="Segoe UI"/>
              </a:rPr>
              <a:t> Tempat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Kegiatan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Usaha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-&gt;&gt;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bisa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diinput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kantor </a:t>
            </a:r>
            <a:r>
              <a:rPr sz="1200" dirty="0">
                <a:latin typeface="Segoe UI"/>
                <a:cs typeface="Segoe UI"/>
              </a:rPr>
              <a:t>pusat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atau</a:t>
            </a:r>
            <a:r>
              <a:rPr sz="1200" spc="-20" dirty="0">
                <a:latin typeface="Segoe UI"/>
                <a:cs typeface="Segoe UI"/>
              </a:rPr>
              <a:t> NITKU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086855" y="4370832"/>
            <a:ext cx="4979035" cy="498475"/>
            <a:chOff x="6086855" y="4370832"/>
            <a:chExt cx="4979035" cy="498475"/>
          </a:xfrm>
        </p:grpSpPr>
        <p:sp>
          <p:nvSpPr>
            <p:cNvPr id="27" name="object 27"/>
            <p:cNvSpPr/>
            <p:nvPr/>
          </p:nvSpPr>
          <p:spPr>
            <a:xfrm>
              <a:off x="6096761" y="4380738"/>
              <a:ext cx="4959350" cy="478790"/>
            </a:xfrm>
            <a:custGeom>
              <a:avLst/>
              <a:gdLst/>
              <a:ahLst/>
              <a:cxnLst/>
              <a:rect l="l" t="t" r="r" b="b"/>
              <a:pathLst>
                <a:path w="4959350" h="478789">
                  <a:moveTo>
                    <a:pt x="4926457" y="0"/>
                  </a:moveTo>
                  <a:lnTo>
                    <a:pt x="32638" y="0"/>
                  </a:lnTo>
                  <a:lnTo>
                    <a:pt x="19931" y="2563"/>
                  </a:lnTo>
                  <a:lnTo>
                    <a:pt x="9556" y="9556"/>
                  </a:lnTo>
                  <a:lnTo>
                    <a:pt x="2563" y="19931"/>
                  </a:lnTo>
                  <a:lnTo>
                    <a:pt x="0" y="32638"/>
                  </a:lnTo>
                  <a:lnTo>
                    <a:pt x="0" y="445897"/>
                  </a:lnTo>
                  <a:lnTo>
                    <a:pt x="2563" y="458604"/>
                  </a:lnTo>
                  <a:lnTo>
                    <a:pt x="9556" y="468979"/>
                  </a:lnTo>
                  <a:lnTo>
                    <a:pt x="19931" y="475972"/>
                  </a:lnTo>
                  <a:lnTo>
                    <a:pt x="32638" y="478536"/>
                  </a:lnTo>
                  <a:lnTo>
                    <a:pt x="4926457" y="478536"/>
                  </a:lnTo>
                  <a:lnTo>
                    <a:pt x="4939164" y="475972"/>
                  </a:lnTo>
                  <a:lnTo>
                    <a:pt x="4949539" y="468979"/>
                  </a:lnTo>
                  <a:lnTo>
                    <a:pt x="4956532" y="458604"/>
                  </a:lnTo>
                  <a:lnTo>
                    <a:pt x="4959095" y="445897"/>
                  </a:lnTo>
                  <a:lnTo>
                    <a:pt x="4959095" y="32638"/>
                  </a:lnTo>
                  <a:lnTo>
                    <a:pt x="4956532" y="19931"/>
                  </a:lnTo>
                  <a:lnTo>
                    <a:pt x="4949539" y="9556"/>
                  </a:lnTo>
                  <a:lnTo>
                    <a:pt x="4939164" y="2563"/>
                  </a:lnTo>
                  <a:lnTo>
                    <a:pt x="492645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096761" y="4380738"/>
              <a:ext cx="4959350" cy="478790"/>
            </a:xfrm>
            <a:custGeom>
              <a:avLst/>
              <a:gdLst/>
              <a:ahLst/>
              <a:cxnLst/>
              <a:rect l="l" t="t" r="r" b="b"/>
              <a:pathLst>
                <a:path w="4959350" h="478789">
                  <a:moveTo>
                    <a:pt x="0" y="32638"/>
                  </a:moveTo>
                  <a:lnTo>
                    <a:pt x="2563" y="19931"/>
                  </a:lnTo>
                  <a:lnTo>
                    <a:pt x="9556" y="9556"/>
                  </a:lnTo>
                  <a:lnTo>
                    <a:pt x="19931" y="2563"/>
                  </a:lnTo>
                  <a:lnTo>
                    <a:pt x="32638" y="0"/>
                  </a:lnTo>
                  <a:lnTo>
                    <a:pt x="4926457" y="0"/>
                  </a:lnTo>
                  <a:lnTo>
                    <a:pt x="4939164" y="2563"/>
                  </a:lnTo>
                  <a:lnTo>
                    <a:pt x="4949539" y="9556"/>
                  </a:lnTo>
                  <a:lnTo>
                    <a:pt x="4956532" y="19931"/>
                  </a:lnTo>
                  <a:lnTo>
                    <a:pt x="4959095" y="32638"/>
                  </a:lnTo>
                  <a:lnTo>
                    <a:pt x="4959095" y="445897"/>
                  </a:lnTo>
                  <a:lnTo>
                    <a:pt x="4956532" y="458604"/>
                  </a:lnTo>
                  <a:lnTo>
                    <a:pt x="4949539" y="468979"/>
                  </a:lnTo>
                  <a:lnTo>
                    <a:pt x="4939164" y="475972"/>
                  </a:lnTo>
                  <a:lnTo>
                    <a:pt x="4926457" y="478536"/>
                  </a:lnTo>
                  <a:lnTo>
                    <a:pt x="32638" y="478536"/>
                  </a:lnTo>
                  <a:lnTo>
                    <a:pt x="19931" y="475972"/>
                  </a:lnTo>
                  <a:lnTo>
                    <a:pt x="9556" y="468979"/>
                  </a:lnTo>
                  <a:lnTo>
                    <a:pt x="2563" y="458604"/>
                  </a:lnTo>
                  <a:lnTo>
                    <a:pt x="0" y="445897"/>
                  </a:lnTo>
                  <a:lnTo>
                    <a:pt x="0" y="3263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185153" y="4418203"/>
            <a:ext cx="4283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egoe UI"/>
                <a:cs typeface="Segoe UI"/>
              </a:rPr>
              <a:t>[15]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fasilitas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pajak</a:t>
            </a:r>
            <a:r>
              <a:rPr sz="1200" spc="-5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untuk</a:t>
            </a:r>
            <a:r>
              <a:rPr sz="1200" spc="-6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masa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pajak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Desember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atau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masa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pajak </a:t>
            </a:r>
            <a:r>
              <a:rPr sz="1200" dirty="0">
                <a:latin typeface="Segoe UI"/>
                <a:cs typeface="Segoe UI"/>
              </a:rPr>
              <a:t>terakhir</a:t>
            </a:r>
            <a:r>
              <a:rPr sz="1200" spc="-4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-&gt;&gt;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dipilih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"No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Certificate"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109715" y="5489447"/>
            <a:ext cx="4979035" cy="307975"/>
            <a:chOff x="6109715" y="5489447"/>
            <a:chExt cx="4979035" cy="307975"/>
          </a:xfrm>
        </p:grpSpPr>
        <p:sp>
          <p:nvSpPr>
            <p:cNvPr id="31" name="object 31"/>
            <p:cNvSpPr/>
            <p:nvPr/>
          </p:nvSpPr>
          <p:spPr>
            <a:xfrm>
              <a:off x="6119621" y="5499353"/>
              <a:ext cx="4959350" cy="288290"/>
            </a:xfrm>
            <a:custGeom>
              <a:avLst/>
              <a:gdLst/>
              <a:ahLst/>
              <a:cxnLst/>
              <a:rect l="l" t="t" r="r" b="b"/>
              <a:pathLst>
                <a:path w="4959350" h="288289">
                  <a:moveTo>
                    <a:pt x="4939537" y="0"/>
                  </a:moveTo>
                  <a:lnTo>
                    <a:pt x="19557" y="0"/>
                  </a:lnTo>
                  <a:lnTo>
                    <a:pt x="11947" y="1537"/>
                  </a:lnTo>
                  <a:lnTo>
                    <a:pt x="5730" y="5730"/>
                  </a:lnTo>
                  <a:lnTo>
                    <a:pt x="1537" y="11947"/>
                  </a:lnTo>
                  <a:lnTo>
                    <a:pt x="0" y="19558"/>
                  </a:lnTo>
                  <a:lnTo>
                    <a:pt x="0" y="268427"/>
                  </a:lnTo>
                  <a:lnTo>
                    <a:pt x="1537" y="276061"/>
                  </a:lnTo>
                  <a:lnTo>
                    <a:pt x="5730" y="282294"/>
                  </a:lnTo>
                  <a:lnTo>
                    <a:pt x="11947" y="286495"/>
                  </a:lnTo>
                  <a:lnTo>
                    <a:pt x="19557" y="288036"/>
                  </a:lnTo>
                  <a:lnTo>
                    <a:pt x="4939537" y="288036"/>
                  </a:lnTo>
                  <a:lnTo>
                    <a:pt x="4947148" y="286495"/>
                  </a:lnTo>
                  <a:lnTo>
                    <a:pt x="4953365" y="282294"/>
                  </a:lnTo>
                  <a:lnTo>
                    <a:pt x="4957558" y="276061"/>
                  </a:lnTo>
                  <a:lnTo>
                    <a:pt x="4959096" y="268427"/>
                  </a:lnTo>
                  <a:lnTo>
                    <a:pt x="4959096" y="19558"/>
                  </a:lnTo>
                  <a:lnTo>
                    <a:pt x="4957558" y="11947"/>
                  </a:lnTo>
                  <a:lnTo>
                    <a:pt x="4953365" y="5730"/>
                  </a:lnTo>
                  <a:lnTo>
                    <a:pt x="4947148" y="1537"/>
                  </a:lnTo>
                  <a:lnTo>
                    <a:pt x="493953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19621" y="5499353"/>
              <a:ext cx="4959350" cy="288290"/>
            </a:xfrm>
            <a:custGeom>
              <a:avLst/>
              <a:gdLst/>
              <a:ahLst/>
              <a:cxnLst/>
              <a:rect l="l" t="t" r="r" b="b"/>
              <a:pathLst>
                <a:path w="4959350" h="288289">
                  <a:moveTo>
                    <a:pt x="0" y="19558"/>
                  </a:moveTo>
                  <a:lnTo>
                    <a:pt x="1537" y="11947"/>
                  </a:lnTo>
                  <a:lnTo>
                    <a:pt x="5730" y="5730"/>
                  </a:lnTo>
                  <a:lnTo>
                    <a:pt x="11947" y="1537"/>
                  </a:lnTo>
                  <a:lnTo>
                    <a:pt x="19557" y="0"/>
                  </a:lnTo>
                  <a:lnTo>
                    <a:pt x="4939537" y="0"/>
                  </a:lnTo>
                  <a:lnTo>
                    <a:pt x="4947148" y="1537"/>
                  </a:lnTo>
                  <a:lnTo>
                    <a:pt x="4953365" y="5730"/>
                  </a:lnTo>
                  <a:lnTo>
                    <a:pt x="4957558" y="11947"/>
                  </a:lnTo>
                  <a:lnTo>
                    <a:pt x="4959096" y="19558"/>
                  </a:lnTo>
                  <a:lnTo>
                    <a:pt x="4959096" y="268427"/>
                  </a:lnTo>
                  <a:lnTo>
                    <a:pt x="4957558" y="276061"/>
                  </a:lnTo>
                  <a:lnTo>
                    <a:pt x="4953365" y="282294"/>
                  </a:lnTo>
                  <a:lnTo>
                    <a:pt x="4947148" y="286495"/>
                  </a:lnTo>
                  <a:lnTo>
                    <a:pt x="4939537" y="288036"/>
                  </a:lnTo>
                  <a:lnTo>
                    <a:pt x="19557" y="288036"/>
                  </a:lnTo>
                  <a:lnTo>
                    <a:pt x="11947" y="286495"/>
                  </a:lnTo>
                  <a:lnTo>
                    <a:pt x="5730" y="282294"/>
                  </a:lnTo>
                  <a:lnTo>
                    <a:pt x="1537" y="276061"/>
                  </a:lnTo>
                  <a:lnTo>
                    <a:pt x="0" y="268427"/>
                  </a:lnTo>
                  <a:lnTo>
                    <a:pt x="0" y="1955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139307" y="5534050"/>
            <a:ext cx="4919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egoe UI"/>
                <a:cs typeface="Segoe UI"/>
              </a:rPr>
              <a:t>[17]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Simpan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dan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Submit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draft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Bupot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spc="-25" dirty="0">
                <a:latin typeface="Segoe UI"/>
                <a:cs typeface="Segoe UI"/>
              </a:rPr>
              <a:t>A1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6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17264" y="2133600"/>
            <a:ext cx="292735" cy="294640"/>
          </a:xfrm>
          <a:custGeom>
            <a:avLst/>
            <a:gdLst/>
            <a:ahLst/>
            <a:cxnLst/>
            <a:rect l="l" t="t" r="r" b="b"/>
            <a:pathLst>
              <a:path w="292735" h="294639">
                <a:moveTo>
                  <a:pt x="146303" y="0"/>
                </a:moveTo>
                <a:lnTo>
                  <a:pt x="100071" y="7491"/>
                </a:lnTo>
                <a:lnTo>
                  <a:pt x="59911" y="28358"/>
                </a:lnTo>
                <a:lnTo>
                  <a:pt x="28236" y="60185"/>
                </a:lnTo>
                <a:lnTo>
                  <a:pt x="7461" y="100559"/>
                </a:lnTo>
                <a:lnTo>
                  <a:pt x="0" y="147065"/>
                </a:lnTo>
                <a:lnTo>
                  <a:pt x="7461" y="193572"/>
                </a:lnTo>
                <a:lnTo>
                  <a:pt x="28236" y="233946"/>
                </a:lnTo>
                <a:lnTo>
                  <a:pt x="59911" y="265773"/>
                </a:lnTo>
                <a:lnTo>
                  <a:pt x="100071" y="286640"/>
                </a:lnTo>
                <a:lnTo>
                  <a:pt x="146303" y="294132"/>
                </a:lnTo>
                <a:lnTo>
                  <a:pt x="192536" y="286640"/>
                </a:lnTo>
                <a:lnTo>
                  <a:pt x="232696" y="265773"/>
                </a:lnTo>
                <a:lnTo>
                  <a:pt x="264371" y="233946"/>
                </a:lnTo>
                <a:lnTo>
                  <a:pt x="285146" y="193572"/>
                </a:lnTo>
                <a:lnTo>
                  <a:pt x="292608" y="147065"/>
                </a:lnTo>
                <a:lnTo>
                  <a:pt x="285146" y="100559"/>
                </a:lnTo>
                <a:lnTo>
                  <a:pt x="264371" y="60185"/>
                </a:lnTo>
                <a:lnTo>
                  <a:pt x="232696" y="28358"/>
                </a:lnTo>
                <a:lnTo>
                  <a:pt x="192536" y="7491"/>
                </a:lnTo>
                <a:lnTo>
                  <a:pt x="1463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44950" y="2144998"/>
            <a:ext cx="219710" cy="2698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4736" y="1274064"/>
            <a:ext cx="11166475" cy="4243070"/>
            <a:chOff x="554736" y="1274064"/>
            <a:chExt cx="11166475" cy="42430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736" y="1274064"/>
              <a:ext cx="11166347" cy="42428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90037" y="3970781"/>
              <a:ext cx="368935" cy="285115"/>
            </a:xfrm>
            <a:custGeom>
              <a:avLst/>
              <a:gdLst/>
              <a:ahLst/>
              <a:cxnLst/>
              <a:rect l="l" t="t" r="r" b="b"/>
              <a:pathLst>
                <a:path w="368935" h="285114">
                  <a:moveTo>
                    <a:pt x="0" y="284988"/>
                  </a:moveTo>
                  <a:lnTo>
                    <a:pt x="368807" y="284988"/>
                  </a:lnTo>
                  <a:lnTo>
                    <a:pt x="368807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35651" y="2206752"/>
              <a:ext cx="294640" cy="292735"/>
            </a:xfrm>
            <a:custGeom>
              <a:avLst/>
              <a:gdLst/>
              <a:ahLst/>
              <a:cxnLst/>
              <a:rect l="l" t="t" r="r" b="b"/>
              <a:pathLst>
                <a:path w="294639" h="292735">
                  <a:moveTo>
                    <a:pt x="147065" y="0"/>
                  </a:moveTo>
                  <a:lnTo>
                    <a:pt x="100559" y="7461"/>
                  </a:lnTo>
                  <a:lnTo>
                    <a:pt x="60185" y="28236"/>
                  </a:lnTo>
                  <a:lnTo>
                    <a:pt x="28358" y="59911"/>
                  </a:lnTo>
                  <a:lnTo>
                    <a:pt x="7491" y="100071"/>
                  </a:lnTo>
                  <a:lnTo>
                    <a:pt x="0" y="146303"/>
                  </a:lnTo>
                  <a:lnTo>
                    <a:pt x="7491" y="192536"/>
                  </a:lnTo>
                  <a:lnTo>
                    <a:pt x="28358" y="232696"/>
                  </a:lnTo>
                  <a:lnTo>
                    <a:pt x="60185" y="264371"/>
                  </a:lnTo>
                  <a:lnTo>
                    <a:pt x="100559" y="285146"/>
                  </a:lnTo>
                  <a:lnTo>
                    <a:pt x="147065" y="292608"/>
                  </a:lnTo>
                  <a:lnTo>
                    <a:pt x="193572" y="285146"/>
                  </a:lnTo>
                  <a:lnTo>
                    <a:pt x="233946" y="264371"/>
                  </a:lnTo>
                  <a:lnTo>
                    <a:pt x="265773" y="232696"/>
                  </a:lnTo>
                  <a:lnTo>
                    <a:pt x="286640" y="192536"/>
                  </a:lnTo>
                  <a:lnTo>
                    <a:pt x="294132" y="146303"/>
                  </a:lnTo>
                  <a:lnTo>
                    <a:pt x="286640" y="100071"/>
                  </a:lnTo>
                  <a:lnTo>
                    <a:pt x="265773" y="59911"/>
                  </a:lnTo>
                  <a:lnTo>
                    <a:pt x="233946" y="28236"/>
                  </a:lnTo>
                  <a:lnTo>
                    <a:pt x="193572" y="7461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851653" y="2220594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19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53411" y="2526792"/>
            <a:ext cx="3150235" cy="1757680"/>
            <a:chOff x="2153411" y="2526792"/>
            <a:chExt cx="3150235" cy="1757680"/>
          </a:xfrm>
        </p:grpSpPr>
        <p:sp>
          <p:nvSpPr>
            <p:cNvPr id="10" name="object 10"/>
            <p:cNvSpPr/>
            <p:nvPr/>
          </p:nvSpPr>
          <p:spPr>
            <a:xfrm>
              <a:off x="4665726" y="2545842"/>
              <a:ext cx="619125" cy="429895"/>
            </a:xfrm>
            <a:custGeom>
              <a:avLst/>
              <a:gdLst/>
              <a:ahLst/>
              <a:cxnLst/>
              <a:rect l="l" t="t" r="r" b="b"/>
              <a:pathLst>
                <a:path w="619125" h="429894">
                  <a:moveTo>
                    <a:pt x="0" y="32512"/>
                  </a:moveTo>
                  <a:lnTo>
                    <a:pt x="2561" y="19877"/>
                  </a:lnTo>
                  <a:lnTo>
                    <a:pt x="9540" y="9540"/>
                  </a:lnTo>
                  <a:lnTo>
                    <a:pt x="19877" y="2561"/>
                  </a:lnTo>
                  <a:lnTo>
                    <a:pt x="32512" y="0"/>
                  </a:lnTo>
                  <a:lnTo>
                    <a:pt x="586232" y="0"/>
                  </a:lnTo>
                  <a:lnTo>
                    <a:pt x="598866" y="2561"/>
                  </a:lnTo>
                  <a:lnTo>
                    <a:pt x="609203" y="9540"/>
                  </a:lnTo>
                  <a:lnTo>
                    <a:pt x="616182" y="19877"/>
                  </a:lnTo>
                  <a:lnTo>
                    <a:pt x="618744" y="32512"/>
                  </a:lnTo>
                  <a:lnTo>
                    <a:pt x="618744" y="397256"/>
                  </a:lnTo>
                  <a:lnTo>
                    <a:pt x="616182" y="409890"/>
                  </a:lnTo>
                  <a:lnTo>
                    <a:pt x="609203" y="420227"/>
                  </a:lnTo>
                  <a:lnTo>
                    <a:pt x="598866" y="427206"/>
                  </a:lnTo>
                  <a:lnTo>
                    <a:pt x="586232" y="429768"/>
                  </a:lnTo>
                  <a:lnTo>
                    <a:pt x="32512" y="429768"/>
                  </a:lnTo>
                  <a:lnTo>
                    <a:pt x="19877" y="427206"/>
                  </a:lnTo>
                  <a:lnTo>
                    <a:pt x="9540" y="420227"/>
                  </a:lnTo>
                  <a:lnTo>
                    <a:pt x="2561" y="409890"/>
                  </a:lnTo>
                  <a:lnTo>
                    <a:pt x="0" y="397256"/>
                  </a:lnTo>
                  <a:lnTo>
                    <a:pt x="0" y="32512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53411" y="3989832"/>
              <a:ext cx="292735" cy="294640"/>
            </a:xfrm>
            <a:custGeom>
              <a:avLst/>
              <a:gdLst/>
              <a:ahLst/>
              <a:cxnLst/>
              <a:rect l="l" t="t" r="r" b="b"/>
              <a:pathLst>
                <a:path w="292735" h="294639">
                  <a:moveTo>
                    <a:pt x="146304" y="0"/>
                  </a:moveTo>
                  <a:lnTo>
                    <a:pt x="100071" y="7491"/>
                  </a:lnTo>
                  <a:lnTo>
                    <a:pt x="59911" y="28358"/>
                  </a:lnTo>
                  <a:lnTo>
                    <a:pt x="28236" y="60185"/>
                  </a:lnTo>
                  <a:lnTo>
                    <a:pt x="7461" y="100559"/>
                  </a:lnTo>
                  <a:lnTo>
                    <a:pt x="0" y="147066"/>
                  </a:lnTo>
                  <a:lnTo>
                    <a:pt x="7461" y="193572"/>
                  </a:lnTo>
                  <a:lnTo>
                    <a:pt x="28236" y="233946"/>
                  </a:lnTo>
                  <a:lnTo>
                    <a:pt x="59911" y="265773"/>
                  </a:lnTo>
                  <a:lnTo>
                    <a:pt x="100071" y="286640"/>
                  </a:lnTo>
                  <a:lnTo>
                    <a:pt x="146304" y="294132"/>
                  </a:lnTo>
                  <a:lnTo>
                    <a:pt x="192536" y="286640"/>
                  </a:lnTo>
                  <a:lnTo>
                    <a:pt x="232696" y="265773"/>
                  </a:lnTo>
                  <a:lnTo>
                    <a:pt x="264371" y="233946"/>
                  </a:lnTo>
                  <a:lnTo>
                    <a:pt x="285146" y="193572"/>
                  </a:lnTo>
                  <a:lnTo>
                    <a:pt x="292607" y="147066"/>
                  </a:lnTo>
                  <a:lnTo>
                    <a:pt x="285146" y="100559"/>
                  </a:lnTo>
                  <a:lnTo>
                    <a:pt x="264371" y="60185"/>
                  </a:lnTo>
                  <a:lnTo>
                    <a:pt x="232696" y="28358"/>
                  </a:lnTo>
                  <a:lnTo>
                    <a:pt x="192536" y="7491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168144" y="4004564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18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7304" y="726948"/>
            <a:ext cx="3045460" cy="204470"/>
          </a:xfrm>
          <a:custGeom>
            <a:avLst/>
            <a:gdLst/>
            <a:ahLst/>
            <a:cxnLst/>
            <a:rect l="l" t="t" r="r" b="b"/>
            <a:pathLst>
              <a:path w="3045460" h="204469">
                <a:moveTo>
                  <a:pt x="3010916" y="0"/>
                </a:moveTo>
                <a:lnTo>
                  <a:pt x="34036" y="0"/>
                </a:lnTo>
                <a:lnTo>
                  <a:pt x="20788" y="2674"/>
                </a:lnTo>
                <a:lnTo>
                  <a:pt x="9969" y="9969"/>
                </a:lnTo>
                <a:lnTo>
                  <a:pt x="2674" y="20788"/>
                </a:lnTo>
                <a:lnTo>
                  <a:pt x="0" y="34036"/>
                </a:lnTo>
                <a:lnTo>
                  <a:pt x="0" y="170179"/>
                </a:lnTo>
                <a:lnTo>
                  <a:pt x="2674" y="183427"/>
                </a:lnTo>
                <a:lnTo>
                  <a:pt x="9969" y="194246"/>
                </a:lnTo>
                <a:lnTo>
                  <a:pt x="20788" y="201541"/>
                </a:lnTo>
                <a:lnTo>
                  <a:pt x="34036" y="204215"/>
                </a:lnTo>
                <a:lnTo>
                  <a:pt x="3010916" y="204215"/>
                </a:lnTo>
                <a:lnTo>
                  <a:pt x="3024163" y="201541"/>
                </a:lnTo>
                <a:lnTo>
                  <a:pt x="3034982" y="194246"/>
                </a:lnTo>
                <a:lnTo>
                  <a:pt x="3042277" y="183427"/>
                </a:lnTo>
                <a:lnTo>
                  <a:pt x="3044951" y="170179"/>
                </a:lnTo>
                <a:lnTo>
                  <a:pt x="3044951" y="34036"/>
                </a:lnTo>
                <a:lnTo>
                  <a:pt x="3042277" y="20788"/>
                </a:lnTo>
                <a:lnTo>
                  <a:pt x="3034982" y="9969"/>
                </a:lnTo>
                <a:lnTo>
                  <a:pt x="3024163" y="2674"/>
                </a:lnTo>
                <a:lnTo>
                  <a:pt x="301091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Issued</a:t>
            </a:r>
            <a:r>
              <a:rPr spc="-95" dirty="0"/>
              <a:t> </a:t>
            </a:r>
            <a:r>
              <a:rPr b="1" spc="-10" dirty="0">
                <a:latin typeface="Segoe UI"/>
                <a:cs typeface="Segoe UI"/>
              </a:rPr>
              <a:t>Bupot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6" name="object 16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685800" y="2426207"/>
            <a:ext cx="8025765" cy="3068320"/>
            <a:chOff x="685800" y="2426207"/>
            <a:chExt cx="8025765" cy="3068320"/>
          </a:xfrm>
        </p:grpSpPr>
        <p:sp>
          <p:nvSpPr>
            <p:cNvPr id="19" name="object 19"/>
            <p:cNvSpPr/>
            <p:nvPr/>
          </p:nvSpPr>
          <p:spPr>
            <a:xfrm>
              <a:off x="700277" y="2440685"/>
              <a:ext cx="737870" cy="204470"/>
            </a:xfrm>
            <a:custGeom>
              <a:avLst/>
              <a:gdLst/>
              <a:ahLst/>
              <a:cxnLst/>
              <a:rect l="l" t="t" r="r" b="b"/>
              <a:pathLst>
                <a:path w="737869" h="204469">
                  <a:moveTo>
                    <a:pt x="0" y="15493"/>
                  </a:moveTo>
                  <a:lnTo>
                    <a:pt x="0" y="6985"/>
                  </a:lnTo>
                  <a:lnTo>
                    <a:pt x="6921" y="0"/>
                  </a:lnTo>
                  <a:lnTo>
                    <a:pt x="15468" y="0"/>
                  </a:lnTo>
                  <a:lnTo>
                    <a:pt x="722122" y="0"/>
                  </a:lnTo>
                  <a:lnTo>
                    <a:pt x="730631" y="0"/>
                  </a:lnTo>
                  <a:lnTo>
                    <a:pt x="737616" y="6985"/>
                  </a:lnTo>
                  <a:lnTo>
                    <a:pt x="737616" y="15493"/>
                  </a:lnTo>
                  <a:lnTo>
                    <a:pt x="737616" y="188722"/>
                  </a:lnTo>
                  <a:lnTo>
                    <a:pt x="737616" y="197230"/>
                  </a:lnTo>
                  <a:lnTo>
                    <a:pt x="730631" y="204215"/>
                  </a:lnTo>
                  <a:lnTo>
                    <a:pt x="722122" y="204215"/>
                  </a:lnTo>
                  <a:lnTo>
                    <a:pt x="15468" y="204215"/>
                  </a:lnTo>
                  <a:lnTo>
                    <a:pt x="6921" y="204215"/>
                  </a:lnTo>
                  <a:lnTo>
                    <a:pt x="0" y="197230"/>
                  </a:lnTo>
                  <a:lnTo>
                    <a:pt x="0" y="188722"/>
                  </a:lnTo>
                  <a:lnTo>
                    <a:pt x="0" y="15493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90038" y="5196077"/>
              <a:ext cx="6111240" cy="288290"/>
            </a:xfrm>
            <a:custGeom>
              <a:avLst/>
              <a:gdLst/>
              <a:ahLst/>
              <a:cxnLst/>
              <a:rect l="l" t="t" r="r" b="b"/>
              <a:pathLst>
                <a:path w="6111240" h="288289">
                  <a:moveTo>
                    <a:pt x="6091682" y="0"/>
                  </a:moveTo>
                  <a:lnTo>
                    <a:pt x="19557" y="0"/>
                  </a:lnTo>
                  <a:lnTo>
                    <a:pt x="11947" y="1537"/>
                  </a:lnTo>
                  <a:lnTo>
                    <a:pt x="5730" y="5730"/>
                  </a:lnTo>
                  <a:lnTo>
                    <a:pt x="1537" y="11947"/>
                  </a:lnTo>
                  <a:lnTo>
                    <a:pt x="0" y="19558"/>
                  </a:lnTo>
                  <a:lnTo>
                    <a:pt x="0" y="268478"/>
                  </a:lnTo>
                  <a:lnTo>
                    <a:pt x="1537" y="276088"/>
                  </a:lnTo>
                  <a:lnTo>
                    <a:pt x="5730" y="282305"/>
                  </a:lnTo>
                  <a:lnTo>
                    <a:pt x="11947" y="286498"/>
                  </a:lnTo>
                  <a:lnTo>
                    <a:pt x="19557" y="288036"/>
                  </a:lnTo>
                  <a:lnTo>
                    <a:pt x="6091682" y="288036"/>
                  </a:lnTo>
                  <a:lnTo>
                    <a:pt x="6099292" y="286498"/>
                  </a:lnTo>
                  <a:lnTo>
                    <a:pt x="6105509" y="282305"/>
                  </a:lnTo>
                  <a:lnTo>
                    <a:pt x="6109702" y="276088"/>
                  </a:lnTo>
                  <a:lnTo>
                    <a:pt x="6111240" y="268478"/>
                  </a:lnTo>
                  <a:lnTo>
                    <a:pt x="6111240" y="19558"/>
                  </a:lnTo>
                  <a:lnTo>
                    <a:pt x="6109702" y="11947"/>
                  </a:lnTo>
                  <a:lnTo>
                    <a:pt x="6105509" y="5730"/>
                  </a:lnTo>
                  <a:lnTo>
                    <a:pt x="6099292" y="1537"/>
                  </a:lnTo>
                  <a:lnTo>
                    <a:pt x="609168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90038" y="5196077"/>
              <a:ext cx="6111240" cy="288290"/>
            </a:xfrm>
            <a:custGeom>
              <a:avLst/>
              <a:gdLst/>
              <a:ahLst/>
              <a:cxnLst/>
              <a:rect l="l" t="t" r="r" b="b"/>
              <a:pathLst>
                <a:path w="6111240" h="288289">
                  <a:moveTo>
                    <a:pt x="0" y="19558"/>
                  </a:moveTo>
                  <a:lnTo>
                    <a:pt x="1537" y="11947"/>
                  </a:lnTo>
                  <a:lnTo>
                    <a:pt x="5730" y="5730"/>
                  </a:lnTo>
                  <a:lnTo>
                    <a:pt x="11947" y="1537"/>
                  </a:lnTo>
                  <a:lnTo>
                    <a:pt x="19557" y="0"/>
                  </a:lnTo>
                  <a:lnTo>
                    <a:pt x="6091682" y="0"/>
                  </a:lnTo>
                  <a:lnTo>
                    <a:pt x="6099292" y="1537"/>
                  </a:lnTo>
                  <a:lnTo>
                    <a:pt x="6105509" y="5730"/>
                  </a:lnTo>
                  <a:lnTo>
                    <a:pt x="6109702" y="11947"/>
                  </a:lnTo>
                  <a:lnTo>
                    <a:pt x="6111240" y="19558"/>
                  </a:lnTo>
                  <a:lnTo>
                    <a:pt x="6111240" y="268478"/>
                  </a:lnTo>
                  <a:lnTo>
                    <a:pt x="6109702" y="276088"/>
                  </a:lnTo>
                  <a:lnTo>
                    <a:pt x="6105509" y="282305"/>
                  </a:lnTo>
                  <a:lnTo>
                    <a:pt x="6099292" y="286498"/>
                  </a:lnTo>
                  <a:lnTo>
                    <a:pt x="6091682" y="288036"/>
                  </a:lnTo>
                  <a:lnTo>
                    <a:pt x="19557" y="288036"/>
                  </a:lnTo>
                  <a:lnTo>
                    <a:pt x="11947" y="286498"/>
                  </a:lnTo>
                  <a:lnTo>
                    <a:pt x="5730" y="282305"/>
                  </a:lnTo>
                  <a:lnTo>
                    <a:pt x="1537" y="276088"/>
                  </a:lnTo>
                  <a:lnTo>
                    <a:pt x="0" y="268478"/>
                  </a:lnTo>
                  <a:lnTo>
                    <a:pt x="0" y="1955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593848" y="5574791"/>
            <a:ext cx="6117590" cy="307975"/>
            <a:chOff x="2593848" y="5574791"/>
            <a:chExt cx="6117590" cy="307975"/>
          </a:xfrm>
        </p:grpSpPr>
        <p:sp>
          <p:nvSpPr>
            <p:cNvPr id="23" name="object 23"/>
            <p:cNvSpPr/>
            <p:nvPr/>
          </p:nvSpPr>
          <p:spPr>
            <a:xfrm>
              <a:off x="2603754" y="5584697"/>
              <a:ext cx="6097905" cy="288290"/>
            </a:xfrm>
            <a:custGeom>
              <a:avLst/>
              <a:gdLst/>
              <a:ahLst/>
              <a:cxnLst/>
              <a:rect l="l" t="t" r="r" b="b"/>
              <a:pathLst>
                <a:path w="6097905" h="288289">
                  <a:moveTo>
                    <a:pt x="6077966" y="0"/>
                  </a:moveTo>
                  <a:lnTo>
                    <a:pt x="19557" y="0"/>
                  </a:lnTo>
                  <a:lnTo>
                    <a:pt x="11947" y="1540"/>
                  </a:lnTo>
                  <a:lnTo>
                    <a:pt x="5730" y="5741"/>
                  </a:lnTo>
                  <a:lnTo>
                    <a:pt x="1537" y="11974"/>
                  </a:lnTo>
                  <a:lnTo>
                    <a:pt x="0" y="19608"/>
                  </a:lnTo>
                  <a:lnTo>
                    <a:pt x="0" y="268427"/>
                  </a:lnTo>
                  <a:lnTo>
                    <a:pt x="1537" y="276061"/>
                  </a:lnTo>
                  <a:lnTo>
                    <a:pt x="5730" y="282294"/>
                  </a:lnTo>
                  <a:lnTo>
                    <a:pt x="11947" y="286495"/>
                  </a:lnTo>
                  <a:lnTo>
                    <a:pt x="19557" y="288035"/>
                  </a:lnTo>
                  <a:lnTo>
                    <a:pt x="6077966" y="288035"/>
                  </a:lnTo>
                  <a:lnTo>
                    <a:pt x="6085576" y="286495"/>
                  </a:lnTo>
                  <a:lnTo>
                    <a:pt x="6091793" y="282294"/>
                  </a:lnTo>
                  <a:lnTo>
                    <a:pt x="6095986" y="276061"/>
                  </a:lnTo>
                  <a:lnTo>
                    <a:pt x="6097524" y="268427"/>
                  </a:lnTo>
                  <a:lnTo>
                    <a:pt x="6097524" y="19608"/>
                  </a:lnTo>
                  <a:lnTo>
                    <a:pt x="6095986" y="11974"/>
                  </a:lnTo>
                  <a:lnTo>
                    <a:pt x="6091793" y="5741"/>
                  </a:lnTo>
                  <a:lnTo>
                    <a:pt x="6085576" y="1540"/>
                  </a:lnTo>
                  <a:lnTo>
                    <a:pt x="607796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03754" y="5584697"/>
              <a:ext cx="6097905" cy="288290"/>
            </a:xfrm>
            <a:custGeom>
              <a:avLst/>
              <a:gdLst/>
              <a:ahLst/>
              <a:cxnLst/>
              <a:rect l="l" t="t" r="r" b="b"/>
              <a:pathLst>
                <a:path w="6097905" h="288289">
                  <a:moveTo>
                    <a:pt x="0" y="19608"/>
                  </a:moveTo>
                  <a:lnTo>
                    <a:pt x="1537" y="11974"/>
                  </a:lnTo>
                  <a:lnTo>
                    <a:pt x="5730" y="5741"/>
                  </a:lnTo>
                  <a:lnTo>
                    <a:pt x="11947" y="1540"/>
                  </a:lnTo>
                  <a:lnTo>
                    <a:pt x="19557" y="0"/>
                  </a:lnTo>
                  <a:lnTo>
                    <a:pt x="6077966" y="0"/>
                  </a:lnTo>
                  <a:lnTo>
                    <a:pt x="6085576" y="1540"/>
                  </a:lnTo>
                  <a:lnTo>
                    <a:pt x="6091793" y="5741"/>
                  </a:lnTo>
                  <a:lnTo>
                    <a:pt x="6095986" y="11974"/>
                  </a:lnTo>
                  <a:lnTo>
                    <a:pt x="6097524" y="19608"/>
                  </a:lnTo>
                  <a:lnTo>
                    <a:pt x="6097524" y="268427"/>
                  </a:lnTo>
                  <a:lnTo>
                    <a:pt x="6095986" y="276061"/>
                  </a:lnTo>
                  <a:lnTo>
                    <a:pt x="6091793" y="282294"/>
                  </a:lnTo>
                  <a:lnTo>
                    <a:pt x="6085576" y="286495"/>
                  </a:lnTo>
                  <a:lnTo>
                    <a:pt x="6077966" y="288035"/>
                  </a:lnTo>
                  <a:lnTo>
                    <a:pt x="19557" y="288035"/>
                  </a:lnTo>
                  <a:lnTo>
                    <a:pt x="11947" y="286495"/>
                  </a:lnTo>
                  <a:lnTo>
                    <a:pt x="5730" y="282294"/>
                  </a:lnTo>
                  <a:lnTo>
                    <a:pt x="1537" y="276061"/>
                  </a:lnTo>
                  <a:lnTo>
                    <a:pt x="0" y="268427"/>
                  </a:lnTo>
                  <a:lnTo>
                    <a:pt x="0" y="19608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609723" y="5231129"/>
            <a:ext cx="607187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015" indent="-297180">
              <a:lnSpc>
                <a:spcPct val="100000"/>
              </a:lnSpc>
              <a:spcBef>
                <a:spcPts val="100"/>
              </a:spcBef>
              <a:buAutoNum type="arabicPlain" startAt="18"/>
              <a:tabLst>
                <a:tab pos="374015" algn="l"/>
              </a:tabLst>
            </a:pPr>
            <a:r>
              <a:rPr sz="1200" dirty="0">
                <a:latin typeface="Segoe UI"/>
                <a:cs typeface="Segoe UI"/>
              </a:rPr>
              <a:t>Centang</a:t>
            </a:r>
            <a:r>
              <a:rPr sz="1200" spc="-3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Bupot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A1</a:t>
            </a:r>
            <a:r>
              <a:rPr sz="1200" spc="-1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yang</a:t>
            </a:r>
            <a:r>
              <a:rPr sz="1200" spc="-1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akan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spc="-10" dirty="0">
                <a:latin typeface="Segoe UI"/>
                <a:cs typeface="Segoe UI"/>
              </a:rPr>
              <a:t>diterbitkan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egoe UI"/>
              <a:buAutoNum type="arabicPlain" startAt="18"/>
            </a:pPr>
            <a:endParaRPr sz="1200">
              <a:latin typeface="Segoe UI"/>
              <a:cs typeface="Segoe UI"/>
            </a:endParaRPr>
          </a:p>
          <a:p>
            <a:pPr marL="387350" indent="-297180">
              <a:lnSpc>
                <a:spcPct val="100000"/>
              </a:lnSpc>
              <a:buAutoNum type="arabicPlain" startAt="18"/>
              <a:tabLst>
                <a:tab pos="387350" algn="l"/>
              </a:tabLst>
            </a:pPr>
            <a:r>
              <a:rPr sz="1200" dirty="0">
                <a:latin typeface="Segoe UI"/>
                <a:cs typeface="Segoe UI"/>
              </a:rPr>
              <a:t>Klik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tombol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“Issue”</a:t>
            </a:r>
            <a:r>
              <a:rPr sz="1200" spc="-20" dirty="0">
                <a:latin typeface="Segoe UI"/>
                <a:cs typeface="Segoe UI"/>
              </a:rPr>
              <a:t> </a:t>
            </a:r>
            <a:r>
              <a:rPr sz="1200" b="1" dirty="0">
                <a:solidFill>
                  <a:srgbClr val="FF0000"/>
                </a:solidFill>
                <a:latin typeface="Segoe UI"/>
                <a:cs typeface="Segoe UI"/>
              </a:rPr>
              <a:t>CUKUP</a:t>
            </a:r>
            <a:r>
              <a:rPr sz="1200" b="1" spc="-3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200" b="1" spc="-20" dirty="0">
                <a:solidFill>
                  <a:srgbClr val="FF0000"/>
                </a:solidFill>
                <a:latin typeface="Segoe UI"/>
                <a:cs typeface="Segoe UI"/>
              </a:rPr>
              <a:t>SATU</a:t>
            </a:r>
            <a:r>
              <a:rPr sz="1200" b="1" spc="-4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200" b="1" dirty="0">
                <a:solidFill>
                  <a:srgbClr val="FF0000"/>
                </a:solidFill>
                <a:latin typeface="Segoe UI"/>
                <a:cs typeface="Segoe UI"/>
              </a:rPr>
              <a:t>KALI</a:t>
            </a:r>
            <a:r>
              <a:rPr sz="1200" b="1" spc="-2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-&gt;&gt;</a:t>
            </a:r>
            <a:r>
              <a:rPr sz="1200" spc="-2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untuk</a:t>
            </a:r>
            <a:r>
              <a:rPr sz="1200" spc="-50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menerbitkan</a:t>
            </a:r>
            <a:r>
              <a:rPr sz="1200" spc="-45" dirty="0">
                <a:latin typeface="Segoe UI"/>
                <a:cs typeface="Segoe UI"/>
              </a:rPr>
              <a:t> </a:t>
            </a:r>
            <a:r>
              <a:rPr sz="1200" dirty="0">
                <a:latin typeface="Segoe UI"/>
                <a:cs typeface="Segoe UI"/>
              </a:rPr>
              <a:t>Bupot</a:t>
            </a:r>
            <a:r>
              <a:rPr sz="1200" spc="-35" dirty="0">
                <a:latin typeface="Segoe UI"/>
                <a:cs typeface="Segoe UI"/>
              </a:rPr>
              <a:t> </a:t>
            </a:r>
            <a:r>
              <a:rPr sz="1200" spc="-25" dirty="0">
                <a:latin typeface="Segoe UI"/>
                <a:cs typeface="Segoe UI"/>
              </a:rPr>
              <a:t>A1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48773" y="3484658"/>
            <a:ext cx="1463675" cy="98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>
              <a:lnSpc>
                <a:spcPts val="994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ROBBIE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KARTIKO</a:t>
            </a:r>
            <a:endParaRPr sz="900">
              <a:latin typeface="Arial MT"/>
              <a:cs typeface="Arial MT"/>
            </a:endParaRPr>
          </a:p>
          <a:p>
            <a:pPr marL="5715" indent="12065">
              <a:lnSpc>
                <a:spcPts val="2210"/>
              </a:lnSpc>
              <a:spcBef>
                <a:spcPts val="114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HENDRO</a:t>
            </a:r>
            <a:r>
              <a:rPr sz="900" spc="-4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DARWIS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KURNIAWAN</a:t>
            </a:r>
            <a:r>
              <a:rPr sz="900" spc="-5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PAMUNGKAS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BAMBANG</a:t>
            </a:r>
            <a:r>
              <a:rPr sz="9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DWI</a:t>
            </a:r>
            <a:r>
              <a:rPr sz="900" spc="-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YULIANTO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558795" y="1589824"/>
            <a:ext cx="8815070" cy="4824730"/>
            <a:chOff x="2558795" y="1589824"/>
            <a:chExt cx="8815070" cy="4824730"/>
          </a:xfrm>
        </p:grpSpPr>
        <p:sp>
          <p:nvSpPr>
            <p:cNvPr id="19" name="object 19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5" y="1965960"/>
              <a:ext cx="8814816" cy="444855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95088" y="2851403"/>
              <a:ext cx="1533525" cy="1074420"/>
            </a:xfrm>
            <a:custGeom>
              <a:avLst/>
              <a:gdLst/>
              <a:ahLst/>
              <a:cxnLst/>
              <a:rect l="l" t="t" r="r" b="b"/>
              <a:pathLst>
                <a:path w="1533525" h="1074420">
                  <a:moveTo>
                    <a:pt x="1316736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16736" y="214884"/>
                  </a:lnTo>
                  <a:lnTo>
                    <a:pt x="1316736" y="0"/>
                  </a:lnTo>
                  <a:close/>
                </a:path>
                <a:path w="1533525" h="1074420">
                  <a:moveTo>
                    <a:pt x="1533131" y="914400"/>
                  </a:moveTo>
                  <a:lnTo>
                    <a:pt x="13716" y="914400"/>
                  </a:lnTo>
                  <a:lnTo>
                    <a:pt x="13716" y="1074420"/>
                  </a:lnTo>
                  <a:lnTo>
                    <a:pt x="1533131" y="1074420"/>
                  </a:lnTo>
                  <a:lnTo>
                    <a:pt x="1533131" y="914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6903" y="1589824"/>
              <a:ext cx="4138307" cy="374468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864863" y="3425951"/>
              <a:ext cx="792480" cy="1036319"/>
            </a:xfrm>
            <a:custGeom>
              <a:avLst/>
              <a:gdLst/>
              <a:ahLst/>
              <a:cxnLst/>
              <a:rect l="l" t="t" r="r" b="b"/>
              <a:pathLst>
                <a:path w="792479" h="1036320">
                  <a:moveTo>
                    <a:pt x="792479" y="0"/>
                  </a:moveTo>
                  <a:lnTo>
                    <a:pt x="0" y="0"/>
                  </a:lnTo>
                  <a:lnTo>
                    <a:pt x="0" y="1036320"/>
                  </a:lnTo>
                  <a:lnTo>
                    <a:pt x="792479" y="1036320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662160" y="3395472"/>
              <a:ext cx="1685925" cy="841375"/>
            </a:xfrm>
            <a:custGeom>
              <a:avLst/>
              <a:gdLst/>
              <a:ahLst/>
              <a:cxnLst/>
              <a:rect l="l" t="t" r="r" b="b"/>
              <a:pathLst>
                <a:path w="1685925" h="841375">
                  <a:moveTo>
                    <a:pt x="6096" y="298703"/>
                  </a:moveTo>
                  <a:lnTo>
                    <a:pt x="1679448" y="298703"/>
                  </a:lnTo>
                  <a:lnTo>
                    <a:pt x="1679448" y="0"/>
                  </a:lnTo>
                  <a:lnTo>
                    <a:pt x="6096" y="0"/>
                  </a:lnTo>
                  <a:lnTo>
                    <a:pt x="6096" y="298703"/>
                  </a:lnTo>
                  <a:close/>
                </a:path>
                <a:path w="1685925" h="841375">
                  <a:moveTo>
                    <a:pt x="0" y="841247"/>
                  </a:moveTo>
                  <a:lnTo>
                    <a:pt x="1673352" y="841247"/>
                  </a:lnTo>
                  <a:lnTo>
                    <a:pt x="1673352" y="542543"/>
                  </a:lnTo>
                  <a:lnTo>
                    <a:pt x="0" y="542543"/>
                  </a:lnTo>
                  <a:lnTo>
                    <a:pt x="0" y="841247"/>
                  </a:lnTo>
                  <a:close/>
                </a:path>
                <a:path w="1685925" h="841375">
                  <a:moveTo>
                    <a:pt x="12192" y="560832"/>
                  </a:moveTo>
                  <a:lnTo>
                    <a:pt x="1685544" y="560832"/>
                  </a:lnTo>
                  <a:lnTo>
                    <a:pt x="1685544" y="262127"/>
                  </a:lnTo>
                  <a:lnTo>
                    <a:pt x="12192" y="262127"/>
                  </a:lnTo>
                  <a:lnTo>
                    <a:pt x="12192" y="56083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656064" y="4273295"/>
              <a:ext cx="1673860" cy="250190"/>
            </a:xfrm>
            <a:custGeom>
              <a:avLst/>
              <a:gdLst/>
              <a:ahLst/>
              <a:cxnLst/>
              <a:rect l="l" t="t" r="r" b="b"/>
              <a:pathLst>
                <a:path w="1673859" h="250189">
                  <a:moveTo>
                    <a:pt x="1673352" y="0"/>
                  </a:moveTo>
                  <a:lnTo>
                    <a:pt x="0" y="0"/>
                  </a:lnTo>
                  <a:lnTo>
                    <a:pt x="0" y="249935"/>
                  </a:lnTo>
                  <a:lnTo>
                    <a:pt x="1673352" y="249935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56064" y="4273295"/>
              <a:ext cx="1673860" cy="250190"/>
            </a:xfrm>
            <a:custGeom>
              <a:avLst/>
              <a:gdLst/>
              <a:ahLst/>
              <a:cxnLst/>
              <a:rect l="l" t="t" r="r" b="b"/>
              <a:pathLst>
                <a:path w="1673859" h="250189">
                  <a:moveTo>
                    <a:pt x="0" y="249935"/>
                  </a:moveTo>
                  <a:lnTo>
                    <a:pt x="1673352" y="249935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24993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496057" y="1742224"/>
            <a:ext cx="9013825" cy="4685030"/>
            <a:chOff x="2496057" y="1742224"/>
            <a:chExt cx="9013825" cy="468503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9303" y="1742224"/>
              <a:ext cx="4138307" cy="37446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0319" y="1953768"/>
              <a:ext cx="8846820" cy="35890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506217" y="5362193"/>
              <a:ext cx="8993505" cy="1054735"/>
            </a:xfrm>
            <a:custGeom>
              <a:avLst/>
              <a:gdLst/>
              <a:ahLst/>
              <a:cxnLst/>
              <a:rect l="l" t="t" r="r" b="b"/>
              <a:pathLst>
                <a:path w="8993505" h="1054735">
                  <a:moveTo>
                    <a:pt x="8817356" y="0"/>
                  </a:moveTo>
                  <a:lnTo>
                    <a:pt x="175768" y="0"/>
                  </a:lnTo>
                  <a:lnTo>
                    <a:pt x="129057" y="6281"/>
                  </a:lnTo>
                  <a:lnTo>
                    <a:pt x="87074" y="24007"/>
                  </a:lnTo>
                  <a:lnTo>
                    <a:pt x="51498" y="51498"/>
                  </a:lnTo>
                  <a:lnTo>
                    <a:pt x="24007" y="87074"/>
                  </a:lnTo>
                  <a:lnTo>
                    <a:pt x="6281" y="129057"/>
                  </a:lnTo>
                  <a:lnTo>
                    <a:pt x="0" y="175767"/>
                  </a:lnTo>
                  <a:lnTo>
                    <a:pt x="0" y="878839"/>
                  </a:lnTo>
                  <a:lnTo>
                    <a:pt x="6281" y="925563"/>
                  </a:lnTo>
                  <a:lnTo>
                    <a:pt x="24007" y="967549"/>
                  </a:lnTo>
                  <a:lnTo>
                    <a:pt x="51498" y="1003123"/>
                  </a:lnTo>
                  <a:lnTo>
                    <a:pt x="87074" y="1030608"/>
                  </a:lnTo>
                  <a:lnTo>
                    <a:pt x="129057" y="1048328"/>
                  </a:lnTo>
                  <a:lnTo>
                    <a:pt x="175768" y="1054607"/>
                  </a:lnTo>
                  <a:lnTo>
                    <a:pt x="8817356" y="1054607"/>
                  </a:lnTo>
                  <a:lnTo>
                    <a:pt x="8864066" y="1048328"/>
                  </a:lnTo>
                  <a:lnTo>
                    <a:pt x="8906049" y="1030608"/>
                  </a:lnTo>
                  <a:lnTo>
                    <a:pt x="8941625" y="1003123"/>
                  </a:lnTo>
                  <a:lnTo>
                    <a:pt x="8969116" y="967549"/>
                  </a:lnTo>
                  <a:lnTo>
                    <a:pt x="8986842" y="925563"/>
                  </a:lnTo>
                  <a:lnTo>
                    <a:pt x="8993124" y="878839"/>
                  </a:lnTo>
                  <a:lnTo>
                    <a:pt x="8993124" y="175767"/>
                  </a:lnTo>
                  <a:lnTo>
                    <a:pt x="8986842" y="129057"/>
                  </a:lnTo>
                  <a:lnTo>
                    <a:pt x="8969116" y="87074"/>
                  </a:lnTo>
                  <a:lnTo>
                    <a:pt x="8941625" y="51498"/>
                  </a:lnTo>
                  <a:lnTo>
                    <a:pt x="8906049" y="24007"/>
                  </a:lnTo>
                  <a:lnTo>
                    <a:pt x="8864066" y="6281"/>
                  </a:lnTo>
                  <a:lnTo>
                    <a:pt x="88173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506217" y="5362193"/>
              <a:ext cx="8993505" cy="1054735"/>
            </a:xfrm>
            <a:custGeom>
              <a:avLst/>
              <a:gdLst/>
              <a:ahLst/>
              <a:cxnLst/>
              <a:rect l="l" t="t" r="r" b="b"/>
              <a:pathLst>
                <a:path w="8993505" h="1054735">
                  <a:moveTo>
                    <a:pt x="0" y="175767"/>
                  </a:moveTo>
                  <a:lnTo>
                    <a:pt x="6281" y="129057"/>
                  </a:lnTo>
                  <a:lnTo>
                    <a:pt x="24007" y="87074"/>
                  </a:lnTo>
                  <a:lnTo>
                    <a:pt x="51498" y="51498"/>
                  </a:lnTo>
                  <a:lnTo>
                    <a:pt x="87074" y="24007"/>
                  </a:lnTo>
                  <a:lnTo>
                    <a:pt x="129057" y="6281"/>
                  </a:lnTo>
                  <a:lnTo>
                    <a:pt x="175768" y="0"/>
                  </a:lnTo>
                  <a:lnTo>
                    <a:pt x="8817356" y="0"/>
                  </a:lnTo>
                  <a:lnTo>
                    <a:pt x="8864066" y="6281"/>
                  </a:lnTo>
                  <a:lnTo>
                    <a:pt x="8906049" y="24007"/>
                  </a:lnTo>
                  <a:lnTo>
                    <a:pt x="8941625" y="51498"/>
                  </a:lnTo>
                  <a:lnTo>
                    <a:pt x="8969116" y="87074"/>
                  </a:lnTo>
                  <a:lnTo>
                    <a:pt x="8986842" y="129057"/>
                  </a:lnTo>
                  <a:lnTo>
                    <a:pt x="8993124" y="175767"/>
                  </a:lnTo>
                  <a:lnTo>
                    <a:pt x="8993124" y="878839"/>
                  </a:lnTo>
                  <a:lnTo>
                    <a:pt x="8986842" y="925563"/>
                  </a:lnTo>
                  <a:lnTo>
                    <a:pt x="8969116" y="967549"/>
                  </a:lnTo>
                  <a:lnTo>
                    <a:pt x="8941625" y="1003123"/>
                  </a:lnTo>
                  <a:lnTo>
                    <a:pt x="8906049" y="1030608"/>
                  </a:lnTo>
                  <a:lnTo>
                    <a:pt x="8864066" y="1048328"/>
                  </a:lnTo>
                  <a:lnTo>
                    <a:pt x="8817356" y="1054607"/>
                  </a:lnTo>
                  <a:lnTo>
                    <a:pt x="175768" y="1054607"/>
                  </a:lnTo>
                  <a:lnTo>
                    <a:pt x="129057" y="1048328"/>
                  </a:lnTo>
                  <a:lnTo>
                    <a:pt x="87074" y="1030608"/>
                  </a:lnTo>
                  <a:lnTo>
                    <a:pt x="51498" y="1003123"/>
                  </a:lnTo>
                  <a:lnTo>
                    <a:pt x="24007" y="967549"/>
                  </a:lnTo>
                  <a:lnTo>
                    <a:pt x="6281" y="925563"/>
                  </a:lnTo>
                  <a:lnTo>
                    <a:pt x="0" y="878839"/>
                  </a:lnTo>
                  <a:lnTo>
                    <a:pt x="0" y="17576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867405" y="5654751"/>
            <a:ext cx="802703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Kemudian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gulir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bawah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hingga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menemukan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Related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Parties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[5]</a:t>
            </a:r>
            <a:r>
              <a:rPr sz="1400" b="1" spc="-4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lalu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submenu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tersebut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orang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saat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telah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ditunjuk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cara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Edit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[6]</a:t>
            </a:r>
            <a:r>
              <a:rPr sz="1400" spc="-20" dirty="0"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536947" y="3781044"/>
            <a:ext cx="6828155" cy="1036319"/>
            <a:chOff x="4536947" y="3781044"/>
            <a:chExt cx="6828155" cy="1036319"/>
          </a:xfrm>
        </p:grpSpPr>
        <p:sp>
          <p:nvSpPr>
            <p:cNvPr id="35" name="object 35"/>
            <p:cNvSpPr/>
            <p:nvPr/>
          </p:nvSpPr>
          <p:spPr>
            <a:xfrm>
              <a:off x="4536947" y="3781044"/>
              <a:ext cx="792480" cy="1036319"/>
            </a:xfrm>
            <a:custGeom>
              <a:avLst/>
              <a:gdLst/>
              <a:ahLst/>
              <a:cxnLst/>
              <a:rect l="l" t="t" r="r" b="b"/>
              <a:pathLst>
                <a:path w="792479" h="1036320">
                  <a:moveTo>
                    <a:pt x="792479" y="0"/>
                  </a:moveTo>
                  <a:lnTo>
                    <a:pt x="0" y="0"/>
                  </a:lnTo>
                  <a:lnTo>
                    <a:pt x="0" y="1036319"/>
                  </a:lnTo>
                  <a:lnTo>
                    <a:pt x="792479" y="1036319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85019" y="3810000"/>
              <a:ext cx="1673860" cy="193675"/>
            </a:xfrm>
            <a:custGeom>
              <a:avLst/>
              <a:gdLst/>
              <a:ahLst/>
              <a:cxnLst/>
              <a:rect l="l" t="t" r="r" b="b"/>
              <a:pathLst>
                <a:path w="1673859" h="193675">
                  <a:moveTo>
                    <a:pt x="0" y="193548"/>
                  </a:moveTo>
                  <a:lnTo>
                    <a:pt x="1673352" y="193548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19354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9662159" y="3651503"/>
            <a:ext cx="1702435" cy="358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7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15"/>
              </a:spcBef>
            </a:pPr>
            <a:endParaRPr sz="900">
              <a:latin typeface="Times New Roman"/>
              <a:cs typeface="Times New Roman"/>
            </a:endParaRPr>
          </a:p>
          <a:p>
            <a:pPr marL="114935">
              <a:lnSpc>
                <a:spcPct val="100000"/>
              </a:lnSpc>
              <a:spcBef>
                <a:spcPts val="5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ROBBIE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KARTIKO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687814" y="4352290"/>
            <a:ext cx="1686560" cy="200660"/>
            <a:chOff x="9687814" y="4352290"/>
            <a:chExt cx="1686560" cy="200660"/>
          </a:xfrm>
        </p:grpSpPr>
        <p:sp>
          <p:nvSpPr>
            <p:cNvPr id="39" name="object 39"/>
            <p:cNvSpPr/>
            <p:nvPr/>
          </p:nvSpPr>
          <p:spPr>
            <a:xfrm>
              <a:off x="9694164" y="4358640"/>
              <a:ext cx="1673860" cy="187960"/>
            </a:xfrm>
            <a:custGeom>
              <a:avLst/>
              <a:gdLst/>
              <a:ahLst/>
              <a:cxnLst/>
              <a:rect l="l" t="t" r="r" b="b"/>
              <a:pathLst>
                <a:path w="1673859" h="187960">
                  <a:moveTo>
                    <a:pt x="1673352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1673352" y="187451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4164" y="4358640"/>
              <a:ext cx="1673860" cy="187960"/>
            </a:xfrm>
            <a:custGeom>
              <a:avLst/>
              <a:gdLst/>
              <a:ahLst/>
              <a:cxnLst/>
              <a:rect l="l" t="t" r="r" b="b"/>
              <a:pathLst>
                <a:path w="1673859" h="187960">
                  <a:moveTo>
                    <a:pt x="0" y="187451"/>
                  </a:moveTo>
                  <a:lnTo>
                    <a:pt x="1673352" y="187451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1874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9773793" y="4369054"/>
            <a:ext cx="1482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KURNIAWAN</a:t>
            </a:r>
            <a:r>
              <a:rPr sz="900" spc="-5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PAMUNGKAS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677145" y="4070350"/>
            <a:ext cx="1686560" cy="217170"/>
            <a:chOff x="9677145" y="4070350"/>
            <a:chExt cx="1686560" cy="217170"/>
          </a:xfrm>
        </p:grpSpPr>
        <p:sp>
          <p:nvSpPr>
            <p:cNvPr id="43" name="object 43"/>
            <p:cNvSpPr/>
            <p:nvPr/>
          </p:nvSpPr>
          <p:spPr>
            <a:xfrm>
              <a:off x="9683495" y="4076700"/>
              <a:ext cx="1673860" cy="204470"/>
            </a:xfrm>
            <a:custGeom>
              <a:avLst/>
              <a:gdLst/>
              <a:ahLst/>
              <a:cxnLst/>
              <a:rect l="l" t="t" r="r" b="b"/>
              <a:pathLst>
                <a:path w="1673859" h="204470">
                  <a:moveTo>
                    <a:pt x="1673352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1673352" y="204216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683495" y="4076700"/>
              <a:ext cx="1673860" cy="204470"/>
            </a:xfrm>
            <a:custGeom>
              <a:avLst/>
              <a:gdLst/>
              <a:ahLst/>
              <a:cxnLst/>
              <a:rect l="l" t="t" r="r" b="b"/>
              <a:pathLst>
                <a:path w="1673859" h="204470">
                  <a:moveTo>
                    <a:pt x="0" y="204216"/>
                  </a:moveTo>
                  <a:lnTo>
                    <a:pt x="1673352" y="204216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9763125" y="4095750"/>
            <a:ext cx="101409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HENDRO</a:t>
            </a:r>
            <a:r>
              <a:rPr sz="900" spc="-4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DARWIS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9681718" y="4611370"/>
            <a:ext cx="1686560" cy="189865"/>
            <a:chOff x="9681718" y="4611370"/>
            <a:chExt cx="1686560" cy="189865"/>
          </a:xfrm>
        </p:grpSpPr>
        <p:sp>
          <p:nvSpPr>
            <p:cNvPr id="47" name="object 47"/>
            <p:cNvSpPr/>
            <p:nvPr/>
          </p:nvSpPr>
          <p:spPr>
            <a:xfrm>
              <a:off x="9688068" y="4617720"/>
              <a:ext cx="1673860" cy="177165"/>
            </a:xfrm>
            <a:custGeom>
              <a:avLst/>
              <a:gdLst/>
              <a:ahLst/>
              <a:cxnLst/>
              <a:rect l="l" t="t" r="r" b="b"/>
              <a:pathLst>
                <a:path w="1673859" h="177164">
                  <a:moveTo>
                    <a:pt x="1673352" y="0"/>
                  </a:moveTo>
                  <a:lnTo>
                    <a:pt x="0" y="0"/>
                  </a:lnTo>
                  <a:lnTo>
                    <a:pt x="0" y="176783"/>
                  </a:lnTo>
                  <a:lnTo>
                    <a:pt x="1673352" y="176783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688068" y="4617720"/>
              <a:ext cx="1673860" cy="177165"/>
            </a:xfrm>
            <a:custGeom>
              <a:avLst/>
              <a:gdLst/>
              <a:ahLst/>
              <a:cxnLst/>
              <a:rect l="l" t="t" r="r" b="b"/>
              <a:pathLst>
                <a:path w="1673859" h="177164">
                  <a:moveTo>
                    <a:pt x="0" y="176783"/>
                  </a:moveTo>
                  <a:lnTo>
                    <a:pt x="1673352" y="176783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176783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9681971" y="4623054"/>
            <a:ext cx="16859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BAMBANG</a:t>
            </a:r>
            <a:r>
              <a:rPr sz="900" spc="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DWI</a:t>
            </a:r>
            <a:r>
              <a:rPr sz="900" spc="-4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YULIANTO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032503" y="2061972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39" h="254635">
                <a:moveTo>
                  <a:pt x="128016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3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6" y="254507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2" y="127253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4110609" y="2071496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5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415539" y="4384547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4" y="254507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488438" y="4400804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6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598420" y="2008632"/>
            <a:ext cx="1408430" cy="2641600"/>
          </a:xfrm>
          <a:custGeom>
            <a:avLst/>
            <a:gdLst/>
            <a:ahLst/>
            <a:cxnLst/>
            <a:rect l="l" t="t" r="r" b="b"/>
            <a:pathLst>
              <a:path w="1408429" h="2641600">
                <a:moveTo>
                  <a:pt x="0" y="64262"/>
                </a:moveTo>
                <a:lnTo>
                  <a:pt x="5058" y="39272"/>
                </a:lnTo>
                <a:lnTo>
                  <a:pt x="18843" y="18843"/>
                </a:lnTo>
                <a:lnTo>
                  <a:pt x="39272" y="5058"/>
                </a:lnTo>
                <a:lnTo>
                  <a:pt x="64262" y="0"/>
                </a:lnTo>
                <a:lnTo>
                  <a:pt x="1343914" y="0"/>
                </a:lnTo>
                <a:lnTo>
                  <a:pt x="1368903" y="5058"/>
                </a:lnTo>
                <a:lnTo>
                  <a:pt x="1389332" y="18843"/>
                </a:lnTo>
                <a:lnTo>
                  <a:pt x="1403117" y="39272"/>
                </a:lnTo>
                <a:lnTo>
                  <a:pt x="1408176" y="64262"/>
                </a:lnTo>
                <a:lnTo>
                  <a:pt x="1408176" y="321309"/>
                </a:lnTo>
                <a:lnTo>
                  <a:pt x="1403117" y="346299"/>
                </a:lnTo>
                <a:lnTo>
                  <a:pt x="1389332" y="366728"/>
                </a:lnTo>
                <a:lnTo>
                  <a:pt x="1368903" y="380513"/>
                </a:lnTo>
                <a:lnTo>
                  <a:pt x="1343914" y="385571"/>
                </a:lnTo>
                <a:lnTo>
                  <a:pt x="64262" y="385571"/>
                </a:lnTo>
                <a:lnTo>
                  <a:pt x="39272" y="380513"/>
                </a:lnTo>
                <a:lnTo>
                  <a:pt x="18843" y="366728"/>
                </a:lnTo>
                <a:lnTo>
                  <a:pt x="5058" y="346299"/>
                </a:lnTo>
                <a:lnTo>
                  <a:pt x="0" y="321309"/>
                </a:lnTo>
                <a:lnTo>
                  <a:pt x="0" y="64262"/>
                </a:lnTo>
                <a:close/>
              </a:path>
              <a:path w="1408429" h="2641600">
                <a:moveTo>
                  <a:pt x="132587" y="2360422"/>
                </a:moveTo>
                <a:lnTo>
                  <a:pt x="137001" y="2338578"/>
                </a:lnTo>
                <a:lnTo>
                  <a:pt x="149034" y="2320734"/>
                </a:lnTo>
                <a:lnTo>
                  <a:pt x="166878" y="2308701"/>
                </a:lnTo>
                <a:lnTo>
                  <a:pt x="188722" y="2304287"/>
                </a:lnTo>
                <a:lnTo>
                  <a:pt x="521462" y="2304287"/>
                </a:lnTo>
                <a:lnTo>
                  <a:pt x="543306" y="2308701"/>
                </a:lnTo>
                <a:lnTo>
                  <a:pt x="561149" y="2320734"/>
                </a:lnTo>
                <a:lnTo>
                  <a:pt x="573182" y="2338578"/>
                </a:lnTo>
                <a:lnTo>
                  <a:pt x="577596" y="2360422"/>
                </a:lnTo>
                <a:lnTo>
                  <a:pt x="577596" y="2584957"/>
                </a:lnTo>
                <a:lnTo>
                  <a:pt x="573182" y="2606801"/>
                </a:lnTo>
                <a:lnTo>
                  <a:pt x="561149" y="2624645"/>
                </a:lnTo>
                <a:lnTo>
                  <a:pt x="543306" y="2636678"/>
                </a:lnTo>
                <a:lnTo>
                  <a:pt x="521462" y="2641091"/>
                </a:lnTo>
                <a:lnTo>
                  <a:pt x="188722" y="2641091"/>
                </a:lnTo>
                <a:lnTo>
                  <a:pt x="166878" y="2636678"/>
                </a:lnTo>
                <a:lnTo>
                  <a:pt x="149034" y="2624645"/>
                </a:lnTo>
                <a:lnTo>
                  <a:pt x="137001" y="2606801"/>
                </a:lnTo>
                <a:lnTo>
                  <a:pt x="132587" y="2584957"/>
                </a:lnTo>
                <a:lnTo>
                  <a:pt x="132587" y="2360422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7370" y="1432269"/>
            <a:ext cx="9720580" cy="3831590"/>
            <a:chOff x="967370" y="1432269"/>
            <a:chExt cx="9720580" cy="3831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370" y="1432269"/>
              <a:ext cx="9078061" cy="383148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93107" y="3011424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7065" y="0"/>
                  </a:moveTo>
                  <a:lnTo>
                    <a:pt x="100559" y="7491"/>
                  </a:lnTo>
                  <a:lnTo>
                    <a:pt x="60185" y="28358"/>
                  </a:lnTo>
                  <a:lnTo>
                    <a:pt x="28358" y="60185"/>
                  </a:lnTo>
                  <a:lnTo>
                    <a:pt x="7491" y="100559"/>
                  </a:lnTo>
                  <a:lnTo>
                    <a:pt x="0" y="147065"/>
                  </a:lnTo>
                  <a:lnTo>
                    <a:pt x="7491" y="193572"/>
                  </a:lnTo>
                  <a:lnTo>
                    <a:pt x="28358" y="233946"/>
                  </a:lnTo>
                  <a:lnTo>
                    <a:pt x="60185" y="265773"/>
                  </a:lnTo>
                  <a:lnTo>
                    <a:pt x="100559" y="286640"/>
                  </a:lnTo>
                  <a:lnTo>
                    <a:pt x="147065" y="294131"/>
                  </a:lnTo>
                  <a:lnTo>
                    <a:pt x="193572" y="286640"/>
                  </a:lnTo>
                  <a:lnTo>
                    <a:pt x="233946" y="265773"/>
                  </a:lnTo>
                  <a:lnTo>
                    <a:pt x="265773" y="233946"/>
                  </a:lnTo>
                  <a:lnTo>
                    <a:pt x="286640" y="193572"/>
                  </a:lnTo>
                  <a:lnTo>
                    <a:pt x="294131" y="147065"/>
                  </a:lnTo>
                  <a:lnTo>
                    <a:pt x="286640" y="100559"/>
                  </a:lnTo>
                  <a:lnTo>
                    <a:pt x="265773" y="60185"/>
                  </a:lnTo>
                  <a:lnTo>
                    <a:pt x="233946" y="28358"/>
                  </a:lnTo>
                  <a:lnTo>
                    <a:pt x="193572" y="7491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0451" y="2040636"/>
              <a:ext cx="5518404" cy="15209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125974" y="2026158"/>
              <a:ext cx="5547360" cy="1550035"/>
            </a:xfrm>
            <a:custGeom>
              <a:avLst/>
              <a:gdLst/>
              <a:ahLst/>
              <a:cxnLst/>
              <a:rect l="l" t="t" r="r" b="b"/>
              <a:pathLst>
                <a:path w="5547359" h="1550035">
                  <a:moveTo>
                    <a:pt x="0" y="1549908"/>
                  </a:moveTo>
                  <a:lnTo>
                    <a:pt x="5547360" y="1549908"/>
                  </a:lnTo>
                  <a:lnTo>
                    <a:pt x="5547360" y="0"/>
                  </a:lnTo>
                  <a:lnTo>
                    <a:pt x="0" y="0"/>
                  </a:lnTo>
                  <a:lnTo>
                    <a:pt x="0" y="1549908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90060" y="3424427"/>
              <a:ext cx="294640" cy="675640"/>
            </a:xfrm>
            <a:custGeom>
              <a:avLst/>
              <a:gdLst/>
              <a:ahLst/>
              <a:cxnLst/>
              <a:rect l="l" t="t" r="r" b="b"/>
              <a:pathLst>
                <a:path w="294639" h="675639">
                  <a:moveTo>
                    <a:pt x="294132" y="528066"/>
                  </a:moveTo>
                  <a:lnTo>
                    <a:pt x="286639" y="481571"/>
                  </a:lnTo>
                  <a:lnTo>
                    <a:pt x="265772" y="441198"/>
                  </a:lnTo>
                  <a:lnTo>
                    <a:pt x="233934" y="409359"/>
                  </a:lnTo>
                  <a:lnTo>
                    <a:pt x="193560" y="388493"/>
                  </a:lnTo>
                  <a:lnTo>
                    <a:pt x="147066" y="381000"/>
                  </a:lnTo>
                  <a:lnTo>
                    <a:pt x="100558" y="388493"/>
                  </a:lnTo>
                  <a:lnTo>
                    <a:pt x="60185" y="409359"/>
                  </a:lnTo>
                  <a:lnTo>
                    <a:pt x="28346" y="441198"/>
                  </a:lnTo>
                  <a:lnTo>
                    <a:pt x="7480" y="481571"/>
                  </a:lnTo>
                  <a:lnTo>
                    <a:pt x="0" y="528066"/>
                  </a:lnTo>
                  <a:lnTo>
                    <a:pt x="7480" y="574573"/>
                  </a:lnTo>
                  <a:lnTo>
                    <a:pt x="28346" y="614946"/>
                  </a:lnTo>
                  <a:lnTo>
                    <a:pt x="60185" y="646785"/>
                  </a:lnTo>
                  <a:lnTo>
                    <a:pt x="100558" y="667651"/>
                  </a:lnTo>
                  <a:lnTo>
                    <a:pt x="147066" y="675132"/>
                  </a:lnTo>
                  <a:lnTo>
                    <a:pt x="193560" y="667651"/>
                  </a:lnTo>
                  <a:lnTo>
                    <a:pt x="233934" y="646785"/>
                  </a:lnTo>
                  <a:lnTo>
                    <a:pt x="265772" y="614946"/>
                  </a:lnTo>
                  <a:lnTo>
                    <a:pt x="286639" y="574573"/>
                  </a:lnTo>
                  <a:lnTo>
                    <a:pt x="294132" y="528066"/>
                  </a:lnTo>
                  <a:close/>
                </a:path>
                <a:path w="294639" h="675639">
                  <a:moveTo>
                    <a:pt x="294132" y="147078"/>
                  </a:moveTo>
                  <a:lnTo>
                    <a:pt x="286639" y="100571"/>
                  </a:lnTo>
                  <a:lnTo>
                    <a:pt x="265772" y="60198"/>
                  </a:lnTo>
                  <a:lnTo>
                    <a:pt x="233934" y="28359"/>
                  </a:lnTo>
                  <a:lnTo>
                    <a:pt x="193560" y="7493"/>
                  </a:lnTo>
                  <a:lnTo>
                    <a:pt x="147066" y="0"/>
                  </a:lnTo>
                  <a:lnTo>
                    <a:pt x="100558" y="7493"/>
                  </a:lnTo>
                  <a:lnTo>
                    <a:pt x="60185" y="28359"/>
                  </a:lnTo>
                  <a:lnTo>
                    <a:pt x="28346" y="60198"/>
                  </a:lnTo>
                  <a:lnTo>
                    <a:pt x="7480" y="100571"/>
                  </a:lnTo>
                  <a:lnTo>
                    <a:pt x="0" y="147078"/>
                  </a:lnTo>
                  <a:lnTo>
                    <a:pt x="7480" y="193573"/>
                  </a:lnTo>
                  <a:lnTo>
                    <a:pt x="28346" y="233946"/>
                  </a:lnTo>
                  <a:lnTo>
                    <a:pt x="60185" y="265785"/>
                  </a:lnTo>
                  <a:lnTo>
                    <a:pt x="100558" y="286651"/>
                  </a:lnTo>
                  <a:lnTo>
                    <a:pt x="147066" y="294132"/>
                  </a:lnTo>
                  <a:lnTo>
                    <a:pt x="193560" y="286651"/>
                  </a:lnTo>
                  <a:lnTo>
                    <a:pt x="233934" y="265785"/>
                  </a:lnTo>
                  <a:lnTo>
                    <a:pt x="265772" y="233946"/>
                  </a:lnTo>
                  <a:lnTo>
                    <a:pt x="286639" y="193573"/>
                  </a:lnTo>
                  <a:lnTo>
                    <a:pt x="294132" y="14707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305046" y="3026791"/>
            <a:ext cx="248920" cy="1062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20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21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22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7304" y="726948"/>
            <a:ext cx="3045460" cy="204470"/>
          </a:xfrm>
          <a:custGeom>
            <a:avLst/>
            <a:gdLst/>
            <a:ahLst/>
            <a:cxnLst/>
            <a:rect l="l" t="t" r="r" b="b"/>
            <a:pathLst>
              <a:path w="3045460" h="204469">
                <a:moveTo>
                  <a:pt x="3010916" y="0"/>
                </a:moveTo>
                <a:lnTo>
                  <a:pt x="34036" y="0"/>
                </a:lnTo>
                <a:lnTo>
                  <a:pt x="20788" y="2674"/>
                </a:lnTo>
                <a:lnTo>
                  <a:pt x="9969" y="9969"/>
                </a:lnTo>
                <a:lnTo>
                  <a:pt x="2674" y="20788"/>
                </a:lnTo>
                <a:lnTo>
                  <a:pt x="0" y="34036"/>
                </a:lnTo>
                <a:lnTo>
                  <a:pt x="0" y="170179"/>
                </a:lnTo>
                <a:lnTo>
                  <a:pt x="2674" y="183427"/>
                </a:lnTo>
                <a:lnTo>
                  <a:pt x="9969" y="194246"/>
                </a:lnTo>
                <a:lnTo>
                  <a:pt x="20788" y="201541"/>
                </a:lnTo>
                <a:lnTo>
                  <a:pt x="34036" y="204215"/>
                </a:lnTo>
                <a:lnTo>
                  <a:pt x="3010916" y="204215"/>
                </a:lnTo>
                <a:lnTo>
                  <a:pt x="3024163" y="201541"/>
                </a:lnTo>
                <a:lnTo>
                  <a:pt x="3034982" y="194246"/>
                </a:lnTo>
                <a:lnTo>
                  <a:pt x="3042277" y="183427"/>
                </a:lnTo>
                <a:lnTo>
                  <a:pt x="3044951" y="170179"/>
                </a:lnTo>
                <a:lnTo>
                  <a:pt x="3044951" y="34036"/>
                </a:lnTo>
                <a:lnTo>
                  <a:pt x="3042277" y="20788"/>
                </a:lnTo>
                <a:lnTo>
                  <a:pt x="3034982" y="9969"/>
                </a:lnTo>
                <a:lnTo>
                  <a:pt x="3024163" y="2674"/>
                </a:lnTo>
                <a:lnTo>
                  <a:pt x="301091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Sign</a:t>
            </a:r>
            <a:r>
              <a:rPr spc="-70" dirty="0"/>
              <a:t> </a:t>
            </a:r>
            <a:r>
              <a:rPr b="1" spc="-10" dirty="0">
                <a:latin typeface="Segoe UI"/>
                <a:cs typeface="Segoe UI"/>
              </a:rPr>
              <a:t>Document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2" name="object 12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2389632" y="4911852"/>
            <a:ext cx="294640" cy="294640"/>
          </a:xfrm>
          <a:custGeom>
            <a:avLst/>
            <a:gdLst/>
            <a:ahLst/>
            <a:cxnLst/>
            <a:rect l="l" t="t" r="r" b="b"/>
            <a:pathLst>
              <a:path w="294639" h="294639">
                <a:moveTo>
                  <a:pt x="147066" y="0"/>
                </a:moveTo>
                <a:lnTo>
                  <a:pt x="100559" y="7491"/>
                </a:lnTo>
                <a:lnTo>
                  <a:pt x="60185" y="28358"/>
                </a:lnTo>
                <a:lnTo>
                  <a:pt x="28358" y="60185"/>
                </a:lnTo>
                <a:lnTo>
                  <a:pt x="7491" y="100559"/>
                </a:lnTo>
                <a:lnTo>
                  <a:pt x="0" y="147066"/>
                </a:lnTo>
                <a:lnTo>
                  <a:pt x="7491" y="193572"/>
                </a:lnTo>
                <a:lnTo>
                  <a:pt x="28358" y="233946"/>
                </a:lnTo>
                <a:lnTo>
                  <a:pt x="60185" y="265773"/>
                </a:lnTo>
                <a:lnTo>
                  <a:pt x="100559" y="286640"/>
                </a:lnTo>
                <a:lnTo>
                  <a:pt x="147066" y="294131"/>
                </a:lnTo>
                <a:lnTo>
                  <a:pt x="193572" y="286640"/>
                </a:lnTo>
                <a:lnTo>
                  <a:pt x="233946" y="265773"/>
                </a:lnTo>
                <a:lnTo>
                  <a:pt x="265773" y="233946"/>
                </a:lnTo>
                <a:lnTo>
                  <a:pt x="286640" y="193572"/>
                </a:lnTo>
                <a:lnTo>
                  <a:pt x="294131" y="147066"/>
                </a:lnTo>
                <a:lnTo>
                  <a:pt x="286640" y="100559"/>
                </a:lnTo>
                <a:lnTo>
                  <a:pt x="265773" y="60185"/>
                </a:lnTo>
                <a:lnTo>
                  <a:pt x="233946" y="28358"/>
                </a:lnTo>
                <a:lnTo>
                  <a:pt x="193572" y="7491"/>
                </a:lnTo>
                <a:lnTo>
                  <a:pt x="14706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404998" y="4927472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23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41832" y="2782823"/>
            <a:ext cx="9752330" cy="3535679"/>
            <a:chOff x="941832" y="2782823"/>
            <a:chExt cx="9752330" cy="3535679"/>
          </a:xfrm>
        </p:grpSpPr>
        <p:sp>
          <p:nvSpPr>
            <p:cNvPr id="17" name="object 17"/>
            <p:cNvSpPr/>
            <p:nvPr/>
          </p:nvSpPr>
          <p:spPr>
            <a:xfrm>
              <a:off x="956310" y="4851653"/>
              <a:ext cx="1292860" cy="497205"/>
            </a:xfrm>
            <a:custGeom>
              <a:avLst/>
              <a:gdLst/>
              <a:ahLst/>
              <a:cxnLst/>
              <a:rect l="l" t="t" r="r" b="b"/>
              <a:pathLst>
                <a:path w="1292860" h="497204">
                  <a:moveTo>
                    <a:pt x="0" y="496824"/>
                  </a:moveTo>
                  <a:lnTo>
                    <a:pt x="1292352" y="496824"/>
                  </a:lnTo>
                  <a:lnTo>
                    <a:pt x="1292352" y="0"/>
                  </a:lnTo>
                  <a:lnTo>
                    <a:pt x="0" y="0"/>
                  </a:lnTo>
                  <a:lnTo>
                    <a:pt x="0" y="49682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84953" y="2801873"/>
              <a:ext cx="556895" cy="366395"/>
            </a:xfrm>
            <a:custGeom>
              <a:avLst/>
              <a:gdLst/>
              <a:ahLst/>
              <a:cxnLst/>
              <a:rect l="l" t="t" r="r" b="b"/>
              <a:pathLst>
                <a:path w="556895" h="366394">
                  <a:moveTo>
                    <a:pt x="0" y="366140"/>
                  </a:moveTo>
                  <a:lnTo>
                    <a:pt x="278257" y="366140"/>
                  </a:lnTo>
                  <a:lnTo>
                    <a:pt x="278257" y="0"/>
                  </a:lnTo>
                  <a:lnTo>
                    <a:pt x="556641" y="0"/>
                  </a:lnTo>
                </a:path>
              </a:pathLst>
            </a:custGeom>
            <a:ln w="381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27298" y="4869941"/>
              <a:ext cx="7157084" cy="1438910"/>
            </a:xfrm>
            <a:custGeom>
              <a:avLst/>
              <a:gdLst/>
              <a:ahLst/>
              <a:cxnLst/>
              <a:rect l="l" t="t" r="r" b="b"/>
              <a:pathLst>
                <a:path w="7157084" h="1438910">
                  <a:moveTo>
                    <a:pt x="7058786" y="0"/>
                  </a:moveTo>
                  <a:lnTo>
                    <a:pt x="97916" y="0"/>
                  </a:lnTo>
                  <a:lnTo>
                    <a:pt x="59793" y="7691"/>
                  </a:lnTo>
                  <a:lnTo>
                    <a:pt x="28670" y="28670"/>
                  </a:lnTo>
                  <a:lnTo>
                    <a:pt x="7691" y="59793"/>
                  </a:lnTo>
                  <a:lnTo>
                    <a:pt x="0" y="97916"/>
                  </a:lnTo>
                  <a:lnTo>
                    <a:pt x="0" y="1340713"/>
                  </a:lnTo>
                  <a:lnTo>
                    <a:pt x="7691" y="1378836"/>
                  </a:lnTo>
                  <a:lnTo>
                    <a:pt x="28670" y="1409968"/>
                  </a:lnTo>
                  <a:lnTo>
                    <a:pt x="59793" y="1430958"/>
                  </a:lnTo>
                  <a:lnTo>
                    <a:pt x="97916" y="1438655"/>
                  </a:lnTo>
                  <a:lnTo>
                    <a:pt x="7058786" y="1438655"/>
                  </a:lnTo>
                  <a:lnTo>
                    <a:pt x="7096910" y="1430958"/>
                  </a:lnTo>
                  <a:lnTo>
                    <a:pt x="7128033" y="1409968"/>
                  </a:lnTo>
                  <a:lnTo>
                    <a:pt x="7149012" y="1378836"/>
                  </a:lnTo>
                  <a:lnTo>
                    <a:pt x="7156704" y="1340713"/>
                  </a:lnTo>
                  <a:lnTo>
                    <a:pt x="7156704" y="97916"/>
                  </a:lnTo>
                  <a:lnTo>
                    <a:pt x="7149012" y="59793"/>
                  </a:lnTo>
                  <a:lnTo>
                    <a:pt x="7128033" y="28670"/>
                  </a:lnTo>
                  <a:lnTo>
                    <a:pt x="7096910" y="7691"/>
                  </a:lnTo>
                  <a:lnTo>
                    <a:pt x="705878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27298" y="4869941"/>
              <a:ext cx="7157084" cy="1438910"/>
            </a:xfrm>
            <a:custGeom>
              <a:avLst/>
              <a:gdLst/>
              <a:ahLst/>
              <a:cxnLst/>
              <a:rect l="l" t="t" r="r" b="b"/>
              <a:pathLst>
                <a:path w="7157084" h="1438910">
                  <a:moveTo>
                    <a:pt x="0" y="97916"/>
                  </a:moveTo>
                  <a:lnTo>
                    <a:pt x="7691" y="59793"/>
                  </a:lnTo>
                  <a:lnTo>
                    <a:pt x="28670" y="28670"/>
                  </a:lnTo>
                  <a:lnTo>
                    <a:pt x="59793" y="7691"/>
                  </a:lnTo>
                  <a:lnTo>
                    <a:pt x="97916" y="0"/>
                  </a:lnTo>
                  <a:lnTo>
                    <a:pt x="7058786" y="0"/>
                  </a:lnTo>
                  <a:lnTo>
                    <a:pt x="7096910" y="7691"/>
                  </a:lnTo>
                  <a:lnTo>
                    <a:pt x="7128033" y="28670"/>
                  </a:lnTo>
                  <a:lnTo>
                    <a:pt x="7149012" y="59793"/>
                  </a:lnTo>
                  <a:lnTo>
                    <a:pt x="7156704" y="97916"/>
                  </a:lnTo>
                  <a:lnTo>
                    <a:pt x="7156704" y="1340713"/>
                  </a:lnTo>
                  <a:lnTo>
                    <a:pt x="7149012" y="1378836"/>
                  </a:lnTo>
                  <a:lnTo>
                    <a:pt x="7128033" y="1409968"/>
                  </a:lnTo>
                  <a:lnTo>
                    <a:pt x="7096910" y="1430958"/>
                  </a:lnTo>
                  <a:lnTo>
                    <a:pt x="7058786" y="1438655"/>
                  </a:lnTo>
                  <a:lnTo>
                    <a:pt x="97916" y="1438655"/>
                  </a:lnTo>
                  <a:lnTo>
                    <a:pt x="59793" y="1430958"/>
                  </a:lnTo>
                  <a:lnTo>
                    <a:pt x="28670" y="1409968"/>
                  </a:lnTo>
                  <a:lnTo>
                    <a:pt x="7691" y="1378836"/>
                  </a:lnTo>
                  <a:lnTo>
                    <a:pt x="0" y="1340713"/>
                  </a:lnTo>
                  <a:lnTo>
                    <a:pt x="0" y="97916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67709" y="5140833"/>
            <a:ext cx="581914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Gunakan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Otorisasi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DJP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Super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User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menandatangani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dokumen</a:t>
            </a:r>
            <a:endParaRPr sz="1400">
              <a:latin typeface="Segoe UI"/>
              <a:cs typeface="Segoe UI"/>
            </a:endParaRPr>
          </a:p>
          <a:p>
            <a:pPr marL="12700" marR="3297554">
              <a:lnSpc>
                <a:spcPct val="100000"/>
              </a:lnSpc>
            </a:pP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Provider: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KO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spc="-25" dirty="0">
                <a:latin typeface="Segoe UI"/>
                <a:cs typeface="Segoe UI"/>
              </a:rPr>
              <a:t>DJP </a:t>
            </a: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ID: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3271022601770007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Password: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Coretax123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6259" y="1188719"/>
            <a:ext cx="11261090" cy="4255135"/>
            <a:chOff x="556259" y="1188719"/>
            <a:chExt cx="11261090" cy="4255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503" y="1188719"/>
              <a:ext cx="11213592" cy="35852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259" y="3235452"/>
              <a:ext cx="11167872" cy="22082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72845" y="2567177"/>
              <a:ext cx="736600" cy="204470"/>
            </a:xfrm>
            <a:custGeom>
              <a:avLst/>
              <a:gdLst/>
              <a:ahLst/>
              <a:cxnLst/>
              <a:rect l="l" t="t" r="r" b="b"/>
              <a:pathLst>
                <a:path w="736600" h="204469">
                  <a:moveTo>
                    <a:pt x="0" y="15494"/>
                  </a:moveTo>
                  <a:lnTo>
                    <a:pt x="0" y="6985"/>
                  </a:lnTo>
                  <a:lnTo>
                    <a:pt x="6921" y="0"/>
                  </a:lnTo>
                  <a:lnTo>
                    <a:pt x="15468" y="0"/>
                  </a:lnTo>
                  <a:lnTo>
                    <a:pt x="720598" y="0"/>
                  </a:lnTo>
                  <a:lnTo>
                    <a:pt x="729107" y="0"/>
                  </a:lnTo>
                  <a:lnTo>
                    <a:pt x="736092" y="6985"/>
                  </a:lnTo>
                  <a:lnTo>
                    <a:pt x="736092" y="15494"/>
                  </a:lnTo>
                  <a:lnTo>
                    <a:pt x="736092" y="188722"/>
                  </a:lnTo>
                  <a:lnTo>
                    <a:pt x="736092" y="197231"/>
                  </a:lnTo>
                  <a:lnTo>
                    <a:pt x="729107" y="204216"/>
                  </a:lnTo>
                  <a:lnTo>
                    <a:pt x="720598" y="204216"/>
                  </a:lnTo>
                  <a:lnTo>
                    <a:pt x="15468" y="204216"/>
                  </a:lnTo>
                  <a:lnTo>
                    <a:pt x="6921" y="204216"/>
                  </a:lnTo>
                  <a:lnTo>
                    <a:pt x="0" y="197231"/>
                  </a:lnTo>
                  <a:lnTo>
                    <a:pt x="0" y="188722"/>
                  </a:lnTo>
                  <a:lnTo>
                    <a:pt x="0" y="15494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68195" y="2496311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7065" y="0"/>
                  </a:moveTo>
                  <a:lnTo>
                    <a:pt x="100559" y="7491"/>
                  </a:lnTo>
                  <a:lnTo>
                    <a:pt x="60185" y="28358"/>
                  </a:lnTo>
                  <a:lnTo>
                    <a:pt x="28358" y="60185"/>
                  </a:lnTo>
                  <a:lnTo>
                    <a:pt x="7491" y="100559"/>
                  </a:lnTo>
                  <a:lnTo>
                    <a:pt x="0" y="147065"/>
                  </a:lnTo>
                  <a:lnTo>
                    <a:pt x="7491" y="193572"/>
                  </a:lnTo>
                  <a:lnTo>
                    <a:pt x="28358" y="233946"/>
                  </a:lnTo>
                  <a:lnTo>
                    <a:pt x="60185" y="265773"/>
                  </a:lnTo>
                  <a:lnTo>
                    <a:pt x="100559" y="286640"/>
                  </a:lnTo>
                  <a:lnTo>
                    <a:pt x="147065" y="294132"/>
                  </a:lnTo>
                  <a:lnTo>
                    <a:pt x="193572" y="286640"/>
                  </a:lnTo>
                  <a:lnTo>
                    <a:pt x="233946" y="265773"/>
                  </a:lnTo>
                  <a:lnTo>
                    <a:pt x="265773" y="233946"/>
                  </a:lnTo>
                  <a:lnTo>
                    <a:pt x="286640" y="193572"/>
                  </a:lnTo>
                  <a:lnTo>
                    <a:pt x="294131" y="147065"/>
                  </a:lnTo>
                  <a:lnTo>
                    <a:pt x="286640" y="100559"/>
                  </a:lnTo>
                  <a:lnTo>
                    <a:pt x="265773" y="60185"/>
                  </a:lnTo>
                  <a:lnTo>
                    <a:pt x="233946" y="28358"/>
                  </a:lnTo>
                  <a:lnTo>
                    <a:pt x="193572" y="7491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82927" y="2510408"/>
            <a:ext cx="24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Segoe UI"/>
                <a:cs typeface="Segoe UI"/>
              </a:rPr>
              <a:t>24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7304" y="726948"/>
            <a:ext cx="3045460" cy="204470"/>
          </a:xfrm>
          <a:custGeom>
            <a:avLst/>
            <a:gdLst/>
            <a:ahLst/>
            <a:cxnLst/>
            <a:rect l="l" t="t" r="r" b="b"/>
            <a:pathLst>
              <a:path w="3045460" h="204469">
                <a:moveTo>
                  <a:pt x="3010916" y="0"/>
                </a:moveTo>
                <a:lnTo>
                  <a:pt x="34036" y="0"/>
                </a:lnTo>
                <a:lnTo>
                  <a:pt x="20788" y="2674"/>
                </a:lnTo>
                <a:lnTo>
                  <a:pt x="9969" y="9969"/>
                </a:lnTo>
                <a:lnTo>
                  <a:pt x="2674" y="20788"/>
                </a:lnTo>
                <a:lnTo>
                  <a:pt x="0" y="34036"/>
                </a:lnTo>
                <a:lnTo>
                  <a:pt x="0" y="170179"/>
                </a:lnTo>
                <a:lnTo>
                  <a:pt x="2674" y="183427"/>
                </a:lnTo>
                <a:lnTo>
                  <a:pt x="9969" y="194246"/>
                </a:lnTo>
                <a:lnTo>
                  <a:pt x="20788" y="201541"/>
                </a:lnTo>
                <a:lnTo>
                  <a:pt x="34036" y="204215"/>
                </a:lnTo>
                <a:lnTo>
                  <a:pt x="3010916" y="204215"/>
                </a:lnTo>
                <a:lnTo>
                  <a:pt x="3024163" y="201541"/>
                </a:lnTo>
                <a:lnTo>
                  <a:pt x="3034982" y="194246"/>
                </a:lnTo>
                <a:lnTo>
                  <a:pt x="3042277" y="183427"/>
                </a:lnTo>
                <a:lnTo>
                  <a:pt x="3044951" y="170179"/>
                </a:lnTo>
                <a:lnTo>
                  <a:pt x="3044951" y="34036"/>
                </a:lnTo>
                <a:lnTo>
                  <a:pt x="3042277" y="20788"/>
                </a:lnTo>
                <a:lnTo>
                  <a:pt x="3034982" y="9969"/>
                </a:lnTo>
                <a:lnTo>
                  <a:pt x="3024163" y="2674"/>
                </a:lnTo>
                <a:lnTo>
                  <a:pt x="301091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cetak</a:t>
            </a:r>
            <a:r>
              <a:rPr spc="-65" dirty="0"/>
              <a:t> </a:t>
            </a:r>
            <a:r>
              <a:rPr b="1" spc="-10" dirty="0">
                <a:latin typeface="Segoe UI"/>
                <a:cs typeface="Segoe UI"/>
              </a:rPr>
              <a:t>Bupot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11" name="object 11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131308" y="5268467"/>
            <a:ext cx="5538470" cy="372110"/>
            <a:chOff x="5131308" y="5268467"/>
            <a:chExt cx="5538470" cy="372110"/>
          </a:xfrm>
        </p:grpSpPr>
        <p:sp>
          <p:nvSpPr>
            <p:cNvPr id="14" name="object 14"/>
            <p:cNvSpPr/>
            <p:nvPr/>
          </p:nvSpPr>
          <p:spPr>
            <a:xfrm>
              <a:off x="5141214" y="5278373"/>
              <a:ext cx="5518785" cy="352425"/>
            </a:xfrm>
            <a:custGeom>
              <a:avLst/>
              <a:gdLst/>
              <a:ahLst/>
              <a:cxnLst/>
              <a:rect l="l" t="t" r="r" b="b"/>
              <a:pathLst>
                <a:path w="5518784" h="352425">
                  <a:moveTo>
                    <a:pt x="5494401" y="0"/>
                  </a:moveTo>
                  <a:lnTo>
                    <a:pt x="24002" y="0"/>
                  </a:lnTo>
                  <a:lnTo>
                    <a:pt x="14626" y="1875"/>
                  </a:lnTo>
                  <a:lnTo>
                    <a:pt x="7000" y="7000"/>
                  </a:lnTo>
                  <a:lnTo>
                    <a:pt x="1875" y="14626"/>
                  </a:lnTo>
                  <a:lnTo>
                    <a:pt x="0" y="24003"/>
                  </a:lnTo>
                  <a:lnTo>
                    <a:pt x="0" y="328079"/>
                  </a:lnTo>
                  <a:lnTo>
                    <a:pt x="1875" y="337406"/>
                  </a:lnTo>
                  <a:lnTo>
                    <a:pt x="7000" y="345024"/>
                  </a:lnTo>
                  <a:lnTo>
                    <a:pt x="14626" y="350160"/>
                  </a:lnTo>
                  <a:lnTo>
                    <a:pt x="24002" y="352044"/>
                  </a:lnTo>
                  <a:lnTo>
                    <a:pt x="5494401" y="352044"/>
                  </a:lnTo>
                  <a:lnTo>
                    <a:pt x="5503777" y="350160"/>
                  </a:lnTo>
                  <a:lnTo>
                    <a:pt x="5511403" y="345024"/>
                  </a:lnTo>
                  <a:lnTo>
                    <a:pt x="5516528" y="337406"/>
                  </a:lnTo>
                  <a:lnTo>
                    <a:pt x="5518404" y="328079"/>
                  </a:lnTo>
                  <a:lnTo>
                    <a:pt x="5518404" y="24003"/>
                  </a:lnTo>
                  <a:lnTo>
                    <a:pt x="5516528" y="14626"/>
                  </a:lnTo>
                  <a:lnTo>
                    <a:pt x="5511403" y="7000"/>
                  </a:lnTo>
                  <a:lnTo>
                    <a:pt x="5503777" y="1875"/>
                  </a:lnTo>
                  <a:lnTo>
                    <a:pt x="549440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41214" y="5278373"/>
              <a:ext cx="5518785" cy="352425"/>
            </a:xfrm>
            <a:custGeom>
              <a:avLst/>
              <a:gdLst/>
              <a:ahLst/>
              <a:cxnLst/>
              <a:rect l="l" t="t" r="r" b="b"/>
              <a:pathLst>
                <a:path w="5518784" h="352425">
                  <a:moveTo>
                    <a:pt x="0" y="24003"/>
                  </a:moveTo>
                  <a:lnTo>
                    <a:pt x="1875" y="14626"/>
                  </a:lnTo>
                  <a:lnTo>
                    <a:pt x="7000" y="7000"/>
                  </a:lnTo>
                  <a:lnTo>
                    <a:pt x="14626" y="1875"/>
                  </a:lnTo>
                  <a:lnTo>
                    <a:pt x="24002" y="0"/>
                  </a:lnTo>
                  <a:lnTo>
                    <a:pt x="5494401" y="0"/>
                  </a:lnTo>
                  <a:lnTo>
                    <a:pt x="5503777" y="1875"/>
                  </a:lnTo>
                  <a:lnTo>
                    <a:pt x="5511403" y="7000"/>
                  </a:lnTo>
                  <a:lnTo>
                    <a:pt x="5516528" y="14626"/>
                  </a:lnTo>
                  <a:lnTo>
                    <a:pt x="5518404" y="24003"/>
                  </a:lnTo>
                  <a:lnTo>
                    <a:pt x="5518404" y="328079"/>
                  </a:lnTo>
                  <a:lnTo>
                    <a:pt x="5516528" y="337406"/>
                  </a:lnTo>
                  <a:lnTo>
                    <a:pt x="5511403" y="345024"/>
                  </a:lnTo>
                  <a:lnTo>
                    <a:pt x="5503777" y="350160"/>
                  </a:lnTo>
                  <a:lnTo>
                    <a:pt x="5494401" y="352044"/>
                  </a:lnTo>
                  <a:lnTo>
                    <a:pt x="24002" y="352044"/>
                  </a:lnTo>
                  <a:lnTo>
                    <a:pt x="14626" y="350160"/>
                  </a:lnTo>
                  <a:lnTo>
                    <a:pt x="7000" y="345024"/>
                  </a:lnTo>
                  <a:lnTo>
                    <a:pt x="1875" y="337406"/>
                  </a:lnTo>
                  <a:lnTo>
                    <a:pt x="0" y="328079"/>
                  </a:lnTo>
                  <a:lnTo>
                    <a:pt x="0" y="2400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679694" y="5314950"/>
            <a:ext cx="4443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Melihat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Bupot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A1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berhasil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diterbitkan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39755" y="6415896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5339" y="408431"/>
            <a:ext cx="10462260" cy="6049010"/>
            <a:chOff x="815339" y="408431"/>
            <a:chExt cx="10462260" cy="6049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5339" y="408431"/>
              <a:ext cx="10462260" cy="60487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44611" y="1618487"/>
              <a:ext cx="99060" cy="137160"/>
            </a:xfrm>
            <a:custGeom>
              <a:avLst/>
              <a:gdLst/>
              <a:ahLst/>
              <a:cxnLst/>
              <a:rect l="l" t="t" r="r" b="b"/>
              <a:pathLst>
                <a:path w="99059" h="137160">
                  <a:moveTo>
                    <a:pt x="0" y="137160"/>
                  </a:moveTo>
                  <a:lnTo>
                    <a:pt x="99060" y="137160"/>
                  </a:lnTo>
                  <a:lnTo>
                    <a:pt x="99060" y="0"/>
                  </a:lnTo>
                  <a:lnTo>
                    <a:pt x="0" y="0"/>
                  </a:lnTo>
                  <a:lnTo>
                    <a:pt x="0" y="137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0763" y="856487"/>
              <a:ext cx="3564636" cy="54681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12764" y="1618487"/>
              <a:ext cx="1831975" cy="3717290"/>
            </a:xfrm>
            <a:custGeom>
              <a:avLst/>
              <a:gdLst/>
              <a:ahLst/>
              <a:cxnLst/>
              <a:rect l="l" t="t" r="r" b="b"/>
              <a:pathLst>
                <a:path w="1831975" h="3717290">
                  <a:moveTo>
                    <a:pt x="1240536" y="3558552"/>
                  </a:moveTo>
                  <a:lnTo>
                    <a:pt x="661416" y="3558552"/>
                  </a:lnTo>
                  <a:lnTo>
                    <a:pt x="661416" y="3717036"/>
                  </a:lnTo>
                  <a:lnTo>
                    <a:pt x="1240536" y="3717036"/>
                  </a:lnTo>
                  <a:lnTo>
                    <a:pt x="1240536" y="3558552"/>
                  </a:lnTo>
                  <a:close/>
                </a:path>
                <a:path w="1831975" h="3717290">
                  <a:moveTo>
                    <a:pt x="1831848" y="0"/>
                  </a:moveTo>
                  <a:lnTo>
                    <a:pt x="0" y="0"/>
                  </a:lnTo>
                  <a:lnTo>
                    <a:pt x="0" y="234696"/>
                  </a:lnTo>
                  <a:lnTo>
                    <a:pt x="1831848" y="234696"/>
                  </a:lnTo>
                  <a:lnTo>
                    <a:pt x="183184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14093" y="5033010"/>
              <a:ext cx="3016250" cy="608330"/>
            </a:xfrm>
            <a:custGeom>
              <a:avLst/>
              <a:gdLst/>
              <a:ahLst/>
              <a:cxnLst/>
              <a:rect l="l" t="t" r="r" b="b"/>
              <a:pathLst>
                <a:path w="3016250" h="608329">
                  <a:moveTo>
                    <a:pt x="2974594" y="0"/>
                  </a:moveTo>
                  <a:lnTo>
                    <a:pt x="41402" y="0"/>
                  </a:lnTo>
                  <a:lnTo>
                    <a:pt x="25288" y="3254"/>
                  </a:lnTo>
                  <a:lnTo>
                    <a:pt x="12128" y="12128"/>
                  </a:lnTo>
                  <a:lnTo>
                    <a:pt x="3254" y="25288"/>
                  </a:lnTo>
                  <a:lnTo>
                    <a:pt x="0" y="41401"/>
                  </a:lnTo>
                  <a:lnTo>
                    <a:pt x="0" y="566673"/>
                  </a:lnTo>
                  <a:lnTo>
                    <a:pt x="3254" y="582792"/>
                  </a:lnTo>
                  <a:lnTo>
                    <a:pt x="12128" y="595952"/>
                  </a:lnTo>
                  <a:lnTo>
                    <a:pt x="25288" y="604823"/>
                  </a:lnTo>
                  <a:lnTo>
                    <a:pt x="41402" y="608076"/>
                  </a:lnTo>
                  <a:lnTo>
                    <a:pt x="2974594" y="608076"/>
                  </a:lnTo>
                  <a:lnTo>
                    <a:pt x="2990707" y="604823"/>
                  </a:lnTo>
                  <a:lnTo>
                    <a:pt x="3003867" y="595952"/>
                  </a:lnTo>
                  <a:lnTo>
                    <a:pt x="3012741" y="582792"/>
                  </a:lnTo>
                  <a:lnTo>
                    <a:pt x="3015996" y="566673"/>
                  </a:lnTo>
                  <a:lnTo>
                    <a:pt x="3015996" y="41401"/>
                  </a:lnTo>
                  <a:lnTo>
                    <a:pt x="3012741" y="25288"/>
                  </a:lnTo>
                  <a:lnTo>
                    <a:pt x="3003867" y="12128"/>
                  </a:lnTo>
                  <a:lnTo>
                    <a:pt x="2990707" y="3254"/>
                  </a:lnTo>
                  <a:lnTo>
                    <a:pt x="297459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14093" y="5033010"/>
              <a:ext cx="3016250" cy="608330"/>
            </a:xfrm>
            <a:custGeom>
              <a:avLst/>
              <a:gdLst/>
              <a:ahLst/>
              <a:cxnLst/>
              <a:rect l="l" t="t" r="r" b="b"/>
              <a:pathLst>
                <a:path w="3016250" h="608329">
                  <a:moveTo>
                    <a:pt x="0" y="41401"/>
                  </a:moveTo>
                  <a:lnTo>
                    <a:pt x="3254" y="25288"/>
                  </a:lnTo>
                  <a:lnTo>
                    <a:pt x="12128" y="12128"/>
                  </a:lnTo>
                  <a:lnTo>
                    <a:pt x="25288" y="3254"/>
                  </a:lnTo>
                  <a:lnTo>
                    <a:pt x="41402" y="0"/>
                  </a:lnTo>
                  <a:lnTo>
                    <a:pt x="2974594" y="0"/>
                  </a:lnTo>
                  <a:lnTo>
                    <a:pt x="2990707" y="3254"/>
                  </a:lnTo>
                  <a:lnTo>
                    <a:pt x="3003867" y="12128"/>
                  </a:lnTo>
                  <a:lnTo>
                    <a:pt x="3012741" y="25288"/>
                  </a:lnTo>
                  <a:lnTo>
                    <a:pt x="3015996" y="41401"/>
                  </a:lnTo>
                  <a:lnTo>
                    <a:pt x="3015996" y="566673"/>
                  </a:lnTo>
                  <a:lnTo>
                    <a:pt x="3012741" y="582792"/>
                  </a:lnTo>
                  <a:lnTo>
                    <a:pt x="3003867" y="595952"/>
                  </a:lnTo>
                  <a:lnTo>
                    <a:pt x="2990707" y="604823"/>
                  </a:lnTo>
                  <a:lnTo>
                    <a:pt x="2974594" y="608076"/>
                  </a:lnTo>
                  <a:lnTo>
                    <a:pt x="41402" y="608076"/>
                  </a:lnTo>
                  <a:lnTo>
                    <a:pt x="25288" y="604823"/>
                  </a:lnTo>
                  <a:lnTo>
                    <a:pt x="12128" y="595952"/>
                  </a:lnTo>
                  <a:lnTo>
                    <a:pt x="3254" y="582792"/>
                  </a:lnTo>
                  <a:lnTo>
                    <a:pt x="0" y="566673"/>
                  </a:lnTo>
                  <a:lnTo>
                    <a:pt x="0" y="41401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816354" y="5073777"/>
            <a:ext cx="24085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7830" marR="5080" indent="-40576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Contoh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tampilan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Bupot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A1 </a:t>
            </a:r>
            <a:r>
              <a:rPr sz="1600" dirty="0">
                <a:latin typeface="Segoe UI"/>
                <a:cs typeface="Segoe UI"/>
              </a:rPr>
              <a:t>dalam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bentuk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Pdf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27191" y="5855208"/>
            <a:ext cx="163195" cy="213360"/>
          </a:xfrm>
          <a:custGeom>
            <a:avLst/>
            <a:gdLst/>
            <a:ahLst/>
            <a:cxnLst/>
            <a:rect l="l" t="t" r="r" b="b"/>
            <a:pathLst>
              <a:path w="163195" h="213360">
                <a:moveTo>
                  <a:pt x="163067" y="0"/>
                </a:moveTo>
                <a:lnTo>
                  <a:pt x="0" y="0"/>
                </a:lnTo>
                <a:lnTo>
                  <a:pt x="0" y="213359"/>
                </a:lnTo>
                <a:lnTo>
                  <a:pt x="163067" y="213359"/>
                </a:lnTo>
                <a:lnTo>
                  <a:pt x="16306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43350" y="2982290"/>
            <a:ext cx="43059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C000"/>
                </a:solidFill>
                <a:latin typeface="Segoe UI"/>
                <a:cs typeface="Segoe UI"/>
              </a:rPr>
              <a:t>TERIMA</a:t>
            </a:r>
            <a:r>
              <a:rPr sz="4800" b="1" spc="-22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FFC000"/>
                </a:solidFill>
                <a:latin typeface="Segoe UI"/>
                <a:cs typeface="Segoe UI"/>
              </a:rPr>
              <a:t>KASIH</a:t>
            </a:r>
            <a:endParaRPr sz="48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93029" y="4025646"/>
            <a:ext cx="1702435" cy="398145"/>
          </a:xfrm>
          <a:custGeom>
            <a:avLst/>
            <a:gdLst/>
            <a:ahLst/>
            <a:cxnLst/>
            <a:rect l="l" t="t" r="r" b="b"/>
            <a:pathLst>
              <a:path w="1702434" h="398145">
                <a:moveTo>
                  <a:pt x="0" y="198881"/>
                </a:moveTo>
                <a:lnTo>
                  <a:pt x="5251" y="153275"/>
                </a:lnTo>
                <a:lnTo>
                  <a:pt x="20211" y="111411"/>
                </a:lnTo>
                <a:lnTo>
                  <a:pt x="43687" y="74484"/>
                </a:lnTo>
                <a:lnTo>
                  <a:pt x="74484" y="43687"/>
                </a:lnTo>
                <a:lnTo>
                  <a:pt x="111411" y="20211"/>
                </a:lnTo>
                <a:lnTo>
                  <a:pt x="153275" y="5251"/>
                </a:lnTo>
                <a:lnTo>
                  <a:pt x="198882" y="0"/>
                </a:lnTo>
                <a:lnTo>
                  <a:pt x="1503426" y="0"/>
                </a:lnTo>
                <a:lnTo>
                  <a:pt x="1549032" y="5251"/>
                </a:lnTo>
                <a:lnTo>
                  <a:pt x="1590896" y="20211"/>
                </a:lnTo>
                <a:lnTo>
                  <a:pt x="1627823" y="43687"/>
                </a:lnTo>
                <a:lnTo>
                  <a:pt x="1658620" y="74484"/>
                </a:lnTo>
                <a:lnTo>
                  <a:pt x="1682096" y="111411"/>
                </a:lnTo>
                <a:lnTo>
                  <a:pt x="1697056" y="153275"/>
                </a:lnTo>
                <a:lnTo>
                  <a:pt x="1702308" y="198881"/>
                </a:lnTo>
                <a:lnTo>
                  <a:pt x="1697056" y="244488"/>
                </a:lnTo>
                <a:lnTo>
                  <a:pt x="1682096" y="286352"/>
                </a:lnTo>
                <a:lnTo>
                  <a:pt x="1658620" y="323279"/>
                </a:lnTo>
                <a:lnTo>
                  <a:pt x="1627823" y="354076"/>
                </a:lnTo>
                <a:lnTo>
                  <a:pt x="1590896" y="377552"/>
                </a:lnTo>
                <a:lnTo>
                  <a:pt x="1549032" y="392512"/>
                </a:lnTo>
                <a:lnTo>
                  <a:pt x="1503426" y="397763"/>
                </a:lnTo>
                <a:lnTo>
                  <a:pt x="198882" y="397763"/>
                </a:lnTo>
                <a:lnTo>
                  <a:pt x="153275" y="392512"/>
                </a:lnTo>
                <a:lnTo>
                  <a:pt x="111411" y="377552"/>
                </a:lnTo>
                <a:lnTo>
                  <a:pt x="74484" y="354076"/>
                </a:lnTo>
                <a:lnTo>
                  <a:pt x="43687" y="323279"/>
                </a:lnTo>
                <a:lnTo>
                  <a:pt x="20211" y="286352"/>
                </a:lnTo>
                <a:lnTo>
                  <a:pt x="5251" y="244488"/>
                </a:lnTo>
                <a:lnTo>
                  <a:pt x="0" y="19888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8809" y="4073779"/>
            <a:ext cx="650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5" dirty="0">
                <a:solidFill>
                  <a:srgbClr val="FFFFFF"/>
                </a:solidFill>
                <a:latin typeface="Tahoma"/>
                <a:cs typeface="Tahoma"/>
              </a:rPr>
              <a:t>SELESAI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959" y="594359"/>
            <a:ext cx="11215370" cy="5163820"/>
            <a:chOff x="441959" y="594359"/>
            <a:chExt cx="11215370" cy="5163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959" y="594359"/>
              <a:ext cx="11215116" cy="51633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76265" y="2740914"/>
              <a:ext cx="5590540" cy="1089660"/>
            </a:xfrm>
            <a:custGeom>
              <a:avLst/>
              <a:gdLst/>
              <a:ahLst/>
              <a:cxnLst/>
              <a:rect l="l" t="t" r="r" b="b"/>
              <a:pathLst>
                <a:path w="5590540" h="1089660">
                  <a:moveTo>
                    <a:pt x="5408422" y="0"/>
                  </a:moveTo>
                  <a:lnTo>
                    <a:pt x="181610" y="0"/>
                  </a:lnTo>
                  <a:lnTo>
                    <a:pt x="133320" y="6485"/>
                  </a:lnTo>
                  <a:lnTo>
                    <a:pt x="89934" y="24788"/>
                  </a:lnTo>
                  <a:lnTo>
                    <a:pt x="53181" y="53181"/>
                  </a:lnTo>
                  <a:lnTo>
                    <a:pt x="24788" y="89934"/>
                  </a:lnTo>
                  <a:lnTo>
                    <a:pt x="6485" y="133320"/>
                  </a:lnTo>
                  <a:lnTo>
                    <a:pt x="0" y="181610"/>
                  </a:lnTo>
                  <a:lnTo>
                    <a:pt x="0" y="908050"/>
                  </a:lnTo>
                  <a:lnTo>
                    <a:pt x="6485" y="956339"/>
                  </a:lnTo>
                  <a:lnTo>
                    <a:pt x="24788" y="999725"/>
                  </a:lnTo>
                  <a:lnTo>
                    <a:pt x="53181" y="1036478"/>
                  </a:lnTo>
                  <a:lnTo>
                    <a:pt x="89934" y="1064871"/>
                  </a:lnTo>
                  <a:lnTo>
                    <a:pt x="133320" y="1083174"/>
                  </a:lnTo>
                  <a:lnTo>
                    <a:pt x="181610" y="1089660"/>
                  </a:lnTo>
                  <a:lnTo>
                    <a:pt x="5408422" y="1089660"/>
                  </a:lnTo>
                  <a:lnTo>
                    <a:pt x="5456711" y="1083174"/>
                  </a:lnTo>
                  <a:lnTo>
                    <a:pt x="5500097" y="1064871"/>
                  </a:lnTo>
                  <a:lnTo>
                    <a:pt x="5536850" y="1036478"/>
                  </a:lnTo>
                  <a:lnTo>
                    <a:pt x="5565243" y="999725"/>
                  </a:lnTo>
                  <a:lnTo>
                    <a:pt x="5583546" y="956339"/>
                  </a:lnTo>
                  <a:lnTo>
                    <a:pt x="5590032" y="908050"/>
                  </a:lnTo>
                  <a:lnTo>
                    <a:pt x="5590032" y="181610"/>
                  </a:lnTo>
                  <a:lnTo>
                    <a:pt x="5583546" y="133320"/>
                  </a:lnTo>
                  <a:lnTo>
                    <a:pt x="5565243" y="89934"/>
                  </a:lnTo>
                  <a:lnTo>
                    <a:pt x="5536850" y="53181"/>
                  </a:lnTo>
                  <a:lnTo>
                    <a:pt x="5500097" y="24788"/>
                  </a:lnTo>
                  <a:lnTo>
                    <a:pt x="5456711" y="6485"/>
                  </a:lnTo>
                  <a:lnTo>
                    <a:pt x="540842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76265" y="2740914"/>
              <a:ext cx="5590540" cy="1089660"/>
            </a:xfrm>
            <a:custGeom>
              <a:avLst/>
              <a:gdLst/>
              <a:ahLst/>
              <a:cxnLst/>
              <a:rect l="l" t="t" r="r" b="b"/>
              <a:pathLst>
                <a:path w="5590540" h="1089660">
                  <a:moveTo>
                    <a:pt x="0" y="181610"/>
                  </a:moveTo>
                  <a:lnTo>
                    <a:pt x="6485" y="133320"/>
                  </a:lnTo>
                  <a:lnTo>
                    <a:pt x="24788" y="89934"/>
                  </a:lnTo>
                  <a:lnTo>
                    <a:pt x="53181" y="53181"/>
                  </a:lnTo>
                  <a:lnTo>
                    <a:pt x="89934" y="24788"/>
                  </a:lnTo>
                  <a:lnTo>
                    <a:pt x="133320" y="6485"/>
                  </a:lnTo>
                  <a:lnTo>
                    <a:pt x="181610" y="0"/>
                  </a:lnTo>
                  <a:lnTo>
                    <a:pt x="5408422" y="0"/>
                  </a:lnTo>
                  <a:lnTo>
                    <a:pt x="5456711" y="6485"/>
                  </a:lnTo>
                  <a:lnTo>
                    <a:pt x="5500097" y="24788"/>
                  </a:lnTo>
                  <a:lnTo>
                    <a:pt x="5536850" y="53181"/>
                  </a:lnTo>
                  <a:lnTo>
                    <a:pt x="5565243" y="89934"/>
                  </a:lnTo>
                  <a:lnTo>
                    <a:pt x="5583546" y="133320"/>
                  </a:lnTo>
                  <a:lnTo>
                    <a:pt x="5590032" y="181610"/>
                  </a:lnTo>
                  <a:lnTo>
                    <a:pt x="5590032" y="908050"/>
                  </a:lnTo>
                  <a:lnTo>
                    <a:pt x="5583546" y="956339"/>
                  </a:lnTo>
                  <a:lnTo>
                    <a:pt x="5565243" y="999725"/>
                  </a:lnTo>
                  <a:lnTo>
                    <a:pt x="5536850" y="1036478"/>
                  </a:lnTo>
                  <a:lnTo>
                    <a:pt x="5500097" y="1064871"/>
                  </a:lnTo>
                  <a:lnTo>
                    <a:pt x="5456711" y="1083174"/>
                  </a:lnTo>
                  <a:lnTo>
                    <a:pt x="5408422" y="1089660"/>
                  </a:lnTo>
                  <a:lnTo>
                    <a:pt x="181610" y="1089660"/>
                  </a:lnTo>
                  <a:lnTo>
                    <a:pt x="133320" y="1083174"/>
                  </a:lnTo>
                  <a:lnTo>
                    <a:pt x="89934" y="1064871"/>
                  </a:lnTo>
                  <a:lnTo>
                    <a:pt x="53181" y="1036478"/>
                  </a:lnTo>
                  <a:lnTo>
                    <a:pt x="24788" y="999725"/>
                  </a:lnTo>
                  <a:lnTo>
                    <a:pt x="6485" y="956339"/>
                  </a:lnTo>
                  <a:lnTo>
                    <a:pt x="0" y="908050"/>
                  </a:lnTo>
                  <a:lnTo>
                    <a:pt x="0" y="181610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08472" y="3035935"/>
            <a:ext cx="52717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menonaktifkan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ditunjuk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hilangkan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centang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b="1" dirty="0">
                <a:latin typeface="Segoe UI"/>
                <a:cs typeface="Segoe UI"/>
              </a:rPr>
              <a:t>Is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PIC?”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[7]</a:t>
            </a:r>
            <a:r>
              <a:rPr sz="1400" b="1" spc="-3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Kemudian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klik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Save”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[8]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0436" y="2651760"/>
            <a:ext cx="11209020" cy="3655060"/>
            <a:chOff x="440436" y="2651760"/>
            <a:chExt cx="11209020" cy="3655060"/>
          </a:xfrm>
        </p:grpSpPr>
        <p:sp>
          <p:nvSpPr>
            <p:cNvPr id="8" name="object 8"/>
            <p:cNvSpPr/>
            <p:nvPr/>
          </p:nvSpPr>
          <p:spPr>
            <a:xfrm>
              <a:off x="1074419" y="2682240"/>
              <a:ext cx="2952115" cy="3500754"/>
            </a:xfrm>
            <a:custGeom>
              <a:avLst/>
              <a:gdLst/>
              <a:ahLst/>
              <a:cxnLst/>
              <a:rect l="l" t="t" r="r" b="b"/>
              <a:pathLst>
                <a:path w="2952115" h="3500754">
                  <a:moveTo>
                    <a:pt x="2651760" y="43687"/>
                  </a:moveTo>
                  <a:lnTo>
                    <a:pt x="2655192" y="26681"/>
                  </a:lnTo>
                  <a:lnTo>
                    <a:pt x="2664555" y="12795"/>
                  </a:lnTo>
                  <a:lnTo>
                    <a:pt x="2678441" y="3432"/>
                  </a:lnTo>
                  <a:lnTo>
                    <a:pt x="2695447" y="0"/>
                  </a:lnTo>
                  <a:lnTo>
                    <a:pt x="2908300" y="0"/>
                  </a:lnTo>
                  <a:lnTo>
                    <a:pt x="2925306" y="3432"/>
                  </a:lnTo>
                  <a:lnTo>
                    <a:pt x="2939192" y="12795"/>
                  </a:lnTo>
                  <a:lnTo>
                    <a:pt x="2948555" y="26681"/>
                  </a:lnTo>
                  <a:lnTo>
                    <a:pt x="2951988" y="43687"/>
                  </a:lnTo>
                  <a:lnTo>
                    <a:pt x="2951988" y="218439"/>
                  </a:lnTo>
                  <a:lnTo>
                    <a:pt x="2948555" y="235446"/>
                  </a:lnTo>
                  <a:lnTo>
                    <a:pt x="2939192" y="249332"/>
                  </a:lnTo>
                  <a:lnTo>
                    <a:pt x="2925306" y="258695"/>
                  </a:lnTo>
                  <a:lnTo>
                    <a:pt x="2908300" y="262127"/>
                  </a:lnTo>
                  <a:lnTo>
                    <a:pt x="2695447" y="262127"/>
                  </a:lnTo>
                  <a:lnTo>
                    <a:pt x="2678441" y="258695"/>
                  </a:lnTo>
                  <a:lnTo>
                    <a:pt x="2664555" y="249332"/>
                  </a:lnTo>
                  <a:lnTo>
                    <a:pt x="2655192" y="235446"/>
                  </a:lnTo>
                  <a:lnTo>
                    <a:pt x="2651760" y="218439"/>
                  </a:lnTo>
                  <a:lnTo>
                    <a:pt x="2651760" y="43687"/>
                  </a:lnTo>
                  <a:close/>
                </a:path>
                <a:path w="2952115" h="3500754">
                  <a:moveTo>
                    <a:pt x="0" y="3101848"/>
                  </a:moveTo>
                  <a:lnTo>
                    <a:pt x="6268" y="3070805"/>
                  </a:lnTo>
                  <a:lnTo>
                    <a:pt x="23361" y="3045453"/>
                  </a:lnTo>
                  <a:lnTo>
                    <a:pt x="48713" y="3028360"/>
                  </a:lnTo>
                  <a:lnTo>
                    <a:pt x="79756" y="3022092"/>
                  </a:lnTo>
                  <a:lnTo>
                    <a:pt x="877316" y="3022092"/>
                  </a:lnTo>
                  <a:lnTo>
                    <a:pt x="908369" y="3028360"/>
                  </a:lnTo>
                  <a:lnTo>
                    <a:pt x="933719" y="3045453"/>
                  </a:lnTo>
                  <a:lnTo>
                    <a:pt x="950807" y="3070805"/>
                  </a:lnTo>
                  <a:lnTo>
                    <a:pt x="957072" y="3101848"/>
                  </a:lnTo>
                  <a:lnTo>
                    <a:pt x="957072" y="3420872"/>
                  </a:lnTo>
                  <a:lnTo>
                    <a:pt x="950807" y="3451914"/>
                  </a:lnTo>
                  <a:lnTo>
                    <a:pt x="933719" y="3477266"/>
                  </a:lnTo>
                  <a:lnTo>
                    <a:pt x="908369" y="3494359"/>
                  </a:lnTo>
                  <a:lnTo>
                    <a:pt x="877316" y="3500628"/>
                  </a:lnTo>
                  <a:lnTo>
                    <a:pt x="79756" y="3500628"/>
                  </a:lnTo>
                  <a:lnTo>
                    <a:pt x="48713" y="3494359"/>
                  </a:lnTo>
                  <a:lnTo>
                    <a:pt x="23361" y="3477266"/>
                  </a:lnTo>
                  <a:lnTo>
                    <a:pt x="6268" y="3451914"/>
                  </a:lnTo>
                  <a:lnTo>
                    <a:pt x="0" y="3420872"/>
                  </a:lnTo>
                  <a:lnTo>
                    <a:pt x="0" y="310184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436" y="5667755"/>
              <a:ext cx="11209020" cy="63855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355847" y="2651760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3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7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7" y="127253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422141" y="2666491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7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95727" y="5897879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0"/>
                </a:lnTo>
                <a:lnTo>
                  <a:pt x="37290" y="37271"/>
                </a:lnTo>
                <a:lnTo>
                  <a:pt x="10007" y="77720"/>
                </a:lnTo>
                <a:lnTo>
                  <a:pt x="0" y="127254"/>
                </a:lnTo>
                <a:lnTo>
                  <a:pt x="10007" y="176787"/>
                </a:lnTo>
                <a:lnTo>
                  <a:pt x="37290" y="217236"/>
                </a:lnTo>
                <a:lnTo>
                  <a:pt x="77741" y="244507"/>
                </a:lnTo>
                <a:lnTo>
                  <a:pt x="127254" y="254508"/>
                </a:lnTo>
                <a:lnTo>
                  <a:pt x="176766" y="244507"/>
                </a:lnTo>
                <a:lnTo>
                  <a:pt x="217217" y="217236"/>
                </a:lnTo>
                <a:lnTo>
                  <a:pt x="244500" y="176787"/>
                </a:lnTo>
                <a:lnTo>
                  <a:pt x="254508" y="127254"/>
                </a:lnTo>
                <a:lnTo>
                  <a:pt x="244500" y="77720"/>
                </a:lnTo>
                <a:lnTo>
                  <a:pt x="217217" y="37271"/>
                </a:lnTo>
                <a:lnTo>
                  <a:pt x="176766" y="10000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02278" y="2666491"/>
            <a:ext cx="1240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6820" algn="l"/>
              </a:tabLst>
            </a:pPr>
            <a:r>
              <a:rPr sz="1200" b="1" u="heavy" dirty="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Segoe UI"/>
                <a:cs typeface="Segoe UI"/>
              </a:rPr>
              <a:t>	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61641" y="5913526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73124" y="2211323"/>
            <a:ext cx="3698875" cy="3982720"/>
            <a:chOff x="1373124" y="2211323"/>
            <a:chExt cx="3698875" cy="3982720"/>
          </a:xfrm>
        </p:grpSpPr>
        <p:sp>
          <p:nvSpPr>
            <p:cNvPr id="17" name="object 17"/>
            <p:cNvSpPr/>
            <p:nvPr/>
          </p:nvSpPr>
          <p:spPr>
            <a:xfrm>
              <a:off x="1379220" y="5867400"/>
              <a:ext cx="937260" cy="320040"/>
            </a:xfrm>
            <a:custGeom>
              <a:avLst/>
              <a:gdLst/>
              <a:ahLst/>
              <a:cxnLst/>
              <a:rect l="l" t="t" r="r" b="b"/>
              <a:pathLst>
                <a:path w="937260" h="320039">
                  <a:moveTo>
                    <a:pt x="0" y="53340"/>
                  </a:moveTo>
                  <a:lnTo>
                    <a:pt x="4190" y="32575"/>
                  </a:lnTo>
                  <a:lnTo>
                    <a:pt x="15621" y="15621"/>
                  </a:lnTo>
                  <a:lnTo>
                    <a:pt x="32575" y="4190"/>
                  </a:lnTo>
                  <a:lnTo>
                    <a:pt x="53340" y="0"/>
                  </a:lnTo>
                  <a:lnTo>
                    <a:pt x="883919" y="0"/>
                  </a:lnTo>
                  <a:lnTo>
                    <a:pt x="904684" y="4190"/>
                  </a:lnTo>
                  <a:lnTo>
                    <a:pt x="921639" y="15621"/>
                  </a:lnTo>
                  <a:lnTo>
                    <a:pt x="933069" y="32575"/>
                  </a:lnTo>
                  <a:lnTo>
                    <a:pt x="937260" y="53340"/>
                  </a:lnTo>
                  <a:lnTo>
                    <a:pt x="937260" y="266700"/>
                  </a:lnTo>
                  <a:lnTo>
                    <a:pt x="933069" y="287464"/>
                  </a:lnTo>
                  <a:lnTo>
                    <a:pt x="921638" y="304419"/>
                  </a:lnTo>
                  <a:lnTo>
                    <a:pt x="904684" y="315848"/>
                  </a:lnTo>
                  <a:lnTo>
                    <a:pt x="883919" y="320040"/>
                  </a:lnTo>
                  <a:lnTo>
                    <a:pt x="53340" y="320040"/>
                  </a:lnTo>
                  <a:lnTo>
                    <a:pt x="32575" y="315849"/>
                  </a:lnTo>
                  <a:lnTo>
                    <a:pt x="15621" y="304419"/>
                  </a:lnTo>
                  <a:lnTo>
                    <a:pt x="4190" y="287464"/>
                  </a:lnTo>
                  <a:lnTo>
                    <a:pt x="0" y="266700"/>
                  </a:lnTo>
                  <a:lnTo>
                    <a:pt x="0" y="5334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77284" y="2211323"/>
              <a:ext cx="894715" cy="157480"/>
            </a:xfrm>
            <a:custGeom>
              <a:avLst/>
              <a:gdLst/>
              <a:ahLst/>
              <a:cxnLst/>
              <a:rect l="l" t="t" r="r" b="b"/>
              <a:pathLst>
                <a:path w="894714" h="157480">
                  <a:moveTo>
                    <a:pt x="894588" y="0"/>
                  </a:moveTo>
                  <a:lnTo>
                    <a:pt x="0" y="0"/>
                  </a:lnTo>
                  <a:lnTo>
                    <a:pt x="0" y="156972"/>
                  </a:lnTo>
                  <a:lnTo>
                    <a:pt x="894588" y="156972"/>
                  </a:lnTo>
                  <a:lnTo>
                    <a:pt x="894588" y="0"/>
                  </a:lnTo>
                  <a:close/>
                </a:path>
              </a:pathLst>
            </a:custGeom>
            <a:solidFill>
              <a:srgbClr val="EAEC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802379" y="2471927"/>
            <a:ext cx="1675130" cy="187960"/>
          </a:xfrm>
          <a:prstGeom prst="rect">
            <a:avLst/>
          </a:prstGeom>
          <a:solidFill>
            <a:srgbClr val="EAECEF"/>
          </a:solidFill>
        </p:spPr>
        <p:txBody>
          <a:bodyPr vert="horz" wrap="square" lIns="0" tIns="2286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8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KURNIAWAN</a:t>
            </a:r>
            <a:r>
              <a:rPr sz="900" spc="-5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PAMUNGKAS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48773" y="3484658"/>
            <a:ext cx="1463675" cy="98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>
              <a:lnSpc>
                <a:spcPts val="994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ROBBIE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KARTIKO</a:t>
            </a:r>
            <a:endParaRPr sz="900">
              <a:latin typeface="Arial MT"/>
              <a:cs typeface="Arial MT"/>
            </a:endParaRPr>
          </a:p>
          <a:p>
            <a:pPr marL="5715" indent="12065">
              <a:lnSpc>
                <a:spcPts val="2210"/>
              </a:lnSpc>
              <a:spcBef>
                <a:spcPts val="114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HENDRO</a:t>
            </a:r>
            <a:r>
              <a:rPr sz="900" spc="-4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DARWIS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KURNIAWAN</a:t>
            </a:r>
            <a:r>
              <a:rPr sz="900" spc="-5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PAMUNGKAS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BAMBANG</a:t>
            </a:r>
            <a:r>
              <a:rPr sz="9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DWI</a:t>
            </a:r>
            <a:r>
              <a:rPr sz="900" spc="-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YULIANTO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558795" y="1589824"/>
            <a:ext cx="8815070" cy="4824730"/>
            <a:chOff x="2558795" y="1589824"/>
            <a:chExt cx="8815070" cy="4824730"/>
          </a:xfrm>
        </p:grpSpPr>
        <p:sp>
          <p:nvSpPr>
            <p:cNvPr id="19" name="object 19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5" y="1965960"/>
              <a:ext cx="8814816" cy="444855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95088" y="2851403"/>
              <a:ext cx="1533525" cy="1074420"/>
            </a:xfrm>
            <a:custGeom>
              <a:avLst/>
              <a:gdLst/>
              <a:ahLst/>
              <a:cxnLst/>
              <a:rect l="l" t="t" r="r" b="b"/>
              <a:pathLst>
                <a:path w="1533525" h="1074420">
                  <a:moveTo>
                    <a:pt x="1316736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16736" y="214884"/>
                  </a:lnTo>
                  <a:lnTo>
                    <a:pt x="1316736" y="0"/>
                  </a:lnTo>
                  <a:close/>
                </a:path>
                <a:path w="1533525" h="1074420">
                  <a:moveTo>
                    <a:pt x="1533131" y="914400"/>
                  </a:moveTo>
                  <a:lnTo>
                    <a:pt x="13716" y="914400"/>
                  </a:lnTo>
                  <a:lnTo>
                    <a:pt x="13716" y="1074420"/>
                  </a:lnTo>
                  <a:lnTo>
                    <a:pt x="1533131" y="1074420"/>
                  </a:lnTo>
                  <a:lnTo>
                    <a:pt x="1533131" y="914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6903" y="1589824"/>
              <a:ext cx="4138307" cy="374468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864863" y="3425951"/>
              <a:ext cx="792480" cy="1036319"/>
            </a:xfrm>
            <a:custGeom>
              <a:avLst/>
              <a:gdLst/>
              <a:ahLst/>
              <a:cxnLst/>
              <a:rect l="l" t="t" r="r" b="b"/>
              <a:pathLst>
                <a:path w="792479" h="1036320">
                  <a:moveTo>
                    <a:pt x="792479" y="0"/>
                  </a:moveTo>
                  <a:lnTo>
                    <a:pt x="0" y="0"/>
                  </a:lnTo>
                  <a:lnTo>
                    <a:pt x="0" y="1036320"/>
                  </a:lnTo>
                  <a:lnTo>
                    <a:pt x="792479" y="1036320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662160" y="3395472"/>
              <a:ext cx="1685925" cy="841375"/>
            </a:xfrm>
            <a:custGeom>
              <a:avLst/>
              <a:gdLst/>
              <a:ahLst/>
              <a:cxnLst/>
              <a:rect l="l" t="t" r="r" b="b"/>
              <a:pathLst>
                <a:path w="1685925" h="841375">
                  <a:moveTo>
                    <a:pt x="6096" y="298703"/>
                  </a:moveTo>
                  <a:lnTo>
                    <a:pt x="1679448" y="298703"/>
                  </a:lnTo>
                  <a:lnTo>
                    <a:pt x="1679448" y="0"/>
                  </a:lnTo>
                  <a:lnTo>
                    <a:pt x="6096" y="0"/>
                  </a:lnTo>
                  <a:lnTo>
                    <a:pt x="6096" y="298703"/>
                  </a:lnTo>
                  <a:close/>
                </a:path>
                <a:path w="1685925" h="841375">
                  <a:moveTo>
                    <a:pt x="0" y="841247"/>
                  </a:moveTo>
                  <a:lnTo>
                    <a:pt x="1673352" y="841247"/>
                  </a:lnTo>
                  <a:lnTo>
                    <a:pt x="1673352" y="542543"/>
                  </a:lnTo>
                  <a:lnTo>
                    <a:pt x="0" y="542543"/>
                  </a:lnTo>
                  <a:lnTo>
                    <a:pt x="0" y="841247"/>
                  </a:lnTo>
                  <a:close/>
                </a:path>
                <a:path w="1685925" h="841375">
                  <a:moveTo>
                    <a:pt x="12192" y="560832"/>
                  </a:moveTo>
                  <a:lnTo>
                    <a:pt x="1685544" y="560832"/>
                  </a:lnTo>
                  <a:lnTo>
                    <a:pt x="1685544" y="262127"/>
                  </a:lnTo>
                  <a:lnTo>
                    <a:pt x="12192" y="262127"/>
                  </a:lnTo>
                  <a:lnTo>
                    <a:pt x="12192" y="56083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656064" y="4273295"/>
              <a:ext cx="1673860" cy="250190"/>
            </a:xfrm>
            <a:custGeom>
              <a:avLst/>
              <a:gdLst/>
              <a:ahLst/>
              <a:cxnLst/>
              <a:rect l="l" t="t" r="r" b="b"/>
              <a:pathLst>
                <a:path w="1673859" h="250189">
                  <a:moveTo>
                    <a:pt x="1673352" y="0"/>
                  </a:moveTo>
                  <a:lnTo>
                    <a:pt x="0" y="0"/>
                  </a:lnTo>
                  <a:lnTo>
                    <a:pt x="0" y="249935"/>
                  </a:lnTo>
                  <a:lnTo>
                    <a:pt x="1673352" y="249935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56064" y="4273295"/>
              <a:ext cx="1673860" cy="250190"/>
            </a:xfrm>
            <a:custGeom>
              <a:avLst/>
              <a:gdLst/>
              <a:ahLst/>
              <a:cxnLst/>
              <a:rect l="l" t="t" r="r" b="b"/>
              <a:pathLst>
                <a:path w="1673859" h="250189">
                  <a:moveTo>
                    <a:pt x="0" y="249935"/>
                  </a:moveTo>
                  <a:lnTo>
                    <a:pt x="1673352" y="249935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24993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496057" y="1742224"/>
            <a:ext cx="8911590" cy="4671060"/>
            <a:chOff x="2496057" y="1742224"/>
            <a:chExt cx="8911590" cy="46710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9303" y="1742224"/>
              <a:ext cx="4138307" cy="37446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0319" y="1953768"/>
              <a:ext cx="8846820" cy="35890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506217" y="4632198"/>
              <a:ext cx="8837930" cy="1771014"/>
            </a:xfrm>
            <a:custGeom>
              <a:avLst/>
              <a:gdLst/>
              <a:ahLst/>
              <a:cxnLst/>
              <a:rect l="l" t="t" r="r" b="b"/>
              <a:pathLst>
                <a:path w="8837930" h="1771014">
                  <a:moveTo>
                    <a:pt x="8577199" y="0"/>
                  </a:moveTo>
                  <a:lnTo>
                    <a:pt x="260476" y="0"/>
                  </a:lnTo>
                  <a:lnTo>
                    <a:pt x="213647" y="4195"/>
                  </a:lnTo>
                  <a:lnTo>
                    <a:pt x="169574" y="16292"/>
                  </a:lnTo>
                  <a:lnTo>
                    <a:pt x="128994" y="35555"/>
                  </a:lnTo>
                  <a:lnTo>
                    <a:pt x="92641" y="61249"/>
                  </a:lnTo>
                  <a:lnTo>
                    <a:pt x="61249" y="92641"/>
                  </a:lnTo>
                  <a:lnTo>
                    <a:pt x="35555" y="128994"/>
                  </a:lnTo>
                  <a:lnTo>
                    <a:pt x="16292" y="169574"/>
                  </a:lnTo>
                  <a:lnTo>
                    <a:pt x="4195" y="213647"/>
                  </a:lnTo>
                  <a:lnTo>
                    <a:pt x="0" y="260476"/>
                  </a:lnTo>
                  <a:lnTo>
                    <a:pt x="0" y="1510461"/>
                  </a:lnTo>
                  <a:lnTo>
                    <a:pt x="4195" y="1557273"/>
                  </a:lnTo>
                  <a:lnTo>
                    <a:pt x="16292" y="1601332"/>
                  </a:lnTo>
                  <a:lnTo>
                    <a:pt x="35555" y="1641903"/>
                  </a:lnTo>
                  <a:lnTo>
                    <a:pt x="61249" y="1678250"/>
                  </a:lnTo>
                  <a:lnTo>
                    <a:pt x="92641" y="1709638"/>
                  </a:lnTo>
                  <a:lnTo>
                    <a:pt x="128994" y="1735331"/>
                  </a:lnTo>
                  <a:lnTo>
                    <a:pt x="169574" y="1754594"/>
                  </a:lnTo>
                  <a:lnTo>
                    <a:pt x="213647" y="1766692"/>
                  </a:lnTo>
                  <a:lnTo>
                    <a:pt x="260476" y="1770888"/>
                  </a:lnTo>
                  <a:lnTo>
                    <a:pt x="8577199" y="1770888"/>
                  </a:lnTo>
                  <a:lnTo>
                    <a:pt x="8624028" y="1766692"/>
                  </a:lnTo>
                  <a:lnTo>
                    <a:pt x="8668101" y="1754594"/>
                  </a:lnTo>
                  <a:lnTo>
                    <a:pt x="8708681" y="1735331"/>
                  </a:lnTo>
                  <a:lnTo>
                    <a:pt x="8745034" y="1709638"/>
                  </a:lnTo>
                  <a:lnTo>
                    <a:pt x="8776426" y="1678250"/>
                  </a:lnTo>
                  <a:lnTo>
                    <a:pt x="8802120" y="1641903"/>
                  </a:lnTo>
                  <a:lnTo>
                    <a:pt x="8821383" y="1601332"/>
                  </a:lnTo>
                  <a:lnTo>
                    <a:pt x="8833480" y="1557273"/>
                  </a:lnTo>
                  <a:lnTo>
                    <a:pt x="8837676" y="1510461"/>
                  </a:lnTo>
                  <a:lnTo>
                    <a:pt x="8837676" y="260476"/>
                  </a:lnTo>
                  <a:lnTo>
                    <a:pt x="8833480" y="213647"/>
                  </a:lnTo>
                  <a:lnTo>
                    <a:pt x="8821383" y="169574"/>
                  </a:lnTo>
                  <a:lnTo>
                    <a:pt x="8802120" y="128994"/>
                  </a:lnTo>
                  <a:lnTo>
                    <a:pt x="8776426" y="92641"/>
                  </a:lnTo>
                  <a:lnTo>
                    <a:pt x="8745034" y="61249"/>
                  </a:lnTo>
                  <a:lnTo>
                    <a:pt x="8708681" y="35555"/>
                  </a:lnTo>
                  <a:lnTo>
                    <a:pt x="8668101" y="16292"/>
                  </a:lnTo>
                  <a:lnTo>
                    <a:pt x="8624028" y="4195"/>
                  </a:lnTo>
                  <a:lnTo>
                    <a:pt x="857719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506217" y="4632198"/>
              <a:ext cx="8837930" cy="1771014"/>
            </a:xfrm>
            <a:custGeom>
              <a:avLst/>
              <a:gdLst/>
              <a:ahLst/>
              <a:cxnLst/>
              <a:rect l="l" t="t" r="r" b="b"/>
              <a:pathLst>
                <a:path w="8837930" h="1771014">
                  <a:moveTo>
                    <a:pt x="0" y="260476"/>
                  </a:moveTo>
                  <a:lnTo>
                    <a:pt x="4195" y="213647"/>
                  </a:lnTo>
                  <a:lnTo>
                    <a:pt x="16292" y="169574"/>
                  </a:lnTo>
                  <a:lnTo>
                    <a:pt x="35555" y="128994"/>
                  </a:lnTo>
                  <a:lnTo>
                    <a:pt x="61249" y="92641"/>
                  </a:lnTo>
                  <a:lnTo>
                    <a:pt x="92641" y="61249"/>
                  </a:lnTo>
                  <a:lnTo>
                    <a:pt x="128994" y="35555"/>
                  </a:lnTo>
                  <a:lnTo>
                    <a:pt x="169574" y="16292"/>
                  </a:lnTo>
                  <a:lnTo>
                    <a:pt x="213647" y="4195"/>
                  </a:lnTo>
                  <a:lnTo>
                    <a:pt x="260476" y="0"/>
                  </a:lnTo>
                  <a:lnTo>
                    <a:pt x="8577199" y="0"/>
                  </a:lnTo>
                  <a:lnTo>
                    <a:pt x="8624028" y="4195"/>
                  </a:lnTo>
                  <a:lnTo>
                    <a:pt x="8668101" y="16292"/>
                  </a:lnTo>
                  <a:lnTo>
                    <a:pt x="8708681" y="35555"/>
                  </a:lnTo>
                  <a:lnTo>
                    <a:pt x="8745034" y="61249"/>
                  </a:lnTo>
                  <a:lnTo>
                    <a:pt x="8776426" y="92641"/>
                  </a:lnTo>
                  <a:lnTo>
                    <a:pt x="8802120" y="128994"/>
                  </a:lnTo>
                  <a:lnTo>
                    <a:pt x="8821383" y="169574"/>
                  </a:lnTo>
                  <a:lnTo>
                    <a:pt x="8833480" y="213647"/>
                  </a:lnTo>
                  <a:lnTo>
                    <a:pt x="8837676" y="260476"/>
                  </a:lnTo>
                  <a:lnTo>
                    <a:pt x="8837676" y="1510461"/>
                  </a:lnTo>
                  <a:lnTo>
                    <a:pt x="8833480" y="1557273"/>
                  </a:lnTo>
                  <a:lnTo>
                    <a:pt x="8821383" y="1601332"/>
                  </a:lnTo>
                  <a:lnTo>
                    <a:pt x="8802120" y="1641903"/>
                  </a:lnTo>
                  <a:lnTo>
                    <a:pt x="8776426" y="1678250"/>
                  </a:lnTo>
                  <a:lnTo>
                    <a:pt x="8745034" y="1709638"/>
                  </a:lnTo>
                  <a:lnTo>
                    <a:pt x="8708681" y="1735331"/>
                  </a:lnTo>
                  <a:lnTo>
                    <a:pt x="8668101" y="1754594"/>
                  </a:lnTo>
                  <a:lnTo>
                    <a:pt x="8624028" y="1766692"/>
                  </a:lnTo>
                  <a:lnTo>
                    <a:pt x="8577199" y="1770888"/>
                  </a:lnTo>
                  <a:lnTo>
                    <a:pt x="260476" y="1770888"/>
                  </a:lnTo>
                  <a:lnTo>
                    <a:pt x="213647" y="1766692"/>
                  </a:lnTo>
                  <a:lnTo>
                    <a:pt x="169574" y="1754594"/>
                  </a:lnTo>
                  <a:lnTo>
                    <a:pt x="128994" y="1735331"/>
                  </a:lnTo>
                  <a:lnTo>
                    <a:pt x="92641" y="1709638"/>
                  </a:lnTo>
                  <a:lnTo>
                    <a:pt x="61249" y="1678250"/>
                  </a:lnTo>
                  <a:lnTo>
                    <a:pt x="35555" y="1641903"/>
                  </a:lnTo>
                  <a:lnTo>
                    <a:pt x="16292" y="1601332"/>
                  </a:lnTo>
                  <a:lnTo>
                    <a:pt x="4195" y="1557273"/>
                  </a:lnTo>
                  <a:lnTo>
                    <a:pt x="0" y="1510461"/>
                  </a:lnTo>
                  <a:lnTo>
                    <a:pt x="0" y="26047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892044" y="4950714"/>
            <a:ext cx="8137525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Berikutnya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adalah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menambahkan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Baru.</a:t>
            </a:r>
            <a:endParaRPr sz="14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Jika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baru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didaftarkan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namanya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belum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ada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list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Related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Parties,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silakan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tombol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Add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[9]</a:t>
            </a:r>
            <a:r>
              <a:rPr sz="1400" b="1" spc="-4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menambahkan;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atau</a:t>
            </a:r>
            <a:endParaRPr sz="1400">
              <a:latin typeface="Segoe UI"/>
              <a:cs typeface="Segoe UI"/>
            </a:endParaRPr>
          </a:p>
          <a:p>
            <a:pPr marL="299085" marR="2349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Jika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ingin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memindahkan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 orang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namanya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sudah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ada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list,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Edit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0" dirty="0">
                <a:latin typeface="Segoe UI"/>
                <a:cs typeface="Segoe UI"/>
              </a:rPr>
              <a:t> orang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10" dirty="0">
                <a:latin typeface="Segoe UI"/>
                <a:cs typeface="Segoe UI"/>
              </a:rPr>
              <a:t> dipilih.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536947" y="3781044"/>
            <a:ext cx="6828155" cy="814069"/>
            <a:chOff x="4536947" y="3781044"/>
            <a:chExt cx="6828155" cy="814069"/>
          </a:xfrm>
        </p:grpSpPr>
        <p:sp>
          <p:nvSpPr>
            <p:cNvPr id="35" name="object 35"/>
            <p:cNvSpPr/>
            <p:nvPr/>
          </p:nvSpPr>
          <p:spPr>
            <a:xfrm>
              <a:off x="4536947" y="3781044"/>
              <a:ext cx="792480" cy="814069"/>
            </a:xfrm>
            <a:custGeom>
              <a:avLst/>
              <a:gdLst/>
              <a:ahLst/>
              <a:cxnLst/>
              <a:rect l="l" t="t" r="r" b="b"/>
              <a:pathLst>
                <a:path w="792479" h="814070">
                  <a:moveTo>
                    <a:pt x="792479" y="0"/>
                  </a:moveTo>
                  <a:lnTo>
                    <a:pt x="0" y="0"/>
                  </a:lnTo>
                  <a:lnTo>
                    <a:pt x="0" y="813815"/>
                  </a:lnTo>
                  <a:lnTo>
                    <a:pt x="792479" y="813815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85019" y="3810000"/>
              <a:ext cx="1673860" cy="193675"/>
            </a:xfrm>
            <a:custGeom>
              <a:avLst/>
              <a:gdLst/>
              <a:ahLst/>
              <a:cxnLst/>
              <a:rect l="l" t="t" r="r" b="b"/>
              <a:pathLst>
                <a:path w="1673859" h="193675">
                  <a:moveTo>
                    <a:pt x="0" y="193548"/>
                  </a:moveTo>
                  <a:lnTo>
                    <a:pt x="1673352" y="193548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19354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9662159" y="3651503"/>
            <a:ext cx="1702435" cy="358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7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15"/>
              </a:spcBef>
            </a:pPr>
            <a:endParaRPr sz="900">
              <a:latin typeface="Times New Roman"/>
              <a:cs typeface="Times New Roman"/>
            </a:endParaRPr>
          </a:p>
          <a:p>
            <a:pPr marL="114935">
              <a:lnSpc>
                <a:spcPct val="100000"/>
              </a:lnSpc>
              <a:spcBef>
                <a:spcPts val="5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ROBBIE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KARTIKO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677145" y="4070350"/>
            <a:ext cx="1696720" cy="482600"/>
            <a:chOff x="9677145" y="4070350"/>
            <a:chExt cx="1696720" cy="482600"/>
          </a:xfrm>
        </p:grpSpPr>
        <p:sp>
          <p:nvSpPr>
            <p:cNvPr id="39" name="object 39"/>
            <p:cNvSpPr/>
            <p:nvPr/>
          </p:nvSpPr>
          <p:spPr>
            <a:xfrm>
              <a:off x="9694163" y="4358640"/>
              <a:ext cx="1673860" cy="187960"/>
            </a:xfrm>
            <a:custGeom>
              <a:avLst/>
              <a:gdLst/>
              <a:ahLst/>
              <a:cxnLst/>
              <a:rect l="l" t="t" r="r" b="b"/>
              <a:pathLst>
                <a:path w="1673859" h="187960">
                  <a:moveTo>
                    <a:pt x="1673352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1673352" y="187451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4163" y="4358640"/>
              <a:ext cx="1673860" cy="187960"/>
            </a:xfrm>
            <a:custGeom>
              <a:avLst/>
              <a:gdLst/>
              <a:ahLst/>
              <a:cxnLst/>
              <a:rect l="l" t="t" r="r" b="b"/>
              <a:pathLst>
                <a:path w="1673859" h="187960">
                  <a:moveTo>
                    <a:pt x="0" y="187451"/>
                  </a:moveTo>
                  <a:lnTo>
                    <a:pt x="1673352" y="187451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1874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683495" y="4076700"/>
              <a:ext cx="1673860" cy="204470"/>
            </a:xfrm>
            <a:custGeom>
              <a:avLst/>
              <a:gdLst/>
              <a:ahLst/>
              <a:cxnLst/>
              <a:rect l="l" t="t" r="r" b="b"/>
              <a:pathLst>
                <a:path w="1673859" h="204470">
                  <a:moveTo>
                    <a:pt x="1673352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1673352" y="204216"/>
                  </a:lnTo>
                  <a:lnTo>
                    <a:pt x="167335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683495" y="4076700"/>
              <a:ext cx="1673860" cy="204470"/>
            </a:xfrm>
            <a:custGeom>
              <a:avLst/>
              <a:gdLst/>
              <a:ahLst/>
              <a:cxnLst/>
              <a:rect l="l" t="t" r="r" b="b"/>
              <a:pathLst>
                <a:path w="1673859" h="204470">
                  <a:moveTo>
                    <a:pt x="0" y="204216"/>
                  </a:moveTo>
                  <a:lnTo>
                    <a:pt x="1673352" y="204216"/>
                  </a:lnTo>
                  <a:lnTo>
                    <a:pt x="1673352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9763125" y="4095750"/>
            <a:ext cx="1493520" cy="436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HENDRO</a:t>
            </a:r>
            <a:r>
              <a:rPr sz="900" spc="-4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DARWIS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Arial MT"/>
              <a:cs typeface="Arial MT"/>
            </a:endParaRPr>
          </a:p>
          <a:p>
            <a:pPr marL="22860">
              <a:lnSpc>
                <a:spcPct val="100000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KURNIAWAN</a:t>
            </a:r>
            <a:r>
              <a:rPr sz="900" spc="-5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PAMUNGKAS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393947" y="2523744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3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3" y="254507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7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466846" y="2539746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688335" y="2462783"/>
            <a:ext cx="554990" cy="398145"/>
          </a:xfrm>
          <a:custGeom>
            <a:avLst/>
            <a:gdLst/>
            <a:ahLst/>
            <a:cxnLst/>
            <a:rect l="l" t="t" r="r" b="b"/>
            <a:pathLst>
              <a:path w="554989" h="398144">
                <a:moveTo>
                  <a:pt x="0" y="66293"/>
                </a:moveTo>
                <a:lnTo>
                  <a:pt x="5214" y="40505"/>
                </a:lnTo>
                <a:lnTo>
                  <a:pt x="19431" y="19430"/>
                </a:lnTo>
                <a:lnTo>
                  <a:pt x="40505" y="5214"/>
                </a:lnTo>
                <a:lnTo>
                  <a:pt x="66293" y="0"/>
                </a:lnTo>
                <a:lnTo>
                  <a:pt x="488441" y="0"/>
                </a:lnTo>
                <a:lnTo>
                  <a:pt x="514230" y="5214"/>
                </a:lnTo>
                <a:lnTo>
                  <a:pt x="535305" y="19430"/>
                </a:lnTo>
                <a:lnTo>
                  <a:pt x="549521" y="40505"/>
                </a:lnTo>
                <a:lnTo>
                  <a:pt x="554736" y="66293"/>
                </a:lnTo>
                <a:lnTo>
                  <a:pt x="554736" y="331469"/>
                </a:lnTo>
                <a:lnTo>
                  <a:pt x="549521" y="357258"/>
                </a:lnTo>
                <a:lnTo>
                  <a:pt x="535305" y="378332"/>
                </a:lnTo>
                <a:lnTo>
                  <a:pt x="514230" y="392549"/>
                </a:lnTo>
                <a:lnTo>
                  <a:pt x="488441" y="397763"/>
                </a:lnTo>
                <a:lnTo>
                  <a:pt x="66293" y="397763"/>
                </a:lnTo>
                <a:lnTo>
                  <a:pt x="40505" y="392549"/>
                </a:lnTo>
                <a:lnTo>
                  <a:pt x="19431" y="378333"/>
                </a:lnTo>
                <a:lnTo>
                  <a:pt x="5214" y="357258"/>
                </a:lnTo>
                <a:lnTo>
                  <a:pt x="0" y="331469"/>
                </a:lnTo>
                <a:lnTo>
                  <a:pt x="0" y="66293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959" y="594359"/>
            <a:ext cx="11215370" cy="5594985"/>
            <a:chOff x="441959" y="594359"/>
            <a:chExt cx="11215370" cy="5594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959" y="594359"/>
              <a:ext cx="11215116" cy="51633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74419" y="1005840"/>
              <a:ext cx="2962910" cy="5177155"/>
            </a:xfrm>
            <a:custGeom>
              <a:avLst/>
              <a:gdLst/>
              <a:ahLst/>
              <a:cxnLst/>
              <a:rect l="l" t="t" r="r" b="b"/>
              <a:pathLst>
                <a:path w="2962910" h="5177155">
                  <a:moveTo>
                    <a:pt x="2663952" y="49784"/>
                  </a:moveTo>
                  <a:lnTo>
                    <a:pt x="2667873" y="30432"/>
                  </a:lnTo>
                  <a:lnTo>
                    <a:pt x="2678557" y="14604"/>
                  </a:lnTo>
                  <a:lnTo>
                    <a:pt x="2694384" y="3921"/>
                  </a:lnTo>
                  <a:lnTo>
                    <a:pt x="2713735" y="0"/>
                  </a:lnTo>
                  <a:lnTo>
                    <a:pt x="2912872" y="0"/>
                  </a:lnTo>
                  <a:lnTo>
                    <a:pt x="2932223" y="3921"/>
                  </a:lnTo>
                  <a:lnTo>
                    <a:pt x="2948051" y="14604"/>
                  </a:lnTo>
                  <a:lnTo>
                    <a:pt x="2958734" y="30432"/>
                  </a:lnTo>
                  <a:lnTo>
                    <a:pt x="2962656" y="49784"/>
                  </a:lnTo>
                  <a:lnTo>
                    <a:pt x="2962656" y="760984"/>
                  </a:lnTo>
                  <a:lnTo>
                    <a:pt x="2958734" y="780335"/>
                  </a:lnTo>
                  <a:lnTo>
                    <a:pt x="2948051" y="796163"/>
                  </a:lnTo>
                  <a:lnTo>
                    <a:pt x="2932223" y="806846"/>
                  </a:lnTo>
                  <a:lnTo>
                    <a:pt x="2912872" y="810768"/>
                  </a:lnTo>
                  <a:lnTo>
                    <a:pt x="2713735" y="810768"/>
                  </a:lnTo>
                  <a:lnTo>
                    <a:pt x="2694384" y="806846"/>
                  </a:lnTo>
                  <a:lnTo>
                    <a:pt x="2678557" y="796163"/>
                  </a:lnTo>
                  <a:lnTo>
                    <a:pt x="2667873" y="780335"/>
                  </a:lnTo>
                  <a:lnTo>
                    <a:pt x="2663952" y="760984"/>
                  </a:lnTo>
                  <a:lnTo>
                    <a:pt x="2663952" y="49784"/>
                  </a:lnTo>
                  <a:close/>
                </a:path>
                <a:path w="2962910" h="5177155">
                  <a:moveTo>
                    <a:pt x="0" y="4778248"/>
                  </a:moveTo>
                  <a:lnTo>
                    <a:pt x="6268" y="4747205"/>
                  </a:lnTo>
                  <a:lnTo>
                    <a:pt x="23361" y="4721853"/>
                  </a:lnTo>
                  <a:lnTo>
                    <a:pt x="48713" y="4704760"/>
                  </a:lnTo>
                  <a:lnTo>
                    <a:pt x="79756" y="4698492"/>
                  </a:lnTo>
                  <a:lnTo>
                    <a:pt x="877316" y="4698492"/>
                  </a:lnTo>
                  <a:lnTo>
                    <a:pt x="908369" y="4704760"/>
                  </a:lnTo>
                  <a:lnTo>
                    <a:pt x="933719" y="4721853"/>
                  </a:lnTo>
                  <a:lnTo>
                    <a:pt x="950807" y="4747205"/>
                  </a:lnTo>
                  <a:lnTo>
                    <a:pt x="957072" y="4778248"/>
                  </a:lnTo>
                  <a:lnTo>
                    <a:pt x="957072" y="5097272"/>
                  </a:lnTo>
                  <a:lnTo>
                    <a:pt x="950807" y="5128314"/>
                  </a:lnTo>
                  <a:lnTo>
                    <a:pt x="933719" y="5153666"/>
                  </a:lnTo>
                  <a:lnTo>
                    <a:pt x="908369" y="5170759"/>
                  </a:lnTo>
                  <a:lnTo>
                    <a:pt x="877316" y="5177028"/>
                  </a:lnTo>
                  <a:lnTo>
                    <a:pt x="79756" y="5177028"/>
                  </a:lnTo>
                  <a:lnTo>
                    <a:pt x="48713" y="5170759"/>
                  </a:lnTo>
                  <a:lnTo>
                    <a:pt x="23361" y="5153666"/>
                  </a:lnTo>
                  <a:lnTo>
                    <a:pt x="6268" y="5128314"/>
                  </a:lnTo>
                  <a:lnTo>
                    <a:pt x="0" y="5097272"/>
                  </a:lnTo>
                  <a:lnTo>
                    <a:pt x="0" y="477824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436" y="5667755"/>
            <a:ext cx="11209020" cy="63855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206240" y="1290827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39" h="254634">
                <a:moveTo>
                  <a:pt x="128015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4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5" y="254508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2" y="127254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39005" y="1305814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79219" y="5867400"/>
            <a:ext cx="937260" cy="320040"/>
          </a:xfrm>
          <a:custGeom>
            <a:avLst/>
            <a:gdLst/>
            <a:ahLst/>
            <a:cxnLst/>
            <a:rect l="l" t="t" r="r" b="b"/>
            <a:pathLst>
              <a:path w="937260" h="320039">
                <a:moveTo>
                  <a:pt x="0" y="53340"/>
                </a:moveTo>
                <a:lnTo>
                  <a:pt x="4190" y="32575"/>
                </a:lnTo>
                <a:lnTo>
                  <a:pt x="15621" y="15621"/>
                </a:lnTo>
                <a:lnTo>
                  <a:pt x="32575" y="4190"/>
                </a:lnTo>
                <a:lnTo>
                  <a:pt x="53340" y="0"/>
                </a:lnTo>
                <a:lnTo>
                  <a:pt x="883919" y="0"/>
                </a:lnTo>
                <a:lnTo>
                  <a:pt x="904684" y="4190"/>
                </a:lnTo>
                <a:lnTo>
                  <a:pt x="921639" y="15621"/>
                </a:lnTo>
                <a:lnTo>
                  <a:pt x="933069" y="32575"/>
                </a:lnTo>
                <a:lnTo>
                  <a:pt x="937260" y="53340"/>
                </a:lnTo>
                <a:lnTo>
                  <a:pt x="937260" y="266700"/>
                </a:lnTo>
                <a:lnTo>
                  <a:pt x="933069" y="287464"/>
                </a:lnTo>
                <a:lnTo>
                  <a:pt x="921638" y="304419"/>
                </a:lnTo>
                <a:lnTo>
                  <a:pt x="904684" y="315848"/>
                </a:lnTo>
                <a:lnTo>
                  <a:pt x="883919" y="320040"/>
                </a:lnTo>
                <a:lnTo>
                  <a:pt x="53340" y="320040"/>
                </a:lnTo>
                <a:lnTo>
                  <a:pt x="32575" y="315849"/>
                </a:lnTo>
                <a:lnTo>
                  <a:pt x="15621" y="304419"/>
                </a:lnTo>
                <a:lnTo>
                  <a:pt x="4190" y="287464"/>
                </a:lnTo>
                <a:lnTo>
                  <a:pt x="0" y="266700"/>
                </a:lnTo>
                <a:lnTo>
                  <a:pt x="0" y="53340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02379" y="2471927"/>
            <a:ext cx="1675130" cy="187960"/>
          </a:xfrm>
          <a:prstGeom prst="rect">
            <a:avLst/>
          </a:prstGeom>
          <a:solidFill>
            <a:srgbClr val="EAECEF"/>
          </a:solidFill>
        </p:spPr>
        <p:txBody>
          <a:bodyPr vert="horz" wrap="square" lIns="0" tIns="2286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8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KURNIAWAN</a:t>
            </a:r>
            <a:r>
              <a:rPr sz="900" spc="-5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PAMUNGKAS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77284" y="2211323"/>
            <a:ext cx="894715" cy="157480"/>
          </a:xfrm>
          <a:custGeom>
            <a:avLst/>
            <a:gdLst/>
            <a:ahLst/>
            <a:cxnLst/>
            <a:rect l="l" t="t" r="r" b="b"/>
            <a:pathLst>
              <a:path w="894714" h="157480">
                <a:moveTo>
                  <a:pt x="894588" y="0"/>
                </a:moveTo>
                <a:lnTo>
                  <a:pt x="0" y="0"/>
                </a:lnTo>
                <a:lnTo>
                  <a:pt x="0" y="156972"/>
                </a:lnTo>
                <a:lnTo>
                  <a:pt x="894588" y="156972"/>
                </a:lnTo>
                <a:lnTo>
                  <a:pt x="894588" y="0"/>
                </a:lnTo>
                <a:close/>
              </a:path>
            </a:pathLst>
          </a:custGeom>
          <a:solidFill>
            <a:srgbClr val="EAEC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11740" y="1859279"/>
            <a:ext cx="254635" cy="256540"/>
          </a:xfrm>
          <a:custGeom>
            <a:avLst/>
            <a:gdLst/>
            <a:ahLst/>
            <a:cxnLst/>
            <a:rect l="l" t="t" r="r" b="b"/>
            <a:pathLst>
              <a:path w="254634" h="256539">
                <a:moveTo>
                  <a:pt x="127253" y="0"/>
                </a:moveTo>
                <a:lnTo>
                  <a:pt x="77741" y="10054"/>
                </a:lnTo>
                <a:lnTo>
                  <a:pt x="37290" y="37480"/>
                </a:lnTo>
                <a:lnTo>
                  <a:pt x="10007" y="78170"/>
                </a:lnTo>
                <a:lnTo>
                  <a:pt x="0" y="128016"/>
                </a:lnTo>
                <a:lnTo>
                  <a:pt x="10007" y="177861"/>
                </a:lnTo>
                <a:lnTo>
                  <a:pt x="37290" y="218551"/>
                </a:lnTo>
                <a:lnTo>
                  <a:pt x="77741" y="245977"/>
                </a:lnTo>
                <a:lnTo>
                  <a:pt x="127253" y="256032"/>
                </a:lnTo>
                <a:lnTo>
                  <a:pt x="176766" y="245977"/>
                </a:lnTo>
                <a:lnTo>
                  <a:pt x="217217" y="218551"/>
                </a:lnTo>
                <a:lnTo>
                  <a:pt x="244500" y="177861"/>
                </a:lnTo>
                <a:lnTo>
                  <a:pt x="254507" y="128016"/>
                </a:lnTo>
                <a:lnTo>
                  <a:pt x="244500" y="78170"/>
                </a:lnTo>
                <a:lnTo>
                  <a:pt x="217217" y="37480"/>
                </a:lnTo>
                <a:lnTo>
                  <a:pt x="176766" y="10054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144759" y="1874901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38088" y="2138172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3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3" y="254507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69838" y="2152903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12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14215" y="2683764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4" y="254508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45965" y="2698750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13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092952" y="2453639"/>
            <a:ext cx="5610225" cy="3408045"/>
            <a:chOff x="6092952" y="2453639"/>
            <a:chExt cx="5610225" cy="3408045"/>
          </a:xfrm>
        </p:grpSpPr>
        <p:sp>
          <p:nvSpPr>
            <p:cNvPr id="19" name="object 19"/>
            <p:cNvSpPr/>
            <p:nvPr/>
          </p:nvSpPr>
          <p:spPr>
            <a:xfrm>
              <a:off x="6102858" y="2463545"/>
              <a:ext cx="5590540" cy="3388360"/>
            </a:xfrm>
            <a:custGeom>
              <a:avLst/>
              <a:gdLst/>
              <a:ahLst/>
              <a:cxnLst/>
              <a:rect l="l" t="t" r="r" b="b"/>
              <a:pathLst>
                <a:path w="5590540" h="3388360">
                  <a:moveTo>
                    <a:pt x="5432044" y="0"/>
                  </a:moveTo>
                  <a:lnTo>
                    <a:pt x="157987" y="0"/>
                  </a:lnTo>
                  <a:lnTo>
                    <a:pt x="108053" y="8054"/>
                  </a:lnTo>
                  <a:lnTo>
                    <a:pt x="64684" y="30484"/>
                  </a:lnTo>
                  <a:lnTo>
                    <a:pt x="30484" y="64684"/>
                  </a:lnTo>
                  <a:lnTo>
                    <a:pt x="8054" y="108053"/>
                  </a:lnTo>
                  <a:lnTo>
                    <a:pt x="0" y="157987"/>
                  </a:lnTo>
                  <a:lnTo>
                    <a:pt x="0" y="3229876"/>
                  </a:lnTo>
                  <a:lnTo>
                    <a:pt x="8054" y="3279809"/>
                  </a:lnTo>
                  <a:lnTo>
                    <a:pt x="30484" y="3323175"/>
                  </a:lnTo>
                  <a:lnTo>
                    <a:pt x="64684" y="3357372"/>
                  </a:lnTo>
                  <a:lnTo>
                    <a:pt x="108053" y="3379798"/>
                  </a:lnTo>
                  <a:lnTo>
                    <a:pt x="157987" y="3387852"/>
                  </a:lnTo>
                  <a:lnTo>
                    <a:pt x="5432044" y="3387852"/>
                  </a:lnTo>
                  <a:lnTo>
                    <a:pt x="5481978" y="3379798"/>
                  </a:lnTo>
                  <a:lnTo>
                    <a:pt x="5525347" y="3357372"/>
                  </a:lnTo>
                  <a:lnTo>
                    <a:pt x="5559547" y="3323175"/>
                  </a:lnTo>
                  <a:lnTo>
                    <a:pt x="5581977" y="3279809"/>
                  </a:lnTo>
                  <a:lnTo>
                    <a:pt x="5590032" y="3229876"/>
                  </a:lnTo>
                  <a:lnTo>
                    <a:pt x="5590032" y="157987"/>
                  </a:lnTo>
                  <a:lnTo>
                    <a:pt x="5581977" y="108053"/>
                  </a:lnTo>
                  <a:lnTo>
                    <a:pt x="5559547" y="64684"/>
                  </a:lnTo>
                  <a:lnTo>
                    <a:pt x="5525347" y="30484"/>
                  </a:lnTo>
                  <a:lnTo>
                    <a:pt x="5481978" y="8054"/>
                  </a:lnTo>
                  <a:lnTo>
                    <a:pt x="543204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02858" y="2463545"/>
              <a:ext cx="5590540" cy="3388360"/>
            </a:xfrm>
            <a:custGeom>
              <a:avLst/>
              <a:gdLst/>
              <a:ahLst/>
              <a:cxnLst/>
              <a:rect l="l" t="t" r="r" b="b"/>
              <a:pathLst>
                <a:path w="5590540" h="3388360">
                  <a:moveTo>
                    <a:pt x="0" y="157987"/>
                  </a:moveTo>
                  <a:lnTo>
                    <a:pt x="8054" y="108053"/>
                  </a:lnTo>
                  <a:lnTo>
                    <a:pt x="30484" y="64684"/>
                  </a:lnTo>
                  <a:lnTo>
                    <a:pt x="64684" y="30484"/>
                  </a:lnTo>
                  <a:lnTo>
                    <a:pt x="108053" y="8054"/>
                  </a:lnTo>
                  <a:lnTo>
                    <a:pt x="157987" y="0"/>
                  </a:lnTo>
                  <a:lnTo>
                    <a:pt x="5432044" y="0"/>
                  </a:lnTo>
                  <a:lnTo>
                    <a:pt x="5481978" y="8054"/>
                  </a:lnTo>
                  <a:lnTo>
                    <a:pt x="5525347" y="30484"/>
                  </a:lnTo>
                  <a:lnTo>
                    <a:pt x="5559547" y="64684"/>
                  </a:lnTo>
                  <a:lnTo>
                    <a:pt x="5581977" y="108053"/>
                  </a:lnTo>
                  <a:lnTo>
                    <a:pt x="5590032" y="157987"/>
                  </a:lnTo>
                  <a:lnTo>
                    <a:pt x="5590032" y="3229876"/>
                  </a:lnTo>
                  <a:lnTo>
                    <a:pt x="5581977" y="3279809"/>
                  </a:lnTo>
                  <a:lnTo>
                    <a:pt x="5559547" y="3323175"/>
                  </a:lnTo>
                  <a:lnTo>
                    <a:pt x="5525347" y="3357372"/>
                  </a:lnTo>
                  <a:lnTo>
                    <a:pt x="5481978" y="3379798"/>
                  </a:lnTo>
                  <a:lnTo>
                    <a:pt x="5432044" y="3387852"/>
                  </a:lnTo>
                  <a:lnTo>
                    <a:pt x="157987" y="3387852"/>
                  </a:lnTo>
                  <a:lnTo>
                    <a:pt x="108053" y="3379798"/>
                  </a:lnTo>
                  <a:lnTo>
                    <a:pt x="64684" y="3357372"/>
                  </a:lnTo>
                  <a:lnTo>
                    <a:pt x="30484" y="3323175"/>
                  </a:lnTo>
                  <a:lnTo>
                    <a:pt x="8054" y="3279809"/>
                  </a:lnTo>
                  <a:lnTo>
                    <a:pt x="0" y="3229876"/>
                  </a:lnTo>
                  <a:lnTo>
                    <a:pt x="0" y="15798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227826" y="2750642"/>
            <a:ext cx="42633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Jika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35" dirty="0">
                <a:latin typeface="Segoe UI"/>
                <a:cs typeface="Segoe UI"/>
              </a:rPr>
              <a:t>“Add”, </a:t>
            </a:r>
            <a:r>
              <a:rPr sz="1400" dirty="0">
                <a:latin typeface="Segoe UI"/>
                <a:cs typeface="Segoe UI"/>
              </a:rPr>
              <a:t>maka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ditampilkan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isian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sebagaimana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gambar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berikut.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27826" y="3391280"/>
            <a:ext cx="530923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273685" indent="-28702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Ceklist status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hubungan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antara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orang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didaftarkan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Perusahaan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[10]</a:t>
            </a:r>
            <a:r>
              <a:rPr sz="1400" b="1" spc="-4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(minimal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satu)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status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kewarganegaraan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[11]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NIK/TIN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search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[12]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ceklist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Is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PIC?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[13]</a:t>
            </a:r>
            <a:endParaRPr sz="1400">
              <a:latin typeface="Segoe UI"/>
              <a:cs typeface="Segoe UI"/>
            </a:endParaRPr>
          </a:p>
          <a:p>
            <a:pPr marL="299085" marR="16637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Related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Person</a:t>
            </a:r>
            <a:r>
              <a:rPr sz="1400" b="1" spc="-6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Type</a:t>
            </a:r>
            <a:r>
              <a:rPr sz="1400" b="1" spc="-6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[14]</a:t>
            </a:r>
            <a:r>
              <a:rPr sz="1400" b="1" spc="-6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Related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Person</a:t>
            </a:r>
            <a:r>
              <a:rPr sz="1400" b="1" spc="-6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Subtype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[15]</a:t>
            </a:r>
            <a:endParaRPr sz="14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spc="-20" dirty="0">
                <a:latin typeface="Segoe UI"/>
                <a:cs typeface="Segoe UI"/>
              </a:rPr>
              <a:t>Tentukan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berlaku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awal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(wajib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diisi) dan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akhir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berlaku </a:t>
            </a:r>
            <a:r>
              <a:rPr sz="1400" dirty="0">
                <a:latin typeface="Segoe UI"/>
                <a:cs typeface="Segoe UI"/>
              </a:rPr>
              <a:t>(tidak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diisi)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[16]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Akhiri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Save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[17]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02123" y="4027932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128015" y="0"/>
                </a:moveTo>
                <a:lnTo>
                  <a:pt x="78170" y="10054"/>
                </a:lnTo>
                <a:lnTo>
                  <a:pt x="37480" y="37480"/>
                </a:lnTo>
                <a:lnTo>
                  <a:pt x="10054" y="78170"/>
                </a:lnTo>
                <a:lnTo>
                  <a:pt x="0" y="128016"/>
                </a:lnTo>
                <a:lnTo>
                  <a:pt x="10054" y="177861"/>
                </a:lnTo>
                <a:lnTo>
                  <a:pt x="37480" y="218551"/>
                </a:lnTo>
                <a:lnTo>
                  <a:pt x="78170" y="245977"/>
                </a:lnTo>
                <a:lnTo>
                  <a:pt x="128015" y="256032"/>
                </a:lnTo>
                <a:lnTo>
                  <a:pt x="177861" y="245977"/>
                </a:lnTo>
                <a:lnTo>
                  <a:pt x="218551" y="218551"/>
                </a:lnTo>
                <a:lnTo>
                  <a:pt x="245977" y="177861"/>
                </a:lnTo>
                <a:lnTo>
                  <a:pt x="256031" y="128016"/>
                </a:lnTo>
                <a:lnTo>
                  <a:pt x="245977" y="78170"/>
                </a:lnTo>
                <a:lnTo>
                  <a:pt x="218551" y="37480"/>
                </a:lnTo>
                <a:lnTo>
                  <a:pt x="177861" y="10054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02123" y="4387596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39" h="254635">
                <a:moveTo>
                  <a:pt x="128015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3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5" y="254507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1" y="127253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835144" y="4043933"/>
            <a:ext cx="202565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14</a:t>
            </a:r>
            <a:endParaRPr sz="12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15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93435" y="5289803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3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4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3" y="254508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4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425566" y="5305805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16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99360" y="5903976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39" h="254635">
                <a:moveTo>
                  <a:pt x="128015" y="0"/>
                </a:moveTo>
                <a:lnTo>
                  <a:pt x="78170" y="10000"/>
                </a:lnTo>
                <a:lnTo>
                  <a:pt x="37480" y="37271"/>
                </a:lnTo>
                <a:lnTo>
                  <a:pt x="10054" y="77720"/>
                </a:lnTo>
                <a:lnTo>
                  <a:pt x="0" y="127254"/>
                </a:lnTo>
                <a:lnTo>
                  <a:pt x="10054" y="176787"/>
                </a:lnTo>
                <a:lnTo>
                  <a:pt x="37480" y="217236"/>
                </a:lnTo>
                <a:lnTo>
                  <a:pt x="78170" y="244507"/>
                </a:lnTo>
                <a:lnTo>
                  <a:pt x="128015" y="254508"/>
                </a:lnTo>
                <a:lnTo>
                  <a:pt x="177861" y="244507"/>
                </a:lnTo>
                <a:lnTo>
                  <a:pt x="218551" y="217236"/>
                </a:lnTo>
                <a:lnTo>
                  <a:pt x="245977" y="176787"/>
                </a:lnTo>
                <a:lnTo>
                  <a:pt x="256031" y="127254"/>
                </a:lnTo>
                <a:lnTo>
                  <a:pt x="245977" y="77720"/>
                </a:lnTo>
                <a:lnTo>
                  <a:pt x="218551" y="37271"/>
                </a:lnTo>
                <a:lnTo>
                  <a:pt x="177861" y="10000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52088" y="5128259"/>
            <a:ext cx="1525905" cy="635635"/>
          </a:xfrm>
          <a:custGeom>
            <a:avLst/>
            <a:gdLst/>
            <a:ahLst/>
            <a:cxnLst/>
            <a:rect l="l" t="t" r="r" b="b"/>
            <a:pathLst>
              <a:path w="1525904" h="635635">
                <a:moveTo>
                  <a:pt x="0" y="105917"/>
                </a:moveTo>
                <a:lnTo>
                  <a:pt x="8316" y="64668"/>
                </a:lnTo>
                <a:lnTo>
                  <a:pt x="31003" y="31003"/>
                </a:lnTo>
                <a:lnTo>
                  <a:pt x="64668" y="8316"/>
                </a:lnTo>
                <a:lnTo>
                  <a:pt x="105917" y="0"/>
                </a:lnTo>
                <a:lnTo>
                  <a:pt x="1419606" y="0"/>
                </a:lnTo>
                <a:lnTo>
                  <a:pt x="1460855" y="8316"/>
                </a:lnTo>
                <a:lnTo>
                  <a:pt x="1494520" y="31003"/>
                </a:lnTo>
                <a:lnTo>
                  <a:pt x="1517207" y="64668"/>
                </a:lnTo>
                <a:lnTo>
                  <a:pt x="1525524" y="105917"/>
                </a:lnTo>
                <a:lnTo>
                  <a:pt x="1525524" y="529589"/>
                </a:lnTo>
                <a:lnTo>
                  <a:pt x="1517207" y="570817"/>
                </a:lnTo>
                <a:lnTo>
                  <a:pt x="1494520" y="604485"/>
                </a:lnTo>
                <a:lnTo>
                  <a:pt x="1460855" y="627184"/>
                </a:lnTo>
                <a:lnTo>
                  <a:pt x="1419606" y="635507"/>
                </a:lnTo>
                <a:lnTo>
                  <a:pt x="105917" y="635507"/>
                </a:lnTo>
                <a:lnTo>
                  <a:pt x="64668" y="627184"/>
                </a:lnTo>
                <a:lnTo>
                  <a:pt x="31003" y="604485"/>
                </a:lnTo>
                <a:lnTo>
                  <a:pt x="8316" y="570817"/>
                </a:lnTo>
                <a:lnTo>
                  <a:pt x="0" y="529589"/>
                </a:lnTo>
                <a:lnTo>
                  <a:pt x="0" y="105917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531491" y="5907262"/>
            <a:ext cx="202565" cy="2286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17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58795" y="1589824"/>
            <a:ext cx="8815070" cy="4824730"/>
            <a:chOff x="2558795" y="1589824"/>
            <a:chExt cx="8815070" cy="4824730"/>
          </a:xfrm>
        </p:grpSpPr>
        <p:sp>
          <p:nvSpPr>
            <p:cNvPr id="18" name="object 18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5" y="1965960"/>
              <a:ext cx="8814816" cy="444855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895088" y="2851403"/>
              <a:ext cx="1533525" cy="1074420"/>
            </a:xfrm>
            <a:custGeom>
              <a:avLst/>
              <a:gdLst/>
              <a:ahLst/>
              <a:cxnLst/>
              <a:rect l="l" t="t" r="r" b="b"/>
              <a:pathLst>
                <a:path w="1533525" h="1074420">
                  <a:moveTo>
                    <a:pt x="1316736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16736" y="214884"/>
                  </a:lnTo>
                  <a:lnTo>
                    <a:pt x="1316736" y="0"/>
                  </a:lnTo>
                  <a:close/>
                </a:path>
                <a:path w="1533525" h="1074420">
                  <a:moveTo>
                    <a:pt x="1533131" y="914400"/>
                  </a:moveTo>
                  <a:lnTo>
                    <a:pt x="13716" y="914400"/>
                  </a:lnTo>
                  <a:lnTo>
                    <a:pt x="13716" y="1074420"/>
                  </a:lnTo>
                  <a:lnTo>
                    <a:pt x="1533131" y="1074420"/>
                  </a:lnTo>
                  <a:lnTo>
                    <a:pt x="1533131" y="914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6903" y="1589824"/>
              <a:ext cx="4138307" cy="374468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864863" y="3425951"/>
              <a:ext cx="792480" cy="1036319"/>
            </a:xfrm>
            <a:custGeom>
              <a:avLst/>
              <a:gdLst/>
              <a:ahLst/>
              <a:cxnLst/>
              <a:rect l="l" t="t" r="r" b="b"/>
              <a:pathLst>
                <a:path w="792479" h="1036320">
                  <a:moveTo>
                    <a:pt x="792479" y="0"/>
                  </a:moveTo>
                  <a:lnTo>
                    <a:pt x="0" y="0"/>
                  </a:lnTo>
                  <a:lnTo>
                    <a:pt x="0" y="1036320"/>
                  </a:lnTo>
                  <a:lnTo>
                    <a:pt x="792479" y="1036320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9303" y="1742224"/>
              <a:ext cx="4138307" cy="374468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536947" y="3781044"/>
              <a:ext cx="792480" cy="814069"/>
            </a:xfrm>
            <a:custGeom>
              <a:avLst/>
              <a:gdLst/>
              <a:ahLst/>
              <a:cxnLst/>
              <a:rect l="l" t="t" r="r" b="b"/>
              <a:pathLst>
                <a:path w="792479" h="814070">
                  <a:moveTo>
                    <a:pt x="792479" y="0"/>
                  </a:moveTo>
                  <a:lnTo>
                    <a:pt x="0" y="0"/>
                  </a:lnTo>
                  <a:lnTo>
                    <a:pt x="0" y="813815"/>
                  </a:lnTo>
                  <a:lnTo>
                    <a:pt x="792479" y="813815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93947" y="2523744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3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7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7" y="127253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479546" y="2540390"/>
            <a:ext cx="88265" cy="20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0027" y="2083307"/>
            <a:ext cx="7929880" cy="4427220"/>
            <a:chOff x="2510027" y="2083307"/>
            <a:chExt cx="7929880" cy="4427220"/>
          </a:xfrm>
        </p:grpSpPr>
        <p:sp>
          <p:nvSpPr>
            <p:cNvPr id="29" name="object 29"/>
            <p:cNvSpPr/>
            <p:nvPr/>
          </p:nvSpPr>
          <p:spPr>
            <a:xfrm>
              <a:off x="2688335" y="2462783"/>
              <a:ext cx="554990" cy="398145"/>
            </a:xfrm>
            <a:custGeom>
              <a:avLst/>
              <a:gdLst/>
              <a:ahLst/>
              <a:cxnLst/>
              <a:rect l="l" t="t" r="r" b="b"/>
              <a:pathLst>
                <a:path w="554989" h="398144">
                  <a:moveTo>
                    <a:pt x="0" y="66293"/>
                  </a:moveTo>
                  <a:lnTo>
                    <a:pt x="5214" y="40505"/>
                  </a:lnTo>
                  <a:lnTo>
                    <a:pt x="19431" y="19430"/>
                  </a:lnTo>
                  <a:lnTo>
                    <a:pt x="40505" y="5214"/>
                  </a:lnTo>
                  <a:lnTo>
                    <a:pt x="66293" y="0"/>
                  </a:lnTo>
                  <a:lnTo>
                    <a:pt x="488441" y="0"/>
                  </a:lnTo>
                  <a:lnTo>
                    <a:pt x="514230" y="5214"/>
                  </a:lnTo>
                  <a:lnTo>
                    <a:pt x="535305" y="19430"/>
                  </a:lnTo>
                  <a:lnTo>
                    <a:pt x="549521" y="40505"/>
                  </a:lnTo>
                  <a:lnTo>
                    <a:pt x="554736" y="66293"/>
                  </a:lnTo>
                  <a:lnTo>
                    <a:pt x="554736" y="331469"/>
                  </a:lnTo>
                  <a:lnTo>
                    <a:pt x="549521" y="357258"/>
                  </a:lnTo>
                  <a:lnTo>
                    <a:pt x="535305" y="378332"/>
                  </a:lnTo>
                  <a:lnTo>
                    <a:pt x="514230" y="392549"/>
                  </a:lnTo>
                  <a:lnTo>
                    <a:pt x="488441" y="397763"/>
                  </a:lnTo>
                  <a:lnTo>
                    <a:pt x="66293" y="397763"/>
                  </a:lnTo>
                  <a:lnTo>
                    <a:pt x="40505" y="392549"/>
                  </a:lnTo>
                  <a:lnTo>
                    <a:pt x="19431" y="378333"/>
                  </a:lnTo>
                  <a:lnTo>
                    <a:pt x="5214" y="357258"/>
                  </a:lnTo>
                  <a:lnTo>
                    <a:pt x="0" y="331469"/>
                  </a:lnTo>
                  <a:lnTo>
                    <a:pt x="0" y="66293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0027" y="2083307"/>
              <a:ext cx="7929372" cy="44272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74251" y="2167127"/>
              <a:ext cx="1358265" cy="67310"/>
            </a:xfrm>
            <a:custGeom>
              <a:avLst/>
              <a:gdLst/>
              <a:ahLst/>
              <a:cxnLst/>
              <a:rect l="l" t="t" r="r" b="b"/>
              <a:pathLst>
                <a:path w="1358265" h="67310">
                  <a:moveTo>
                    <a:pt x="1357883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357883" y="67055"/>
                  </a:lnTo>
                  <a:lnTo>
                    <a:pt x="1357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874251" y="2167127"/>
              <a:ext cx="1358265" cy="67310"/>
            </a:xfrm>
            <a:custGeom>
              <a:avLst/>
              <a:gdLst/>
              <a:ahLst/>
              <a:cxnLst/>
              <a:rect l="l" t="t" r="r" b="b"/>
              <a:pathLst>
                <a:path w="1358265" h="67310">
                  <a:moveTo>
                    <a:pt x="0" y="67055"/>
                  </a:moveTo>
                  <a:lnTo>
                    <a:pt x="1357883" y="67055"/>
                  </a:lnTo>
                  <a:lnTo>
                    <a:pt x="1357883" y="0"/>
                  </a:lnTo>
                  <a:lnTo>
                    <a:pt x="0" y="0"/>
                  </a:lnTo>
                  <a:lnTo>
                    <a:pt x="0" y="6705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954769" y="2116328"/>
            <a:ext cx="9893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ROBBIE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KARTIKO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839200" y="2380488"/>
            <a:ext cx="1630680" cy="114300"/>
          </a:xfrm>
          <a:prstGeom prst="rect">
            <a:avLst/>
          </a:prstGeom>
          <a:solidFill>
            <a:srgbClr val="FBFBFB"/>
          </a:solidFill>
        </p:spPr>
        <p:txBody>
          <a:bodyPr vert="horz" wrap="square" lIns="0" tIns="0" rIns="0" bIns="0" rtlCol="0">
            <a:spAutoFit/>
          </a:bodyPr>
          <a:lstStyle/>
          <a:p>
            <a:pPr marL="99060">
              <a:lnSpc>
                <a:spcPts val="900"/>
              </a:lnSpc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BAMBANG</a:t>
            </a:r>
            <a:r>
              <a:rPr sz="900" spc="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DWI</a:t>
            </a:r>
            <a:r>
              <a:rPr sz="900" spc="-4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YULIANTO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809746" y="4379721"/>
            <a:ext cx="7474584" cy="1056640"/>
            <a:chOff x="3809746" y="4379721"/>
            <a:chExt cx="7474584" cy="1056640"/>
          </a:xfrm>
        </p:grpSpPr>
        <p:sp>
          <p:nvSpPr>
            <p:cNvPr id="36" name="object 36"/>
            <p:cNvSpPr/>
            <p:nvPr/>
          </p:nvSpPr>
          <p:spPr>
            <a:xfrm>
              <a:off x="3819906" y="4389881"/>
              <a:ext cx="7454265" cy="1036319"/>
            </a:xfrm>
            <a:custGeom>
              <a:avLst/>
              <a:gdLst/>
              <a:ahLst/>
              <a:cxnLst/>
              <a:rect l="l" t="t" r="r" b="b"/>
              <a:pathLst>
                <a:path w="7454265" h="1036320">
                  <a:moveTo>
                    <a:pt x="7301484" y="0"/>
                  </a:moveTo>
                  <a:lnTo>
                    <a:pt x="152400" y="0"/>
                  </a:ln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0" y="883920"/>
                  </a:lnTo>
                  <a:lnTo>
                    <a:pt x="7766" y="932102"/>
                  </a:lnTo>
                  <a:lnTo>
                    <a:pt x="29394" y="973939"/>
                  </a:lnTo>
                  <a:lnTo>
                    <a:pt x="62380" y="1006925"/>
                  </a:lnTo>
                  <a:lnTo>
                    <a:pt x="104217" y="1028553"/>
                  </a:lnTo>
                  <a:lnTo>
                    <a:pt x="152400" y="1036320"/>
                  </a:lnTo>
                  <a:lnTo>
                    <a:pt x="7301484" y="1036320"/>
                  </a:lnTo>
                  <a:lnTo>
                    <a:pt x="7349666" y="1028553"/>
                  </a:lnTo>
                  <a:lnTo>
                    <a:pt x="7391503" y="1006925"/>
                  </a:lnTo>
                  <a:lnTo>
                    <a:pt x="7424489" y="973939"/>
                  </a:lnTo>
                  <a:lnTo>
                    <a:pt x="7446117" y="932102"/>
                  </a:lnTo>
                  <a:lnTo>
                    <a:pt x="7453884" y="883920"/>
                  </a:lnTo>
                  <a:lnTo>
                    <a:pt x="7453884" y="152400"/>
                  </a:lnTo>
                  <a:lnTo>
                    <a:pt x="7446117" y="104217"/>
                  </a:lnTo>
                  <a:lnTo>
                    <a:pt x="7424489" y="62380"/>
                  </a:lnTo>
                  <a:lnTo>
                    <a:pt x="7391503" y="29394"/>
                  </a:lnTo>
                  <a:lnTo>
                    <a:pt x="7349666" y="7766"/>
                  </a:lnTo>
                  <a:lnTo>
                    <a:pt x="730148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19906" y="4389881"/>
              <a:ext cx="7454265" cy="1036319"/>
            </a:xfrm>
            <a:custGeom>
              <a:avLst/>
              <a:gdLst/>
              <a:ahLst/>
              <a:cxnLst/>
              <a:rect l="l" t="t" r="r" b="b"/>
              <a:pathLst>
                <a:path w="7454265" h="1036320">
                  <a:moveTo>
                    <a:pt x="0" y="152400"/>
                  </a:moveTo>
                  <a:lnTo>
                    <a:pt x="7766" y="104217"/>
                  </a:lnTo>
                  <a:lnTo>
                    <a:pt x="29394" y="62380"/>
                  </a:lnTo>
                  <a:lnTo>
                    <a:pt x="62380" y="29394"/>
                  </a:lnTo>
                  <a:lnTo>
                    <a:pt x="104217" y="7766"/>
                  </a:lnTo>
                  <a:lnTo>
                    <a:pt x="152400" y="0"/>
                  </a:lnTo>
                  <a:lnTo>
                    <a:pt x="7301484" y="0"/>
                  </a:lnTo>
                  <a:lnTo>
                    <a:pt x="7349666" y="7766"/>
                  </a:lnTo>
                  <a:lnTo>
                    <a:pt x="7391503" y="29394"/>
                  </a:lnTo>
                  <a:lnTo>
                    <a:pt x="7424489" y="62380"/>
                  </a:lnTo>
                  <a:lnTo>
                    <a:pt x="7446117" y="104217"/>
                  </a:lnTo>
                  <a:lnTo>
                    <a:pt x="7453884" y="152400"/>
                  </a:lnTo>
                  <a:lnTo>
                    <a:pt x="7453884" y="883920"/>
                  </a:lnTo>
                  <a:lnTo>
                    <a:pt x="7446117" y="932102"/>
                  </a:lnTo>
                  <a:lnTo>
                    <a:pt x="7424489" y="973939"/>
                  </a:lnTo>
                  <a:lnTo>
                    <a:pt x="7391503" y="1006925"/>
                  </a:lnTo>
                  <a:lnTo>
                    <a:pt x="7349666" y="1028553"/>
                  </a:lnTo>
                  <a:lnTo>
                    <a:pt x="7301484" y="1036320"/>
                  </a:lnTo>
                  <a:lnTo>
                    <a:pt x="152400" y="1036320"/>
                  </a:lnTo>
                  <a:lnTo>
                    <a:pt x="104217" y="1028553"/>
                  </a:lnTo>
                  <a:lnTo>
                    <a:pt x="62380" y="1006925"/>
                  </a:lnTo>
                  <a:lnTo>
                    <a:pt x="29394" y="973939"/>
                  </a:lnTo>
                  <a:lnTo>
                    <a:pt x="7766" y="932102"/>
                  </a:lnTo>
                  <a:lnTo>
                    <a:pt x="0" y="883920"/>
                  </a:lnTo>
                  <a:lnTo>
                    <a:pt x="0" y="152400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4175252" y="4675454"/>
            <a:ext cx="65468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Setelah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berhasil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menambahkan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tau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berhasil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mengedit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PIC.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Gulir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bawah,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lalu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Submit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[18]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401823" y="2141220"/>
            <a:ext cx="2702560" cy="4358640"/>
            <a:chOff x="2401823" y="2141220"/>
            <a:chExt cx="2702560" cy="4358640"/>
          </a:xfrm>
        </p:grpSpPr>
        <p:sp>
          <p:nvSpPr>
            <p:cNvPr id="40" name="object 40"/>
            <p:cNvSpPr/>
            <p:nvPr/>
          </p:nvSpPr>
          <p:spPr>
            <a:xfrm>
              <a:off x="4410455" y="2141220"/>
              <a:ext cx="693420" cy="405765"/>
            </a:xfrm>
            <a:custGeom>
              <a:avLst/>
              <a:gdLst/>
              <a:ahLst/>
              <a:cxnLst/>
              <a:rect l="l" t="t" r="r" b="b"/>
              <a:pathLst>
                <a:path w="693420" h="405764">
                  <a:moveTo>
                    <a:pt x="693420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693420" y="405384"/>
                  </a:lnTo>
                  <a:lnTo>
                    <a:pt x="693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368039" y="6192011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4" y="0"/>
                  </a:moveTo>
                  <a:lnTo>
                    <a:pt x="77741" y="10060"/>
                  </a:lnTo>
                  <a:lnTo>
                    <a:pt x="37290" y="37495"/>
                  </a:lnTo>
                  <a:lnTo>
                    <a:pt x="10007" y="78186"/>
                  </a:lnTo>
                  <a:lnTo>
                    <a:pt x="0" y="128015"/>
                  </a:lnTo>
                  <a:lnTo>
                    <a:pt x="10007" y="177845"/>
                  </a:lnTo>
                  <a:lnTo>
                    <a:pt x="37290" y="218536"/>
                  </a:lnTo>
                  <a:lnTo>
                    <a:pt x="77741" y="245971"/>
                  </a:lnTo>
                  <a:lnTo>
                    <a:pt x="127254" y="256031"/>
                  </a:lnTo>
                  <a:lnTo>
                    <a:pt x="176766" y="245971"/>
                  </a:lnTo>
                  <a:lnTo>
                    <a:pt x="217217" y="218536"/>
                  </a:lnTo>
                  <a:lnTo>
                    <a:pt x="244500" y="177845"/>
                  </a:lnTo>
                  <a:lnTo>
                    <a:pt x="254508" y="128015"/>
                  </a:lnTo>
                  <a:lnTo>
                    <a:pt x="244500" y="78186"/>
                  </a:lnTo>
                  <a:lnTo>
                    <a:pt x="217217" y="37495"/>
                  </a:lnTo>
                  <a:lnTo>
                    <a:pt x="176766" y="10060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639567" y="6158484"/>
              <a:ext cx="647700" cy="335280"/>
            </a:xfrm>
            <a:custGeom>
              <a:avLst/>
              <a:gdLst/>
              <a:ahLst/>
              <a:cxnLst/>
              <a:rect l="l" t="t" r="r" b="b"/>
              <a:pathLst>
                <a:path w="647700" h="335279">
                  <a:moveTo>
                    <a:pt x="0" y="79006"/>
                  </a:moveTo>
                  <a:lnTo>
                    <a:pt x="6217" y="48252"/>
                  </a:lnTo>
                  <a:lnTo>
                    <a:pt x="23161" y="23139"/>
                  </a:lnTo>
                  <a:lnTo>
                    <a:pt x="48273" y="6208"/>
                  </a:lnTo>
                  <a:lnTo>
                    <a:pt x="78993" y="0"/>
                  </a:lnTo>
                  <a:lnTo>
                    <a:pt x="568706" y="0"/>
                  </a:lnTo>
                  <a:lnTo>
                    <a:pt x="599426" y="6208"/>
                  </a:lnTo>
                  <a:lnTo>
                    <a:pt x="624538" y="23139"/>
                  </a:lnTo>
                  <a:lnTo>
                    <a:pt x="641482" y="48252"/>
                  </a:lnTo>
                  <a:lnTo>
                    <a:pt x="647699" y="79006"/>
                  </a:lnTo>
                  <a:lnTo>
                    <a:pt x="647699" y="256273"/>
                  </a:lnTo>
                  <a:lnTo>
                    <a:pt x="641482" y="287027"/>
                  </a:lnTo>
                  <a:lnTo>
                    <a:pt x="624538" y="312140"/>
                  </a:lnTo>
                  <a:lnTo>
                    <a:pt x="599426" y="329071"/>
                  </a:lnTo>
                  <a:lnTo>
                    <a:pt x="568706" y="335279"/>
                  </a:lnTo>
                  <a:lnTo>
                    <a:pt x="78993" y="335279"/>
                  </a:lnTo>
                  <a:lnTo>
                    <a:pt x="48273" y="329071"/>
                  </a:lnTo>
                  <a:lnTo>
                    <a:pt x="23161" y="312140"/>
                  </a:lnTo>
                  <a:lnTo>
                    <a:pt x="6217" y="287027"/>
                  </a:lnTo>
                  <a:lnTo>
                    <a:pt x="0" y="256273"/>
                  </a:lnTo>
                  <a:lnTo>
                    <a:pt x="0" y="79006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11729" y="4908042"/>
              <a:ext cx="1409700" cy="1418590"/>
            </a:xfrm>
            <a:custGeom>
              <a:avLst/>
              <a:gdLst/>
              <a:ahLst/>
              <a:cxnLst/>
              <a:rect l="l" t="t" r="r" b="b"/>
              <a:pathLst>
                <a:path w="1409700" h="1418589">
                  <a:moveTo>
                    <a:pt x="1409192" y="0"/>
                  </a:moveTo>
                  <a:lnTo>
                    <a:pt x="0" y="0"/>
                  </a:lnTo>
                  <a:lnTo>
                    <a:pt x="0" y="1418551"/>
                  </a:lnTo>
                  <a:lnTo>
                    <a:pt x="228600" y="1418551"/>
                  </a:lnTo>
                </a:path>
              </a:pathLst>
            </a:custGeom>
            <a:ln w="1981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399535" y="6196517"/>
            <a:ext cx="202565" cy="2286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18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8912"/>
            <a:ext cx="12192000" cy="6419215"/>
            <a:chOff x="0" y="438912"/>
            <a:chExt cx="12192000" cy="6419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043" y="6580730"/>
              <a:ext cx="5102450" cy="137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8912"/>
              <a:ext cx="12192000" cy="64190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33244" y="1734312"/>
              <a:ext cx="7409815" cy="3857625"/>
            </a:xfrm>
            <a:custGeom>
              <a:avLst/>
              <a:gdLst/>
              <a:ahLst/>
              <a:cxnLst/>
              <a:rect l="l" t="t" r="r" b="b"/>
              <a:pathLst>
                <a:path w="7409815" h="3857625">
                  <a:moveTo>
                    <a:pt x="7039990" y="0"/>
                  </a:moveTo>
                  <a:lnTo>
                    <a:pt x="369697" y="0"/>
                  </a:lnTo>
                  <a:lnTo>
                    <a:pt x="323315" y="2879"/>
                  </a:lnTo>
                  <a:lnTo>
                    <a:pt x="278655" y="11288"/>
                  </a:lnTo>
                  <a:lnTo>
                    <a:pt x="236062" y="24880"/>
                  </a:lnTo>
                  <a:lnTo>
                    <a:pt x="195883" y="43308"/>
                  </a:lnTo>
                  <a:lnTo>
                    <a:pt x="158464" y="66227"/>
                  </a:lnTo>
                  <a:lnTo>
                    <a:pt x="124151" y="93290"/>
                  </a:lnTo>
                  <a:lnTo>
                    <a:pt x="93290" y="124151"/>
                  </a:lnTo>
                  <a:lnTo>
                    <a:pt x="66227" y="158464"/>
                  </a:lnTo>
                  <a:lnTo>
                    <a:pt x="43308" y="195883"/>
                  </a:lnTo>
                  <a:lnTo>
                    <a:pt x="24880" y="236062"/>
                  </a:lnTo>
                  <a:lnTo>
                    <a:pt x="11288" y="278655"/>
                  </a:lnTo>
                  <a:lnTo>
                    <a:pt x="2879" y="323315"/>
                  </a:lnTo>
                  <a:lnTo>
                    <a:pt x="0" y="369697"/>
                  </a:lnTo>
                  <a:lnTo>
                    <a:pt x="0" y="3487547"/>
                  </a:lnTo>
                  <a:lnTo>
                    <a:pt x="2879" y="3533928"/>
                  </a:lnTo>
                  <a:lnTo>
                    <a:pt x="11288" y="3578588"/>
                  </a:lnTo>
                  <a:lnTo>
                    <a:pt x="24880" y="3621181"/>
                  </a:lnTo>
                  <a:lnTo>
                    <a:pt x="43308" y="3661360"/>
                  </a:lnTo>
                  <a:lnTo>
                    <a:pt x="66227" y="3698779"/>
                  </a:lnTo>
                  <a:lnTo>
                    <a:pt x="93290" y="3733092"/>
                  </a:lnTo>
                  <a:lnTo>
                    <a:pt x="124151" y="3763953"/>
                  </a:lnTo>
                  <a:lnTo>
                    <a:pt x="158464" y="3791016"/>
                  </a:lnTo>
                  <a:lnTo>
                    <a:pt x="195883" y="3813935"/>
                  </a:lnTo>
                  <a:lnTo>
                    <a:pt x="236062" y="3832363"/>
                  </a:lnTo>
                  <a:lnTo>
                    <a:pt x="278655" y="3845955"/>
                  </a:lnTo>
                  <a:lnTo>
                    <a:pt x="323315" y="3854364"/>
                  </a:lnTo>
                  <a:lnTo>
                    <a:pt x="369697" y="3857244"/>
                  </a:lnTo>
                  <a:lnTo>
                    <a:pt x="7039990" y="3857244"/>
                  </a:lnTo>
                  <a:lnTo>
                    <a:pt x="7086372" y="3854364"/>
                  </a:lnTo>
                  <a:lnTo>
                    <a:pt x="7131032" y="3845955"/>
                  </a:lnTo>
                  <a:lnTo>
                    <a:pt x="7173625" y="3832363"/>
                  </a:lnTo>
                  <a:lnTo>
                    <a:pt x="7213804" y="3813935"/>
                  </a:lnTo>
                  <a:lnTo>
                    <a:pt x="7251223" y="3791016"/>
                  </a:lnTo>
                  <a:lnTo>
                    <a:pt x="7285536" y="3763953"/>
                  </a:lnTo>
                  <a:lnTo>
                    <a:pt x="7316397" y="3733092"/>
                  </a:lnTo>
                  <a:lnTo>
                    <a:pt x="7343460" y="3698779"/>
                  </a:lnTo>
                  <a:lnTo>
                    <a:pt x="7366379" y="3661360"/>
                  </a:lnTo>
                  <a:lnTo>
                    <a:pt x="7384807" y="3621181"/>
                  </a:lnTo>
                  <a:lnTo>
                    <a:pt x="7398399" y="3578588"/>
                  </a:lnTo>
                  <a:lnTo>
                    <a:pt x="7406808" y="3533928"/>
                  </a:lnTo>
                  <a:lnTo>
                    <a:pt x="7409687" y="3487547"/>
                  </a:lnTo>
                  <a:lnTo>
                    <a:pt x="7409687" y="369697"/>
                  </a:lnTo>
                  <a:lnTo>
                    <a:pt x="7406808" y="323315"/>
                  </a:lnTo>
                  <a:lnTo>
                    <a:pt x="7398399" y="278655"/>
                  </a:lnTo>
                  <a:lnTo>
                    <a:pt x="7384807" y="236062"/>
                  </a:lnTo>
                  <a:lnTo>
                    <a:pt x="7366379" y="195883"/>
                  </a:lnTo>
                  <a:lnTo>
                    <a:pt x="7343460" y="158464"/>
                  </a:lnTo>
                  <a:lnTo>
                    <a:pt x="7316397" y="124151"/>
                  </a:lnTo>
                  <a:lnTo>
                    <a:pt x="7285536" y="93290"/>
                  </a:lnTo>
                  <a:lnTo>
                    <a:pt x="7251223" y="66227"/>
                  </a:lnTo>
                  <a:lnTo>
                    <a:pt x="7213804" y="43308"/>
                  </a:lnTo>
                  <a:lnTo>
                    <a:pt x="7173625" y="24880"/>
                  </a:lnTo>
                  <a:lnTo>
                    <a:pt x="7131032" y="11288"/>
                  </a:lnTo>
                  <a:lnTo>
                    <a:pt x="7086372" y="2879"/>
                  </a:lnTo>
                  <a:lnTo>
                    <a:pt x="7039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54045" y="3137154"/>
              <a:ext cx="7193280" cy="2653665"/>
            </a:xfrm>
            <a:custGeom>
              <a:avLst/>
              <a:gdLst/>
              <a:ahLst/>
              <a:cxnLst/>
              <a:rect l="l" t="t" r="r" b="b"/>
              <a:pathLst>
                <a:path w="7193280" h="2653665">
                  <a:moveTo>
                    <a:pt x="6996303" y="0"/>
                  </a:moveTo>
                  <a:lnTo>
                    <a:pt x="196977" y="0"/>
                  </a:lnTo>
                  <a:lnTo>
                    <a:pt x="151795" y="5199"/>
                  </a:lnTo>
                  <a:lnTo>
                    <a:pt x="110328" y="20011"/>
                  </a:lnTo>
                  <a:lnTo>
                    <a:pt x="73756" y="43257"/>
                  </a:lnTo>
                  <a:lnTo>
                    <a:pt x="43257" y="73756"/>
                  </a:lnTo>
                  <a:lnTo>
                    <a:pt x="20011" y="110328"/>
                  </a:lnTo>
                  <a:lnTo>
                    <a:pt x="5199" y="151795"/>
                  </a:lnTo>
                  <a:lnTo>
                    <a:pt x="0" y="196976"/>
                  </a:lnTo>
                  <a:lnTo>
                    <a:pt x="0" y="2456332"/>
                  </a:lnTo>
                  <a:lnTo>
                    <a:pt x="5199" y="2501492"/>
                  </a:lnTo>
                  <a:lnTo>
                    <a:pt x="20011" y="2542947"/>
                  </a:lnTo>
                  <a:lnTo>
                    <a:pt x="43257" y="2579516"/>
                  </a:lnTo>
                  <a:lnTo>
                    <a:pt x="73756" y="2610016"/>
                  </a:lnTo>
                  <a:lnTo>
                    <a:pt x="110328" y="2633265"/>
                  </a:lnTo>
                  <a:lnTo>
                    <a:pt x="151795" y="2648082"/>
                  </a:lnTo>
                  <a:lnTo>
                    <a:pt x="196977" y="2653284"/>
                  </a:lnTo>
                  <a:lnTo>
                    <a:pt x="6996303" y="2653284"/>
                  </a:lnTo>
                  <a:lnTo>
                    <a:pt x="7041484" y="2648082"/>
                  </a:lnTo>
                  <a:lnTo>
                    <a:pt x="7082951" y="2633265"/>
                  </a:lnTo>
                  <a:lnTo>
                    <a:pt x="7119523" y="2610016"/>
                  </a:lnTo>
                  <a:lnTo>
                    <a:pt x="7150022" y="2579516"/>
                  </a:lnTo>
                  <a:lnTo>
                    <a:pt x="7173268" y="2542947"/>
                  </a:lnTo>
                  <a:lnTo>
                    <a:pt x="7188080" y="2501492"/>
                  </a:lnTo>
                  <a:lnTo>
                    <a:pt x="7193280" y="2456332"/>
                  </a:lnTo>
                  <a:lnTo>
                    <a:pt x="7193280" y="196976"/>
                  </a:lnTo>
                  <a:lnTo>
                    <a:pt x="7188080" y="151795"/>
                  </a:lnTo>
                  <a:lnTo>
                    <a:pt x="7173268" y="110328"/>
                  </a:lnTo>
                  <a:lnTo>
                    <a:pt x="7150022" y="73756"/>
                  </a:lnTo>
                  <a:lnTo>
                    <a:pt x="7119523" y="43257"/>
                  </a:lnTo>
                  <a:lnTo>
                    <a:pt x="7082951" y="20011"/>
                  </a:lnTo>
                  <a:lnTo>
                    <a:pt x="7041484" y="5199"/>
                  </a:lnTo>
                  <a:lnTo>
                    <a:pt x="69963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54045" y="3137154"/>
              <a:ext cx="7193280" cy="2653665"/>
            </a:xfrm>
            <a:custGeom>
              <a:avLst/>
              <a:gdLst/>
              <a:ahLst/>
              <a:cxnLst/>
              <a:rect l="l" t="t" r="r" b="b"/>
              <a:pathLst>
                <a:path w="7193280" h="2653665">
                  <a:moveTo>
                    <a:pt x="0" y="196976"/>
                  </a:moveTo>
                  <a:lnTo>
                    <a:pt x="5199" y="151795"/>
                  </a:lnTo>
                  <a:lnTo>
                    <a:pt x="20011" y="110328"/>
                  </a:lnTo>
                  <a:lnTo>
                    <a:pt x="43257" y="73756"/>
                  </a:lnTo>
                  <a:lnTo>
                    <a:pt x="73756" y="43257"/>
                  </a:lnTo>
                  <a:lnTo>
                    <a:pt x="110328" y="20011"/>
                  </a:lnTo>
                  <a:lnTo>
                    <a:pt x="151795" y="5199"/>
                  </a:lnTo>
                  <a:lnTo>
                    <a:pt x="196977" y="0"/>
                  </a:lnTo>
                  <a:lnTo>
                    <a:pt x="6996303" y="0"/>
                  </a:lnTo>
                  <a:lnTo>
                    <a:pt x="7041484" y="5199"/>
                  </a:lnTo>
                  <a:lnTo>
                    <a:pt x="7082951" y="20011"/>
                  </a:lnTo>
                  <a:lnTo>
                    <a:pt x="7119523" y="43257"/>
                  </a:lnTo>
                  <a:lnTo>
                    <a:pt x="7150022" y="73756"/>
                  </a:lnTo>
                  <a:lnTo>
                    <a:pt x="7173268" y="110328"/>
                  </a:lnTo>
                  <a:lnTo>
                    <a:pt x="7188080" y="151795"/>
                  </a:lnTo>
                  <a:lnTo>
                    <a:pt x="7193280" y="196976"/>
                  </a:lnTo>
                  <a:lnTo>
                    <a:pt x="7193280" y="2456332"/>
                  </a:lnTo>
                  <a:lnTo>
                    <a:pt x="7188080" y="2501492"/>
                  </a:lnTo>
                  <a:lnTo>
                    <a:pt x="7173268" y="2542947"/>
                  </a:lnTo>
                  <a:lnTo>
                    <a:pt x="7150022" y="2579516"/>
                  </a:lnTo>
                  <a:lnTo>
                    <a:pt x="7119523" y="2610016"/>
                  </a:lnTo>
                  <a:lnTo>
                    <a:pt x="7082951" y="2633265"/>
                  </a:lnTo>
                  <a:lnTo>
                    <a:pt x="7041484" y="2648082"/>
                  </a:lnTo>
                  <a:lnTo>
                    <a:pt x="6996303" y="2653284"/>
                  </a:lnTo>
                  <a:lnTo>
                    <a:pt x="196977" y="2653284"/>
                  </a:lnTo>
                  <a:lnTo>
                    <a:pt x="151795" y="2648082"/>
                  </a:lnTo>
                  <a:lnTo>
                    <a:pt x="110328" y="2633265"/>
                  </a:lnTo>
                  <a:lnTo>
                    <a:pt x="73756" y="2610016"/>
                  </a:lnTo>
                  <a:lnTo>
                    <a:pt x="43257" y="2579516"/>
                  </a:lnTo>
                  <a:lnTo>
                    <a:pt x="20011" y="2542947"/>
                  </a:lnTo>
                  <a:lnTo>
                    <a:pt x="5199" y="2501492"/>
                  </a:lnTo>
                  <a:lnTo>
                    <a:pt x="0" y="2456332"/>
                  </a:lnTo>
                  <a:lnTo>
                    <a:pt x="0" y="19697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90570" y="3222447"/>
            <a:ext cx="6819265" cy="246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39370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Orang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baru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sebagai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PIC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memiliki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otoritas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akses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penuh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ke </a:t>
            </a:r>
            <a:r>
              <a:rPr sz="1600" dirty="0">
                <a:latin typeface="Segoe UI"/>
                <a:cs typeface="Segoe UI"/>
              </a:rPr>
              <a:t>akun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Coretax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WP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Badan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diwakilinya.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Orang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ini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mengelola </a:t>
            </a:r>
            <a:r>
              <a:rPr sz="1600" dirty="0">
                <a:latin typeface="Segoe UI"/>
                <a:cs typeface="Segoe UI"/>
              </a:rPr>
              <a:t>seluruh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fitur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dalam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Coretax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menandatangani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segala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permohonan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diajukannya.</a:t>
            </a:r>
            <a:endParaRPr sz="160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spcBef>
                <a:spcPts val="192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Sementara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pengurus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orang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ada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dalam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Pihak</a:t>
            </a:r>
            <a:r>
              <a:rPr sz="1600" spc="-10" dirty="0">
                <a:latin typeface="Segoe UI"/>
                <a:cs typeface="Segoe UI"/>
              </a:rPr>
              <a:t> terkait </a:t>
            </a:r>
            <a:r>
              <a:rPr sz="1600" b="1" dirty="0">
                <a:solidFill>
                  <a:srgbClr val="FF0000"/>
                </a:solidFill>
                <a:latin typeface="Segoe UI"/>
                <a:cs typeface="Segoe UI"/>
              </a:rPr>
              <a:t>yang</a:t>
            </a:r>
            <a:r>
              <a:rPr sz="1600" b="1" spc="-4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600" b="1" dirty="0">
                <a:solidFill>
                  <a:srgbClr val="FF0000"/>
                </a:solidFill>
                <a:latin typeface="Segoe UI"/>
                <a:cs typeface="Segoe UI"/>
              </a:rPr>
              <a:t>bukan</a:t>
            </a:r>
            <a:r>
              <a:rPr sz="1600" b="1" spc="-3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600" b="1" dirty="0">
                <a:solidFill>
                  <a:srgbClr val="FF0000"/>
                </a:solidFill>
                <a:latin typeface="Segoe UI"/>
                <a:cs typeface="Segoe UI"/>
              </a:rPr>
              <a:t>PIC</a:t>
            </a:r>
            <a:r>
              <a:rPr sz="1600" dirty="0">
                <a:latin typeface="Segoe UI"/>
                <a:cs typeface="Segoe UI"/>
              </a:rPr>
              <a:t>,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harus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ditentukan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terlebih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dahulu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batasan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otoritasnya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PIC,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mis: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(pembuatan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penandatanganan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bukti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potong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saja,</a:t>
            </a:r>
            <a:r>
              <a:rPr sz="1600" spc="-20" dirty="0">
                <a:latin typeface="Segoe UI"/>
                <a:cs typeface="Segoe UI"/>
              </a:rPr>
              <a:t> atau </a:t>
            </a:r>
            <a:r>
              <a:rPr sz="1600" dirty="0">
                <a:latin typeface="Segoe UI"/>
                <a:cs typeface="Segoe UI"/>
              </a:rPr>
              <a:t>pembuatan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penandatanganan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SPT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masa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saja).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Caranya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sama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seperti </a:t>
            </a:r>
            <a:r>
              <a:rPr sz="1600" i="1" dirty="0">
                <a:latin typeface="Segoe UI"/>
                <a:cs typeface="Segoe UI"/>
              </a:rPr>
              <a:t>Assign</a:t>
            </a:r>
            <a:r>
              <a:rPr sz="1600" i="1" spc="-35" dirty="0">
                <a:latin typeface="Segoe UI"/>
                <a:cs typeface="Segoe UI"/>
              </a:rPr>
              <a:t> </a:t>
            </a:r>
            <a:r>
              <a:rPr sz="1600" i="1" dirty="0">
                <a:latin typeface="Segoe UI"/>
                <a:cs typeface="Segoe UI"/>
              </a:rPr>
              <a:t>role</a:t>
            </a:r>
            <a:r>
              <a:rPr sz="1600" i="1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Representative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dijelaskan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paparan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berikutnya.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21279" y="2503932"/>
            <a:ext cx="7292340" cy="429895"/>
          </a:xfrm>
          <a:custGeom>
            <a:avLst/>
            <a:gdLst/>
            <a:ahLst/>
            <a:cxnLst/>
            <a:rect l="l" t="t" r="r" b="b"/>
            <a:pathLst>
              <a:path w="7292340" h="429894">
                <a:moveTo>
                  <a:pt x="7131939" y="0"/>
                </a:moveTo>
                <a:lnTo>
                  <a:pt x="160400" y="0"/>
                </a:lnTo>
                <a:lnTo>
                  <a:pt x="109679" y="8171"/>
                </a:lnTo>
                <a:lnTo>
                  <a:pt x="65644" y="30931"/>
                </a:lnTo>
                <a:lnTo>
                  <a:pt x="30931" y="65644"/>
                </a:lnTo>
                <a:lnTo>
                  <a:pt x="8171" y="109679"/>
                </a:lnTo>
                <a:lnTo>
                  <a:pt x="0" y="160400"/>
                </a:lnTo>
                <a:lnTo>
                  <a:pt x="0" y="269366"/>
                </a:lnTo>
                <a:lnTo>
                  <a:pt x="8171" y="320088"/>
                </a:lnTo>
                <a:lnTo>
                  <a:pt x="30931" y="364123"/>
                </a:lnTo>
                <a:lnTo>
                  <a:pt x="65644" y="398836"/>
                </a:lnTo>
                <a:lnTo>
                  <a:pt x="109679" y="421596"/>
                </a:lnTo>
                <a:lnTo>
                  <a:pt x="160400" y="429767"/>
                </a:lnTo>
                <a:lnTo>
                  <a:pt x="7131939" y="429767"/>
                </a:lnTo>
                <a:lnTo>
                  <a:pt x="7182660" y="421596"/>
                </a:lnTo>
                <a:lnTo>
                  <a:pt x="7226695" y="398836"/>
                </a:lnTo>
                <a:lnTo>
                  <a:pt x="7261408" y="364123"/>
                </a:lnTo>
                <a:lnTo>
                  <a:pt x="7284168" y="320088"/>
                </a:lnTo>
                <a:lnTo>
                  <a:pt x="7292340" y="269366"/>
                </a:lnTo>
                <a:lnTo>
                  <a:pt x="7292340" y="160400"/>
                </a:lnTo>
                <a:lnTo>
                  <a:pt x="7284168" y="109679"/>
                </a:lnTo>
                <a:lnTo>
                  <a:pt x="7261408" y="65644"/>
                </a:lnTo>
                <a:lnTo>
                  <a:pt x="7226695" y="30931"/>
                </a:lnTo>
                <a:lnTo>
                  <a:pt x="7182660" y="8171"/>
                </a:lnTo>
                <a:lnTo>
                  <a:pt x="713193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86958" y="2579319"/>
            <a:ext cx="762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Catatan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6608" y="1301496"/>
            <a:ext cx="1106424" cy="11064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2974" y="2105406"/>
            <a:ext cx="3524250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820" indent="-19812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210820" algn="l"/>
              </a:tabLst>
            </a:pPr>
            <a:r>
              <a:rPr sz="1400" b="1" dirty="0">
                <a:solidFill>
                  <a:srgbClr val="FFC000"/>
                </a:solidFill>
                <a:latin typeface="Segoe UI"/>
                <a:cs typeface="Segoe UI"/>
              </a:rPr>
              <a:t>Penjelasan</a:t>
            </a:r>
            <a:r>
              <a:rPr sz="1400" b="1" spc="-8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C000"/>
                </a:solidFill>
                <a:latin typeface="Segoe UI"/>
                <a:cs typeface="Segoe UI"/>
              </a:rPr>
              <a:t>Umum: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Laman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i="1" spc="-10" dirty="0">
                <a:latin typeface="Segoe UI"/>
                <a:cs typeface="Segoe UI"/>
              </a:rPr>
              <a:t>Login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i="1" dirty="0">
                <a:latin typeface="Segoe UI"/>
                <a:cs typeface="Segoe UI"/>
              </a:rPr>
              <a:t>Role</a:t>
            </a:r>
            <a:r>
              <a:rPr sz="1400" i="1" spc="-5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Akses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i="1" dirty="0">
                <a:latin typeface="Segoe UI"/>
                <a:cs typeface="Segoe UI"/>
              </a:rPr>
              <a:t>Digital</a:t>
            </a:r>
            <a:r>
              <a:rPr sz="1400" i="1" spc="-55" dirty="0">
                <a:latin typeface="Segoe UI"/>
                <a:cs typeface="Segoe UI"/>
              </a:rPr>
              <a:t> </a:t>
            </a:r>
            <a:r>
              <a:rPr sz="1400" i="1" spc="-10" dirty="0">
                <a:latin typeface="Segoe UI"/>
                <a:cs typeface="Segoe UI"/>
              </a:rPr>
              <a:t>Certificate.</a:t>
            </a:r>
            <a:endParaRPr sz="1400"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1495"/>
              </a:spcBef>
              <a:buFont typeface="Arial MT"/>
              <a:buChar char="•"/>
            </a:pPr>
            <a:endParaRPr sz="1400">
              <a:latin typeface="Segoe UI"/>
              <a:cs typeface="Segoe UI"/>
            </a:endParaRPr>
          </a:p>
          <a:p>
            <a:pPr marL="210820" indent="-198120">
              <a:lnSpc>
                <a:spcPct val="100000"/>
              </a:lnSpc>
              <a:buAutoNum type="arabicPeriod"/>
              <a:tabLst>
                <a:tab pos="210820" algn="l"/>
              </a:tabLst>
            </a:pPr>
            <a:r>
              <a:rPr sz="1400" b="1" dirty="0">
                <a:solidFill>
                  <a:srgbClr val="FFC000"/>
                </a:solidFill>
                <a:latin typeface="Segoe UI"/>
                <a:cs typeface="Segoe UI"/>
              </a:rPr>
              <a:t>Update</a:t>
            </a:r>
            <a:r>
              <a:rPr sz="1400" b="1" spc="-5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rgbClr val="FFC000"/>
                </a:solidFill>
                <a:latin typeface="Segoe UI"/>
                <a:cs typeface="Segoe UI"/>
              </a:rPr>
              <a:t>Data: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Penggantian</a:t>
            </a:r>
            <a:r>
              <a:rPr sz="1400" spc="-9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PIC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spc="-10" dirty="0">
                <a:latin typeface="Segoe UI"/>
                <a:cs typeface="Segoe UI"/>
              </a:rPr>
              <a:t>Penambahan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</a:t>
            </a:r>
            <a:r>
              <a:rPr sz="1400" spc="-10" dirty="0">
                <a:latin typeface="Segoe UI"/>
                <a:cs typeface="Segoe UI"/>
              </a:rPr>
              <a:t> Pegawai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spc="-10" dirty="0">
                <a:latin typeface="Segoe UI"/>
                <a:cs typeface="Segoe UI"/>
              </a:rPr>
              <a:t>Penambahan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Kuasa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Pendaftaran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Pemberi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Kuasa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Pencabutan</a:t>
            </a:r>
            <a:r>
              <a:rPr sz="1400" spc="-9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Kuasa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04316" y="6341364"/>
            <a:ext cx="128270" cy="154305"/>
            <a:chOff x="1004316" y="6341364"/>
            <a:chExt cx="128270" cy="154305"/>
          </a:xfrm>
        </p:grpSpPr>
        <p:sp>
          <p:nvSpPr>
            <p:cNvPr id="4" name="object 4"/>
            <p:cNvSpPr/>
            <p:nvPr/>
          </p:nvSpPr>
          <p:spPr>
            <a:xfrm>
              <a:off x="1010412" y="6347460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115824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15824" y="141731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0412" y="6347460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0" y="141731"/>
                  </a:moveTo>
                  <a:lnTo>
                    <a:pt x="115824" y="141731"/>
                  </a:lnTo>
                  <a:lnTo>
                    <a:pt x="115824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871472" y="6338315"/>
            <a:ext cx="128270" cy="154305"/>
            <a:chOff x="1871472" y="6338315"/>
            <a:chExt cx="128270" cy="154305"/>
          </a:xfrm>
        </p:grpSpPr>
        <p:sp>
          <p:nvSpPr>
            <p:cNvPr id="7" name="object 7"/>
            <p:cNvSpPr/>
            <p:nvPr/>
          </p:nvSpPr>
          <p:spPr>
            <a:xfrm>
              <a:off x="1877568" y="6344411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115824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15824" y="141731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7568" y="6344411"/>
              <a:ext cx="116205" cy="142240"/>
            </a:xfrm>
            <a:custGeom>
              <a:avLst/>
              <a:gdLst/>
              <a:ahLst/>
              <a:cxnLst/>
              <a:rect l="l" t="t" r="r" b="b"/>
              <a:pathLst>
                <a:path w="116205" h="142239">
                  <a:moveTo>
                    <a:pt x="0" y="141731"/>
                  </a:moveTo>
                  <a:lnTo>
                    <a:pt x="115824" y="141731"/>
                  </a:lnTo>
                  <a:lnTo>
                    <a:pt x="115824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12714" y="2105406"/>
            <a:ext cx="4900930" cy="2800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820" indent="-198120">
              <a:lnSpc>
                <a:spcPct val="100000"/>
              </a:lnSpc>
              <a:spcBef>
                <a:spcPts val="105"/>
              </a:spcBef>
              <a:buFont typeface="Segoe UI"/>
              <a:buAutoNum type="arabicPeriod" startAt="3"/>
              <a:tabLst>
                <a:tab pos="210820" algn="l"/>
              </a:tabLst>
            </a:pPr>
            <a:r>
              <a:rPr sz="1400" b="1" i="1" spc="-50" dirty="0">
                <a:solidFill>
                  <a:srgbClr val="001F5F"/>
                </a:solidFill>
                <a:latin typeface="Segoe UI"/>
                <a:cs typeface="Segoe UI"/>
              </a:rPr>
              <a:t>Tax </a:t>
            </a:r>
            <a:r>
              <a:rPr sz="1400" b="1" i="1" dirty="0">
                <a:solidFill>
                  <a:srgbClr val="001F5F"/>
                </a:solidFill>
                <a:latin typeface="Segoe UI"/>
                <a:cs typeface="Segoe UI"/>
              </a:rPr>
              <a:t>Payer</a:t>
            </a:r>
            <a:r>
              <a:rPr sz="1400" b="1" i="1" spc="-8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400" b="1" i="1" spc="-10" dirty="0">
                <a:solidFill>
                  <a:srgbClr val="001F5F"/>
                </a:solidFill>
                <a:latin typeface="Segoe UI"/>
                <a:cs typeface="Segoe UI"/>
              </a:rPr>
              <a:t>Profile: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Pengusaha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Kena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Rekening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Klasifikasi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Lapangan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Usaha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(KLU)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Tempat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Kegiatan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Usaha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(TKU)</a:t>
            </a:r>
            <a:endParaRPr sz="1400">
              <a:latin typeface="Segoe UI"/>
              <a:cs typeface="Segoe UI"/>
            </a:endParaRPr>
          </a:p>
          <a:p>
            <a:pPr marL="210820" indent="-198120">
              <a:lnSpc>
                <a:spcPct val="100000"/>
              </a:lnSpc>
              <a:spcBef>
                <a:spcPts val="1680"/>
              </a:spcBef>
              <a:buFont typeface="Segoe UI"/>
              <a:buAutoNum type="arabicPeriod" startAt="3"/>
              <a:tabLst>
                <a:tab pos="210820" algn="l"/>
              </a:tabLst>
            </a:pPr>
            <a:r>
              <a:rPr sz="1400" b="1" i="1" spc="-10" dirty="0">
                <a:solidFill>
                  <a:srgbClr val="001F5F"/>
                </a:solidFill>
                <a:latin typeface="Segoe UI"/>
                <a:cs typeface="Segoe UI"/>
              </a:rPr>
              <a:t>e-</a:t>
            </a:r>
            <a:r>
              <a:rPr sz="1400" b="1" i="1" spc="-50" dirty="0">
                <a:solidFill>
                  <a:srgbClr val="001F5F"/>
                </a:solidFill>
                <a:latin typeface="Segoe UI"/>
                <a:cs typeface="Segoe UI"/>
              </a:rPr>
              <a:t>Tax</a:t>
            </a:r>
            <a:r>
              <a:rPr sz="1400" b="1" i="1" spc="-3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400" b="1" i="1" spc="-10" dirty="0">
                <a:solidFill>
                  <a:srgbClr val="001F5F"/>
                </a:solidFill>
                <a:latin typeface="Segoe UI"/>
                <a:cs typeface="Segoe UI"/>
              </a:rPr>
              <a:t>Invoice: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Dashboard</a:t>
            </a:r>
            <a:r>
              <a:rPr sz="1400" i="1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marL="477520" marR="34290" lvl="1" indent="-285115">
              <a:lnSpc>
                <a:spcPct val="100000"/>
              </a:lnSpc>
              <a:buFont typeface="Arial MT"/>
              <a:buChar char="•"/>
              <a:tabLst>
                <a:tab pos="477520" algn="l"/>
              </a:tabLst>
            </a:pPr>
            <a:r>
              <a:rPr sz="1400" dirty="0">
                <a:latin typeface="Segoe UI"/>
                <a:cs typeface="Segoe UI"/>
              </a:rPr>
              <a:t>membuat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keluaran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yang </a:t>
            </a:r>
            <a:r>
              <a:rPr sz="1400" spc="-10" dirty="0">
                <a:latin typeface="Segoe UI"/>
                <a:cs typeface="Segoe UI"/>
              </a:rPr>
              <a:t>dipersamakan</a:t>
            </a:r>
            <a:endParaRPr sz="1400">
              <a:latin typeface="Segoe UI"/>
              <a:cs typeface="Segoe UI"/>
            </a:endParaRPr>
          </a:p>
          <a:p>
            <a:pPr marL="477520" marR="5080" lvl="1" indent="-285115">
              <a:lnSpc>
                <a:spcPct val="100000"/>
              </a:lnSpc>
              <a:buFont typeface="Arial MT"/>
              <a:buChar char="•"/>
              <a:tabLst>
                <a:tab pos="477520" algn="l"/>
              </a:tabLst>
            </a:pPr>
            <a:r>
              <a:rPr sz="1400" dirty="0">
                <a:latin typeface="Segoe UI"/>
                <a:cs typeface="Segoe UI"/>
              </a:rPr>
              <a:t>mengkreditkan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lain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dipersamakan</a:t>
            </a:r>
            <a:endParaRPr sz="1400">
              <a:latin typeface="Segoe UI"/>
              <a:cs typeface="Segoe UI"/>
            </a:endParaRPr>
          </a:p>
          <a:p>
            <a:pPr marL="476884" lvl="1" indent="-284480">
              <a:lnSpc>
                <a:spcPct val="100000"/>
              </a:lnSpc>
              <a:buFont typeface="Arial MT"/>
              <a:buChar char="•"/>
              <a:tabLst>
                <a:tab pos="476884" algn="l"/>
              </a:tabLst>
            </a:pPr>
            <a:r>
              <a:rPr sz="1400" spc="-10" dirty="0">
                <a:latin typeface="Segoe UI"/>
                <a:cs typeface="Segoe UI"/>
              </a:rPr>
              <a:t>Pelaporan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PPN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3147" y="6320537"/>
            <a:ext cx="4349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</a:rPr>
              <a:t>Paparan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62988" y="6332119"/>
            <a:ext cx="36639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</a:rPr>
              <a:t>Praktik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345947"/>
            <a:ext cx="12192000" cy="972819"/>
          </a:xfrm>
          <a:prstGeom prst="rect">
            <a:avLst/>
          </a:prstGeom>
          <a:solidFill>
            <a:srgbClr val="001F5F"/>
          </a:solidFill>
          <a:ln w="12192">
            <a:solidFill>
              <a:srgbClr val="172C51"/>
            </a:solidFill>
          </a:ln>
        </p:spPr>
        <p:txBody>
          <a:bodyPr vert="horz" wrap="square" lIns="0" tIns="2012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85"/>
              </a:spcBef>
            </a:pPr>
            <a:r>
              <a:rPr b="1" dirty="0">
                <a:solidFill>
                  <a:srgbClr val="FFC000"/>
                </a:solidFill>
                <a:latin typeface="Segoe UI"/>
                <a:cs typeface="Segoe UI"/>
              </a:rPr>
              <a:t>Aktivitas</a:t>
            </a:r>
            <a:r>
              <a:rPr b="1" spc="-9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b="1" dirty="0">
                <a:solidFill>
                  <a:srgbClr val="FFC000"/>
                </a:solidFill>
                <a:latin typeface="Segoe UI"/>
                <a:cs typeface="Segoe UI"/>
              </a:rPr>
              <a:t>1</a:t>
            </a:r>
            <a:r>
              <a:rPr b="1" spc="-9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b="1" dirty="0">
                <a:solidFill>
                  <a:srgbClr val="FFC000"/>
                </a:solidFill>
                <a:latin typeface="Segoe UI"/>
                <a:cs typeface="Segoe UI"/>
              </a:rPr>
              <a:t>–</a:t>
            </a:r>
            <a:r>
              <a:rPr b="1" spc="-9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b="1" dirty="0">
                <a:solidFill>
                  <a:srgbClr val="FFC000"/>
                </a:solidFill>
                <a:latin typeface="Segoe UI"/>
                <a:cs typeface="Segoe UI"/>
              </a:rPr>
              <a:t>Aplikasi</a:t>
            </a:r>
            <a:r>
              <a:rPr b="1" spc="-7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b="1" spc="-20" dirty="0">
                <a:solidFill>
                  <a:srgbClr val="FFC000"/>
                </a:solidFill>
                <a:latin typeface="Segoe UI"/>
                <a:cs typeface="Segoe UI"/>
              </a:rPr>
              <a:t>MTRA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5608" y="3224225"/>
            <a:ext cx="77812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PENAMBAHAN</a:t>
            </a:r>
            <a:r>
              <a:rPr sz="4000" b="1" spc="-10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001F5F"/>
                </a:solidFill>
                <a:latin typeface="Segoe UI"/>
                <a:cs typeface="Segoe UI"/>
              </a:rPr>
              <a:t>AKSES</a:t>
            </a:r>
            <a:r>
              <a:rPr sz="4000" b="1" spc="-14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PEGAWAI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49069" y="202437"/>
            <a:ext cx="530860" cy="530860"/>
            <a:chOff x="1449069" y="202437"/>
            <a:chExt cx="530860" cy="530860"/>
          </a:xfrm>
        </p:grpSpPr>
        <p:sp>
          <p:nvSpPr>
            <p:cNvPr id="5" name="object 5"/>
            <p:cNvSpPr/>
            <p:nvPr/>
          </p:nvSpPr>
          <p:spPr>
            <a:xfrm>
              <a:off x="1455419" y="208787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5419" y="208787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76555" y="307340"/>
            <a:ext cx="17043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1.2.B</a:t>
            </a:r>
            <a:endParaRPr sz="1800">
              <a:latin typeface="Segoe UI Semibold"/>
              <a:cs typeface="Segoe UI 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19471" y="2616707"/>
            <a:ext cx="1739264" cy="436245"/>
            <a:chOff x="4919471" y="2616707"/>
            <a:chExt cx="1739264" cy="436245"/>
          </a:xfrm>
        </p:grpSpPr>
        <p:sp>
          <p:nvSpPr>
            <p:cNvPr id="9" name="object 9"/>
            <p:cNvSpPr/>
            <p:nvPr/>
          </p:nvSpPr>
          <p:spPr>
            <a:xfrm>
              <a:off x="4938521" y="2635757"/>
              <a:ext cx="1701164" cy="398145"/>
            </a:xfrm>
            <a:custGeom>
              <a:avLst/>
              <a:gdLst/>
              <a:ahLst/>
              <a:cxnLst/>
              <a:rect l="l" t="t" r="r" b="b"/>
              <a:pathLst>
                <a:path w="1701165" h="398144">
                  <a:moveTo>
                    <a:pt x="1501902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1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1902" y="397763"/>
                  </a:lnTo>
                  <a:lnTo>
                    <a:pt x="1547508" y="392512"/>
                  </a:lnTo>
                  <a:lnTo>
                    <a:pt x="1589372" y="377552"/>
                  </a:lnTo>
                  <a:lnTo>
                    <a:pt x="1626299" y="354076"/>
                  </a:lnTo>
                  <a:lnTo>
                    <a:pt x="1657096" y="323279"/>
                  </a:lnTo>
                  <a:lnTo>
                    <a:pt x="1680572" y="286352"/>
                  </a:lnTo>
                  <a:lnTo>
                    <a:pt x="1695532" y="244488"/>
                  </a:lnTo>
                  <a:lnTo>
                    <a:pt x="1700783" y="198881"/>
                  </a:lnTo>
                  <a:lnTo>
                    <a:pt x="1695532" y="153275"/>
                  </a:lnTo>
                  <a:lnTo>
                    <a:pt x="1680572" y="111411"/>
                  </a:lnTo>
                  <a:lnTo>
                    <a:pt x="1657096" y="74484"/>
                  </a:lnTo>
                  <a:lnTo>
                    <a:pt x="1626299" y="43687"/>
                  </a:lnTo>
                  <a:lnTo>
                    <a:pt x="1589372" y="20211"/>
                  </a:lnTo>
                  <a:lnTo>
                    <a:pt x="1547508" y="5251"/>
                  </a:lnTo>
                  <a:lnTo>
                    <a:pt x="150190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38521" y="2635757"/>
              <a:ext cx="1701164" cy="398145"/>
            </a:xfrm>
            <a:custGeom>
              <a:avLst/>
              <a:gdLst/>
              <a:ahLst/>
              <a:cxnLst/>
              <a:rect l="l" t="t" r="r" b="b"/>
              <a:pathLst>
                <a:path w="1701165" h="398144">
                  <a:moveTo>
                    <a:pt x="0" y="198881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1902" y="0"/>
                  </a:lnTo>
                  <a:lnTo>
                    <a:pt x="1547508" y="5251"/>
                  </a:lnTo>
                  <a:lnTo>
                    <a:pt x="1589372" y="20211"/>
                  </a:lnTo>
                  <a:lnTo>
                    <a:pt x="1626299" y="43687"/>
                  </a:lnTo>
                  <a:lnTo>
                    <a:pt x="1657096" y="74484"/>
                  </a:lnTo>
                  <a:lnTo>
                    <a:pt x="1680572" y="111411"/>
                  </a:lnTo>
                  <a:lnTo>
                    <a:pt x="1695532" y="153275"/>
                  </a:lnTo>
                  <a:lnTo>
                    <a:pt x="1700783" y="198881"/>
                  </a:lnTo>
                  <a:lnTo>
                    <a:pt x="1695532" y="244488"/>
                  </a:lnTo>
                  <a:lnTo>
                    <a:pt x="1680572" y="286352"/>
                  </a:lnTo>
                  <a:lnTo>
                    <a:pt x="1657096" y="323279"/>
                  </a:lnTo>
                  <a:lnTo>
                    <a:pt x="1626299" y="354076"/>
                  </a:lnTo>
                  <a:lnTo>
                    <a:pt x="1589372" y="377552"/>
                  </a:lnTo>
                  <a:lnTo>
                    <a:pt x="1547508" y="392512"/>
                  </a:lnTo>
                  <a:lnTo>
                    <a:pt x="1501902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1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0">
            <a:extLst>
              <a:ext uri="{FF2B5EF4-FFF2-40B4-BE49-F238E27FC236}">
                <a16:creationId xmlns:a16="http://schemas.microsoft.com/office/drawing/2014/main" id="{0C37E76E-7F16-C5E1-E11A-1CB9661F86EE}"/>
              </a:ext>
            </a:extLst>
          </p:cNvPr>
          <p:cNvSpPr txBox="1"/>
          <p:nvPr/>
        </p:nvSpPr>
        <p:spPr>
          <a:xfrm>
            <a:off x="5334000" y="2669527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07822" y="847089"/>
            <a:ext cx="8332470" cy="4650740"/>
            <a:chOff x="607822" y="847089"/>
            <a:chExt cx="8332470" cy="4650740"/>
          </a:xfrm>
        </p:grpSpPr>
        <p:sp>
          <p:nvSpPr>
            <p:cNvPr id="16" name="object 16"/>
            <p:cNvSpPr/>
            <p:nvPr/>
          </p:nvSpPr>
          <p:spPr>
            <a:xfrm>
              <a:off x="617982" y="3092957"/>
              <a:ext cx="1880870" cy="243840"/>
            </a:xfrm>
            <a:custGeom>
              <a:avLst/>
              <a:gdLst/>
              <a:ahLst/>
              <a:cxnLst/>
              <a:rect l="l" t="t" r="r" b="b"/>
              <a:pathLst>
                <a:path w="1880870" h="243839">
                  <a:moveTo>
                    <a:pt x="0" y="40639"/>
                  </a:moveTo>
                  <a:lnTo>
                    <a:pt x="3194" y="24806"/>
                  </a:lnTo>
                  <a:lnTo>
                    <a:pt x="11904" y="11890"/>
                  </a:lnTo>
                  <a:lnTo>
                    <a:pt x="24822" y="3188"/>
                  </a:lnTo>
                  <a:lnTo>
                    <a:pt x="40640" y="0"/>
                  </a:lnTo>
                  <a:lnTo>
                    <a:pt x="1839976" y="0"/>
                  </a:lnTo>
                  <a:lnTo>
                    <a:pt x="1855809" y="3188"/>
                  </a:lnTo>
                  <a:lnTo>
                    <a:pt x="1868725" y="11890"/>
                  </a:lnTo>
                  <a:lnTo>
                    <a:pt x="1877427" y="24806"/>
                  </a:lnTo>
                  <a:lnTo>
                    <a:pt x="1880616" y="40639"/>
                  </a:lnTo>
                  <a:lnTo>
                    <a:pt x="1880616" y="203200"/>
                  </a:lnTo>
                  <a:lnTo>
                    <a:pt x="1877427" y="219033"/>
                  </a:lnTo>
                  <a:lnTo>
                    <a:pt x="1868725" y="231949"/>
                  </a:lnTo>
                  <a:lnTo>
                    <a:pt x="1855809" y="240651"/>
                  </a:lnTo>
                  <a:lnTo>
                    <a:pt x="1839976" y="243839"/>
                  </a:lnTo>
                  <a:lnTo>
                    <a:pt x="40640" y="243839"/>
                  </a:lnTo>
                  <a:lnTo>
                    <a:pt x="24822" y="240651"/>
                  </a:lnTo>
                  <a:lnTo>
                    <a:pt x="11904" y="231949"/>
                  </a:lnTo>
                  <a:lnTo>
                    <a:pt x="3194" y="219033"/>
                  </a:lnTo>
                  <a:lnTo>
                    <a:pt x="0" y="203200"/>
                  </a:lnTo>
                  <a:lnTo>
                    <a:pt x="0" y="40639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51125" y="3300222"/>
              <a:ext cx="333375" cy="2186940"/>
            </a:xfrm>
            <a:custGeom>
              <a:avLst/>
              <a:gdLst/>
              <a:ahLst/>
              <a:cxnLst/>
              <a:rect l="l" t="t" r="r" b="b"/>
              <a:pathLst>
                <a:path w="333375" h="2186940">
                  <a:moveTo>
                    <a:pt x="0" y="0"/>
                  </a:moveTo>
                  <a:lnTo>
                    <a:pt x="0" y="2186940"/>
                  </a:lnTo>
                  <a:lnTo>
                    <a:pt x="333248" y="2186940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13348" y="853439"/>
              <a:ext cx="2720340" cy="259079"/>
            </a:xfrm>
            <a:custGeom>
              <a:avLst/>
              <a:gdLst/>
              <a:ahLst/>
              <a:cxnLst/>
              <a:rect l="l" t="t" r="r" b="b"/>
              <a:pathLst>
                <a:path w="2720340" h="259080">
                  <a:moveTo>
                    <a:pt x="272034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2720340" y="259079"/>
                  </a:lnTo>
                  <a:lnTo>
                    <a:pt x="2720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13348" y="853439"/>
              <a:ext cx="2720340" cy="259079"/>
            </a:xfrm>
            <a:custGeom>
              <a:avLst/>
              <a:gdLst/>
              <a:ahLst/>
              <a:cxnLst/>
              <a:rect l="l" t="t" r="r" b="b"/>
              <a:pathLst>
                <a:path w="2720340" h="259080">
                  <a:moveTo>
                    <a:pt x="0" y="259079"/>
                  </a:moveTo>
                  <a:lnTo>
                    <a:pt x="2720340" y="259079"/>
                  </a:lnTo>
                  <a:lnTo>
                    <a:pt x="2720340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305041" y="898652"/>
            <a:ext cx="1816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5047" y="871727"/>
            <a:ext cx="240792" cy="24079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455786" y="869061"/>
            <a:ext cx="1155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6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473198" y="2052827"/>
            <a:ext cx="8790940" cy="4232275"/>
            <a:chOff x="2473198" y="2052827"/>
            <a:chExt cx="8790940" cy="4232275"/>
          </a:xfrm>
        </p:grpSpPr>
        <p:sp>
          <p:nvSpPr>
            <p:cNvPr id="25" name="object 25"/>
            <p:cNvSpPr/>
            <p:nvPr/>
          </p:nvSpPr>
          <p:spPr>
            <a:xfrm>
              <a:off x="4753355" y="2889503"/>
              <a:ext cx="2627630" cy="1117600"/>
            </a:xfrm>
            <a:custGeom>
              <a:avLst/>
              <a:gdLst/>
              <a:ahLst/>
              <a:cxnLst/>
              <a:rect l="l" t="t" r="r" b="b"/>
              <a:pathLst>
                <a:path w="2627629" h="1117600">
                  <a:moveTo>
                    <a:pt x="2627376" y="0"/>
                  </a:moveTo>
                  <a:lnTo>
                    <a:pt x="0" y="0"/>
                  </a:lnTo>
                  <a:lnTo>
                    <a:pt x="0" y="1117092"/>
                  </a:lnTo>
                  <a:lnTo>
                    <a:pt x="2627376" y="1117092"/>
                  </a:lnTo>
                  <a:lnTo>
                    <a:pt x="2627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53355" y="2889503"/>
              <a:ext cx="2627630" cy="1117600"/>
            </a:xfrm>
            <a:custGeom>
              <a:avLst/>
              <a:gdLst/>
              <a:ahLst/>
              <a:cxnLst/>
              <a:rect l="l" t="t" r="r" b="b"/>
              <a:pathLst>
                <a:path w="2627629" h="1117600">
                  <a:moveTo>
                    <a:pt x="0" y="1117092"/>
                  </a:moveTo>
                  <a:lnTo>
                    <a:pt x="2627376" y="1117092"/>
                  </a:lnTo>
                  <a:lnTo>
                    <a:pt x="2627376" y="0"/>
                  </a:lnTo>
                  <a:lnTo>
                    <a:pt x="0" y="0"/>
                  </a:lnTo>
                  <a:lnTo>
                    <a:pt x="0" y="111709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5936" y="2052827"/>
              <a:ext cx="7772400" cy="42321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942332" y="2808731"/>
              <a:ext cx="1687195" cy="402590"/>
            </a:xfrm>
            <a:custGeom>
              <a:avLst/>
              <a:gdLst/>
              <a:ahLst/>
              <a:cxnLst/>
              <a:rect l="l" t="t" r="r" b="b"/>
              <a:pathLst>
                <a:path w="1687195" h="402589">
                  <a:moveTo>
                    <a:pt x="1687068" y="152400"/>
                  </a:moveTo>
                  <a:lnTo>
                    <a:pt x="1676400" y="152400"/>
                  </a:lnTo>
                  <a:lnTo>
                    <a:pt x="1676400" y="0"/>
                  </a:lnTo>
                  <a:lnTo>
                    <a:pt x="0" y="0"/>
                  </a:lnTo>
                  <a:lnTo>
                    <a:pt x="0" y="249936"/>
                  </a:lnTo>
                  <a:lnTo>
                    <a:pt x="10668" y="249936"/>
                  </a:lnTo>
                  <a:lnTo>
                    <a:pt x="10668" y="402336"/>
                  </a:lnTo>
                  <a:lnTo>
                    <a:pt x="1687068" y="402336"/>
                  </a:lnTo>
                  <a:lnTo>
                    <a:pt x="1687068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483358" y="5078729"/>
              <a:ext cx="8770620" cy="1054735"/>
            </a:xfrm>
            <a:custGeom>
              <a:avLst/>
              <a:gdLst/>
              <a:ahLst/>
              <a:cxnLst/>
              <a:rect l="l" t="t" r="r" b="b"/>
              <a:pathLst>
                <a:path w="8770620" h="1054735">
                  <a:moveTo>
                    <a:pt x="8594852" y="0"/>
                  </a:moveTo>
                  <a:lnTo>
                    <a:pt x="175768" y="0"/>
                  </a:lnTo>
                  <a:lnTo>
                    <a:pt x="129057" y="6281"/>
                  </a:lnTo>
                  <a:lnTo>
                    <a:pt x="87074" y="24007"/>
                  </a:lnTo>
                  <a:lnTo>
                    <a:pt x="51498" y="51498"/>
                  </a:lnTo>
                  <a:lnTo>
                    <a:pt x="24007" y="87074"/>
                  </a:lnTo>
                  <a:lnTo>
                    <a:pt x="6281" y="129057"/>
                  </a:lnTo>
                  <a:lnTo>
                    <a:pt x="0" y="175768"/>
                  </a:lnTo>
                  <a:lnTo>
                    <a:pt x="0" y="878840"/>
                  </a:lnTo>
                  <a:lnTo>
                    <a:pt x="6281" y="925567"/>
                  </a:lnTo>
                  <a:lnTo>
                    <a:pt x="24007" y="967555"/>
                  </a:lnTo>
                  <a:lnTo>
                    <a:pt x="51498" y="1003128"/>
                  </a:lnTo>
                  <a:lnTo>
                    <a:pt x="87074" y="1030611"/>
                  </a:lnTo>
                  <a:lnTo>
                    <a:pt x="129057" y="1048329"/>
                  </a:lnTo>
                  <a:lnTo>
                    <a:pt x="175768" y="1054608"/>
                  </a:lnTo>
                  <a:lnTo>
                    <a:pt x="8594852" y="1054608"/>
                  </a:lnTo>
                  <a:lnTo>
                    <a:pt x="8641562" y="1048329"/>
                  </a:lnTo>
                  <a:lnTo>
                    <a:pt x="8683545" y="1030611"/>
                  </a:lnTo>
                  <a:lnTo>
                    <a:pt x="8719121" y="1003128"/>
                  </a:lnTo>
                  <a:lnTo>
                    <a:pt x="8746612" y="967555"/>
                  </a:lnTo>
                  <a:lnTo>
                    <a:pt x="8764338" y="925567"/>
                  </a:lnTo>
                  <a:lnTo>
                    <a:pt x="8770620" y="878840"/>
                  </a:lnTo>
                  <a:lnTo>
                    <a:pt x="8770620" y="175768"/>
                  </a:lnTo>
                  <a:lnTo>
                    <a:pt x="8764338" y="129057"/>
                  </a:lnTo>
                  <a:lnTo>
                    <a:pt x="8746612" y="87074"/>
                  </a:lnTo>
                  <a:lnTo>
                    <a:pt x="8719121" y="51498"/>
                  </a:lnTo>
                  <a:lnTo>
                    <a:pt x="8683545" y="24007"/>
                  </a:lnTo>
                  <a:lnTo>
                    <a:pt x="8641562" y="6281"/>
                  </a:lnTo>
                  <a:lnTo>
                    <a:pt x="859485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83358" y="5078729"/>
              <a:ext cx="8770620" cy="1054735"/>
            </a:xfrm>
            <a:custGeom>
              <a:avLst/>
              <a:gdLst/>
              <a:ahLst/>
              <a:cxnLst/>
              <a:rect l="l" t="t" r="r" b="b"/>
              <a:pathLst>
                <a:path w="8770620" h="1054735">
                  <a:moveTo>
                    <a:pt x="0" y="175768"/>
                  </a:moveTo>
                  <a:lnTo>
                    <a:pt x="6281" y="129057"/>
                  </a:lnTo>
                  <a:lnTo>
                    <a:pt x="24007" y="87074"/>
                  </a:lnTo>
                  <a:lnTo>
                    <a:pt x="51498" y="51498"/>
                  </a:lnTo>
                  <a:lnTo>
                    <a:pt x="87074" y="24007"/>
                  </a:lnTo>
                  <a:lnTo>
                    <a:pt x="129057" y="6281"/>
                  </a:lnTo>
                  <a:lnTo>
                    <a:pt x="175768" y="0"/>
                  </a:lnTo>
                  <a:lnTo>
                    <a:pt x="8594852" y="0"/>
                  </a:lnTo>
                  <a:lnTo>
                    <a:pt x="8641562" y="6281"/>
                  </a:lnTo>
                  <a:lnTo>
                    <a:pt x="8683545" y="24007"/>
                  </a:lnTo>
                  <a:lnTo>
                    <a:pt x="8719121" y="51498"/>
                  </a:lnTo>
                  <a:lnTo>
                    <a:pt x="8746612" y="87074"/>
                  </a:lnTo>
                  <a:lnTo>
                    <a:pt x="8764338" y="129057"/>
                  </a:lnTo>
                  <a:lnTo>
                    <a:pt x="8770620" y="175768"/>
                  </a:lnTo>
                  <a:lnTo>
                    <a:pt x="8770620" y="878840"/>
                  </a:lnTo>
                  <a:lnTo>
                    <a:pt x="8764338" y="925567"/>
                  </a:lnTo>
                  <a:lnTo>
                    <a:pt x="8746612" y="967555"/>
                  </a:lnTo>
                  <a:lnTo>
                    <a:pt x="8719121" y="1003128"/>
                  </a:lnTo>
                  <a:lnTo>
                    <a:pt x="8683545" y="1030611"/>
                  </a:lnTo>
                  <a:lnTo>
                    <a:pt x="8641562" y="1048329"/>
                  </a:lnTo>
                  <a:lnTo>
                    <a:pt x="8594852" y="1054608"/>
                  </a:lnTo>
                  <a:lnTo>
                    <a:pt x="175768" y="1054608"/>
                  </a:lnTo>
                  <a:lnTo>
                    <a:pt x="129057" y="1048329"/>
                  </a:lnTo>
                  <a:lnTo>
                    <a:pt x="87074" y="1030611"/>
                  </a:lnTo>
                  <a:lnTo>
                    <a:pt x="51498" y="1003128"/>
                  </a:lnTo>
                  <a:lnTo>
                    <a:pt x="24007" y="967555"/>
                  </a:lnTo>
                  <a:lnTo>
                    <a:pt x="6281" y="925567"/>
                  </a:lnTo>
                  <a:lnTo>
                    <a:pt x="0" y="878840"/>
                  </a:lnTo>
                  <a:lnTo>
                    <a:pt x="0" y="175768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978276" y="5371846"/>
            <a:ext cx="778192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menambahkan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silakan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Informasi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Umum</a:t>
            </a:r>
            <a:r>
              <a:rPr sz="1400" spc="-10" dirty="0">
                <a:latin typeface="Segoe UI"/>
                <a:cs typeface="Segoe UI"/>
              </a:rPr>
              <a:t>”.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sub </a:t>
            </a:r>
            <a:r>
              <a:rPr sz="1400" dirty="0">
                <a:latin typeface="Segoe UI"/>
                <a:cs typeface="Segoe UI"/>
              </a:rPr>
              <a:t>menu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juga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 </a:t>
            </a:r>
            <a:r>
              <a:rPr sz="1400" spc="-10" dirty="0">
                <a:latin typeface="Segoe UI"/>
                <a:cs typeface="Segoe UI"/>
              </a:rPr>
              <a:t>keterangan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umum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berkaitan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Perusahaan.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0708" y="3095244"/>
            <a:ext cx="240792" cy="240791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387807" y="3091942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7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79847" y="3688079"/>
            <a:ext cx="2074545" cy="230504"/>
          </a:xfrm>
          <a:custGeom>
            <a:avLst/>
            <a:gdLst/>
            <a:ahLst/>
            <a:cxnLst/>
            <a:rect l="l" t="t" r="r" b="b"/>
            <a:pathLst>
              <a:path w="2074545" h="230504">
                <a:moveTo>
                  <a:pt x="2074163" y="0"/>
                </a:moveTo>
                <a:lnTo>
                  <a:pt x="0" y="0"/>
                </a:lnTo>
                <a:lnTo>
                  <a:pt x="0" y="230124"/>
                </a:lnTo>
                <a:lnTo>
                  <a:pt x="2074163" y="230124"/>
                </a:lnTo>
                <a:lnTo>
                  <a:pt x="20741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747259" y="2835020"/>
            <a:ext cx="2639695" cy="1045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1370330">
              <a:lnSpc>
                <a:spcPct val="136700"/>
              </a:lnSpc>
              <a:spcBef>
                <a:spcPts val="100"/>
              </a:spcBef>
            </a:pPr>
            <a:r>
              <a:rPr sz="900" dirty="0">
                <a:latin typeface="Arial MT"/>
                <a:cs typeface="Arial MT"/>
              </a:rPr>
              <a:t>NYA</a:t>
            </a:r>
            <a:r>
              <a:rPr sz="900" spc="-5" dirty="0">
                <a:latin typeface="Arial MT"/>
                <a:cs typeface="Arial MT"/>
              </a:rPr>
              <a:t> </a:t>
            </a:r>
            <a:r>
              <a:rPr sz="900" spc="-20" dirty="0">
                <a:latin typeface="Arial MT"/>
                <a:cs typeface="Arial MT"/>
              </a:rPr>
              <a:t>RAKA </a:t>
            </a:r>
            <a:r>
              <a:rPr sz="900" spc="-10" dirty="0">
                <a:latin typeface="Arial MT"/>
                <a:cs typeface="Arial MT"/>
              </a:rPr>
              <a:t>0012345678910000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900">
              <a:latin typeface="Arial MT"/>
              <a:cs typeface="Arial MT"/>
            </a:endParaRPr>
          </a:p>
          <a:p>
            <a:pPr marL="224790">
              <a:lnSpc>
                <a:spcPct val="100000"/>
              </a:lnSpc>
            </a:pPr>
            <a:r>
              <a:rPr sz="900" dirty="0">
                <a:latin typeface="Arial MT"/>
                <a:cs typeface="Arial MT"/>
              </a:rPr>
              <a:t>Perseroan</a:t>
            </a:r>
            <a:r>
              <a:rPr sz="900" spc="-3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Terbatas</a:t>
            </a:r>
            <a:r>
              <a:rPr sz="900" spc="-35" dirty="0">
                <a:latin typeface="Arial MT"/>
                <a:cs typeface="Arial MT"/>
              </a:rPr>
              <a:t> </a:t>
            </a:r>
            <a:r>
              <a:rPr sz="900" spc="-20" dirty="0">
                <a:latin typeface="Arial MT"/>
                <a:cs typeface="Arial MT"/>
              </a:rPr>
              <a:t>(PT)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58951" y="1981200"/>
            <a:ext cx="1884045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355850" y="1912620"/>
            <a:ext cx="9071610" cy="4488180"/>
            <a:chOff x="2355850" y="1912620"/>
            <a:chExt cx="9071610" cy="4488180"/>
          </a:xfrm>
        </p:grpSpPr>
        <p:sp>
          <p:nvSpPr>
            <p:cNvPr id="17" name="object 17"/>
            <p:cNvSpPr/>
            <p:nvPr/>
          </p:nvSpPr>
          <p:spPr>
            <a:xfrm>
              <a:off x="2366010" y="2689098"/>
              <a:ext cx="161290" cy="2188210"/>
            </a:xfrm>
            <a:custGeom>
              <a:avLst/>
              <a:gdLst/>
              <a:ahLst/>
              <a:cxnLst/>
              <a:rect l="l" t="t" r="r" b="b"/>
              <a:pathLst>
                <a:path w="161289" h="2188210">
                  <a:moveTo>
                    <a:pt x="160781" y="0"/>
                  </a:moveTo>
                  <a:lnTo>
                    <a:pt x="160781" y="16255"/>
                  </a:lnTo>
                  <a:lnTo>
                    <a:pt x="0" y="16255"/>
                  </a:lnTo>
                  <a:lnTo>
                    <a:pt x="0" y="2187702"/>
                  </a:lnTo>
                  <a:lnTo>
                    <a:pt x="135635" y="2187702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05755" y="2802636"/>
              <a:ext cx="2322830" cy="876300"/>
            </a:xfrm>
            <a:custGeom>
              <a:avLst/>
              <a:gdLst/>
              <a:ahLst/>
              <a:cxnLst/>
              <a:rect l="l" t="t" r="r" b="b"/>
              <a:pathLst>
                <a:path w="2322829" h="876300">
                  <a:moveTo>
                    <a:pt x="2322576" y="0"/>
                  </a:moveTo>
                  <a:lnTo>
                    <a:pt x="0" y="0"/>
                  </a:lnTo>
                  <a:lnTo>
                    <a:pt x="0" y="876300"/>
                  </a:lnTo>
                  <a:lnTo>
                    <a:pt x="2322576" y="876300"/>
                  </a:lnTo>
                  <a:lnTo>
                    <a:pt x="2322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05755" y="2802636"/>
              <a:ext cx="2322830" cy="876300"/>
            </a:xfrm>
            <a:custGeom>
              <a:avLst/>
              <a:gdLst/>
              <a:ahLst/>
              <a:cxnLst/>
              <a:rect l="l" t="t" r="r" b="b"/>
              <a:pathLst>
                <a:path w="2322829" h="876300">
                  <a:moveTo>
                    <a:pt x="0" y="876300"/>
                  </a:moveTo>
                  <a:lnTo>
                    <a:pt x="2322576" y="876300"/>
                  </a:lnTo>
                  <a:lnTo>
                    <a:pt x="2322576" y="0"/>
                  </a:lnTo>
                  <a:lnTo>
                    <a:pt x="0" y="0"/>
                  </a:lnTo>
                  <a:lnTo>
                    <a:pt x="0" y="8763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42332" y="3672840"/>
              <a:ext cx="1569720" cy="584200"/>
            </a:xfrm>
            <a:custGeom>
              <a:avLst/>
              <a:gdLst/>
              <a:ahLst/>
              <a:cxnLst/>
              <a:rect l="l" t="t" r="r" b="b"/>
              <a:pathLst>
                <a:path w="1569720" h="584200">
                  <a:moveTo>
                    <a:pt x="1569719" y="0"/>
                  </a:moveTo>
                  <a:lnTo>
                    <a:pt x="0" y="0"/>
                  </a:lnTo>
                  <a:lnTo>
                    <a:pt x="0" y="583692"/>
                  </a:lnTo>
                  <a:lnTo>
                    <a:pt x="1569719" y="583692"/>
                  </a:lnTo>
                  <a:lnTo>
                    <a:pt x="1569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942332" y="3672840"/>
              <a:ext cx="1569720" cy="584200"/>
            </a:xfrm>
            <a:custGeom>
              <a:avLst/>
              <a:gdLst/>
              <a:ahLst/>
              <a:cxnLst/>
              <a:rect l="l" t="t" r="r" b="b"/>
              <a:pathLst>
                <a:path w="1569720" h="584200">
                  <a:moveTo>
                    <a:pt x="0" y="583692"/>
                  </a:moveTo>
                  <a:lnTo>
                    <a:pt x="1569719" y="583692"/>
                  </a:lnTo>
                  <a:lnTo>
                    <a:pt x="1569719" y="0"/>
                  </a:lnTo>
                  <a:lnTo>
                    <a:pt x="0" y="0"/>
                  </a:lnTo>
                  <a:lnTo>
                    <a:pt x="0" y="58369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136" y="1912620"/>
              <a:ext cx="8814816" cy="448818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930140" y="2787395"/>
              <a:ext cx="1470660" cy="1076325"/>
            </a:xfrm>
            <a:custGeom>
              <a:avLst/>
              <a:gdLst/>
              <a:ahLst/>
              <a:cxnLst/>
              <a:rect l="l" t="t" r="r" b="b"/>
              <a:pathLst>
                <a:path w="1470660" h="1076325">
                  <a:moveTo>
                    <a:pt x="1389888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1389888" y="216408"/>
                  </a:lnTo>
                  <a:lnTo>
                    <a:pt x="1389888" y="0"/>
                  </a:lnTo>
                  <a:close/>
                </a:path>
                <a:path w="1470660" h="1076325">
                  <a:moveTo>
                    <a:pt x="1470660" y="861060"/>
                  </a:moveTo>
                  <a:lnTo>
                    <a:pt x="80772" y="861060"/>
                  </a:lnTo>
                  <a:lnTo>
                    <a:pt x="80772" y="1075944"/>
                  </a:lnTo>
                  <a:lnTo>
                    <a:pt x="1470660" y="1075944"/>
                  </a:lnTo>
                  <a:lnTo>
                    <a:pt x="147066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54986" y="2490978"/>
              <a:ext cx="632460" cy="381000"/>
            </a:xfrm>
            <a:custGeom>
              <a:avLst/>
              <a:gdLst/>
              <a:ahLst/>
              <a:cxnLst/>
              <a:rect l="l" t="t" r="r" b="b"/>
              <a:pathLst>
                <a:path w="632460" h="381000">
                  <a:moveTo>
                    <a:pt x="0" y="63500"/>
                  </a:moveTo>
                  <a:lnTo>
                    <a:pt x="4992" y="38790"/>
                  </a:lnTo>
                  <a:lnTo>
                    <a:pt x="18605" y="18605"/>
                  </a:lnTo>
                  <a:lnTo>
                    <a:pt x="38790" y="4992"/>
                  </a:lnTo>
                  <a:lnTo>
                    <a:pt x="63500" y="0"/>
                  </a:lnTo>
                  <a:lnTo>
                    <a:pt x="568959" y="0"/>
                  </a:lnTo>
                  <a:lnTo>
                    <a:pt x="593669" y="4992"/>
                  </a:lnTo>
                  <a:lnTo>
                    <a:pt x="613854" y="18605"/>
                  </a:lnTo>
                  <a:lnTo>
                    <a:pt x="627467" y="38790"/>
                  </a:lnTo>
                  <a:lnTo>
                    <a:pt x="632459" y="63500"/>
                  </a:lnTo>
                  <a:lnTo>
                    <a:pt x="632459" y="317500"/>
                  </a:lnTo>
                  <a:lnTo>
                    <a:pt x="627467" y="342209"/>
                  </a:lnTo>
                  <a:lnTo>
                    <a:pt x="613854" y="362394"/>
                  </a:lnTo>
                  <a:lnTo>
                    <a:pt x="593669" y="376007"/>
                  </a:lnTo>
                  <a:lnTo>
                    <a:pt x="568959" y="381000"/>
                  </a:lnTo>
                  <a:lnTo>
                    <a:pt x="63500" y="381000"/>
                  </a:lnTo>
                  <a:lnTo>
                    <a:pt x="38790" y="376007"/>
                  </a:lnTo>
                  <a:lnTo>
                    <a:pt x="18605" y="362394"/>
                  </a:lnTo>
                  <a:lnTo>
                    <a:pt x="4992" y="342209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0691" y="2575560"/>
              <a:ext cx="240792" cy="240791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307841" y="2573274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510027" y="4261103"/>
            <a:ext cx="8789035" cy="1076325"/>
            <a:chOff x="2510027" y="4261103"/>
            <a:chExt cx="8789035" cy="1076325"/>
          </a:xfrm>
        </p:grpSpPr>
        <p:sp>
          <p:nvSpPr>
            <p:cNvPr id="28" name="object 28"/>
            <p:cNvSpPr/>
            <p:nvPr/>
          </p:nvSpPr>
          <p:spPr>
            <a:xfrm>
              <a:off x="2519933" y="4271009"/>
              <a:ext cx="8769350" cy="1056640"/>
            </a:xfrm>
            <a:custGeom>
              <a:avLst/>
              <a:gdLst/>
              <a:ahLst/>
              <a:cxnLst/>
              <a:rect l="l" t="t" r="r" b="b"/>
              <a:pathLst>
                <a:path w="8769350" h="1056639">
                  <a:moveTo>
                    <a:pt x="8593074" y="0"/>
                  </a:moveTo>
                  <a:lnTo>
                    <a:pt x="176022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1"/>
                  </a:lnTo>
                  <a:lnTo>
                    <a:pt x="0" y="880109"/>
                  </a:lnTo>
                  <a:lnTo>
                    <a:pt x="6291" y="926883"/>
                  </a:lnTo>
                  <a:lnTo>
                    <a:pt x="24045" y="968925"/>
                  </a:lnTo>
                  <a:lnTo>
                    <a:pt x="51577" y="1004554"/>
                  </a:lnTo>
                  <a:lnTo>
                    <a:pt x="87206" y="1032086"/>
                  </a:lnTo>
                  <a:lnTo>
                    <a:pt x="129248" y="1049840"/>
                  </a:lnTo>
                  <a:lnTo>
                    <a:pt x="176022" y="1056131"/>
                  </a:lnTo>
                  <a:lnTo>
                    <a:pt x="8593074" y="1056131"/>
                  </a:lnTo>
                  <a:lnTo>
                    <a:pt x="8639847" y="1049840"/>
                  </a:lnTo>
                  <a:lnTo>
                    <a:pt x="8681889" y="1032086"/>
                  </a:lnTo>
                  <a:lnTo>
                    <a:pt x="8717518" y="1004554"/>
                  </a:lnTo>
                  <a:lnTo>
                    <a:pt x="8745050" y="968925"/>
                  </a:lnTo>
                  <a:lnTo>
                    <a:pt x="8762804" y="926883"/>
                  </a:lnTo>
                  <a:lnTo>
                    <a:pt x="8769096" y="880109"/>
                  </a:lnTo>
                  <a:lnTo>
                    <a:pt x="8769096" y="176021"/>
                  </a:lnTo>
                  <a:lnTo>
                    <a:pt x="8762804" y="129248"/>
                  </a:lnTo>
                  <a:lnTo>
                    <a:pt x="8745050" y="87206"/>
                  </a:lnTo>
                  <a:lnTo>
                    <a:pt x="8717518" y="51577"/>
                  </a:lnTo>
                  <a:lnTo>
                    <a:pt x="8681889" y="24045"/>
                  </a:lnTo>
                  <a:lnTo>
                    <a:pt x="8639847" y="6291"/>
                  </a:lnTo>
                  <a:lnTo>
                    <a:pt x="859307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519933" y="4271009"/>
              <a:ext cx="8769350" cy="1056640"/>
            </a:xfrm>
            <a:custGeom>
              <a:avLst/>
              <a:gdLst/>
              <a:ahLst/>
              <a:cxnLst/>
              <a:rect l="l" t="t" r="r" b="b"/>
              <a:pathLst>
                <a:path w="8769350" h="1056639">
                  <a:moveTo>
                    <a:pt x="0" y="176021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2" y="0"/>
                  </a:lnTo>
                  <a:lnTo>
                    <a:pt x="8593074" y="0"/>
                  </a:lnTo>
                  <a:lnTo>
                    <a:pt x="8639847" y="6291"/>
                  </a:lnTo>
                  <a:lnTo>
                    <a:pt x="8681889" y="24045"/>
                  </a:lnTo>
                  <a:lnTo>
                    <a:pt x="8717518" y="51577"/>
                  </a:lnTo>
                  <a:lnTo>
                    <a:pt x="8745050" y="87206"/>
                  </a:lnTo>
                  <a:lnTo>
                    <a:pt x="8762804" y="129248"/>
                  </a:lnTo>
                  <a:lnTo>
                    <a:pt x="8769096" y="176021"/>
                  </a:lnTo>
                  <a:lnTo>
                    <a:pt x="8769096" y="880109"/>
                  </a:lnTo>
                  <a:lnTo>
                    <a:pt x="8762804" y="926883"/>
                  </a:lnTo>
                  <a:lnTo>
                    <a:pt x="8745050" y="968925"/>
                  </a:lnTo>
                  <a:lnTo>
                    <a:pt x="8717518" y="1004554"/>
                  </a:lnTo>
                  <a:lnTo>
                    <a:pt x="8681889" y="1032086"/>
                  </a:lnTo>
                  <a:lnTo>
                    <a:pt x="8639847" y="1049840"/>
                  </a:lnTo>
                  <a:lnTo>
                    <a:pt x="8593074" y="1056131"/>
                  </a:lnTo>
                  <a:lnTo>
                    <a:pt x="176022" y="1056131"/>
                  </a:lnTo>
                  <a:lnTo>
                    <a:pt x="129248" y="1049840"/>
                  </a:lnTo>
                  <a:lnTo>
                    <a:pt x="87206" y="1032086"/>
                  </a:lnTo>
                  <a:lnTo>
                    <a:pt x="51577" y="1004554"/>
                  </a:lnTo>
                  <a:lnTo>
                    <a:pt x="24045" y="968925"/>
                  </a:lnTo>
                  <a:lnTo>
                    <a:pt x="6291" y="926883"/>
                  </a:lnTo>
                  <a:lnTo>
                    <a:pt x="0" y="880109"/>
                  </a:lnTo>
                  <a:lnTo>
                    <a:pt x="0" y="17602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014598" y="4564456"/>
            <a:ext cx="7820659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menambahkan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Informasi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umum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[7]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Edit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[8]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99659" y="2787395"/>
            <a:ext cx="2334895" cy="147574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90"/>
              </a:spcBef>
            </a:pPr>
            <a:r>
              <a:rPr sz="900" spc="-10" dirty="0">
                <a:latin typeface="Arial MT"/>
                <a:cs typeface="Arial MT"/>
              </a:rPr>
              <a:t>0012345678910000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900">
              <a:latin typeface="Arial MT"/>
              <a:cs typeface="Arial MT"/>
            </a:endParaRPr>
          </a:p>
          <a:p>
            <a:pPr marL="109855">
              <a:lnSpc>
                <a:spcPct val="100000"/>
              </a:lnSpc>
            </a:pPr>
            <a:r>
              <a:rPr sz="900" dirty="0">
                <a:latin typeface="Arial MT"/>
                <a:cs typeface="Arial MT"/>
              </a:rPr>
              <a:t>NYA</a:t>
            </a:r>
            <a:r>
              <a:rPr sz="900" spc="-5" dirty="0">
                <a:latin typeface="Arial MT"/>
                <a:cs typeface="Arial MT"/>
              </a:rPr>
              <a:t> </a:t>
            </a:r>
            <a:r>
              <a:rPr sz="900" spc="-20" dirty="0"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23260" y="2575560"/>
            <a:ext cx="240791" cy="24079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293617" y="2571869"/>
            <a:ext cx="102870" cy="2374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90800" y="2066544"/>
            <a:ext cx="8665845" cy="4348480"/>
            <a:chOff x="2590800" y="2066544"/>
            <a:chExt cx="8665845" cy="4348480"/>
          </a:xfrm>
        </p:grpSpPr>
        <p:sp>
          <p:nvSpPr>
            <p:cNvPr id="20" name="object 20"/>
            <p:cNvSpPr/>
            <p:nvPr/>
          </p:nvSpPr>
          <p:spPr>
            <a:xfrm>
              <a:off x="4905755" y="2802636"/>
              <a:ext cx="1569720" cy="414655"/>
            </a:xfrm>
            <a:custGeom>
              <a:avLst/>
              <a:gdLst/>
              <a:ahLst/>
              <a:cxnLst/>
              <a:rect l="l" t="t" r="r" b="b"/>
              <a:pathLst>
                <a:path w="1569720" h="414655">
                  <a:moveTo>
                    <a:pt x="1569720" y="0"/>
                  </a:moveTo>
                  <a:lnTo>
                    <a:pt x="0" y="0"/>
                  </a:lnTo>
                  <a:lnTo>
                    <a:pt x="0" y="414527"/>
                  </a:lnTo>
                  <a:lnTo>
                    <a:pt x="1569720" y="414527"/>
                  </a:lnTo>
                  <a:lnTo>
                    <a:pt x="1569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905755" y="2802636"/>
              <a:ext cx="1569720" cy="414655"/>
            </a:xfrm>
            <a:custGeom>
              <a:avLst/>
              <a:gdLst/>
              <a:ahLst/>
              <a:cxnLst/>
              <a:rect l="l" t="t" r="r" b="b"/>
              <a:pathLst>
                <a:path w="1569720" h="414655">
                  <a:moveTo>
                    <a:pt x="0" y="414527"/>
                  </a:moveTo>
                  <a:lnTo>
                    <a:pt x="1569720" y="414527"/>
                  </a:lnTo>
                  <a:lnTo>
                    <a:pt x="1569720" y="0"/>
                  </a:lnTo>
                  <a:lnTo>
                    <a:pt x="0" y="0"/>
                  </a:lnTo>
                  <a:lnTo>
                    <a:pt x="0" y="41452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42332" y="3672840"/>
              <a:ext cx="1569720" cy="285115"/>
            </a:xfrm>
            <a:custGeom>
              <a:avLst/>
              <a:gdLst/>
              <a:ahLst/>
              <a:cxnLst/>
              <a:rect l="l" t="t" r="r" b="b"/>
              <a:pathLst>
                <a:path w="1569720" h="285114">
                  <a:moveTo>
                    <a:pt x="1569719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1569719" y="284988"/>
                  </a:lnTo>
                  <a:lnTo>
                    <a:pt x="1569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42332" y="3672840"/>
              <a:ext cx="1569720" cy="285115"/>
            </a:xfrm>
            <a:custGeom>
              <a:avLst/>
              <a:gdLst/>
              <a:ahLst/>
              <a:cxnLst/>
              <a:rect l="l" t="t" r="r" b="b"/>
              <a:pathLst>
                <a:path w="1569720" h="285114">
                  <a:moveTo>
                    <a:pt x="0" y="284988"/>
                  </a:moveTo>
                  <a:lnTo>
                    <a:pt x="1569719" y="284988"/>
                  </a:lnTo>
                  <a:lnTo>
                    <a:pt x="1569719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0800" y="2066544"/>
              <a:ext cx="7920228" cy="434797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702813" y="2843022"/>
              <a:ext cx="510540" cy="393700"/>
            </a:xfrm>
            <a:custGeom>
              <a:avLst/>
              <a:gdLst/>
              <a:ahLst/>
              <a:cxnLst/>
              <a:rect l="l" t="t" r="r" b="b"/>
              <a:pathLst>
                <a:path w="510539" h="393700">
                  <a:moveTo>
                    <a:pt x="0" y="65531"/>
                  </a:moveTo>
                  <a:lnTo>
                    <a:pt x="5149" y="40022"/>
                  </a:lnTo>
                  <a:lnTo>
                    <a:pt x="19192" y="19192"/>
                  </a:lnTo>
                  <a:lnTo>
                    <a:pt x="40022" y="5149"/>
                  </a:lnTo>
                  <a:lnTo>
                    <a:pt x="65531" y="0"/>
                  </a:lnTo>
                  <a:lnTo>
                    <a:pt x="445008" y="0"/>
                  </a:lnTo>
                  <a:lnTo>
                    <a:pt x="470517" y="5149"/>
                  </a:lnTo>
                  <a:lnTo>
                    <a:pt x="491347" y="19192"/>
                  </a:lnTo>
                  <a:lnTo>
                    <a:pt x="505390" y="40022"/>
                  </a:lnTo>
                  <a:lnTo>
                    <a:pt x="510540" y="65531"/>
                  </a:lnTo>
                  <a:lnTo>
                    <a:pt x="510540" y="327660"/>
                  </a:lnTo>
                  <a:lnTo>
                    <a:pt x="505390" y="353169"/>
                  </a:lnTo>
                  <a:lnTo>
                    <a:pt x="491347" y="373999"/>
                  </a:lnTo>
                  <a:lnTo>
                    <a:pt x="470517" y="388042"/>
                  </a:lnTo>
                  <a:lnTo>
                    <a:pt x="445008" y="393191"/>
                  </a:lnTo>
                  <a:lnTo>
                    <a:pt x="65531" y="393191"/>
                  </a:lnTo>
                  <a:lnTo>
                    <a:pt x="40022" y="388042"/>
                  </a:lnTo>
                  <a:lnTo>
                    <a:pt x="19192" y="373999"/>
                  </a:lnTo>
                  <a:lnTo>
                    <a:pt x="5149" y="353169"/>
                  </a:lnTo>
                  <a:lnTo>
                    <a:pt x="0" y="327660"/>
                  </a:lnTo>
                  <a:lnTo>
                    <a:pt x="0" y="6553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41853" y="4004310"/>
              <a:ext cx="8604885" cy="1056640"/>
            </a:xfrm>
            <a:custGeom>
              <a:avLst/>
              <a:gdLst/>
              <a:ahLst/>
              <a:cxnLst/>
              <a:rect l="l" t="t" r="r" b="b"/>
              <a:pathLst>
                <a:path w="8604885" h="1056639">
                  <a:moveTo>
                    <a:pt x="8428482" y="0"/>
                  </a:moveTo>
                  <a:lnTo>
                    <a:pt x="176021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1"/>
                  </a:lnTo>
                  <a:lnTo>
                    <a:pt x="0" y="880109"/>
                  </a:lnTo>
                  <a:lnTo>
                    <a:pt x="6291" y="926883"/>
                  </a:lnTo>
                  <a:lnTo>
                    <a:pt x="24045" y="968925"/>
                  </a:lnTo>
                  <a:lnTo>
                    <a:pt x="51577" y="1004554"/>
                  </a:lnTo>
                  <a:lnTo>
                    <a:pt x="87206" y="1032086"/>
                  </a:lnTo>
                  <a:lnTo>
                    <a:pt x="129248" y="1049840"/>
                  </a:lnTo>
                  <a:lnTo>
                    <a:pt x="176021" y="1056132"/>
                  </a:lnTo>
                  <a:lnTo>
                    <a:pt x="8428482" y="1056132"/>
                  </a:lnTo>
                  <a:lnTo>
                    <a:pt x="8475255" y="1049840"/>
                  </a:lnTo>
                  <a:lnTo>
                    <a:pt x="8517297" y="1032086"/>
                  </a:lnTo>
                  <a:lnTo>
                    <a:pt x="8552926" y="1004554"/>
                  </a:lnTo>
                  <a:lnTo>
                    <a:pt x="8580458" y="968925"/>
                  </a:lnTo>
                  <a:lnTo>
                    <a:pt x="8598212" y="926883"/>
                  </a:lnTo>
                  <a:lnTo>
                    <a:pt x="8604504" y="880109"/>
                  </a:lnTo>
                  <a:lnTo>
                    <a:pt x="8604504" y="176021"/>
                  </a:lnTo>
                  <a:lnTo>
                    <a:pt x="8598212" y="129248"/>
                  </a:lnTo>
                  <a:lnTo>
                    <a:pt x="8580458" y="87206"/>
                  </a:lnTo>
                  <a:lnTo>
                    <a:pt x="8552926" y="51577"/>
                  </a:lnTo>
                  <a:lnTo>
                    <a:pt x="8517297" y="24045"/>
                  </a:lnTo>
                  <a:lnTo>
                    <a:pt x="8475255" y="6291"/>
                  </a:lnTo>
                  <a:lnTo>
                    <a:pt x="842848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41853" y="4004310"/>
              <a:ext cx="8604885" cy="1056640"/>
            </a:xfrm>
            <a:custGeom>
              <a:avLst/>
              <a:gdLst/>
              <a:ahLst/>
              <a:cxnLst/>
              <a:rect l="l" t="t" r="r" b="b"/>
              <a:pathLst>
                <a:path w="8604885" h="1056639">
                  <a:moveTo>
                    <a:pt x="0" y="176021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1" y="0"/>
                  </a:lnTo>
                  <a:lnTo>
                    <a:pt x="8428482" y="0"/>
                  </a:lnTo>
                  <a:lnTo>
                    <a:pt x="8475255" y="6291"/>
                  </a:lnTo>
                  <a:lnTo>
                    <a:pt x="8517297" y="24045"/>
                  </a:lnTo>
                  <a:lnTo>
                    <a:pt x="8552926" y="51577"/>
                  </a:lnTo>
                  <a:lnTo>
                    <a:pt x="8580458" y="87206"/>
                  </a:lnTo>
                  <a:lnTo>
                    <a:pt x="8598212" y="129248"/>
                  </a:lnTo>
                  <a:lnTo>
                    <a:pt x="8604504" y="176021"/>
                  </a:lnTo>
                  <a:lnTo>
                    <a:pt x="8604504" y="880109"/>
                  </a:lnTo>
                  <a:lnTo>
                    <a:pt x="8598212" y="926883"/>
                  </a:lnTo>
                  <a:lnTo>
                    <a:pt x="8580458" y="968925"/>
                  </a:lnTo>
                  <a:lnTo>
                    <a:pt x="8552926" y="1004554"/>
                  </a:lnTo>
                  <a:lnTo>
                    <a:pt x="8517297" y="1032086"/>
                  </a:lnTo>
                  <a:lnTo>
                    <a:pt x="8475255" y="1049840"/>
                  </a:lnTo>
                  <a:lnTo>
                    <a:pt x="8428482" y="1056132"/>
                  </a:lnTo>
                  <a:lnTo>
                    <a:pt x="176021" y="1056132"/>
                  </a:lnTo>
                  <a:lnTo>
                    <a:pt x="129248" y="1049840"/>
                  </a:lnTo>
                  <a:lnTo>
                    <a:pt x="87206" y="1032086"/>
                  </a:lnTo>
                  <a:lnTo>
                    <a:pt x="51577" y="1004554"/>
                  </a:lnTo>
                  <a:lnTo>
                    <a:pt x="24045" y="968925"/>
                  </a:lnTo>
                  <a:lnTo>
                    <a:pt x="6291" y="926883"/>
                  </a:lnTo>
                  <a:lnTo>
                    <a:pt x="0" y="880109"/>
                  </a:lnTo>
                  <a:lnTo>
                    <a:pt x="0" y="17602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135883" y="4297807"/>
            <a:ext cx="78447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Gulir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bawah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hingga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menemukan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baris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Related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Parties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[9]</a:t>
            </a:r>
            <a:r>
              <a:rPr sz="1400" dirty="0">
                <a:latin typeface="Segoe UI"/>
                <a:cs typeface="Segoe UI"/>
              </a:rPr>
              <a:t>.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menambahkan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yang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akses,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Add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[10]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spc="-50" dirty="0"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403348" y="2517648"/>
            <a:ext cx="1588135" cy="2024380"/>
            <a:chOff x="2403348" y="2517648"/>
            <a:chExt cx="1588135" cy="2024380"/>
          </a:xfrm>
        </p:grpSpPr>
        <p:sp>
          <p:nvSpPr>
            <p:cNvPr id="30" name="object 30"/>
            <p:cNvSpPr/>
            <p:nvPr/>
          </p:nvSpPr>
          <p:spPr>
            <a:xfrm>
              <a:off x="2413254" y="2757678"/>
              <a:ext cx="252095" cy="1774189"/>
            </a:xfrm>
            <a:custGeom>
              <a:avLst/>
              <a:gdLst/>
              <a:ahLst/>
              <a:cxnLst/>
              <a:rect l="l" t="t" r="r" b="b"/>
              <a:pathLst>
                <a:path w="252094" h="1774189">
                  <a:moveTo>
                    <a:pt x="252094" y="0"/>
                  </a:moveTo>
                  <a:lnTo>
                    <a:pt x="252094" y="5587"/>
                  </a:lnTo>
                  <a:lnTo>
                    <a:pt x="0" y="5587"/>
                  </a:lnTo>
                  <a:lnTo>
                    <a:pt x="0" y="1773936"/>
                  </a:lnTo>
                  <a:lnTo>
                    <a:pt x="228600" y="1773936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0564" y="2517648"/>
              <a:ext cx="240791" cy="24079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99460" y="2923032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3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7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7" y="127253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325114" y="2514726"/>
            <a:ext cx="611505" cy="632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3" name="object 3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84525" y="3123188"/>
            <a:ext cx="6802755" cy="2538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9205">
              <a:lnSpc>
                <a:spcPts val="1245"/>
              </a:lnSpc>
              <a:tabLst>
                <a:tab pos="328739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6280" y="420623"/>
            <a:ext cx="11292840" cy="6315710"/>
            <a:chOff x="716280" y="420623"/>
            <a:chExt cx="11292840" cy="63157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2433" y="6496050"/>
              <a:ext cx="5266686" cy="240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95115" y="457200"/>
            <a:ext cx="5605780" cy="2546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0"/>
              </a:spcBef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58951" y="965961"/>
            <a:ext cx="8708390" cy="2981325"/>
            <a:chOff x="758951" y="965961"/>
            <a:chExt cx="8708390" cy="2981325"/>
          </a:xfrm>
        </p:grpSpPr>
        <p:sp>
          <p:nvSpPr>
            <p:cNvPr id="11" name="object 11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2708148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2708148" y="220979"/>
                  </a:lnTo>
                  <a:lnTo>
                    <a:pt x="2708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0" y="220979"/>
                  </a:moveTo>
                  <a:lnTo>
                    <a:pt x="2708148" y="220979"/>
                  </a:lnTo>
                  <a:lnTo>
                    <a:pt x="2708148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952" y="1906523"/>
              <a:ext cx="8708390" cy="2040889"/>
            </a:xfrm>
            <a:custGeom>
              <a:avLst/>
              <a:gdLst/>
              <a:ahLst/>
              <a:cxnLst/>
              <a:rect l="l" t="t" r="r" b="b"/>
              <a:pathLst>
                <a:path w="8708390" h="2040889">
                  <a:moveTo>
                    <a:pt x="1883651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3651" y="524256"/>
                  </a:lnTo>
                  <a:lnTo>
                    <a:pt x="1883651" y="0"/>
                  </a:lnTo>
                  <a:close/>
                </a:path>
                <a:path w="8708390" h="2040889">
                  <a:moveTo>
                    <a:pt x="8708136" y="803148"/>
                  </a:moveTo>
                  <a:lnTo>
                    <a:pt x="4047744" y="803148"/>
                  </a:lnTo>
                  <a:lnTo>
                    <a:pt x="4047744" y="2040636"/>
                  </a:lnTo>
                  <a:lnTo>
                    <a:pt x="8708136" y="2040636"/>
                  </a:lnTo>
                  <a:lnTo>
                    <a:pt x="8708136" y="803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03753" y="2364486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3363" y="2474975"/>
              <a:ext cx="240791" cy="24079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363721" y="2470015"/>
            <a:ext cx="102870" cy="2374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9782" y="1015663"/>
            <a:ext cx="8769985" cy="4684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43855">
              <a:lnSpc>
                <a:spcPts val="1100"/>
              </a:lnSpc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RAI</a:t>
            </a:r>
            <a:r>
              <a:rPr sz="1000" spc="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RAI</a:t>
            </a: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400">
              <a:latin typeface="Arial MT"/>
              <a:cs typeface="Arial MT"/>
            </a:endParaRPr>
          </a:p>
          <a:p>
            <a:pPr marL="2495550">
              <a:lnSpc>
                <a:spcPct val="100000"/>
              </a:lnSpc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814"/>
              </a:spcBef>
            </a:pPr>
            <a:endParaRPr sz="1400">
              <a:latin typeface="Segoe UI"/>
              <a:cs typeface="Segoe UI"/>
            </a:endParaRPr>
          </a:p>
          <a:p>
            <a:pPr marL="3244850">
              <a:lnSpc>
                <a:spcPct val="100000"/>
              </a:lnSpc>
              <a:tabLst>
                <a:tab pos="8076565" algn="l"/>
              </a:tabLst>
            </a:pPr>
            <a:r>
              <a:rPr sz="800" spc="-10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800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200" spc="-15" baseline="3472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800">
              <a:latin typeface="Arial MT"/>
              <a:cs typeface="Arial MT"/>
            </a:endParaRPr>
          </a:p>
          <a:p>
            <a:pPr marL="2228850">
              <a:lnSpc>
                <a:spcPct val="100000"/>
              </a:lnSpc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tombol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Add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menambahkan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0610" y="1853183"/>
            <a:ext cx="9018270" cy="4601210"/>
            <a:chOff x="2340610" y="1853183"/>
            <a:chExt cx="9018270" cy="46012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7648" y="1853183"/>
              <a:ext cx="7772400" cy="46009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8615680" y="0"/>
                  </a:moveTo>
                  <a:lnTo>
                    <a:pt x="153416" y="0"/>
                  </a:lnTo>
                  <a:lnTo>
                    <a:pt x="104932" y="7823"/>
                  </a:lnTo>
                  <a:lnTo>
                    <a:pt x="62819" y="29606"/>
                  </a:lnTo>
                  <a:lnTo>
                    <a:pt x="29606" y="62819"/>
                  </a:lnTo>
                  <a:lnTo>
                    <a:pt x="7823" y="104932"/>
                  </a:lnTo>
                  <a:lnTo>
                    <a:pt x="0" y="153416"/>
                  </a:lnTo>
                  <a:lnTo>
                    <a:pt x="0" y="767067"/>
                  </a:lnTo>
                  <a:lnTo>
                    <a:pt x="7823" y="815561"/>
                  </a:lnTo>
                  <a:lnTo>
                    <a:pt x="29606" y="857679"/>
                  </a:lnTo>
                  <a:lnTo>
                    <a:pt x="62819" y="890892"/>
                  </a:lnTo>
                  <a:lnTo>
                    <a:pt x="104932" y="912673"/>
                  </a:lnTo>
                  <a:lnTo>
                    <a:pt x="153416" y="920496"/>
                  </a:lnTo>
                  <a:lnTo>
                    <a:pt x="8615680" y="920496"/>
                  </a:lnTo>
                  <a:lnTo>
                    <a:pt x="8664163" y="912673"/>
                  </a:lnTo>
                  <a:lnTo>
                    <a:pt x="8706276" y="890892"/>
                  </a:lnTo>
                  <a:lnTo>
                    <a:pt x="8739489" y="857679"/>
                  </a:lnTo>
                  <a:lnTo>
                    <a:pt x="8761272" y="815561"/>
                  </a:lnTo>
                  <a:lnTo>
                    <a:pt x="8769096" y="767067"/>
                  </a:lnTo>
                  <a:lnTo>
                    <a:pt x="8769096" y="153416"/>
                  </a:lnTo>
                  <a:lnTo>
                    <a:pt x="8761272" y="104932"/>
                  </a:lnTo>
                  <a:lnTo>
                    <a:pt x="8739489" y="62819"/>
                  </a:lnTo>
                  <a:lnTo>
                    <a:pt x="8706276" y="29606"/>
                  </a:lnTo>
                  <a:lnTo>
                    <a:pt x="8664163" y="7823"/>
                  </a:lnTo>
                  <a:lnTo>
                    <a:pt x="86156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0" y="153416"/>
                  </a:moveTo>
                  <a:lnTo>
                    <a:pt x="7823" y="104932"/>
                  </a:lnTo>
                  <a:lnTo>
                    <a:pt x="29606" y="62819"/>
                  </a:lnTo>
                  <a:lnTo>
                    <a:pt x="62819" y="29606"/>
                  </a:lnTo>
                  <a:lnTo>
                    <a:pt x="104932" y="7823"/>
                  </a:lnTo>
                  <a:lnTo>
                    <a:pt x="153416" y="0"/>
                  </a:lnTo>
                  <a:lnTo>
                    <a:pt x="8615680" y="0"/>
                  </a:lnTo>
                  <a:lnTo>
                    <a:pt x="8664163" y="7823"/>
                  </a:lnTo>
                  <a:lnTo>
                    <a:pt x="8706276" y="29606"/>
                  </a:lnTo>
                  <a:lnTo>
                    <a:pt x="8739489" y="62819"/>
                  </a:lnTo>
                  <a:lnTo>
                    <a:pt x="8761272" y="104932"/>
                  </a:lnTo>
                  <a:lnTo>
                    <a:pt x="8769096" y="153416"/>
                  </a:lnTo>
                  <a:lnTo>
                    <a:pt x="8769096" y="767067"/>
                  </a:lnTo>
                  <a:lnTo>
                    <a:pt x="8761272" y="815561"/>
                  </a:lnTo>
                  <a:lnTo>
                    <a:pt x="8739489" y="857679"/>
                  </a:lnTo>
                  <a:lnTo>
                    <a:pt x="8706276" y="890892"/>
                  </a:lnTo>
                  <a:lnTo>
                    <a:pt x="8664163" y="912673"/>
                  </a:lnTo>
                  <a:lnTo>
                    <a:pt x="8615680" y="920496"/>
                  </a:lnTo>
                  <a:lnTo>
                    <a:pt x="153416" y="920496"/>
                  </a:lnTo>
                  <a:lnTo>
                    <a:pt x="104932" y="912673"/>
                  </a:lnTo>
                  <a:lnTo>
                    <a:pt x="62819" y="890892"/>
                  </a:lnTo>
                  <a:lnTo>
                    <a:pt x="29606" y="857679"/>
                  </a:lnTo>
                  <a:lnTo>
                    <a:pt x="7823" y="815561"/>
                  </a:lnTo>
                  <a:lnTo>
                    <a:pt x="0" y="767067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5466" y="2570225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076" y="2680716"/>
              <a:ext cx="242315" cy="2407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50770" y="2792475"/>
              <a:ext cx="228600" cy="2783840"/>
            </a:xfrm>
            <a:custGeom>
              <a:avLst/>
              <a:gdLst/>
              <a:ahLst/>
              <a:cxnLst/>
              <a:rect l="l" t="t" r="r" b="b"/>
              <a:pathLst>
                <a:path w="228600" h="2783840">
                  <a:moveTo>
                    <a:pt x="228600" y="15494"/>
                  </a:moveTo>
                  <a:lnTo>
                    <a:pt x="228600" y="0"/>
                  </a:lnTo>
                  <a:lnTo>
                    <a:pt x="0" y="0"/>
                  </a:lnTo>
                  <a:lnTo>
                    <a:pt x="0" y="2783459"/>
                  </a:lnTo>
                  <a:lnTo>
                    <a:pt x="228600" y="2783459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1132332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1132332" y="118872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0" y="118872"/>
                  </a:moveTo>
                  <a:lnTo>
                    <a:pt x="1132332" y="118872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88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1132331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1132331" y="120396"/>
                  </a:lnTo>
                  <a:lnTo>
                    <a:pt x="1132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0" y="120396"/>
                  </a:moveTo>
                  <a:lnTo>
                    <a:pt x="1132331" y="120396"/>
                  </a:lnTo>
                  <a:lnTo>
                    <a:pt x="1132331" y="0"/>
                  </a:lnTo>
                  <a:lnTo>
                    <a:pt x="0" y="0"/>
                  </a:lnTo>
                  <a:lnTo>
                    <a:pt x="0" y="1203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10183" y="743712"/>
            <a:ext cx="10751820" cy="5689600"/>
            <a:chOff x="710183" y="743712"/>
            <a:chExt cx="10751820" cy="568960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183" y="743712"/>
              <a:ext cx="10751820" cy="56890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769613" y="1744218"/>
              <a:ext cx="431800" cy="228600"/>
            </a:xfrm>
            <a:custGeom>
              <a:avLst/>
              <a:gdLst/>
              <a:ahLst/>
              <a:cxnLst/>
              <a:rect l="l" t="t" r="r" b="b"/>
              <a:pathLst>
                <a:path w="431800" h="228600">
                  <a:moveTo>
                    <a:pt x="0" y="38100"/>
                  </a:moveTo>
                  <a:lnTo>
                    <a:pt x="2988" y="23252"/>
                  </a:lnTo>
                  <a:lnTo>
                    <a:pt x="11144" y="11144"/>
                  </a:lnTo>
                  <a:lnTo>
                    <a:pt x="23252" y="2988"/>
                  </a:lnTo>
                  <a:lnTo>
                    <a:pt x="38100" y="0"/>
                  </a:lnTo>
                  <a:lnTo>
                    <a:pt x="393191" y="0"/>
                  </a:lnTo>
                  <a:lnTo>
                    <a:pt x="408039" y="2988"/>
                  </a:lnTo>
                  <a:lnTo>
                    <a:pt x="420147" y="11144"/>
                  </a:lnTo>
                  <a:lnTo>
                    <a:pt x="428303" y="23252"/>
                  </a:lnTo>
                  <a:lnTo>
                    <a:pt x="431291" y="38100"/>
                  </a:lnTo>
                  <a:lnTo>
                    <a:pt x="431291" y="190500"/>
                  </a:lnTo>
                  <a:lnTo>
                    <a:pt x="428303" y="205347"/>
                  </a:lnTo>
                  <a:lnTo>
                    <a:pt x="420147" y="217455"/>
                  </a:lnTo>
                  <a:lnTo>
                    <a:pt x="408039" y="225611"/>
                  </a:lnTo>
                  <a:lnTo>
                    <a:pt x="393191" y="228600"/>
                  </a:lnTo>
                  <a:lnTo>
                    <a:pt x="38100" y="228600"/>
                  </a:lnTo>
                  <a:lnTo>
                    <a:pt x="23252" y="225611"/>
                  </a:lnTo>
                  <a:lnTo>
                    <a:pt x="11144" y="217455"/>
                  </a:lnTo>
                  <a:lnTo>
                    <a:pt x="2988" y="205347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322825" y="1675637"/>
              <a:ext cx="7118984" cy="1771014"/>
            </a:xfrm>
            <a:custGeom>
              <a:avLst/>
              <a:gdLst/>
              <a:ahLst/>
              <a:cxnLst/>
              <a:rect l="l" t="t" r="r" b="b"/>
              <a:pathLst>
                <a:path w="7118984" h="1771014">
                  <a:moveTo>
                    <a:pt x="6823456" y="0"/>
                  </a:moveTo>
                  <a:lnTo>
                    <a:pt x="295148" y="0"/>
                  </a:lnTo>
                  <a:lnTo>
                    <a:pt x="247289" y="3864"/>
                  </a:lnTo>
                  <a:lnTo>
                    <a:pt x="201883" y="15053"/>
                  </a:lnTo>
                  <a:lnTo>
                    <a:pt x="159539" y="32956"/>
                  </a:lnTo>
                  <a:lnTo>
                    <a:pt x="120865" y="56965"/>
                  </a:lnTo>
                  <a:lnTo>
                    <a:pt x="86471" y="86471"/>
                  </a:lnTo>
                  <a:lnTo>
                    <a:pt x="56965" y="120865"/>
                  </a:lnTo>
                  <a:lnTo>
                    <a:pt x="32956" y="159539"/>
                  </a:lnTo>
                  <a:lnTo>
                    <a:pt x="15053" y="201883"/>
                  </a:lnTo>
                  <a:lnTo>
                    <a:pt x="3864" y="247289"/>
                  </a:lnTo>
                  <a:lnTo>
                    <a:pt x="0" y="295148"/>
                  </a:lnTo>
                  <a:lnTo>
                    <a:pt x="0" y="1475739"/>
                  </a:lnTo>
                  <a:lnTo>
                    <a:pt x="3864" y="1523598"/>
                  </a:lnTo>
                  <a:lnTo>
                    <a:pt x="15053" y="1569004"/>
                  </a:lnTo>
                  <a:lnTo>
                    <a:pt x="32956" y="1611348"/>
                  </a:lnTo>
                  <a:lnTo>
                    <a:pt x="56965" y="1650022"/>
                  </a:lnTo>
                  <a:lnTo>
                    <a:pt x="86471" y="1684416"/>
                  </a:lnTo>
                  <a:lnTo>
                    <a:pt x="120865" y="1713922"/>
                  </a:lnTo>
                  <a:lnTo>
                    <a:pt x="159539" y="1737931"/>
                  </a:lnTo>
                  <a:lnTo>
                    <a:pt x="201883" y="1755834"/>
                  </a:lnTo>
                  <a:lnTo>
                    <a:pt x="247289" y="1767023"/>
                  </a:lnTo>
                  <a:lnTo>
                    <a:pt x="295148" y="1770888"/>
                  </a:lnTo>
                  <a:lnTo>
                    <a:pt x="6823456" y="1770888"/>
                  </a:lnTo>
                  <a:lnTo>
                    <a:pt x="6871314" y="1767023"/>
                  </a:lnTo>
                  <a:lnTo>
                    <a:pt x="6916720" y="1755834"/>
                  </a:lnTo>
                  <a:lnTo>
                    <a:pt x="6959064" y="1737931"/>
                  </a:lnTo>
                  <a:lnTo>
                    <a:pt x="6997738" y="1713922"/>
                  </a:lnTo>
                  <a:lnTo>
                    <a:pt x="7032132" y="1684416"/>
                  </a:lnTo>
                  <a:lnTo>
                    <a:pt x="7061638" y="1650022"/>
                  </a:lnTo>
                  <a:lnTo>
                    <a:pt x="7085647" y="1611348"/>
                  </a:lnTo>
                  <a:lnTo>
                    <a:pt x="7103550" y="1569004"/>
                  </a:lnTo>
                  <a:lnTo>
                    <a:pt x="7114739" y="1523598"/>
                  </a:lnTo>
                  <a:lnTo>
                    <a:pt x="7118604" y="1475739"/>
                  </a:lnTo>
                  <a:lnTo>
                    <a:pt x="7118604" y="295148"/>
                  </a:lnTo>
                  <a:lnTo>
                    <a:pt x="7114739" y="247289"/>
                  </a:lnTo>
                  <a:lnTo>
                    <a:pt x="7103550" y="201883"/>
                  </a:lnTo>
                  <a:lnTo>
                    <a:pt x="7085647" y="159539"/>
                  </a:lnTo>
                  <a:lnTo>
                    <a:pt x="7061638" y="120865"/>
                  </a:lnTo>
                  <a:lnTo>
                    <a:pt x="7032132" y="86471"/>
                  </a:lnTo>
                  <a:lnTo>
                    <a:pt x="6997738" y="56965"/>
                  </a:lnTo>
                  <a:lnTo>
                    <a:pt x="6959064" y="32956"/>
                  </a:lnTo>
                  <a:lnTo>
                    <a:pt x="6916720" y="15053"/>
                  </a:lnTo>
                  <a:lnTo>
                    <a:pt x="6871314" y="3864"/>
                  </a:lnTo>
                  <a:lnTo>
                    <a:pt x="68234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322825" y="1675637"/>
              <a:ext cx="7118984" cy="1771014"/>
            </a:xfrm>
            <a:custGeom>
              <a:avLst/>
              <a:gdLst/>
              <a:ahLst/>
              <a:cxnLst/>
              <a:rect l="l" t="t" r="r" b="b"/>
              <a:pathLst>
                <a:path w="7118984" h="1771014">
                  <a:moveTo>
                    <a:pt x="0" y="295148"/>
                  </a:moveTo>
                  <a:lnTo>
                    <a:pt x="3864" y="247289"/>
                  </a:lnTo>
                  <a:lnTo>
                    <a:pt x="15053" y="201883"/>
                  </a:lnTo>
                  <a:lnTo>
                    <a:pt x="32956" y="159539"/>
                  </a:lnTo>
                  <a:lnTo>
                    <a:pt x="56965" y="120865"/>
                  </a:lnTo>
                  <a:lnTo>
                    <a:pt x="86471" y="86471"/>
                  </a:lnTo>
                  <a:lnTo>
                    <a:pt x="120865" y="56965"/>
                  </a:lnTo>
                  <a:lnTo>
                    <a:pt x="159539" y="32956"/>
                  </a:lnTo>
                  <a:lnTo>
                    <a:pt x="201883" y="15053"/>
                  </a:lnTo>
                  <a:lnTo>
                    <a:pt x="247289" y="3864"/>
                  </a:lnTo>
                  <a:lnTo>
                    <a:pt x="295148" y="0"/>
                  </a:lnTo>
                  <a:lnTo>
                    <a:pt x="6823456" y="0"/>
                  </a:lnTo>
                  <a:lnTo>
                    <a:pt x="6871314" y="3864"/>
                  </a:lnTo>
                  <a:lnTo>
                    <a:pt x="6916720" y="15053"/>
                  </a:lnTo>
                  <a:lnTo>
                    <a:pt x="6959064" y="32956"/>
                  </a:lnTo>
                  <a:lnTo>
                    <a:pt x="6997738" y="56965"/>
                  </a:lnTo>
                  <a:lnTo>
                    <a:pt x="7032132" y="86471"/>
                  </a:lnTo>
                  <a:lnTo>
                    <a:pt x="7061638" y="120865"/>
                  </a:lnTo>
                  <a:lnTo>
                    <a:pt x="7085647" y="159539"/>
                  </a:lnTo>
                  <a:lnTo>
                    <a:pt x="7103550" y="201883"/>
                  </a:lnTo>
                  <a:lnTo>
                    <a:pt x="7114739" y="247289"/>
                  </a:lnTo>
                  <a:lnTo>
                    <a:pt x="7118604" y="295148"/>
                  </a:lnTo>
                  <a:lnTo>
                    <a:pt x="7118604" y="1475739"/>
                  </a:lnTo>
                  <a:lnTo>
                    <a:pt x="7114739" y="1523598"/>
                  </a:lnTo>
                  <a:lnTo>
                    <a:pt x="7103550" y="1569004"/>
                  </a:lnTo>
                  <a:lnTo>
                    <a:pt x="7085647" y="1611348"/>
                  </a:lnTo>
                  <a:lnTo>
                    <a:pt x="7061638" y="1650022"/>
                  </a:lnTo>
                  <a:lnTo>
                    <a:pt x="7032132" y="1684416"/>
                  </a:lnTo>
                  <a:lnTo>
                    <a:pt x="6997738" y="1713922"/>
                  </a:lnTo>
                  <a:lnTo>
                    <a:pt x="6959064" y="1737931"/>
                  </a:lnTo>
                  <a:lnTo>
                    <a:pt x="6916720" y="1755834"/>
                  </a:lnTo>
                  <a:lnTo>
                    <a:pt x="6871314" y="1767023"/>
                  </a:lnTo>
                  <a:lnTo>
                    <a:pt x="6823456" y="1770888"/>
                  </a:lnTo>
                  <a:lnTo>
                    <a:pt x="295148" y="1770888"/>
                  </a:lnTo>
                  <a:lnTo>
                    <a:pt x="247289" y="1767023"/>
                  </a:lnTo>
                  <a:lnTo>
                    <a:pt x="201883" y="1755834"/>
                  </a:lnTo>
                  <a:lnTo>
                    <a:pt x="159539" y="1737931"/>
                  </a:lnTo>
                  <a:lnTo>
                    <a:pt x="120865" y="1713922"/>
                  </a:lnTo>
                  <a:lnTo>
                    <a:pt x="86471" y="1684416"/>
                  </a:lnTo>
                  <a:lnTo>
                    <a:pt x="56965" y="1650022"/>
                  </a:lnTo>
                  <a:lnTo>
                    <a:pt x="32956" y="1611348"/>
                  </a:lnTo>
                  <a:lnTo>
                    <a:pt x="15053" y="1569004"/>
                  </a:lnTo>
                  <a:lnTo>
                    <a:pt x="3864" y="1523598"/>
                  </a:lnTo>
                  <a:lnTo>
                    <a:pt x="0" y="1475739"/>
                  </a:lnTo>
                  <a:lnTo>
                    <a:pt x="0" y="295148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687570" y="1789557"/>
            <a:ext cx="6518275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3525" indent="-22542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63525" algn="l"/>
              </a:tabLst>
            </a:pPr>
            <a:r>
              <a:rPr sz="1400" dirty="0">
                <a:latin typeface="Segoe UI"/>
                <a:cs typeface="Segoe UI"/>
              </a:rPr>
              <a:t>Related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Person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=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Pengurus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350" spc="-37" baseline="24691" dirty="0">
                <a:latin typeface="Segoe UI"/>
                <a:cs typeface="Segoe UI"/>
              </a:rPr>
              <a:t>*)</a:t>
            </a:r>
            <a:endParaRPr sz="1350" baseline="24691">
              <a:latin typeface="Segoe UI"/>
              <a:cs typeface="Segoe UI"/>
            </a:endParaRPr>
          </a:p>
          <a:p>
            <a:pPr marL="263525" marR="30480" indent="-226060">
              <a:lnSpc>
                <a:spcPct val="100000"/>
              </a:lnSpc>
              <a:buFont typeface="Arial MT"/>
              <a:buChar char="•"/>
              <a:tabLst>
                <a:tab pos="263525" algn="l"/>
              </a:tabLst>
            </a:pPr>
            <a:r>
              <a:rPr sz="1400" dirty="0">
                <a:latin typeface="Segoe UI"/>
                <a:cs typeface="Segoe UI"/>
              </a:rPr>
              <a:t>Related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Taxpayer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=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WP lain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(eg.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Grup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perusahaan,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Pemilik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manfaat, Penanggung pajak)</a:t>
            </a:r>
            <a:endParaRPr sz="1400">
              <a:latin typeface="Segoe UI"/>
              <a:cs typeface="Segoe UI"/>
            </a:endParaRPr>
          </a:p>
          <a:p>
            <a:pPr marL="263525" indent="-225425">
              <a:lnSpc>
                <a:spcPct val="100000"/>
              </a:lnSpc>
              <a:buFont typeface="Arial MT"/>
              <a:buChar char="•"/>
              <a:tabLst>
                <a:tab pos="263525" algn="l"/>
              </a:tabLst>
            </a:pPr>
            <a:r>
              <a:rPr sz="1400" dirty="0">
                <a:latin typeface="Segoe UI"/>
                <a:cs typeface="Segoe UI"/>
              </a:rPr>
              <a:t>External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=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lain</a:t>
            </a:r>
            <a:endParaRPr sz="1400">
              <a:latin typeface="Segoe UI"/>
              <a:cs typeface="Segoe UI"/>
            </a:endParaRPr>
          </a:p>
          <a:p>
            <a:pPr marL="136525" marR="254000" indent="-99060">
              <a:lnSpc>
                <a:spcPct val="100000"/>
              </a:lnSpc>
              <a:spcBef>
                <a:spcPts val="1680"/>
              </a:spcBef>
            </a:pPr>
            <a:r>
              <a:rPr sz="1350" baseline="24691" dirty="0">
                <a:latin typeface="Segoe UI"/>
                <a:cs typeface="Segoe UI"/>
              </a:rPr>
              <a:t>*)</a:t>
            </a:r>
            <a:r>
              <a:rPr sz="1350" spc="-22" baseline="24691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menambahkan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perwakilan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Perusahaan,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dapat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memilih 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b="1" dirty="0">
                <a:latin typeface="Segoe UI"/>
                <a:cs typeface="Segoe UI"/>
              </a:rPr>
              <a:t>Related</a:t>
            </a:r>
            <a:r>
              <a:rPr sz="1400" b="1" spc="-8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Person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9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[11]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78708" y="1770888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3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3" y="254508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7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404108" y="1785365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3" name="object 3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84525" y="3123188"/>
            <a:ext cx="6802755" cy="2538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9205">
              <a:lnSpc>
                <a:spcPts val="1245"/>
              </a:lnSpc>
              <a:tabLst>
                <a:tab pos="328739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6280" y="420623"/>
            <a:ext cx="11292840" cy="6315710"/>
            <a:chOff x="716280" y="420623"/>
            <a:chExt cx="11292840" cy="63157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2433" y="6496050"/>
              <a:ext cx="5266686" cy="240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95115" y="457200"/>
            <a:ext cx="5605780" cy="2546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0"/>
              </a:spcBef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58951" y="965961"/>
            <a:ext cx="8708390" cy="2981325"/>
            <a:chOff x="758951" y="965961"/>
            <a:chExt cx="8708390" cy="2981325"/>
          </a:xfrm>
        </p:grpSpPr>
        <p:sp>
          <p:nvSpPr>
            <p:cNvPr id="11" name="object 11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2708148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2708148" y="220979"/>
                  </a:lnTo>
                  <a:lnTo>
                    <a:pt x="2708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0" y="220979"/>
                  </a:moveTo>
                  <a:lnTo>
                    <a:pt x="2708148" y="220979"/>
                  </a:lnTo>
                  <a:lnTo>
                    <a:pt x="2708148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952" y="1906523"/>
              <a:ext cx="8708390" cy="2040889"/>
            </a:xfrm>
            <a:custGeom>
              <a:avLst/>
              <a:gdLst/>
              <a:ahLst/>
              <a:cxnLst/>
              <a:rect l="l" t="t" r="r" b="b"/>
              <a:pathLst>
                <a:path w="8708390" h="2040889">
                  <a:moveTo>
                    <a:pt x="1883651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3651" y="524256"/>
                  </a:lnTo>
                  <a:lnTo>
                    <a:pt x="1883651" y="0"/>
                  </a:lnTo>
                  <a:close/>
                </a:path>
                <a:path w="8708390" h="2040889">
                  <a:moveTo>
                    <a:pt x="8708136" y="803148"/>
                  </a:moveTo>
                  <a:lnTo>
                    <a:pt x="4047744" y="803148"/>
                  </a:lnTo>
                  <a:lnTo>
                    <a:pt x="4047744" y="2040636"/>
                  </a:lnTo>
                  <a:lnTo>
                    <a:pt x="8708136" y="2040636"/>
                  </a:lnTo>
                  <a:lnTo>
                    <a:pt x="8708136" y="803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03753" y="2364486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3363" y="2474975"/>
              <a:ext cx="240791" cy="24079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363721" y="2470015"/>
            <a:ext cx="102870" cy="2374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9782" y="1015663"/>
            <a:ext cx="8769985" cy="4684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43855">
              <a:lnSpc>
                <a:spcPts val="1100"/>
              </a:lnSpc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RAI</a:t>
            </a:r>
            <a:r>
              <a:rPr sz="1000" spc="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RAI</a:t>
            </a: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400">
              <a:latin typeface="Arial MT"/>
              <a:cs typeface="Arial MT"/>
            </a:endParaRPr>
          </a:p>
          <a:p>
            <a:pPr marL="2495550">
              <a:lnSpc>
                <a:spcPct val="100000"/>
              </a:lnSpc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814"/>
              </a:spcBef>
            </a:pPr>
            <a:endParaRPr sz="1400">
              <a:latin typeface="Segoe UI"/>
              <a:cs typeface="Segoe UI"/>
            </a:endParaRPr>
          </a:p>
          <a:p>
            <a:pPr marL="3244850">
              <a:lnSpc>
                <a:spcPct val="100000"/>
              </a:lnSpc>
              <a:tabLst>
                <a:tab pos="8076565" algn="l"/>
              </a:tabLst>
            </a:pPr>
            <a:r>
              <a:rPr sz="800" spc="-10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800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200" spc="-15" baseline="3472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800">
              <a:latin typeface="Arial MT"/>
              <a:cs typeface="Arial MT"/>
            </a:endParaRPr>
          </a:p>
          <a:p>
            <a:pPr marL="2228850">
              <a:lnSpc>
                <a:spcPct val="100000"/>
              </a:lnSpc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tombol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Add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menambahkan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0610" y="1853183"/>
            <a:ext cx="9018270" cy="4601210"/>
            <a:chOff x="2340610" y="1853183"/>
            <a:chExt cx="9018270" cy="46012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7648" y="1853183"/>
              <a:ext cx="7772400" cy="46009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8615680" y="0"/>
                  </a:moveTo>
                  <a:lnTo>
                    <a:pt x="153416" y="0"/>
                  </a:lnTo>
                  <a:lnTo>
                    <a:pt x="104932" y="7823"/>
                  </a:lnTo>
                  <a:lnTo>
                    <a:pt x="62819" y="29606"/>
                  </a:lnTo>
                  <a:lnTo>
                    <a:pt x="29606" y="62819"/>
                  </a:lnTo>
                  <a:lnTo>
                    <a:pt x="7823" y="104932"/>
                  </a:lnTo>
                  <a:lnTo>
                    <a:pt x="0" y="153416"/>
                  </a:lnTo>
                  <a:lnTo>
                    <a:pt x="0" y="767067"/>
                  </a:lnTo>
                  <a:lnTo>
                    <a:pt x="7823" y="815561"/>
                  </a:lnTo>
                  <a:lnTo>
                    <a:pt x="29606" y="857679"/>
                  </a:lnTo>
                  <a:lnTo>
                    <a:pt x="62819" y="890892"/>
                  </a:lnTo>
                  <a:lnTo>
                    <a:pt x="104932" y="912673"/>
                  </a:lnTo>
                  <a:lnTo>
                    <a:pt x="153416" y="920496"/>
                  </a:lnTo>
                  <a:lnTo>
                    <a:pt x="8615680" y="920496"/>
                  </a:lnTo>
                  <a:lnTo>
                    <a:pt x="8664163" y="912673"/>
                  </a:lnTo>
                  <a:lnTo>
                    <a:pt x="8706276" y="890892"/>
                  </a:lnTo>
                  <a:lnTo>
                    <a:pt x="8739489" y="857679"/>
                  </a:lnTo>
                  <a:lnTo>
                    <a:pt x="8761272" y="815561"/>
                  </a:lnTo>
                  <a:lnTo>
                    <a:pt x="8769096" y="767067"/>
                  </a:lnTo>
                  <a:lnTo>
                    <a:pt x="8769096" y="153416"/>
                  </a:lnTo>
                  <a:lnTo>
                    <a:pt x="8761272" y="104932"/>
                  </a:lnTo>
                  <a:lnTo>
                    <a:pt x="8739489" y="62819"/>
                  </a:lnTo>
                  <a:lnTo>
                    <a:pt x="8706276" y="29606"/>
                  </a:lnTo>
                  <a:lnTo>
                    <a:pt x="8664163" y="7823"/>
                  </a:lnTo>
                  <a:lnTo>
                    <a:pt x="86156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0" y="153416"/>
                  </a:moveTo>
                  <a:lnTo>
                    <a:pt x="7823" y="104932"/>
                  </a:lnTo>
                  <a:lnTo>
                    <a:pt x="29606" y="62819"/>
                  </a:lnTo>
                  <a:lnTo>
                    <a:pt x="62819" y="29606"/>
                  </a:lnTo>
                  <a:lnTo>
                    <a:pt x="104932" y="7823"/>
                  </a:lnTo>
                  <a:lnTo>
                    <a:pt x="153416" y="0"/>
                  </a:lnTo>
                  <a:lnTo>
                    <a:pt x="8615680" y="0"/>
                  </a:lnTo>
                  <a:lnTo>
                    <a:pt x="8664163" y="7823"/>
                  </a:lnTo>
                  <a:lnTo>
                    <a:pt x="8706276" y="29606"/>
                  </a:lnTo>
                  <a:lnTo>
                    <a:pt x="8739489" y="62819"/>
                  </a:lnTo>
                  <a:lnTo>
                    <a:pt x="8761272" y="104932"/>
                  </a:lnTo>
                  <a:lnTo>
                    <a:pt x="8769096" y="153416"/>
                  </a:lnTo>
                  <a:lnTo>
                    <a:pt x="8769096" y="767067"/>
                  </a:lnTo>
                  <a:lnTo>
                    <a:pt x="8761272" y="815561"/>
                  </a:lnTo>
                  <a:lnTo>
                    <a:pt x="8739489" y="857679"/>
                  </a:lnTo>
                  <a:lnTo>
                    <a:pt x="8706276" y="890892"/>
                  </a:lnTo>
                  <a:lnTo>
                    <a:pt x="8664163" y="912673"/>
                  </a:lnTo>
                  <a:lnTo>
                    <a:pt x="8615680" y="920496"/>
                  </a:lnTo>
                  <a:lnTo>
                    <a:pt x="153416" y="920496"/>
                  </a:lnTo>
                  <a:lnTo>
                    <a:pt x="104932" y="912673"/>
                  </a:lnTo>
                  <a:lnTo>
                    <a:pt x="62819" y="890892"/>
                  </a:lnTo>
                  <a:lnTo>
                    <a:pt x="29606" y="857679"/>
                  </a:lnTo>
                  <a:lnTo>
                    <a:pt x="7823" y="815561"/>
                  </a:lnTo>
                  <a:lnTo>
                    <a:pt x="0" y="767067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5466" y="2570225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076" y="2680716"/>
              <a:ext cx="242315" cy="2407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50770" y="2792475"/>
              <a:ext cx="228600" cy="2783840"/>
            </a:xfrm>
            <a:custGeom>
              <a:avLst/>
              <a:gdLst/>
              <a:ahLst/>
              <a:cxnLst/>
              <a:rect l="l" t="t" r="r" b="b"/>
              <a:pathLst>
                <a:path w="228600" h="2783840">
                  <a:moveTo>
                    <a:pt x="228600" y="15494"/>
                  </a:moveTo>
                  <a:lnTo>
                    <a:pt x="228600" y="0"/>
                  </a:lnTo>
                  <a:lnTo>
                    <a:pt x="0" y="0"/>
                  </a:lnTo>
                  <a:lnTo>
                    <a:pt x="0" y="2783459"/>
                  </a:lnTo>
                  <a:lnTo>
                    <a:pt x="228600" y="2783459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1132332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1132332" y="118872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0" y="118872"/>
                  </a:moveTo>
                  <a:lnTo>
                    <a:pt x="1132332" y="118872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88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1132331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1132331" y="120396"/>
                  </a:lnTo>
                  <a:lnTo>
                    <a:pt x="1132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0" y="120396"/>
                  </a:moveTo>
                  <a:lnTo>
                    <a:pt x="1132331" y="120396"/>
                  </a:lnTo>
                  <a:lnTo>
                    <a:pt x="1132331" y="0"/>
                  </a:lnTo>
                  <a:lnTo>
                    <a:pt x="0" y="0"/>
                  </a:lnTo>
                  <a:lnTo>
                    <a:pt x="0" y="1203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10183" y="743712"/>
            <a:ext cx="10751820" cy="5689600"/>
            <a:chOff x="710183" y="743712"/>
            <a:chExt cx="10751820" cy="568960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183" y="743712"/>
              <a:ext cx="10751820" cy="56890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769613" y="1744218"/>
              <a:ext cx="431800" cy="797560"/>
            </a:xfrm>
            <a:custGeom>
              <a:avLst/>
              <a:gdLst/>
              <a:ahLst/>
              <a:cxnLst/>
              <a:rect l="l" t="t" r="r" b="b"/>
              <a:pathLst>
                <a:path w="431800" h="797560">
                  <a:moveTo>
                    <a:pt x="0" y="71882"/>
                  </a:moveTo>
                  <a:lnTo>
                    <a:pt x="5641" y="43880"/>
                  </a:lnTo>
                  <a:lnTo>
                    <a:pt x="21034" y="21034"/>
                  </a:lnTo>
                  <a:lnTo>
                    <a:pt x="43880" y="5641"/>
                  </a:lnTo>
                  <a:lnTo>
                    <a:pt x="71882" y="0"/>
                  </a:lnTo>
                  <a:lnTo>
                    <a:pt x="359410" y="0"/>
                  </a:lnTo>
                  <a:lnTo>
                    <a:pt x="387411" y="5641"/>
                  </a:lnTo>
                  <a:lnTo>
                    <a:pt x="410257" y="21034"/>
                  </a:lnTo>
                  <a:lnTo>
                    <a:pt x="425650" y="43880"/>
                  </a:lnTo>
                  <a:lnTo>
                    <a:pt x="431291" y="71882"/>
                  </a:lnTo>
                  <a:lnTo>
                    <a:pt x="431291" y="725170"/>
                  </a:lnTo>
                  <a:lnTo>
                    <a:pt x="425650" y="753171"/>
                  </a:lnTo>
                  <a:lnTo>
                    <a:pt x="410257" y="776017"/>
                  </a:lnTo>
                  <a:lnTo>
                    <a:pt x="387411" y="791410"/>
                  </a:lnTo>
                  <a:lnTo>
                    <a:pt x="359410" y="797052"/>
                  </a:lnTo>
                  <a:lnTo>
                    <a:pt x="71882" y="797052"/>
                  </a:lnTo>
                  <a:lnTo>
                    <a:pt x="43880" y="791410"/>
                  </a:lnTo>
                  <a:lnTo>
                    <a:pt x="21034" y="776017"/>
                  </a:lnTo>
                  <a:lnTo>
                    <a:pt x="5641" y="753171"/>
                  </a:lnTo>
                  <a:lnTo>
                    <a:pt x="0" y="725170"/>
                  </a:lnTo>
                  <a:lnTo>
                    <a:pt x="0" y="7188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403091" y="2031492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4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4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4" y="254508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8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440557" y="2047503"/>
            <a:ext cx="177165" cy="20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27047" y="806195"/>
            <a:ext cx="9079230" cy="5427345"/>
            <a:chOff x="1527047" y="806195"/>
            <a:chExt cx="9079230" cy="5427345"/>
          </a:xfrm>
        </p:grpSpPr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7047" y="806195"/>
              <a:ext cx="9054083" cy="542696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816858" y="2495549"/>
              <a:ext cx="6779259" cy="1079500"/>
            </a:xfrm>
            <a:custGeom>
              <a:avLst/>
              <a:gdLst/>
              <a:ahLst/>
              <a:cxnLst/>
              <a:rect l="l" t="t" r="r" b="b"/>
              <a:pathLst>
                <a:path w="6779259" h="1079500">
                  <a:moveTo>
                    <a:pt x="0" y="85216"/>
                  </a:moveTo>
                  <a:lnTo>
                    <a:pt x="6689" y="52024"/>
                  </a:lnTo>
                  <a:lnTo>
                    <a:pt x="24939" y="24939"/>
                  </a:lnTo>
                  <a:lnTo>
                    <a:pt x="52024" y="6689"/>
                  </a:lnTo>
                  <a:lnTo>
                    <a:pt x="85216" y="0"/>
                  </a:lnTo>
                  <a:lnTo>
                    <a:pt x="6693534" y="0"/>
                  </a:lnTo>
                  <a:lnTo>
                    <a:pt x="6726727" y="6689"/>
                  </a:lnTo>
                  <a:lnTo>
                    <a:pt x="6753812" y="24939"/>
                  </a:lnTo>
                  <a:lnTo>
                    <a:pt x="6772062" y="52024"/>
                  </a:lnTo>
                  <a:lnTo>
                    <a:pt x="6778752" y="85216"/>
                  </a:lnTo>
                  <a:lnTo>
                    <a:pt x="6778752" y="993775"/>
                  </a:lnTo>
                  <a:lnTo>
                    <a:pt x="6772062" y="1026967"/>
                  </a:lnTo>
                  <a:lnTo>
                    <a:pt x="6753812" y="1054052"/>
                  </a:lnTo>
                  <a:lnTo>
                    <a:pt x="6726727" y="1072302"/>
                  </a:lnTo>
                  <a:lnTo>
                    <a:pt x="6693534" y="1078991"/>
                  </a:lnTo>
                  <a:lnTo>
                    <a:pt x="85216" y="1078991"/>
                  </a:lnTo>
                  <a:lnTo>
                    <a:pt x="52024" y="1072302"/>
                  </a:lnTo>
                  <a:lnTo>
                    <a:pt x="24939" y="1054052"/>
                  </a:lnTo>
                  <a:lnTo>
                    <a:pt x="6689" y="1026967"/>
                  </a:lnTo>
                  <a:lnTo>
                    <a:pt x="0" y="993775"/>
                  </a:lnTo>
                  <a:lnTo>
                    <a:pt x="0" y="852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02152" y="2877311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3" y="0"/>
                  </a:moveTo>
                  <a:lnTo>
                    <a:pt x="77741" y="10054"/>
                  </a:lnTo>
                  <a:lnTo>
                    <a:pt x="37290" y="37480"/>
                  </a:lnTo>
                  <a:lnTo>
                    <a:pt x="10007" y="78170"/>
                  </a:lnTo>
                  <a:lnTo>
                    <a:pt x="0" y="128015"/>
                  </a:lnTo>
                  <a:lnTo>
                    <a:pt x="10007" y="177861"/>
                  </a:lnTo>
                  <a:lnTo>
                    <a:pt x="37290" y="218551"/>
                  </a:lnTo>
                  <a:lnTo>
                    <a:pt x="77741" y="245977"/>
                  </a:lnTo>
                  <a:lnTo>
                    <a:pt x="127253" y="256032"/>
                  </a:lnTo>
                  <a:lnTo>
                    <a:pt x="176766" y="245977"/>
                  </a:lnTo>
                  <a:lnTo>
                    <a:pt x="217217" y="218551"/>
                  </a:lnTo>
                  <a:lnTo>
                    <a:pt x="244500" y="177861"/>
                  </a:lnTo>
                  <a:lnTo>
                    <a:pt x="254508" y="128015"/>
                  </a:lnTo>
                  <a:lnTo>
                    <a:pt x="244500" y="78170"/>
                  </a:lnTo>
                  <a:lnTo>
                    <a:pt x="217217" y="37480"/>
                  </a:lnTo>
                  <a:lnTo>
                    <a:pt x="176766" y="10054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527805" y="2892933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12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787140" y="3672840"/>
            <a:ext cx="6859905" cy="360045"/>
            <a:chOff x="3787140" y="3672840"/>
            <a:chExt cx="6859905" cy="360045"/>
          </a:xfrm>
        </p:grpSpPr>
        <p:sp>
          <p:nvSpPr>
            <p:cNvPr id="40" name="object 40"/>
            <p:cNvSpPr/>
            <p:nvPr/>
          </p:nvSpPr>
          <p:spPr>
            <a:xfrm>
              <a:off x="3797046" y="3682746"/>
              <a:ext cx="6840220" cy="340360"/>
            </a:xfrm>
            <a:custGeom>
              <a:avLst/>
              <a:gdLst/>
              <a:ahLst/>
              <a:cxnLst/>
              <a:rect l="l" t="t" r="r" b="b"/>
              <a:pathLst>
                <a:path w="6840220" h="340360">
                  <a:moveTo>
                    <a:pt x="6783070" y="0"/>
                  </a:moveTo>
                  <a:lnTo>
                    <a:pt x="56641" y="0"/>
                  </a:lnTo>
                  <a:lnTo>
                    <a:pt x="34611" y="4456"/>
                  </a:lnTo>
                  <a:lnTo>
                    <a:pt x="16605" y="16605"/>
                  </a:lnTo>
                  <a:lnTo>
                    <a:pt x="4456" y="34611"/>
                  </a:lnTo>
                  <a:lnTo>
                    <a:pt x="0" y="56641"/>
                  </a:lnTo>
                  <a:lnTo>
                    <a:pt x="0" y="283209"/>
                  </a:lnTo>
                  <a:lnTo>
                    <a:pt x="4456" y="305240"/>
                  </a:lnTo>
                  <a:lnTo>
                    <a:pt x="16605" y="323246"/>
                  </a:lnTo>
                  <a:lnTo>
                    <a:pt x="34611" y="335395"/>
                  </a:lnTo>
                  <a:lnTo>
                    <a:pt x="56641" y="339851"/>
                  </a:lnTo>
                  <a:lnTo>
                    <a:pt x="6783070" y="339851"/>
                  </a:lnTo>
                  <a:lnTo>
                    <a:pt x="6805100" y="335395"/>
                  </a:lnTo>
                  <a:lnTo>
                    <a:pt x="6823106" y="323246"/>
                  </a:lnTo>
                  <a:lnTo>
                    <a:pt x="6835255" y="305240"/>
                  </a:lnTo>
                  <a:lnTo>
                    <a:pt x="6839711" y="283209"/>
                  </a:lnTo>
                  <a:lnTo>
                    <a:pt x="6839711" y="56641"/>
                  </a:lnTo>
                  <a:lnTo>
                    <a:pt x="6835255" y="34611"/>
                  </a:lnTo>
                  <a:lnTo>
                    <a:pt x="6823106" y="16605"/>
                  </a:lnTo>
                  <a:lnTo>
                    <a:pt x="6805100" y="4456"/>
                  </a:lnTo>
                  <a:lnTo>
                    <a:pt x="678307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797046" y="3682746"/>
              <a:ext cx="6840220" cy="340360"/>
            </a:xfrm>
            <a:custGeom>
              <a:avLst/>
              <a:gdLst/>
              <a:ahLst/>
              <a:cxnLst/>
              <a:rect l="l" t="t" r="r" b="b"/>
              <a:pathLst>
                <a:path w="6840220" h="340360">
                  <a:moveTo>
                    <a:pt x="0" y="56641"/>
                  </a:moveTo>
                  <a:lnTo>
                    <a:pt x="4456" y="34611"/>
                  </a:lnTo>
                  <a:lnTo>
                    <a:pt x="16605" y="16605"/>
                  </a:lnTo>
                  <a:lnTo>
                    <a:pt x="34611" y="4456"/>
                  </a:lnTo>
                  <a:lnTo>
                    <a:pt x="56641" y="0"/>
                  </a:lnTo>
                  <a:lnTo>
                    <a:pt x="6783070" y="0"/>
                  </a:lnTo>
                  <a:lnTo>
                    <a:pt x="6805100" y="4456"/>
                  </a:lnTo>
                  <a:lnTo>
                    <a:pt x="6823106" y="16605"/>
                  </a:lnTo>
                  <a:lnTo>
                    <a:pt x="6835255" y="34611"/>
                  </a:lnTo>
                  <a:lnTo>
                    <a:pt x="6839711" y="56641"/>
                  </a:lnTo>
                  <a:lnTo>
                    <a:pt x="6839711" y="283209"/>
                  </a:lnTo>
                  <a:lnTo>
                    <a:pt x="6835255" y="305240"/>
                  </a:lnTo>
                  <a:lnTo>
                    <a:pt x="6823106" y="323246"/>
                  </a:lnTo>
                  <a:lnTo>
                    <a:pt x="6805100" y="335395"/>
                  </a:lnTo>
                  <a:lnTo>
                    <a:pt x="6783070" y="339851"/>
                  </a:lnTo>
                  <a:lnTo>
                    <a:pt x="56641" y="339851"/>
                  </a:lnTo>
                  <a:lnTo>
                    <a:pt x="34611" y="335395"/>
                  </a:lnTo>
                  <a:lnTo>
                    <a:pt x="16605" y="323246"/>
                  </a:lnTo>
                  <a:lnTo>
                    <a:pt x="4456" y="305240"/>
                  </a:lnTo>
                  <a:lnTo>
                    <a:pt x="0" y="283209"/>
                  </a:lnTo>
                  <a:lnTo>
                    <a:pt x="0" y="5664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117594" y="3727450"/>
            <a:ext cx="44405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kewarganegaraan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tersebut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[12]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3" name="object 3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84525" y="3123188"/>
            <a:ext cx="6802755" cy="2538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9205">
              <a:lnSpc>
                <a:spcPts val="1245"/>
              </a:lnSpc>
              <a:tabLst>
                <a:tab pos="328739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6280" y="420623"/>
            <a:ext cx="11292840" cy="6315710"/>
            <a:chOff x="716280" y="420623"/>
            <a:chExt cx="11292840" cy="63157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2433" y="6496050"/>
              <a:ext cx="5266686" cy="240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95115" y="457200"/>
            <a:ext cx="5605780" cy="2546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0"/>
              </a:spcBef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58951" y="965961"/>
            <a:ext cx="8708390" cy="2981325"/>
            <a:chOff x="758951" y="965961"/>
            <a:chExt cx="8708390" cy="2981325"/>
          </a:xfrm>
        </p:grpSpPr>
        <p:sp>
          <p:nvSpPr>
            <p:cNvPr id="11" name="object 11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2708148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2708148" y="220979"/>
                  </a:lnTo>
                  <a:lnTo>
                    <a:pt x="2708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0" y="220979"/>
                  </a:moveTo>
                  <a:lnTo>
                    <a:pt x="2708148" y="220979"/>
                  </a:lnTo>
                  <a:lnTo>
                    <a:pt x="2708148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952" y="1906523"/>
              <a:ext cx="8708390" cy="2040889"/>
            </a:xfrm>
            <a:custGeom>
              <a:avLst/>
              <a:gdLst/>
              <a:ahLst/>
              <a:cxnLst/>
              <a:rect l="l" t="t" r="r" b="b"/>
              <a:pathLst>
                <a:path w="8708390" h="2040889">
                  <a:moveTo>
                    <a:pt x="1883651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3651" y="524256"/>
                  </a:lnTo>
                  <a:lnTo>
                    <a:pt x="1883651" y="0"/>
                  </a:lnTo>
                  <a:close/>
                </a:path>
                <a:path w="8708390" h="2040889">
                  <a:moveTo>
                    <a:pt x="8708136" y="803148"/>
                  </a:moveTo>
                  <a:lnTo>
                    <a:pt x="4047744" y="803148"/>
                  </a:lnTo>
                  <a:lnTo>
                    <a:pt x="4047744" y="2040636"/>
                  </a:lnTo>
                  <a:lnTo>
                    <a:pt x="8708136" y="2040636"/>
                  </a:lnTo>
                  <a:lnTo>
                    <a:pt x="8708136" y="803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03753" y="2364486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3363" y="2474975"/>
              <a:ext cx="240791" cy="24079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363721" y="2470015"/>
            <a:ext cx="102870" cy="2374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9782" y="1015663"/>
            <a:ext cx="8769985" cy="4684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43855">
              <a:lnSpc>
                <a:spcPts val="1100"/>
              </a:lnSpc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RAI</a:t>
            </a:r>
            <a:r>
              <a:rPr sz="1000" spc="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RAI</a:t>
            </a: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400">
              <a:latin typeface="Arial MT"/>
              <a:cs typeface="Arial MT"/>
            </a:endParaRPr>
          </a:p>
          <a:p>
            <a:pPr marL="2495550">
              <a:lnSpc>
                <a:spcPct val="100000"/>
              </a:lnSpc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814"/>
              </a:spcBef>
            </a:pPr>
            <a:endParaRPr sz="1400">
              <a:latin typeface="Segoe UI"/>
              <a:cs typeface="Segoe UI"/>
            </a:endParaRPr>
          </a:p>
          <a:p>
            <a:pPr marL="3244850">
              <a:lnSpc>
                <a:spcPct val="100000"/>
              </a:lnSpc>
              <a:tabLst>
                <a:tab pos="8076565" algn="l"/>
              </a:tabLst>
            </a:pPr>
            <a:r>
              <a:rPr sz="800" spc="-10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800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200" spc="-15" baseline="3472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800">
              <a:latin typeface="Arial MT"/>
              <a:cs typeface="Arial MT"/>
            </a:endParaRPr>
          </a:p>
          <a:p>
            <a:pPr marL="2228850">
              <a:lnSpc>
                <a:spcPct val="100000"/>
              </a:lnSpc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tombol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Add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menambahkan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0610" y="1853183"/>
            <a:ext cx="9018270" cy="4601210"/>
            <a:chOff x="2340610" y="1853183"/>
            <a:chExt cx="9018270" cy="46012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7648" y="1853183"/>
              <a:ext cx="7772400" cy="46009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8615680" y="0"/>
                  </a:moveTo>
                  <a:lnTo>
                    <a:pt x="153416" y="0"/>
                  </a:lnTo>
                  <a:lnTo>
                    <a:pt x="104932" y="7823"/>
                  </a:lnTo>
                  <a:lnTo>
                    <a:pt x="62819" y="29606"/>
                  </a:lnTo>
                  <a:lnTo>
                    <a:pt x="29606" y="62819"/>
                  </a:lnTo>
                  <a:lnTo>
                    <a:pt x="7823" y="104932"/>
                  </a:lnTo>
                  <a:lnTo>
                    <a:pt x="0" y="153416"/>
                  </a:lnTo>
                  <a:lnTo>
                    <a:pt x="0" y="767067"/>
                  </a:lnTo>
                  <a:lnTo>
                    <a:pt x="7823" y="815561"/>
                  </a:lnTo>
                  <a:lnTo>
                    <a:pt x="29606" y="857679"/>
                  </a:lnTo>
                  <a:lnTo>
                    <a:pt x="62819" y="890892"/>
                  </a:lnTo>
                  <a:lnTo>
                    <a:pt x="104932" y="912673"/>
                  </a:lnTo>
                  <a:lnTo>
                    <a:pt x="153416" y="920496"/>
                  </a:lnTo>
                  <a:lnTo>
                    <a:pt x="8615680" y="920496"/>
                  </a:lnTo>
                  <a:lnTo>
                    <a:pt x="8664163" y="912673"/>
                  </a:lnTo>
                  <a:lnTo>
                    <a:pt x="8706276" y="890892"/>
                  </a:lnTo>
                  <a:lnTo>
                    <a:pt x="8739489" y="857679"/>
                  </a:lnTo>
                  <a:lnTo>
                    <a:pt x="8761272" y="815561"/>
                  </a:lnTo>
                  <a:lnTo>
                    <a:pt x="8769096" y="767067"/>
                  </a:lnTo>
                  <a:lnTo>
                    <a:pt x="8769096" y="153416"/>
                  </a:lnTo>
                  <a:lnTo>
                    <a:pt x="8761272" y="104932"/>
                  </a:lnTo>
                  <a:lnTo>
                    <a:pt x="8739489" y="62819"/>
                  </a:lnTo>
                  <a:lnTo>
                    <a:pt x="8706276" y="29606"/>
                  </a:lnTo>
                  <a:lnTo>
                    <a:pt x="8664163" y="7823"/>
                  </a:lnTo>
                  <a:lnTo>
                    <a:pt x="86156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0" y="153416"/>
                  </a:moveTo>
                  <a:lnTo>
                    <a:pt x="7823" y="104932"/>
                  </a:lnTo>
                  <a:lnTo>
                    <a:pt x="29606" y="62819"/>
                  </a:lnTo>
                  <a:lnTo>
                    <a:pt x="62819" y="29606"/>
                  </a:lnTo>
                  <a:lnTo>
                    <a:pt x="104932" y="7823"/>
                  </a:lnTo>
                  <a:lnTo>
                    <a:pt x="153416" y="0"/>
                  </a:lnTo>
                  <a:lnTo>
                    <a:pt x="8615680" y="0"/>
                  </a:lnTo>
                  <a:lnTo>
                    <a:pt x="8664163" y="7823"/>
                  </a:lnTo>
                  <a:lnTo>
                    <a:pt x="8706276" y="29606"/>
                  </a:lnTo>
                  <a:lnTo>
                    <a:pt x="8739489" y="62819"/>
                  </a:lnTo>
                  <a:lnTo>
                    <a:pt x="8761272" y="104932"/>
                  </a:lnTo>
                  <a:lnTo>
                    <a:pt x="8769096" y="153416"/>
                  </a:lnTo>
                  <a:lnTo>
                    <a:pt x="8769096" y="767067"/>
                  </a:lnTo>
                  <a:lnTo>
                    <a:pt x="8761272" y="815561"/>
                  </a:lnTo>
                  <a:lnTo>
                    <a:pt x="8739489" y="857679"/>
                  </a:lnTo>
                  <a:lnTo>
                    <a:pt x="8706276" y="890892"/>
                  </a:lnTo>
                  <a:lnTo>
                    <a:pt x="8664163" y="912673"/>
                  </a:lnTo>
                  <a:lnTo>
                    <a:pt x="8615680" y="920496"/>
                  </a:lnTo>
                  <a:lnTo>
                    <a:pt x="153416" y="920496"/>
                  </a:lnTo>
                  <a:lnTo>
                    <a:pt x="104932" y="912673"/>
                  </a:lnTo>
                  <a:lnTo>
                    <a:pt x="62819" y="890892"/>
                  </a:lnTo>
                  <a:lnTo>
                    <a:pt x="29606" y="857679"/>
                  </a:lnTo>
                  <a:lnTo>
                    <a:pt x="7823" y="815561"/>
                  </a:lnTo>
                  <a:lnTo>
                    <a:pt x="0" y="767067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5466" y="2570225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076" y="2680716"/>
              <a:ext cx="242315" cy="2407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50770" y="2792475"/>
              <a:ext cx="228600" cy="2783840"/>
            </a:xfrm>
            <a:custGeom>
              <a:avLst/>
              <a:gdLst/>
              <a:ahLst/>
              <a:cxnLst/>
              <a:rect l="l" t="t" r="r" b="b"/>
              <a:pathLst>
                <a:path w="228600" h="2783840">
                  <a:moveTo>
                    <a:pt x="228600" y="15494"/>
                  </a:moveTo>
                  <a:lnTo>
                    <a:pt x="228600" y="0"/>
                  </a:lnTo>
                  <a:lnTo>
                    <a:pt x="0" y="0"/>
                  </a:lnTo>
                  <a:lnTo>
                    <a:pt x="0" y="2783459"/>
                  </a:lnTo>
                  <a:lnTo>
                    <a:pt x="228600" y="2783459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1132332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1132332" y="118872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0" y="118872"/>
                  </a:moveTo>
                  <a:lnTo>
                    <a:pt x="1132332" y="118872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88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1132331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1132331" y="120396"/>
                  </a:lnTo>
                  <a:lnTo>
                    <a:pt x="1132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0" y="120396"/>
                  </a:moveTo>
                  <a:lnTo>
                    <a:pt x="1132331" y="120396"/>
                  </a:lnTo>
                  <a:lnTo>
                    <a:pt x="1132331" y="0"/>
                  </a:lnTo>
                  <a:lnTo>
                    <a:pt x="0" y="0"/>
                  </a:lnTo>
                  <a:lnTo>
                    <a:pt x="0" y="1203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10183" y="743712"/>
            <a:ext cx="10751820" cy="5689600"/>
            <a:chOff x="710183" y="743712"/>
            <a:chExt cx="10751820" cy="568960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183" y="743712"/>
              <a:ext cx="10751820" cy="56890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816857" y="2495550"/>
              <a:ext cx="6779259" cy="1079500"/>
            </a:xfrm>
            <a:custGeom>
              <a:avLst/>
              <a:gdLst/>
              <a:ahLst/>
              <a:cxnLst/>
              <a:rect l="l" t="t" r="r" b="b"/>
              <a:pathLst>
                <a:path w="6779259" h="1079500">
                  <a:moveTo>
                    <a:pt x="0" y="85216"/>
                  </a:moveTo>
                  <a:lnTo>
                    <a:pt x="6689" y="52024"/>
                  </a:lnTo>
                  <a:lnTo>
                    <a:pt x="24939" y="24939"/>
                  </a:lnTo>
                  <a:lnTo>
                    <a:pt x="52024" y="6689"/>
                  </a:lnTo>
                  <a:lnTo>
                    <a:pt x="85216" y="0"/>
                  </a:lnTo>
                  <a:lnTo>
                    <a:pt x="6693534" y="0"/>
                  </a:lnTo>
                  <a:lnTo>
                    <a:pt x="6726727" y="6689"/>
                  </a:lnTo>
                  <a:lnTo>
                    <a:pt x="6753812" y="24939"/>
                  </a:lnTo>
                  <a:lnTo>
                    <a:pt x="6772062" y="52024"/>
                  </a:lnTo>
                  <a:lnTo>
                    <a:pt x="6778752" y="85216"/>
                  </a:lnTo>
                  <a:lnTo>
                    <a:pt x="6778752" y="993775"/>
                  </a:lnTo>
                  <a:lnTo>
                    <a:pt x="6772062" y="1026967"/>
                  </a:lnTo>
                  <a:lnTo>
                    <a:pt x="6753812" y="1054052"/>
                  </a:lnTo>
                  <a:lnTo>
                    <a:pt x="6726727" y="1072302"/>
                  </a:lnTo>
                  <a:lnTo>
                    <a:pt x="6693534" y="1078991"/>
                  </a:lnTo>
                  <a:lnTo>
                    <a:pt x="85216" y="1078991"/>
                  </a:lnTo>
                  <a:lnTo>
                    <a:pt x="52024" y="1072302"/>
                  </a:lnTo>
                  <a:lnTo>
                    <a:pt x="24939" y="1054052"/>
                  </a:lnTo>
                  <a:lnTo>
                    <a:pt x="6689" y="1026967"/>
                  </a:lnTo>
                  <a:lnTo>
                    <a:pt x="0" y="993775"/>
                  </a:lnTo>
                  <a:lnTo>
                    <a:pt x="0" y="852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02151" y="2877312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3" y="0"/>
                  </a:moveTo>
                  <a:lnTo>
                    <a:pt x="77741" y="10054"/>
                  </a:lnTo>
                  <a:lnTo>
                    <a:pt x="37290" y="37480"/>
                  </a:lnTo>
                  <a:lnTo>
                    <a:pt x="10007" y="78170"/>
                  </a:lnTo>
                  <a:lnTo>
                    <a:pt x="0" y="128015"/>
                  </a:lnTo>
                  <a:lnTo>
                    <a:pt x="10007" y="177861"/>
                  </a:lnTo>
                  <a:lnTo>
                    <a:pt x="37290" y="218551"/>
                  </a:lnTo>
                  <a:lnTo>
                    <a:pt x="77741" y="245977"/>
                  </a:lnTo>
                  <a:lnTo>
                    <a:pt x="127253" y="256032"/>
                  </a:lnTo>
                  <a:lnTo>
                    <a:pt x="176766" y="245977"/>
                  </a:lnTo>
                  <a:lnTo>
                    <a:pt x="217217" y="218551"/>
                  </a:lnTo>
                  <a:lnTo>
                    <a:pt x="244500" y="177861"/>
                  </a:lnTo>
                  <a:lnTo>
                    <a:pt x="254508" y="128015"/>
                  </a:lnTo>
                  <a:lnTo>
                    <a:pt x="244500" y="78170"/>
                  </a:lnTo>
                  <a:lnTo>
                    <a:pt x="217217" y="37480"/>
                  </a:lnTo>
                  <a:lnTo>
                    <a:pt x="176766" y="10054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540505" y="2893577"/>
            <a:ext cx="177165" cy="20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48383" y="909827"/>
            <a:ext cx="9126220" cy="5323840"/>
            <a:chOff x="1548383" y="909827"/>
            <a:chExt cx="9126220" cy="5323840"/>
          </a:xfrm>
        </p:grpSpPr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8383" y="909827"/>
              <a:ext cx="9125712" cy="532333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842766" y="2817113"/>
              <a:ext cx="6779259" cy="306705"/>
            </a:xfrm>
            <a:custGeom>
              <a:avLst/>
              <a:gdLst/>
              <a:ahLst/>
              <a:cxnLst/>
              <a:rect l="l" t="t" r="r" b="b"/>
              <a:pathLst>
                <a:path w="6779259" h="306705">
                  <a:moveTo>
                    <a:pt x="0" y="13462"/>
                  </a:moveTo>
                  <a:lnTo>
                    <a:pt x="0" y="5969"/>
                  </a:lnTo>
                  <a:lnTo>
                    <a:pt x="5969" y="0"/>
                  </a:lnTo>
                  <a:lnTo>
                    <a:pt x="13462" y="0"/>
                  </a:lnTo>
                  <a:lnTo>
                    <a:pt x="6765290" y="0"/>
                  </a:lnTo>
                  <a:lnTo>
                    <a:pt x="6772783" y="0"/>
                  </a:lnTo>
                  <a:lnTo>
                    <a:pt x="6778752" y="5969"/>
                  </a:lnTo>
                  <a:lnTo>
                    <a:pt x="6778752" y="13462"/>
                  </a:lnTo>
                  <a:lnTo>
                    <a:pt x="6778752" y="292862"/>
                  </a:lnTo>
                  <a:lnTo>
                    <a:pt x="6778752" y="300355"/>
                  </a:lnTo>
                  <a:lnTo>
                    <a:pt x="6772783" y="306324"/>
                  </a:lnTo>
                  <a:lnTo>
                    <a:pt x="6765290" y="306324"/>
                  </a:lnTo>
                  <a:lnTo>
                    <a:pt x="13462" y="306324"/>
                  </a:lnTo>
                  <a:lnTo>
                    <a:pt x="5969" y="306324"/>
                  </a:lnTo>
                  <a:lnTo>
                    <a:pt x="0" y="300355"/>
                  </a:lnTo>
                  <a:lnTo>
                    <a:pt x="0" y="292862"/>
                  </a:lnTo>
                  <a:lnTo>
                    <a:pt x="0" y="1346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07713" y="3262122"/>
              <a:ext cx="6840220" cy="340360"/>
            </a:xfrm>
            <a:custGeom>
              <a:avLst/>
              <a:gdLst/>
              <a:ahLst/>
              <a:cxnLst/>
              <a:rect l="l" t="t" r="r" b="b"/>
              <a:pathLst>
                <a:path w="6840220" h="340360">
                  <a:moveTo>
                    <a:pt x="6783069" y="0"/>
                  </a:moveTo>
                  <a:lnTo>
                    <a:pt x="56641" y="0"/>
                  </a:lnTo>
                  <a:lnTo>
                    <a:pt x="34611" y="4456"/>
                  </a:lnTo>
                  <a:lnTo>
                    <a:pt x="16605" y="16605"/>
                  </a:lnTo>
                  <a:lnTo>
                    <a:pt x="4456" y="34611"/>
                  </a:lnTo>
                  <a:lnTo>
                    <a:pt x="0" y="56641"/>
                  </a:lnTo>
                  <a:lnTo>
                    <a:pt x="0" y="283210"/>
                  </a:lnTo>
                  <a:lnTo>
                    <a:pt x="4456" y="305240"/>
                  </a:lnTo>
                  <a:lnTo>
                    <a:pt x="16605" y="323246"/>
                  </a:lnTo>
                  <a:lnTo>
                    <a:pt x="34611" y="335395"/>
                  </a:lnTo>
                  <a:lnTo>
                    <a:pt x="56641" y="339851"/>
                  </a:lnTo>
                  <a:lnTo>
                    <a:pt x="6783069" y="339851"/>
                  </a:lnTo>
                  <a:lnTo>
                    <a:pt x="6805100" y="335395"/>
                  </a:lnTo>
                  <a:lnTo>
                    <a:pt x="6823106" y="323246"/>
                  </a:lnTo>
                  <a:lnTo>
                    <a:pt x="6835255" y="305240"/>
                  </a:lnTo>
                  <a:lnTo>
                    <a:pt x="6839711" y="283210"/>
                  </a:lnTo>
                  <a:lnTo>
                    <a:pt x="6839711" y="56641"/>
                  </a:lnTo>
                  <a:lnTo>
                    <a:pt x="6835255" y="34611"/>
                  </a:lnTo>
                  <a:lnTo>
                    <a:pt x="6823106" y="16605"/>
                  </a:lnTo>
                  <a:lnTo>
                    <a:pt x="6805100" y="4456"/>
                  </a:lnTo>
                  <a:lnTo>
                    <a:pt x="678306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807713" y="3262122"/>
              <a:ext cx="6840220" cy="340360"/>
            </a:xfrm>
            <a:custGeom>
              <a:avLst/>
              <a:gdLst/>
              <a:ahLst/>
              <a:cxnLst/>
              <a:rect l="l" t="t" r="r" b="b"/>
              <a:pathLst>
                <a:path w="6840220" h="340360">
                  <a:moveTo>
                    <a:pt x="0" y="56641"/>
                  </a:moveTo>
                  <a:lnTo>
                    <a:pt x="4456" y="34611"/>
                  </a:lnTo>
                  <a:lnTo>
                    <a:pt x="16605" y="16605"/>
                  </a:lnTo>
                  <a:lnTo>
                    <a:pt x="34611" y="4456"/>
                  </a:lnTo>
                  <a:lnTo>
                    <a:pt x="56641" y="0"/>
                  </a:lnTo>
                  <a:lnTo>
                    <a:pt x="6783069" y="0"/>
                  </a:lnTo>
                  <a:lnTo>
                    <a:pt x="6805100" y="4456"/>
                  </a:lnTo>
                  <a:lnTo>
                    <a:pt x="6823106" y="16605"/>
                  </a:lnTo>
                  <a:lnTo>
                    <a:pt x="6835255" y="34611"/>
                  </a:lnTo>
                  <a:lnTo>
                    <a:pt x="6839711" y="56641"/>
                  </a:lnTo>
                  <a:lnTo>
                    <a:pt x="6839711" y="283210"/>
                  </a:lnTo>
                  <a:lnTo>
                    <a:pt x="6835255" y="305240"/>
                  </a:lnTo>
                  <a:lnTo>
                    <a:pt x="6823106" y="323246"/>
                  </a:lnTo>
                  <a:lnTo>
                    <a:pt x="6805100" y="335395"/>
                  </a:lnTo>
                  <a:lnTo>
                    <a:pt x="6783069" y="339851"/>
                  </a:lnTo>
                  <a:lnTo>
                    <a:pt x="56641" y="339851"/>
                  </a:lnTo>
                  <a:lnTo>
                    <a:pt x="34611" y="335395"/>
                  </a:lnTo>
                  <a:lnTo>
                    <a:pt x="16605" y="323246"/>
                  </a:lnTo>
                  <a:lnTo>
                    <a:pt x="4456" y="305240"/>
                  </a:lnTo>
                  <a:lnTo>
                    <a:pt x="0" y="283210"/>
                  </a:lnTo>
                  <a:lnTo>
                    <a:pt x="0" y="5664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128008" y="3307207"/>
            <a:ext cx="42284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NIK/TIN,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kemudian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Search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[13]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572255" y="2839211"/>
            <a:ext cx="2674620" cy="598170"/>
            <a:chOff x="3572255" y="2839211"/>
            <a:chExt cx="2674620" cy="598170"/>
          </a:xfrm>
        </p:grpSpPr>
        <p:sp>
          <p:nvSpPr>
            <p:cNvPr id="41" name="object 41"/>
            <p:cNvSpPr/>
            <p:nvPr/>
          </p:nvSpPr>
          <p:spPr>
            <a:xfrm>
              <a:off x="3578351" y="2968751"/>
              <a:ext cx="264795" cy="462915"/>
            </a:xfrm>
            <a:custGeom>
              <a:avLst/>
              <a:gdLst/>
              <a:ahLst/>
              <a:cxnLst/>
              <a:rect l="l" t="t" r="r" b="b"/>
              <a:pathLst>
                <a:path w="264795" h="462914">
                  <a:moveTo>
                    <a:pt x="264668" y="0"/>
                  </a:moveTo>
                  <a:lnTo>
                    <a:pt x="0" y="0"/>
                  </a:lnTo>
                  <a:lnTo>
                    <a:pt x="0" y="462534"/>
                  </a:lnTo>
                  <a:lnTo>
                    <a:pt x="228600" y="462534"/>
                  </a:lnTo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992367" y="2839211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4" y="0"/>
                  </a:moveTo>
                  <a:lnTo>
                    <a:pt x="77741" y="10054"/>
                  </a:lnTo>
                  <a:lnTo>
                    <a:pt x="37290" y="37480"/>
                  </a:lnTo>
                  <a:lnTo>
                    <a:pt x="10007" y="78170"/>
                  </a:lnTo>
                  <a:lnTo>
                    <a:pt x="0" y="128015"/>
                  </a:lnTo>
                  <a:lnTo>
                    <a:pt x="10007" y="177861"/>
                  </a:lnTo>
                  <a:lnTo>
                    <a:pt x="37290" y="218551"/>
                  </a:lnTo>
                  <a:lnTo>
                    <a:pt x="77741" y="245977"/>
                  </a:lnTo>
                  <a:lnTo>
                    <a:pt x="127254" y="256032"/>
                  </a:lnTo>
                  <a:lnTo>
                    <a:pt x="176766" y="245977"/>
                  </a:lnTo>
                  <a:lnTo>
                    <a:pt x="217217" y="218551"/>
                  </a:lnTo>
                  <a:lnTo>
                    <a:pt x="244500" y="177861"/>
                  </a:lnTo>
                  <a:lnTo>
                    <a:pt x="254508" y="128015"/>
                  </a:lnTo>
                  <a:lnTo>
                    <a:pt x="244500" y="78170"/>
                  </a:lnTo>
                  <a:lnTo>
                    <a:pt x="217217" y="37480"/>
                  </a:lnTo>
                  <a:lnTo>
                    <a:pt x="176766" y="10054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030721" y="2855214"/>
            <a:ext cx="1898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13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3" name="object 3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84525" y="3123188"/>
            <a:ext cx="6802755" cy="2538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9205">
              <a:lnSpc>
                <a:spcPts val="1245"/>
              </a:lnSpc>
              <a:tabLst>
                <a:tab pos="328739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6280" y="420623"/>
            <a:ext cx="11292840" cy="6315710"/>
            <a:chOff x="716280" y="420623"/>
            <a:chExt cx="11292840" cy="63157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2433" y="6496050"/>
              <a:ext cx="5266686" cy="240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95115" y="457200"/>
            <a:ext cx="5605780" cy="2546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0"/>
              </a:spcBef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58951" y="965961"/>
            <a:ext cx="8708390" cy="2981325"/>
            <a:chOff x="758951" y="965961"/>
            <a:chExt cx="8708390" cy="2981325"/>
          </a:xfrm>
        </p:grpSpPr>
        <p:sp>
          <p:nvSpPr>
            <p:cNvPr id="11" name="object 11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2708148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2708148" y="220979"/>
                  </a:lnTo>
                  <a:lnTo>
                    <a:pt x="2708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0" y="220979"/>
                  </a:moveTo>
                  <a:lnTo>
                    <a:pt x="2708148" y="220979"/>
                  </a:lnTo>
                  <a:lnTo>
                    <a:pt x="2708148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952" y="1906523"/>
              <a:ext cx="8708390" cy="2040889"/>
            </a:xfrm>
            <a:custGeom>
              <a:avLst/>
              <a:gdLst/>
              <a:ahLst/>
              <a:cxnLst/>
              <a:rect l="l" t="t" r="r" b="b"/>
              <a:pathLst>
                <a:path w="8708390" h="2040889">
                  <a:moveTo>
                    <a:pt x="1883651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3651" y="524256"/>
                  </a:lnTo>
                  <a:lnTo>
                    <a:pt x="1883651" y="0"/>
                  </a:lnTo>
                  <a:close/>
                </a:path>
                <a:path w="8708390" h="2040889">
                  <a:moveTo>
                    <a:pt x="8708136" y="803148"/>
                  </a:moveTo>
                  <a:lnTo>
                    <a:pt x="4047744" y="803148"/>
                  </a:lnTo>
                  <a:lnTo>
                    <a:pt x="4047744" y="2040636"/>
                  </a:lnTo>
                  <a:lnTo>
                    <a:pt x="8708136" y="2040636"/>
                  </a:lnTo>
                  <a:lnTo>
                    <a:pt x="8708136" y="803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03753" y="2364486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3363" y="2474975"/>
              <a:ext cx="240791" cy="24079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363721" y="2470015"/>
            <a:ext cx="102870" cy="2374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9782" y="1015663"/>
            <a:ext cx="8769985" cy="4684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43855">
              <a:lnSpc>
                <a:spcPts val="1100"/>
              </a:lnSpc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RAI</a:t>
            </a:r>
            <a:r>
              <a:rPr sz="1000" spc="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RAI</a:t>
            </a: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400">
              <a:latin typeface="Arial MT"/>
              <a:cs typeface="Arial MT"/>
            </a:endParaRPr>
          </a:p>
          <a:p>
            <a:pPr marL="2495550">
              <a:lnSpc>
                <a:spcPct val="100000"/>
              </a:lnSpc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814"/>
              </a:spcBef>
            </a:pPr>
            <a:endParaRPr sz="1400">
              <a:latin typeface="Segoe UI"/>
              <a:cs typeface="Segoe UI"/>
            </a:endParaRPr>
          </a:p>
          <a:p>
            <a:pPr marL="3244850">
              <a:lnSpc>
                <a:spcPct val="100000"/>
              </a:lnSpc>
              <a:tabLst>
                <a:tab pos="8076565" algn="l"/>
              </a:tabLst>
            </a:pPr>
            <a:r>
              <a:rPr sz="800" spc="-10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800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200" spc="-15" baseline="3472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800">
              <a:latin typeface="Arial MT"/>
              <a:cs typeface="Arial MT"/>
            </a:endParaRPr>
          </a:p>
          <a:p>
            <a:pPr marL="2228850">
              <a:lnSpc>
                <a:spcPct val="100000"/>
              </a:lnSpc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tombol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Add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menambahkan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0610" y="1853183"/>
            <a:ext cx="9018270" cy="4601210"/>
            <a:chOff x="2340610" y="1853183"/>
            <a:chExt cx="9018270" cy="46012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7648" y="1853183"/>
              <a:ext cx="7772400" cy="46009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8615680" y="0"/>
                  </a:moveTo>
                  <a:lnTo>
                    <a:pt x="153416" y="0"/>
                  </a:lnTo>
                  <a:lnTo>
                    <a:pt x="104932" y="7823"/>
                  </a:lnTo>
                  <a:lnTo>
                    <a:pt x="62819" y="29606"/>
                  </a:lnTo>
                  <a:lnTo>
                    <a:pt x="29606" y="62819"/>
                  </a:lnTo>
                  <a:lnTo>
                    <a:pt x="7823" y="104932"/>
                  </a:lnTo>
                  <a:lnTo>
                    <a:pt x="0" y="153416"/>
                  </a:lnTo>
                  <a:lnTo>
                    <a:pt x="0" y="767067"/>
                  </a:lnTo>
                  <a:lnTo>
                    <a:pt x="7823" y="815561"/>
                  </a:lnTo>
                  <a:lnTo>
                    <a:pt x="29606" y="857679"/>
                  </a:lnTo>
                  <a:lnTo>
                    <a:pt x="62819" y="890892"/>
                  </a:lnTo>
                  <a:lnTo>
                    <a:pt x="104932" y="912673"/>
                  </a:lnTo>
                  <a:lnTo>
                    <a:pt x="153416" y="920496"/>
                  </a:lnTo>
                  <a:lnTo>
                    <a:pt x="8615680" y="920496"/>
                  </a:lnTo>
                  <a:lnTo>
                    <a:pt x="8664163" y="912673"/>
                  </a:lnTo>
                  <a:lnTo>
                    <a:pt x="8706276" y="890892"/>
                  </a:lnTo>
                  <a:lnTo>
                    <a:pt x="8739489" y="857679"/>
                  </a:lnTo>
                  <a:lnTo>
                    <a:pt x="8761272" y="815561"/>
                  </a:lnTo>
                  <a:lnTo>
                    <a:pt x="8769096" y="767067"/>
                  </a:lnTo>
                  <a:lnTo>
                    <a:pt x="8769096" y="153416"/>
                  </a:lnTo>
                  <a:lnTo>
                    <a:pt x="8761272" y="104932"/>
                  </a:lnTo>
                  <a:lnTo>
                    <a:pt x="8739489" y="62819"/>
                  </a:lnTo>
                  <a:lnTo>
                    <a:pt x="8706276" y="29606"/>
                  </a:lnTo>
                  <a:lnTo>
                    <a:pt x="8664163" y="7823"/>
                  </a:lnTo>
                  <a:lnTo>
                    <a:pt x="86156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0" y="153416"/>
                  </a:moveTo>
                  <a:lnTo>
                    <a:pt x="7823" y="104932"/>
                  </a:lnTo>
                  <a:lnTo>
                    <a:pt x="29606" y="62819"/>
                  </a:lnTo>
                  <a:lnTo>
                    <a:pt x="62819" y="29606"/>
                  </a:lnTo>
                  <a:lnTo>
                    <a:pt x="104932" y="7823"/>
                  </a:lnTo>
                  <a:lnTo>
                    <a:pt x="153416" y="0"/>
                  </a:lnTo>
                  <a:lnTo>
                    <a:pt x="8615680" y="0"/>
                  </a:lnTo>
                  <a:lnTo>
                    <a:pt x="8664163" y="7823"/>
                  </a:lnTo>
                  <a:lnTo>
                    <a:pt x="8706276" y="29606"/>
                  </a:lnTo>
                  <a:lnTo>
                    <a:pt x="8739489" y="62819"/>
                  </a:lnTo>
                  <a:lnTo>
                    <a:pt x="8761272" y="104932"/>
                  </a:lnTo>
                  <a:lnTo>
                    <a:pt x="8769096" y="153416"/>
                  </a:lnTo>
                  <a:lnTo>
                    <a:pt x="8769096" y="767067"/>
                  </a:lnTo>
                  <a:lnTo>
                    <a:pt x="8761272" y="815561"/>
                  </a:lnTo>
                  <a:lnTo>
                    <a:pt x="8739489" y="857679"/>
                  </a:lnTo>
                  <a:lnTo>
                    <a:pt x="8706276" y="890892"/>
                  </a:lnTo>
                  <a:lnTo>
                    <a:pt x="8664163" y="912673"/>
                  </a:lnTo>
                  <a:lnTo>
                    <a:pt x="8615680" y="920496"/>
                  </a:lnTo>
                  <a:lnTo>
                    <a:pt x="153416" y="920496"/>
                  </a:lnTo>
                  <a:lnTo>
                    <a:pt x="104932" y="912673"/>
                  </a:lnTo>
                  <a:lnTo>
                    <a:pt x="62819" y="890892"/>
                  </a:lnTo>
                  <a:lnTo>
                    <a:pt x="29606" y="857679"/>
                  </a:lnTo>
                  <a:lnTo>
                    <a:pt x="7823" y="815561"/>
                  </a:lnTo>
                  <a:lnTo>
                    <a:pt x="0" y="767067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5466" y="2570225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076" y="2680716"/>
              <a:ext cx="242315" cy="2407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50770" y="2792475"/>
              <a:ext cx="228600" cy="2783840"/>
            </a:xfrm>
            <a:custGeom>
              <a:avLst/>
              <a:gdLst/>
              <a:ahLst/>
              <a:cxnLst/>
              <a:rect l="l" t="t" r="r" b="b"/>
              <a:pathLst>
                <a:path w="228600" h="2783840">
                  <a:moveTo>
                    <a:pt x="228600" y="15494"/>
                  </a:moveTo>
                  <a:lnTo>
                    <a:pt x="228600" y="0"/>
                  </a:lnTo>
                  <a:lnTo>
                    <a:pt x="0" y="0"/>
                  </a:lnTo>
                  <a:lnTo>
                    <a:pt x="0" y="2783459"/>
                  </a:lnTo>
                  <a:lnTo>
                    <a:pt x="228600" y="2783459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1132332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1132332" y="118872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0" y="118872"/>
                  </a:moveTo>
                  <a:lnTo>
                    <a:pt x="1132332" y="118872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88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1132331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1132331" y="120396"/>
                  </a:lnTo>
                  <a:lnTo>
                    <a:pt x="1132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0" y="120396"/>
                  </a:moveTo>
                  <a:lnTo>
                    <a:pt x="1132331" y="120396"/>
                  </a:lnTo>
                  <a:lnTo>
                    <a:pt x="1132331" y="0"/>
                  </a:lnTo>
                  <a:lnTo>
                    <a:pt x="0" y="0"/>
                  </a:lnTo>
                  <a:lnTo>
                    <a:pt x="0" y="1203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10183" y="743712"/>
            <a:ext cx="10751820" cy="5689600"/>
            <a:chOff x="710183" y="743712"/>
            <a:chExt cx="10751820" cy="568960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183" y="743712"/>
              <a:ext cx="10751820" cy="56890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816857" y="2495550"/>
              <a:ext cx="6779259" cy="1079500"/>
            </a:xfrm>
            <a:custGeom>
              <a:avLst/>
              <a:gdLst/>
              <a:ahLst/>
              <a:cxnLst/>
              <a:rect l="l" t="t" r="r" b="b"/>
              <a:pathLst>
                <a:path w="6779259" h="1079500">
                  <a:moveTo>
                    <a:pt x="0" y="85216"/>
                  </a:moveTo>
                  <a:lnTo>
                    <a:pt x="6689" y="52024"/>
                  </a:lnTo>
                  <a:lnTo>
                    <a:pt x="24939" y="24939"/>
                  </a:lnTo>
                  <a:lnTo>
                    <a:pt x="52024" y="6689"/>
                  </a:lnTo>
                  <a:lnTo>
                    <a:pt x="85216" y="0"/>
                  </a:lnTo>
                  <a:lnTo>
                    <a:pt x="6693534" y="0"/>
                  </a:lnTo>
                  <a:lnTo>
                    <a:pt x="6726727" y="6689"/>
                  </a:lnTo>
                  <a:lnTo>
                    <a:pt x="6753812" y="24939"/>
                  </a:lnTo>
                  <a:lnTo>
                    <a:pt x="6772062" y="52024"/>
                  </a:lnTo>
                  <a:lnTo>
                    <a:pt x="6778752" y="85216"/>
                  </a:lnTo>
                  <a:lnTo>
                    <a:pt x="6778752" y="993775"/>
                  </a:lnTo>
                  <a:lnTo>
                    <a:pt x="6772062" y="1026967"/>
                  </a:lnTo>
                  <a:lnTo>
                    <a:pt x="6753812" y="1054052"/>
                  </a:lnTo>
                  <a:lnTo>
                    <a:pt x="6726727" y="1072302"/>
                  </a:lnTo>
                  <a:lnTo>
                    <a:pt x="6693534" y="1078991"/>
                  </a:lnTo>
                  <a:lnTo>
                    <a:pt x="85216" y="1078991"/>
                  </a:lnTo>
                  <a:lnTo>
                    <a:pt x="52024" y="1072302"/>
                  </a:lnTo>
                  <a:lnTo>
                    <a:pt x="24939" y="1054052"/>
                  </a:lnTo>
                  <a:lnTo>
                    <a:pt x="6689" y="1026967"/>
                  </a:lnTo>
                  <a:lnTo>
                    <a:pt x="0" y="993775"/>
                  </a:lnTo>
                  <a:lnTo>
                    <a:pt x="0" y="852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02151" y="2877312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3" y="0"/>
                  </a:moveTo>
                  <a:lnTo>
                    <a:pt x="77741" y="10054"/>
                  </a:lnTo>
                  <a:lnTo>
                    <a:pt x="37290" y="37480"/>
                  </a:lnTo>
                  <a:lnTo>
                    <a:pt x="10007" y="78170"/>
                  </a:lnTo>
                  <a:lnTo>
                    <a:pt x="0" y="128015"/>
                  </a:lnTo>
                  <a:lnTo>
                    <a:pt x="10007" y="177861"/>
                  </a:lnTo>
                  <a:lnTo>
                    <a:pt x="37290" y="218551"/>
                  </a:lnTo>
                  <a:lnTo>
                    <a:pt x="77741" y="245977"/>
                  </a:lnTo>
                  <a:lnTo>
                    <a:pt x="127253" y="256032"/>
                  </a:lnTo>
                  <a:lnTo>
                    <a:pt x="176766" y="245977"/>
                  </a:lnTo>
                  <a:lnTo>
                    <a:pt x="217217" y="218551"/>
                  </a:lnTo>
                  <a:lnTo>
                    <a:pt x="244500" y="177861"/>
                  </a:lnTo>
                  <a:lnTo>
                    <a:pt x="254508" y="128015"/>
                  </a:lnTo>
                  <a:lnTo>
                    <a:pt x="244500" y="78170"/>
                  </a:lnTo>
                  <a:lnTo>
                    <a:pt x="217217" y="37480"/>
                  </a:lnTo>
                  <a:lnTo>
                    <a:pt x="176766" y="10054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540505" y="2893577"/>
            <a:ext cx="177165" cy="20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84120" y="1763796"/>
            <a:ext cx="2519680" cy="4407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12265">
              <a:lnSpc>
                <a:spcPts val="890"/>
              </a:lnSpc>
            </a:pPr>
            <a:r>
              <a:rPr sz="800" spc="-10" dirty="0">
                <a:solidFill>
                  <a:srgbClr val="404040"/>
                </a:solidFill>
                <a:latin typeface="Arial MT"/>
                <a:cs typeface="Arial MT"/>
              </a:rPr>
              <a:t>3217222016900006</a:t>
            </a: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Arial MT"/>
              <a:cs typeface="Arial MT"/>
            </a:endParaRPr>
          </a:p>
          <a:p>
            <a:pPr marL="1595755">
              <a:lnSpc>
                <a:spcPct val="100000"/>
              </a:lnSpc>
            </a:pPr>
            <a:r>
              <a:rPr sz="900" spc="-10" dirty="0">
                <a:solidFill>
                  <a:srgbClr val="404040"/>
                </a:solidFill>
                <a:latin typeface="Arial MT"/>
                <a:cs typeface="Arial MT"/>
              </a:rPr>
              <a:t>RAHAMUDI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900">
              <a:latin typeface="Arial MT"/>
              <a:cs typeface="Arial MT"/>
            </a:endParaRPr>
          </a:p>
          <a:p>
            <a:pPr marR="147955" algn="ctr">
              <a:lnSpc>
                <a:spcPct val="100000"/>
              </a:lnSpc>
              <a:spcBef>
                <a:spcPts val="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12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13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548383" y="909827"/>
            <a:ext cx="9126220" cy="5323840"/>
            <a:chOff x="1548383" y="909827"/>
            <a:chExt cx="9126220" cy="5323840"/>
          </a:xfrm>
        </p:grpSpPr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8383" y="909827"/>
              <a:ext cx="9125712" cy="532333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446020" y="4501895"/>
              <a:ext cx="1348740" cy="1705610"/>
            </a:xfrm>
            <a:custGeom>
              <a:avLst/>
              <a:gdLst/>
              <a:ahLst/>
              <a:cxnLst/>
              <a:rect l="l" t="t" r="r" b="b"/>
              <a:pathLst>
                <a:path w="1348739" h="1705610">
                  <a:moveTo>
                    <a:pt x="254508" y="1577340"/>
                  </a:moveTo>
                  <a:lnTo>
                    <a:pt x="244500" y="1527517"/>
                  </a:lnTo>
                  <a:lnTo>
                    <a:pt x="217208" y="1486827"/>
                  </a:lnTo>
                  <a:lnTo>
                    <a:pt x="176758" y="1459395"/>
                  </a:lnTo>
                  <a:lnTo>
                    <a:pt x="127254" y="1449324"/>
                  </a:lnTo>
                  <a:lnTo>
                    <a:pt x="77736" y="1459395"/>
                  </a:lnTo>
                  <a:lnTo>
                    <a:pt x="37287" y="1486827"/>
                  </a:lnTo>
                  <a:lnTo>
                    <a:pt x="9994" y="1527517"/>
                  </a:lnTo>
                  <a:lnTo>
                    <a:pt x="0" y="1577340"/>
                  </a:lnTo>
                  <a:lnTo>
                    <a:pt x="9994" y="1627174"/>
                  </a:lnTo>
                  <a:lnTo>
                    <a:pt x="37287" y="1667865"/>
                  </a:lnTo>
                  <a:lnTo>
                    <a:pt x="77736" y="1695297"/>
                  </a:lnTo>
                  <a:lnTo>
                    <a:pt x="127254" y="1705356"/>
                  </a:lnTo>
                  <a:lnTo>
                    <a:pt x="176758" y="1695297"/>
                  </a:lnTo>
                  <a:lnTo>
                    <a:pt x="217208" y="1667865"/>
                  </a:lnTo>
                  <a:lnTo>
                    <a:pt x="244500" y="1627174"/>
                  </a:lnTo>
                  <a:lnTo>
                    <a:pt x="254508" y="1577340"/>
                  </a:lnTo>
                  <a:close/>
                </a:path>
                <a:path w="1348739" h="1705610">
                  <a:moveTo>
                    <a:pt x="1348740" y="127254"/>
                  </a:moveTo>
                  <a:lnTo>
                    <a:pt x="1338681" y="77749"/>
                  </a:lnTo>
                  <a:lnTo>
                    <a:pt x="1311249" y="37299"/>
                  </a:lnTo>
                  <a:lnTo>
                    <a:pt x="1270558" y="10007"/>
                  </a:lnTo>
                  <a:lnTo>
                    <a:pt x="1220724" y="0"/>
                  </a:lnTo>
                  <a:lnTo>
                    <a:pt x="1170876" y="10007"/>
                  </a:lnTo>
                  <a:lnTo>
                    <a:pt x="1130185" y="37299"/>
                  </a:lnTo>
                  <a:lnTo>
                    <a:pt x="1102753" y="77749"/>
                  </a:lnTo>
                  <a:lnTo>
                    <a:pt x="1092708" y="127254"/>
                  </a:lnTo>
                  <a:lnTo>
                    <a:pt x="1102753" y="176771"/>
                  </a:lnTo>
                  <a:lnTo>
                    <a:pt x="1130185" y="217220"/>
                  </a:lnTo>
                  <a:lnTo>
                    <a:pt x="1170876" y="244513"/>
                  </a:lnTo>
                  <a:lnTo>
                    <a:pt x="1220724" y="254508"/>
                  </a:lnTo>
                  <a:lnTo>
                    <a:pt x="1270558" y="244513"/>
                  </a:lnTo>
                  <a:lnTo>
                    <a:pt x="1311249" y="217220"/>
                  </a:lnTo>
                  <a:lnTo>
                    <a:pt x="1338681" y="176771"/>
                  </a:lnTo>
                  <a:lnTo>
                    <a:pt x="1348740" y="127254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17903" y="922019"/>
            <a:ext cx="9119616" cy="5306568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3954779" y="1717548"/>
            <a:ext cx="1152525" cy="207645"/>
          </a:xfrm>
          <a:prstGeom prst="rect">
            <a:avLst/>
          </a:prstGeom>
          <a:solidFill>
            <a:srgbClr val="EAECEF"/>
          </a:solidFill>
        </p:spPr>
        <p:txBody>
          <a:bodyPr vert="horz" wrap="square" lIns="0" tIns="44450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350"/>
              </a:spcBef>
            </a:pPr>
            <a:r>
              <a:rPr sz="800" spc="-10" dirty="0">
                <a:solidFill>
                  <a:srgbClr val="404040"/>
                </a:solidFill>
                <a:latin typeface="Arial MT"/>
                <a:cs typeface="Arial MT"/>
              </a:rPr>
              <a:t>3217222016900006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51732" y="1988820"/>
            <a:ext cx="1445260" cy="170815"/>
          </a:xfrm>
          <a:prstGeom prst="rect">
            <a:avLst/>
          </a:prstGeom>
          <a:solidFill>
            <a:srgbClr val="EAECEF"/>
          </a:solidFill>
        </p:spPr>
        <p:txBody>
          <a:bodyPr vert="horz" wrap="square" lIns="0" tIns="139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solidFill>
                  <a:srgbClr val="404040"/>
                </a:solidFill>
                <a:latin typeface="Arial MT"/>
                <a:cs typeface="Arial MT"/>
              </a:rPr>
              <a:t>RAHAMUDI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751834" y="3375405"/>
            <a:ext cx="6861809" cy="2445385"/>
            <a:chOff x="3751834" y="3375405"/>
            <a:chExt cx="6861809" cy="2445385"/>
          </a:xfrm>
        </p:grpSpPr>
        <p:sp>
          <p:nvSpPr>
            <p:cNvPr id="42" name="object 42"/>
            <p:cNvSpPr/>
            <p:nvPr/>
          </p:nvSpPr>
          <p:spPr>
            <a:xfrm>
              <a:off x="3798570" y="3385565"/>
              <a:ext cx="6779259" cy="1600200"/>
            </a:xfrm>
            <a:custGeom>
              <a:avLst/>
              <a:gdLst/>
              <a:ahLst/>
              <a:cxnLst/>
              <a:rect l="l" t="t" r="r" b="b"/>
              <a:pathLst>
                <a:path w="6779259" h="1600200">
                  <a:moveTo>
                    <a:pt x="0" y="70231"/>
                  </a:moveTo>
                  <a:lnTo>
                    <a:pt x="5508" y="42862"/>
                  </a:lnTo>
                  <a:lnTo>
                    <a:pt x="20542" y="20542"/>
                  </a:lnTo>
                  <a:lnTo>
                    <a:pt x="42862" y="5508"/>
                  </a:lnTo>
                  <a:lnTo>
                    <a:pt x="70230" y="0"/>
                  </a:lnTo>
                  <a:lnTo>
                    <a:pt x="6708521" y="0"/>
                  </a:lnTo>
                  <a:lnTo>
                    <a:pt x="6735889" y="5508"/>
                  </a:lnTo>
                  <a:lnTo>
                    <a:pt x="6758209" y="20542"/>
                  </a:lnTo>
                  <a:lnTo>
                    <a:pt x="6773243" y="42862"/>
                  </a:lnTo>
                  <a:lnTo>
                    <a:pt x="6778752" y="70231"/>
                  </a:lnTo>
                  <a:lnTo>
                    <a:pt x="6778752" y="1529969"/>
                  </a:lnTo>
                  <a:lnTo>
                    <a:pt x="6773243" y="1557337"/>
                  </a:lnTo>
                  <a:lnTo>
                    <a:pt x="6758209" y="1579657"/>
                  </a:lnTo>
                  <a:lnTo>
                    <a:pt x="6735889" y="1594691"/>
                  </a:lnTo>
                  <a:lnTo>
                    <a:pt x="6708521" y="1600200"/>
                  </a:lnTo>
                  <a:lnTo>
                    <a:pt x="70230" y="1600200"/>
                  </a:lnTo>
                  <a:lnTo>
                    <a:pt x="42862" y="1594691"/>
                  </a:lnTo>
                  <a:lnTo>
                    <a:pt x="20542" y="1579657"/>
                  </a:lnTo>
                  <a:lnTo>
                    <a:pt x="5508" y="1557337"/>
                  </a:lnTo>
                  <a:lnTo>
                    <a:pt x="0" y="1529969"/>
                  </a:lnTo>
                  <a:lnTo>
                    <a:pt x="0" y="7023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61994" y="5470398"/>
              <a:ext cx="6841490" cy="340360"/>
            </a:xfrm>
            <a:custGeom>
              <a:avLst/>
              <a:gdLst/>
              <a:ahLst/>
              <a:cxnLst/>
              <a:rect l="l" t="t" r="r" b="b"/>
              <a:pathLst>
                <a:path w="6841490" h="340360">
                  <a:moveTo>
                    <a:pt x="6784594" y="0"/>
                  </a:moveTo>
                  <a:lnTo>
                    <a:pt x="56641" y="0"/>
                  </a:lnTo>
                  <a:lnTo>
                    <a:pt x="34611" y="4456"/>
                  </a:lnTo>
                  <a:lnTo>
                    <a:pt x="16605" y="16605"/>
                  </a:lnTo>
                  <a:lnTo>
                    <a:pt x="4456" y="34611"/>
                  </a:lnTo>
                  <a:lnTo>
                    <a:pt x="0" y="56641"/>
                  </a:lnTo>
                  <a:lnTo>
                    <a:pt x="0" y="283209"/>
                  </a:lnTo>
                  <a:lnTo>
                    <a:pt x="4456" y="305256"/>
                  </a:lnTo>
                  <a:lnTo>
                    <a:pt x="16605" y="323261"/>
                  </a:lnTo>
                  <a:lnTo>
                    <a:pt x="34611" y="335400"/>
                  </a:lnTo>
                  <a:lnTo>
                    <a:pt x="56641" y="339851"/>
                  </a:lnTo>
                  <a:lnTo>
                    <a:pt x="6784594" y="339851"/>
                  </a:lnTo>
                  <a:lnTo>
                    <a:pt x="6806624" y="335400"/>
                  </a:lnTo>
                  <a:lnTo>
                    <a:pt x="6824630" y="323261"/>
                  </a:lnTo>
                  <a:lnTo>
                    <a:pt x="6836779" y="305256"/>
                  </a:lnTo>
                  <a:lnTo>
                    <a:pt x="6841235" y="283209"/>
                  </a:lnTo>
                  <a:lnTo>
                    <a:pt x="6841235" y="56641"/>
                  </a:lnTo>
                  <a:lnTo>
                    <a:pt x="6836779" y="34611"/>
                  </a:lnTo>
                  <a:lnTo>
                    <a:pt x="6824630" y="16605"/>
                  </a:lnTo>
                  <a:lnTo>
                    <a:pt x="6806624" y="4456"/>
                  </a:lnTo>
                  <a:lnTo>
                    <a:pt x="678459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761994" y="5470398"/>
              <a:ext cx="6841490" cy="340360"/>
            </a:xfrm>
            <a:custGeom>
              <a:avLst/>
              <a:gdLst/>
              <a:ahLst/>
              <a:cxnLst/>
              <a:rect l="l" t="t" r="r" b="b"/>
              <a:pathLst>
                <a:path w="6841490" h="340360">
                  <a:moveTo>
                    <a:pt x="0" y="56641"/>
                  </a:moveTo>
                  <a:lnTo>
                    <a:pt x="4456" y="34611"/>
                  </a:lnTo>
                  <a:lnTo>
                    <a:pt x="16605" y="16605"/>
                  </a:lnTo>
                  <a:lnTo>
                    <a:pt x="34611" y="4456"/>
                  </a:lnTo>
                  <a:lnTo>
                    <a:pt x="56641" y="0"/>
                  </a:lnTo>
                  <a:lnTo>
                    <a:pt x="6784594" y="0"/>
                  </a:lnTo>
                  <a:lnTo>
                    <a:pt x="6806624" y="4456"/>
                  </a:lnTo>
                  <a:lnTo>
                    <a:pt x="6824630" y="16605"/>
                  </a:lnTo>
                  <a:lnTo>
                    <a:pt x="6836779" y="34611"/>
                  </a:lnTo>
                  <a:lnTo>
                    <a:pt x="6841235" y="56641"/>
                  </a:lnTo>
                  <a:lnTo>
                    <a:pt x="6841235" y="283209"/>
                  </a:lnTo>
                  <a:lnTo>
                    <a:pt x="6836779" y="305256"/>
                  </a:lnTo>
                  <a:lnTo>
                    <a:pt x="6824630" y="323261"/>
                  </a:lnTo>
                  <a:lnTo>
                    <a:pt x="6806624" y="335400"/>
                  </a:lnTo>
                  <a:lnTo>
                    <a:pt x="6784594" y="339851"/>
                  </a:lnTo>
                  <a:lnTo>
                    <a:pt x="56641" y="339851"/>
                  </a:lnTo>
                  <a:lnTo>
                    <a:pt x="34611" y="335400"/>
                  </a:lnTo>
                  <a:lnTo>
                    <a:pt x="16605" y="323261"/>
                  </a:lnTo>
                  <a:lnTo>
                    <a:pt x="4456" y="305256"/>
                  </a:lnTo>
                  <a:lnTo>
                    <a:pt x="0" y="283209"/>
                  </a:lnTo>
                  <a:lnTo>
                    <a:pt x="0" y="5664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4083558" y="5515457"/>
            <a:ext cx="55816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posisi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sesuai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tersebut,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Other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[14]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453384" y="3610355"/>
            <a:ext cx="350520" cy="2035810"/>
            <a:chOff x="3453384" y="3610355"/>
            <a:chExt cx="350520" cy="2035810"/>
          </a:xfrm>
        </p:grpSpPr>
        <p:sp>
          <p:nvSpPr>
            <p:cNvPr id="47" name="object 47"/>
            <p:cNvSpPr/>
            <p:nvPr/>
          </p:nvSpPr>
          <p:spPr>
            <a:xfrm>
              <a:off x="3532632" y="4184904"/>
              <a:ext cx="264795" cy="1455420"/>
            </a:xfrm>
            <a:custGeom>
              <a:avLst/>
              <a:gdLst/>
              <a:ahLst/>
              <a:cxnLst/>
              <a:rect l="l" t="t" r="r" b="b"/>
              <a:pathLst>
                <a:path w="264795" h="1455420">
                  <a:moveTo>
                    <a:pt x="264667" y="0"/>
                  </a:moveTo>
                  <a:lnTo>
                    <a:pt x="0" y="0"/>
                  </a:lnTo>
                  <a:lnTo>
                    <a:pt x="0" y="1455013"/>
                  </a:lnTo>
                  <a:lnTo>
                    <a:pt x="228600" y="1455013"/>
                  </a:lnTo>
                </a:path>
              </a:pathLst>
            </a:custGeom>
            <a:ln w="12191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453384" y="3610355"/>
              <a:ext cx="256540" cy="254635"/>
            </a:xfrm>
            <a:custGeom>
              <a:avLst/>
              <a:gdLst/>
              <a:ahLst/>
              <a:cxnLst/>
              <a:rect l="l" t="t" r="r" b="b"/>
              <a:pathLst>
                <a:path w="256539" h="254635">
                  <a:moveTo>
                    <a:pt x="128015" y="0"/>
                  </a:moveTo>
                  <a:lnTo>
                    <a:pt x="78170" y="10007"/>
                  </a:lnTo>
                  <a:lnTo>
                    <a:pt x="37480" y="37290"/>
                  </a:lnTo>
                  <a:lnTo>
                    <a:pt x="10054" y="77741"/>
                  </a:lnTo>
                  <a:lnTo>
                    <a:pt x="0" y="127254"/>
                  </a:lnTo>
                  <a:lnTo>
                    <a:pt x="10054" y="176766"/>
                  </a:lnTo>
                  <a:lnTo>
                    <a:pt x="37480" y="217217"/>
                  </a:lnTo>
                  <a:lnTo>
                    <a:pt x="78170" y="244500"/>
                  </a:lnTo>
                  <a:lnTo>
                    <a:pt x="128015" y="254508"/>
                  </a:lnTo>
                  <a:lnTo>
                    <a:pt x="177861" y="244500"/>
                  </a:lnTo>
                  <a:lnTo>
                    <a:pt x="218551" y="217217"/>
                  </a:lnTo>
                  <a:lnTo>
                    <a:pt x="245977" y="176766"/>
                  </a:lnTo>
                  <a:lnTo>
                    <a:pt x="256031" y="127254"/>
                  </a:lnTo>
                  <a:lnTo>
                    <a:pt x="245977" y="77741"/>
                  </a:lnTo>
                  <a:lnTo>
                    <a:pt x="218551" y="37290"/>
                  </a:lnTo>
                  <a:lnTo>
                    <a:pt x="177861" y="10007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479419" y="3625342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14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3" name="object 3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84525" y="3123188"/>
            <a:ext cx="6802755" cy="2538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9205">
              <a:lnSpc>
                <a:spcPts val="1245"/>
              </a:lnSpc>
              <a:tabLst>
                <a:tab pos="328739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6280" y="420623"/>
            <a:ext cx="11292840" cy="6315710"/>
            <a:chOff x="716280" y="420623"/>
            <a:chExt cx="11292840" cy="63157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2433" y="6496050"/>
              <a:ext cx="5266686" cy="240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95115" y="457200"/>
            <a:ext cx="5605780" cy="2546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0"/>
              </a:spcBef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58951" y="965961"/>
            <a:ext cx="8708390" cy="2981325"/>
            <a:chOff x="758951" y="965961"/>
            <a:chExt cx="8708390" cy="2981325"/>
          </a:xfrm>
        </p:grpSpPr>
        <p:sp>
          <p:nvSpPr>
            <p:cNvPr id="11" name="object 11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2708148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2708148" y="220979"/>
                  </a:lnTo>
                  <a:lnTo>
                    <a:pt x="2708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01155" y="972311"/>
              <a:ext cx="2708275" cy="220979"/>
            </a:xfrm>
            <a:custGeom>
              <a:avLst/>
              <a:gdLst/>
              <a:ahLst/>
              <a:cxnLst/>
              <a:rect l="l" t="t" r="r" b="b"/>
              <a:pathLst>
                <a:path w="2708275" h="220980">
                  <a:moveTo>
                    <a:pt x="0" y="220979"/>
                  </a:moveTo>
                  <a:lnTo>
                    <a:pt x="2708148" y="220979"/>
                  </a:lnTo>
                  <a:lnTo>
                    <a:pt x="2708148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952" y="1906523"/>
              <a:ext cx="8708390" cy="2040889"/>
            </a:xfrm>
            <a:custGeom>
              <a:avLst/>
              <a:gdLst/>
              <a:ahLst/>
              <a:cxnLst/>
              <a:rect l="l" t="t" r="r" b="b"/>
              <a:pathLst>
                <a:path w="8708390" h="2040889">
                  <a:moveTo>
                    <a:pt x="1883651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3651" y="524256"/>
                  </a:lnTo>
                  <a:lnTo>
                    <a:pt x="1883651" y="0"/>
                  </a:lnTo>
                  <a:close/>
                </a:path>
                <a:path w="8708390" h="2040889">
                  <a:moveTo>
                    <a:pt x="8708136" y="803148"/>
                  </a:moveTo>
                  <a:lnTo>
                    <a:pt x="4047744" y="803148"/>
                  </a:lnTo>
                  <a:lnTo>
                    <a:pt x="4047744" y="2040636"/>
                  </a:lnTo>
                  <a:lnTo>
                    <a:pt x="8708136" y="2040636"/>
                  </a:lnTo>
                  <a:lnTo>
                    <a:pt x="8708136" y="803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03753" y="2364486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3363" y="2474975"/>
              <a:ext cx="240791" cy="24079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363721" y="2470015"/>
            <a:ext cx="102870" cy="2374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9782" y="1015663"/>
            <a:ext cx="8769985" cy="4684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43855">
              <a:lnSpc>
                <a:spcPts val="1100"/>
              </a:lnSpc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RAI</a:t>
            </a:r>
            <a:r>
              <a:rPr sz="1000" spc="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RAI</a:t>
            </a: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400">
              <a:latin typeface="Arial MT"/>
              <a:cs typeface="Arial MT"/>
            </a:endParaRPr>
          </a:p>
          <a:p>
            <a:pPr marL="2495550">
              <a:lnSpc>
                <a:spcPct val="100000"/>
              </a:lnSpc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814"/>
              </a:spcBef>
            </a:pPr>
            <a:endParaRPr sz="1400">
              <a:latin typeface="Segoe UI"/>
              <a:cs typeface="Segoe UI"/>
            </a:endParaRPr>
          </a:p>
          <a:p>
            <a:pPr marL="3244850">
              <a:lnSpc>
                <a:spcPct val="100000"/>
              </a:lnSpc>
              <a:tabLst>
                <a:tab pos="8076565" algn="l"/>
              </a:tabLst>
            </a:pPr>
            <a:r>
              <a:rPr sz="800" spc="-10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800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200" spc="-15" baseline="3472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800">
              <a:latin typeface="Arial MT"/>
              <a:cs typeface="Arial MT"/>
            </a:endParaRPr>
          </a:p>
          <a:p>
            <a:pPr marL="2228850">
              <a:lnSpc>
                <a:spcPct val="100000"/>
              </a:lnSpc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tombol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Add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menambahkan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0610" y="1853183"/>
            <a:ext cx="9018270" cy="4601210"/>
            <a:chOff x="2340610" y="1853183"/>
            <a:chExt cx="9018270" cy="46012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7648" y="1853183"/>
              <a:ext cx="7772400" cy="46009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8615680" y="0"/>
                  </a:moveTo>
                  <a:lnTo>
                    <a:pt x="153416" y="0"/>
                  </a:lnTo>
                  <a:lnTo>
                    <a:pt x="104932" y="7823"/>
                  </a:lnTo>
                  <a:lnTo>
                    <a:pt x="62819" y="29606"/>
                  </a:lnTo>
                  <a:lnTo>
                    <a:pt x="29606" y="62819"/>
                  </a:lnTo>
                  <a:lnTo>
                    <a:pt x="7823" y="104932"/>
                  </a:lnTo>
                  <a:lnTo>
                    <a:pt x="0" y="153416"/>
                  </a:lnTo>
                  <a:lnTo>
                    <a:pt x="0" y="767067"/>
                  </a:lnTo>
                  <a:lnTo>
                    <a:pt x="7823" y="815561"/>
                  </a:lnTo>
                  <a:lnTo>
                    <a:pt x="29606" y="857679"/>
                  </a:lnTo>
                  <a:lnTo>
                    <a:pt x="62819" y="890892"/>
                  </a:lnTo>
                  <a:lnTo>
                    <a:pt x="104932" y="912673"/>
                  </a:lnTo>
                  <a:lnTo>
                    <a:pt x="153416" y="920496"/>
                  </a:lnTo>
                  <a:lnTo>
                    <a:pt x="8615680" y="920496"/>
                  </a:lnTo>
                  <a:lnTo>
                    <a:pt x="8664163" y="912673"/>
                  </a:lnTo>
                  <a:lnTo>
                    <a:pt x="8706276" y="890892"/>
                  </a:lnTo>
                  <a:lnTo>
                    <a:pt x="8739489" y="857679"/>
                  </a:lnTo>
                  <a:lnTo>
                    <a:pt x="8761272" y="815561"/>
                  </a:lnTo>
                  <a:lnTo>
                    <a:pt x="8769096" y="767067"/>
                  </a:lnTo>
                  <a:lnTo>
                    <a:pt x="8769096" y="153416"/>
                  </a:lnTo>
                  <a:lnTo>
                    <a:pt x="8761272" y="104932"/>
                  </a:lnTo>
                  <a:lnTo>
                    <a:pt x="8739489" y="62819"/>
                  </a:lnTo>
                  <a:lnTo>
                    <a:pt x="8706276" y="29606"/>
                  </a:lnTo>
                  <a:lnTo>
                    <a:pt x="8664163" y="7823"/>
                  </a:lnTo>
                  <a:lnTo>
                    <a:pt x="86156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79370" y="5115305"/>
              <a:ext cx="8769350" cy="920750"/>
            </a:xfrm>
            <a:custGeom>
              <a:avLst/>
              <a:gdLst/>
              <a:ahLst/>
              <a:cxnLst/>
              <a:rect l="l" t="t" r="r" b="b"/>
              <a:pathLst>
                <a:path w="8769350" h="920750">
                  <a:moveTo>
                    <a:pt x="0" y="153416"/>
                  </a:moveTo>
                  <a:lnTo>
                    <a:pt x="7823" y="104932"/>
                  </a:lnTo>
                  <a:lnTo>
                    <a:pt x="29606" y="62819"/>
                  </a:lnTo>
                  <a:lnTo>
                    <a:pt x="62819" y="29606"/>
                  </a:lnTo>
                  <a:lnTo>
                    <a:pt x="104932" y="7823"/>
                  </a:lnTo>
                  <a:lnTo>
                    <a:pt x="153416" y="0"/>
                  </a:lnTo>
                  <a:lnTo>
                    <a:pt x="8615680" y="0"/>
                  </a:lnTo>
                  <a:lnTo>
                    <a:pt x="8664163" y="7823"/>
                  </a:lnTo>
                  <a:lnTo>
                    <a:pt x="8706276" y="29606"/>
                  </a:lnTo>
                  <a:lnTo>
                    <a:pt x="8739489" y="62819"/>
                  </a:lnTo>
                  <a:lnTo>
                    <a:pt x="8761272" y="104932"/>
                  </a:lnTo>
                  <a:lnTo>
                    <a:pt x="8769096" y="153416"/>
                  </a:lnTo>
                  <a:lnTo>
                    <a:pt x="8769096" y="767067"/>
                  </a:lnTo>
                  <a:lnTo>
                    <a:pt x="8761272" y="815561"/>
                  </a:lnTo>
                  <a:lnTo>
                    <a:pt x="8739489" y="857679"/>
                  </a:lnTo>
                  <a:lnTo>
                    <a:pt x="8706276" y="890892"/>
                  </a:lnTo>
                  <a:lnTo>
                    <a:pt x="8664163" y="912673"/>
                  </a:lnTo>
                  <a:lnTo>
                    <a:pt x="8615680" y="920496"/>
                  </a:lnTo>
                  <a:lnTo>
                    <a:pt x="153416" y="920496"/>
                  </a:lnTo>
                  <a:lnTo>
                    <a:pt x="104932" y="912673"/>
                  </a:lnTo>
                  <a:lnTo>
                    <a:pt x="62819" y="890892"/>
                  </a:lnTo>
                  <a:lnTo>
                    <a:pt x="29606" y="857679"/>
                  </a:lnTo>
                  <a:lnTo>
                    <a:pt x="7823" y="815561"/>
                  </a:lnTo>
                  <a:lnTo>
                    <a:pt x="0" y="767067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5466" y="2570225"/>
              <a:ext cx="640080" cy="494030"/>
            </a:xfrm>
            <a:custGeom>
              <a:avLst/>
              <a:gdLst/>
              <a:ahLst/>
              <a:cxnLst/>
              <a:rect l="l" t="t" r="r" b="b"/>
              <a:pathLst>
                <a:path w="640080" h="494030">
                  <a:moveTo>
                    <a:pt x="0" y="82296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557783" y="0"/>
                  </a:lnTo>
                  <a:lnTo>
                    <a:pt x="589823" y="6465"/>
                  </a:lnTo>
                  <a:lnTo>
                    <a:pt x="615981" y="24098"/>
                  </a:lnTo>
                  <a:lnTo>
                    <a:pt x="633614" y="50256"/>
                  </a:lnTo>
                  <a:lnTo>
                    <a:pt x="640079" y="82296"/>
                  </a:lnTo>
                  <a:lnTo>
                    <a:pt x="640079" y="411479"/>
                  </a:lnTo>
                  <a:lnTo>
                    <a:pt x="633614" y="443519"/>
                  </a:lnTo>
                  <a:lnTo>
                    <a:pt x="615981" y="469677"/>
                  </a:lnTo>
                  <a:lnTo>
                    <a:pt x="589823" y="487310"/>
                  </a:lnTo>
                  <a:lnTo>
                    <a:pt x="557783" y="493775"/>
                  </a:lnTo>
                  <a:lnTo>
                    <a:pt x="82295" y="493775"/>
                  </a:lnTo>
                  <a:lnTo>
                    <a:pt x="50256" y="487310"/>
                  </a:lnTo>
                  <a:lnTo>
                    <a:pt x="24098" y="469677"/>
                  </a:lnTo>
                  <a:lnTo>
                    <a:pt x="6465" y="443519"/>
                  </a:lnTo>
                  <a:lnTo>
                    <a:pt x="0" y="411479"/>
                  </a:lnTo>
                  <a:lnTo>
                    <a:pt x="0" y="8229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076" y="2680716"/>
              <a:ext cx="242315" cy="2407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50770" y="2792475"/>
              <a:ext cx="228600" cy="2783840"/>
            </a:xfrm>
            <a:custGeom>
              <a:avLst/>
              <a:gdLst/>
              <a:ahLst/>
              <a:cxnLst/>
              <a:rect l="l" t="t" r="r" b="b"/>
              <a:pathLst>
                <a:path w="228600" h="2783840">
                  <a:moveTo>
                    <a:pt x="228600" y="15494"/>
                  </a:moveTo>
                  <a:lnTo>
                    <a:pt x="228600" y="0"/>
                  </a:lnTo>
                  <a:lnTo>
                    <a:pt x="0" y="0"/>
                  </a:lnTo>
                  <a:lnTo>
                    <a:pt x="0" y="2783459"/>
                  </a:lnTo>
                  <a:lnTo>
                    <a:pt x="228600" y="2783459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1132332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1132332" y="118872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82211" y="3846576"/>
              <a:ext cx="1132840" cy="119380"/>
            </a:xfrm>
            <a:custGeom>
              <a:avLst/>
              <a:gdLst/>
              <a:ahLst/>
              <a:cxnLst/>
              <a:rect l="l" t="t" r="r" b="b"/>
              <a:pathLst>
                <a:path w="1132839" h="119379">
                  <a:moveTo>
                    <a:pt x="0" y="118872"/>
                  </a:moveTo>
                  <a:lnTo>
                    <a:pt x="1132332" y="118872"/>
                  </a:lnTo>
                  <a:lnTo>
                    <a:pt x="1132332" y="0"/>
                  </a:lnTo>
                  <a:lnTo>
                    <a:pt x="0" y="0"/>
                  </a:lnTo>
                  <a:lnTo>
                    <a:pt x="0" y="1188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1132331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1132331" y="120396"/>
                  </a:lnTo>
                  <a:lnTo>
                    <a:pt x="11323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06612" y="3838955"/>
              <a:ext cx="1132840" cy="120650"/>
            </a:xfrm>
            <a:custGeom>
              <a:avLst/>
              <a:gdLst/>
              <a:ahLst/>
              <a:cxnLst/>
              <a:rect l="l" t="t" r="r" b="b"/>
              <a:pathLst>
                <a:path w="1132840" h="120650">
                  <a:moveTo>
                    <a:pt x="0" y="120396"/>
                  </a:moveTo>
                  <a:lnTo>
                    <a:pt x="1132331" y="120396"/>
                  </a:lnTo>
                  <a:lnTo>
                    <a:pt x="1132331" y="0"/>
                  </a:lnTo>
                  <a:lnTo>
                    <a:pt x="0" y="0"/>
                  </a:lnTo>
                  <a:lnTo>
                    <a:pt x="0" y="1203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10183" y="743712"/>
            <a:ext cx="10751820" cy="5689600"/>
            <a:chOff x="710183" y="743712"/>
            <a:chExt cx="10751820" cy="568960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183" y="743712"/>
              <a:ext cx="10751820" cy="56890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816857" y="2495550"/>
              <a:ext cx="6779259" cy="1079500"/>
            </a:xfrm>
            <a:custGeom>
              <a:avLst/>
              <a:gdLst/>
              <a:ahLst/>
              <a:cxnLst/>
              <a:rect l="l" t="t" r="r" b="b"/>
              <a:pathLst>
                <a:path w="6779259" h="1079500">
                  <a:moveTo>
                    <a:pt x="0" y="85216"/>
                  </a:moveTo>
                  <a:lnTo>
                    <a:pt x="6689" y="52024"/>
                  </a:lnTo>
                  <a:lnTo>
                    <a:pt x="24939" y="24939"/>
                  </a:lnTo>
                  <a:lnTo>
                    <a:pt x="52024" y="6689"/>
                  </a:lnTo>
                  <a:lnTo>
                    <a:pt x="85216" y="0"/>
                  </a:lnTo>
                  <a:lnTo>
                    <a:pt x="6693534" y="0"/>
                  </a:lnTo>
                  <a:lnTo>
                    <a:pt x="6726727" y="6689"/>
                  </a:lnTo>
                  <a:lnTo>
                    <a:pt x="6753812" y="24939"/>
                  </a:lnTo>
                  <a:lnTo>
                    <a:pt x="6772062" y="52024"/>
                  </a:lnTo>
                  <a:lnTo>
                    <a:pt x="6778752" y="85216"/>
                  </a:lnTo>
                  <a:lnTo>
                    <a:pt x="6778752" y="993775"/>
                  </a:lnTo>
                  <a:lnTo>
                    <a:pt x="6772062" y="1026967"/>
                  </a:lnTo>
                  <a:lnTo>
                    <a:pt x="6753812" y="1054052"/>
                  </a:lnTo>
                  <a:lnTo>
                    <a:pt x="6726727" y="1072302"/>
                  </a:lnTo>
                  <a:lnTo>
                    <a:pt x="6693534" y="1078991"/>
                  </a:lnTo>
                  <a:lnTo>
                    <a:pt x="85216" y="1078991"/>
                  </a:lnTo>
                  <a:lnTo>
                    <a:pt x="52024" y="1072302"/>
                  </a:lnTo>
                  <a:lnTo>
                    <a:pt x="24939" y="1054052"/>
                  </a:lnTo>
                  <a:lnTo>
                    <a:pt x="6689" y="1026967"/>
                  </a:lnTo>
                  <a:lnTo>
                    <a:pt x="0" y="993775"/>
                  </a:lnTo>
                  <a:lnTo>
                    <a:pt x="0" y="852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02151" y="2877312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3" y="0"/>
                  </a:moveTo>
                  <a:lnTo>
                    <a:pt x="77741" y="10054"/>
                  </a:lnTo>
                  <a:lnTo>
                    <a:pt x="37290" y="37480"/>
                  </a:lnTo>
                  <a:lnTo>
                    <a:pt x="10007" y="78170"/>
                  </a:lnTo>
                  <a:lnTo>
                    <a:pt x="0" y="128015"/>
                  </a:lnTo>
                  <a:lnTo>
                    <a:pt x="10007" y="177861"/>
                  </a:lnTo>
                  <a:lnTo>
                    <a:pt x="37290" y="218551"/>
                  </a:lnTo>
                  <a:lnTo>
                    <a:pt x="77741" y="245977"/>
                  </a:lnTo>
                  <a:lnTo>
                    <a:pt x="127253" y="256032"/>
                  </a:lnTo>
                  <a:lnTo>
                    <a:pt x="176766" y="245977"/>
                  </a:lnTo>
                  <a:lnTo>
                    <a:pt x="217217" y="218551"/>
                  </a:lnTo>
                  <a:lnTo>
                    <a:pt x="244500" y="177861"/>
                  </a:lnTo>
                  <a:lnTo>
                    <a:pt x="254508" y="128015"/>
                  </a:lnTo>
                  <a:lnTo>
                    <a:pt x="244500" y="78170"/>
                  </a:lnTo>
                  <a:lnTo>
                    <a:pt x="217217" y="37480"/>
                  </a:lnTo>
                  <a:lnTo>
                    <a:pt x="176766" y="10054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540505" y="2893577"/>
            <a:ext cx="177165" cy="20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84120" y="1763796"/>
            <a:ext cx="2519680" cy="4407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12265">
              <a:lnSpc>
                <a:spcPts val="890"/>
              </a:lnSpc>
            </a:pPr>
            <a:r>
              <a:rPr sz="800" spc="-10" dirty="0">
                <a:solidFill>
                  <a:srgbClr val="404040"/>
                </a:solidFill>
                <a:latin typeface="Arial MT"/>
                <a:cs typeface="Arial MT"/>
              </a:rPr>
              <a:t>3217222016900006</a:t>
            </a:r>
            <a:endParaRPr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Arial MT"/>
              <a:cs typeface="Arial MT"/>
            </a:endParaRPr>
          </a:p>
          <a:p>
            <a:pPr marL="1595755">
              <a:lnSpc>
                <a:spcPct val="100000"/>
              </a:lnSpc>
            </a:pPr>
            <a:r>
              <a:rPr sz="900" spc="-10" dirty="0">
                <a:solidFill>
                  <a:srgbClr val="404040"/>
                </a:solidFill>
                <a:latin typeface="Arial MT"/>
                <a:cs typeface="Arial MT"/>
              </a:rPr>
              <a:t>RAHAMUDI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900">
              <a:latin typeface="Arial MT"/>
              <a:cs typeface="Arial MT"/>
            </a:endParaRPr>
          </a:p>
          <a:p>
            <a:pPr marR="147955" algn="ctr">
              <a:lnSpc>
                <a:spcPct val="100000"/>
              </a:lnSpc>
              <a:spcBef>
                <a:spcPts val="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12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13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548383" y="909827"/>
            <a:ext cx="9126220" cy="5323840"/>
            <a:chOff x="1548383" y="909827"/>
            <a:chExt cx="9126220" cy="5323840"/>
          </a:xfrm>
        </p:grpSpPr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8383" y="909827"/>
              <a:ext cx="9125712" cy="532333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446020" y="4501895"/>
              <a:ext cx="1348740" cy="1705610"/>
            </a:xfrm>
            <a:custGeom>
              <a:avLst/>
              <a:gdLst/>
              <a:ahLst/>
              <a:cxnLst/>
              <a:rect l="l" t="t" r="r" b="b"/>
              <a:pathLst>
                <a:path w="1348739" h="1705610">
                  <a:moveTo>
                    <a:pt x="254508" y="1577340"/>
                  </a:moveTo>
                  <a:lnTo>
                    <a:pt x="244500" y="1527517"/>
                  </a:lnTo>
                  <a:lnTo>
                    <a:pt x="217208" y="1486827"/>
                  </a:lnTo>
                  <a:lnTo>
                    <a:pt x="176758" y="1459395"/>
                  </a:lnTo>
                  <a:lnTo>
                    <a:pt x="127254" y="1449324"/>
                  </a:lnTo>
                  <a:lnTo>
                    <a:pt x="77736" y="1459395"/>
                  </a:lnTo>
                  <a:lnTo>
                    <a:pt x="37287" y="1486827"/>
                  </a:lnTo>
                  <a:lnTo>
                    <a:pt x="9994" y="1527517"/>
                  </a:lnTo>
                  <a:lnTo>
                    <a:pt x="0" y="1577340"/>
                  </a:lnTo>
                  <a:lnTo>
                    <a:pt x="9994" y="1627174"/>
                  </a:lnTo>
                  <a:lnTo>
                    <a:pt x="37287" y="1667865"/>
                  </a:lnTo>
                  <a:lnTo>
                    <a:pt x="77736" y="1695297"/>
                  </a:lnTo>
                  <a:lnTo>
                    <a:pt x="127254" y="1705356"/>
                  </a:lnTo>
                  <a:lnTo>
                    <a:pt x="176758" y="1695297"/>
                  </a:lnTo>
                  <a:lnTo>
                    <a:pt x="217208" y="1667865"/>
                  </a:lnTo>
                  <a:lnTo>
                    <a:pt x="244500" y="1627174"/>
                  </a:lnTo>
                  <a:lnTo>
                    <a:pt x="254508" y="1577340"/>
                  </a:lnTo>
                  <a:close/>
                </a:path>
                <a:path w="1348739" h="1705610">
                  <a:moveTo>
                    <a:pt x="1348740" y="127254"/>
                  </a:moveTo>
                  <a:lnTo>
                    <a:pt x="1338681" y="77749"/>
                  </a:lnTo>
                  <a:lnTo>
                    <a:pt x="1311249" y="37299"/>
                  </a:lnTo>
                  <a:lnTo>
                    <a:pt x="1270558" y="10007"/>
                  </a:lnTo>
                  <a:lnTo>
                    <a:pt x="1220724" y="0"/>
                  </a:lnTo>
                  <a:lnTo>
                    <a:pt x="1170876" y="10007"/>
                  </a:lnTo>
                  <a:lnTo>
                    <a:pt x="1130185" y="37299"/>
                  </a:lnTo>
                  <a:lnTo>
                    <a:pt x="1102753" y="77749"/>
                  </a:lnTo>
                  <a:lnTo>
                    <a:pt x="1092708" y="127254"/>
                  </a:lnTo>
                  <a:lnTo>
                    <a:pt x="1102753" y="176771"/>
                  </a:lnTo>
                  <a:lnTo>
                    <a:pt x="1130185" y="217220"/>
                  </a:lnTo>
                  <a:lnTo>
                    <a:pt x="1170876" y="244513"/>
                  </a:lnTo>
                  <a:lnTo>
                    <a:pt x="1220724" y="254508"/>
                  </a:lnTo>
                  <a:lnTo>
                    <a:pt x="1270558" y="244513"/>
                  </a:lnTo>
                  <a:lnTo>
                    <a:pt x="1311249" y="217220"/>
                  </a:lnTo>
                  <a:lnTo>
                    <a:pt x="1338681" y="176771"/>
                  </a:lnTo>
                  <a:lnTo>
                    <a:pt x="1348740" y="127254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17903" y="922019"/>
            <a:ext cx="9119616" cy="5306568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3954779" y="1717548"/>
            <a:ext cx="1152525" cy="207645"/>
          </a:xfrm>
          <a:prstGeom prst="rect">
            <a:avLst/>
          </a:prstGeom>
          <a:solidFill>
            <a:srgbClr val="EAECEF"/>
          </a:solidFill>
        </p:spPr>
        <p:txBody>
          <a:bodyPr vert="horz" wrap="square" lIns="0" tIns="44450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350"/>
              </a:spcBef>
            </a:pPr>
            <a:r>
              <a:rPr sz="800" spc="-10" dirty="0">
                <a:solidFill>
                  <a:srgbClr val="404040"/>
                </a:solidFill>
                <a:latin typeface="Arial MT"/>
                <a:cs typeface="Arial MT"/>
              </a:rPr>
              <a:t>3217222016900006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51732" y="1988820"/>
            <a:ext cx="1445260" cy="170815"/>
          </a:xfrm>
          <a:prstGeom prst="rect">
            <a:avLst/>
          </a:prstGeom>
          <a:solidFill>
            <a:srgbClr val="EAECEF"/>
          </a:solidFill>
        </p:spPr>
        <p:txBody>
          <a:bodyPr vert="horz" wrap="square" lIns="0" tIns="139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solidFill>
                  <a:srgbClr val="404040"/>
                </a:solidFill>
                <a:latin typeface="Arial MT"/>
                <a:cs typeface="Arial MT"/>
              </a:rPr>
              <a:t>RAHAMUDI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574291" y="2474976"/>
            <a:ext cx="9039225" cy="3749675"/>
            <a:chOff x="1574291" y="2474976"/>
            <a:chExt cx="9039225" cy="3749675"/>
          </a:xfrm>
        </p:grpSpPr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4291" y="2474976"/>
              <a:ext cx="8868156" cy="356311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798569" y="3725418"/>
              <a:ext cx="6779259" cy="1260475"/>
            </a:xfrm>
            <a:custGeom>
              <a:avLst/>
              <a:gdLst/>
              <a:ahLst/>
              <a:cxnLst/>
              <a:rect l="l" t="t" r="r" b="b"/>
              <a:pathLst>
                <a:path w="6779259" h="1260475">
                  <a:moveTo>
                    <a:pt x="0" y="55244"/>
                  </a:moveTo>
                  <a:lnTo>
                    <a:pt x="4345" y="33754"/>
                  </a:lnTo>
                  <a:lnTo>
                    <a:pt x="16192" y="16192"/>
                  </a:lnTo>
                  <a:lnTo>
                    <a:pt x="33754" y="4345"/>
                  </a:lnTo>
                  <a:lnTo>
                    <a:pt x="55244" y="0"/>
                  </a:lnTo>
                  <a:lnTo>
                    <a:pt x="6723507" y="0"/>
                  </a:lnTo>
                  <a:lnTo>
                    <a:pt x="6744997" y="4345"/>
                  </a:lnTo>
                  <a:lnTo>
                    <a:pt x="6762559" y="16192"/>
                  </a:lnTo>
                  <a:lnTo>
                    <a:pt x="6774406" y="33754"/>
                  </a:lnTo>
                  <a:lnTo>
                    <a:pt x="6778752" y="55244"/>
                  </a:lnTo>
                  <a:lnTo>
                    <a:pt x="6778752" y="1205102"/>
                  </a:lnTo>
                  <a:lnTo>
                    <a:pt x="6774406" y="1226593"/>
                  </a:lnTo>
                  <a:lnTo>
                    <a:pt x="6762559" y="1244155"/>
                  </a:lnTo>
                  <a:lnTo>
                    <a:pt x="6744997" y="1256002"/>
                  </a:lnTo>
                  <a:lnTo>
                    <a:pt x="6723507" y="1260347"/>
                  </a:lnTo>
                  <a:lnTo>
                    <a:pt x="55244" y="1260347"/>
                  </a:lnTo>
                  <a:lnTo>
                    <a:pt x="33754" y="1256002"/>
                  </a:lnTo>
                  <a:lnTo>
                    <a:pt x="16192" y="1244155"/>
                  </a:lnTo>
                  <a:lnTo>
                    <a:pt x="4345" y="1226593"/>
                  </a:lnTo>
                  <a:lnTo>
                    <a:pt x="0" y="1205102"/>
                  </a:lnTo>
                  <a:lnTo>
                    <a:pt x="0" y="55244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761993" y="5157977"/>
              <a:ext cx="6841490" cy="1056640"/>
            </a:xfrm>
            <a:custGeom>
              <a:avLst/>
              <a:gdLst/>
              <a:ahLst/>
              <a:cxnLst/>
              <a:rect l="l" t="t" r="r" b="b"/>
              <a:pathLst>
                <a:path w="6841490" h="1056639">
                  <a:moveTo>
                    <a:pt x="6665213" y="0"/>
                  </a:moveTo>
                  <a:lnTo>
                    <a:pt x="176021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91" y="926905"/>
                  </a:lnTo>
                  <a:lnTo>
                    <a:pt x="24045" y="968953"/>
                  </a:lnTo>
                  <a:lnTo>
                    <a:pt x="51577" y="1004577"/>
                  </a:lnTo>
                  <a:lnTo>
                    <a:pt x="87206" y="1032100"/>
                  </a:lnTo>
                  <a:lnTo>
                    <a:pt x="129248" y="1049844"/>
                  </a:lnTo>
                  <a:lnTo>
                    <a:pt x="176021" y="1056132"/>
                  </a:lnTo>
                  <a:lnTo>
                    <a:pt x="6665213" y="1056132"/>
                  </a:lnTo>
                  <a:lnTo>
                    <a:pt x="6711987" y="1049844"/>
                  </a:lnTo>
                  <a:lnTo>
                    <a:pt x="6754029" y="1032100"/>
                  </a:lnTo>
                  <a:lnTo>
                    <a:pt x="6789658" y="1004577"/>
                  </a:lnTo>
                  <a:lnTo>
                    <a:pt x="6817190" y="968953"/>
                  </a:lnTo>
                  <a:lnTo>
                    <a:pt x="6834944" y="926905"/>
                  </a:lnTo>
                  <a:lnTo>
                    <a:pt x="6841235" y="880110"/>
                  </a:lnTo>
                  <a:lnTo>
                    <a:pt x="6841235" y="176022"/>
                  </a:lnTo>
                  <a:lnTo>
                    <a:pt x="6834944" y="129248"/>
                  </a:lnTo>
                  <a:lnTo>
                    <a:pt x="6817190" y="87206"/>
                  </a:lnTo>
                  <a:lnTo>
                    <a:pt x="6789658" y="51577"/>
                  </a:lnTo>
                  <a:lnTo>
                    <a:pt x="6754029" y="24045"/>
                  </a:lnTo>
                  <a:lnTo>
                    <a:pt x="6711987" y="6291"/>
                  </a:lnTo>
                  <a:lnTo>
                    <a:pt x="66652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761993" y="5157977"/>
              <a:ext cx="6841490" cy="1056640"/>
            </a:xfrm>
            <a:custGeom>
              <a:avLst/>
              <a:gdLst/>
              <a:ahLst/>
              <a:cxnLst/>
              <a:rect l="l" t="t" r="r" b="b"/>
              <a:pathLst>
                <a:path w="6841490" h="1056639">
                  <a:moveTo>
                    <a:pt x="0" y="176022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1" y="0"/>
                  </a:lnTo>
                  <a:lnTo>
                    <a:pt x="6665213" y="0"/>
                  </a:lnTo>
                  <a:lnTo>
                    <a:pt x="6711987" y="6291"/>
                  </a:lnTo>
                  <a:lnTo>
                    <a:pt x="6754029" y="24045"/>
                  </a:lnTo>
                  <a:lnTo>
                    <a:pt x="6789658" y="51577"/>
                  </a:lnTo>
                  <a:lnTo>
                    <a:pt x="6817190" y="87206"/>
                  </a:lnTo>
                  <a:lnTo>
                    <a:pt x="6834944" y="129248"/>
                  </a:lnTo>
                  <a:lnTo>
                    <a:pt x="6841235" y="176022"/>
                  </a:lnTo>
                  <a:lnTo>
                    <a:pt x="6841235" y="880110"/>
                  </a:lnTo>
                  <a:lnTo>
                    <a:pt x="6834944" y="926905"/>
                  </a:lnTo>
                  <a:lnTo>
                    <a:pt x="6817190" y="968953"/>
                  </a:lnTo>
                  <a:lnTo>
                    <a:pt x="6789658" y="1004577"/>
                  </a:lnTo>
                  <a:lnTo>
                    <a:pt x="6754029" y="1032100"/>
                  </a:lnTo>
                  <a:lnTo>
                    <a:pt x="6711987" y="1049844"/>
                  </a:lnTo>
                  <a:lnTo>
                    <a:pt x="6665213" y="1056132"/>
                  </a:lnTo>
                  <a:lnTo>
                    <a:pt x="176021" y="1056132"/>
                  </a:lnTo>
                  <a:lnTo>
                    <a:pt x="129248" y="1049844"/>
                  </a:lnTo>
                  <a:lnTo>
                    <a:pt x="87206" y="1032100"/>
                  </a:lnTo>
                  <a:lnTo>
                    <a:pt x="51577" y="1004577"/>
                  </a:lnTo>
                  <a:lnTo>
                    <a:pt x="24045" y="968953"/>
                  </a:lnTo>
                  <a:lnTo>
                    <a:pt x="6291" y="926905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4118228" y="5451449"/>
            <a:ext cx="63271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Lengkapi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isian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mulai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jabatan,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berlaku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kewenangan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[15]</a:t>
            </a:r>
            <a:r>
              <a:rPr sz="1400" b="1" spc="-3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dan </a:t>
            </a:r>
            <a:r>
              <a:rPr sz="1400" dirty="0">
                <a:latin typeface="Segoe UI"/>
                <a:cs typeface="Segoe UI"/>
              </a:rPr>
              <a:t>akhiri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Save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Segoe UI"/>
                <a:cs typeface="Segoe UI"/>
              </a:rPr>
              <a:t>[16].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476244" y="3944111"/>
            <a:ext cx="327660" cy="1746885"/>
            <a:chOff x="3476244" y="3944111"/>
            <a:chExt cx="327660" cy="1746885"/>
          </a:xfrm>
        </p:grpSpPr>
        <p:sp>
          <p:nvSpPr>
            <p:cNvPr id="48" name="object 48"/>
            <p:cNvSpPr/>
            <p:nvPr/>
          </p:nvSpPr>
          <p:spPr>
            <a:xfrm>
              <a:off x="3532632" y="4354067"/>
              <a:ext cx="264795" cy="1330325"/>
            </a:xfrm>
            <a:custGeom>
              <a:avLst/>
              <a:gdLst/>
              <a:ahLst/>
              <a:cxnLst/>
              <a:rect l="l" t="t" r="r" b="b"/>
              <a:pathLst>
                <a:path w="264795" h="1330325">
                  <a:moveTo>
                    <a:pt x="264667" y="0"/>
                  </a:moveTo>
                  <a:lnTo>
                    <a:pt x="0" y="0"/>
                  </a:lnTo>
                  <a:lnTo>
                    <a:pt x="0" y="1330299"/>
                  </a:lnTo>
                  <a:lnTo>
                    <a:pt x="228600" y="1330299"/>
                  </a:lnTo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476244" y="3944111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3" y="0"/>
                  </a:moveTo>
                  <a:lnTo>
                    <a:pt x="77741" y="10054"/>
                  </a:lnTo>
                  <a:lnTo>
                    <a:pt x="37290" y="37480"/>
                  </a:lnTo>
                  <a:lnTo>
                    <a:pt x="10007" y="78170"/>
                  </a:lnTo>
                  <a:lnTo>
                    <a:pt x="0" y="128015"/>
                  </a:lnTo>
                  <a:lnTo>
                    <a:pt x="10007" y="177861"/>
                  </a:lnTo>
                  <a:lnTo>
                    <a:pt x="37290" y="218551"/>
                  </a:lnTo>
                  <a:lnTo>
                    <a:pt x="77741" y="245977"/>
                  </a:lnTo>
                  <a:lnTo>
                    <a:pt x="127253" y="256031"/>
                  </a:lnTo>
                  <a:lnTo>
                    <a:pt x="176766" y="245977"/>
                  </a:lnTo>
                  <a:lnTo>
                    <a:pt x="217217" y="218551"/>
                  </a:lnTo>
                  <a:lnTo>
                    <a:pt x="244500" y="177861"/>
                  </a:lnTo>
                  <a:lnTo>
                    <a:pt x="254507" y="128015"/>
                  </a:lnTo>
                  <a:lnTo>
                    <a:pt x="244500" y="78170"/>
                  </a:lnTo>
                  <a:lnTo>
                    <a:pt x="217217" y="37480"/>
                  </a:lnTo>
                  <a:lnTo>
                    <a:pt x="176766" y="10054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3501897" y="3960114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15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859279" y="5638800"/>
            <a:ext cx="254635" cy="256540"/>
          </a:xfrm>
          <a:custGeom>
            <a:avLst/>
            <a:gdLst/>
            <a:ahLst/>
            <a:cxnLst/>
            <a:rect l="l" t="t" r="r" b="b"/>
            <a:pathLst>
              <a:path w="254635" h="256539">
                <a:moveTo>
                  <a:pt x="127253" y="0"/>
                </a:moveTo>
                <a:lnTo>
                  <a:pt x="77741" y="10060"/>
                </a:lnTo>
                <a:lnTo>
                  <a:pt x="37290" y="37495"/>
                </a:lnTo>
                <a:lnTo>
                  <a:pt x="10007" y="78186"/>
                </a:lnTo>
                <a:lnTo>
                  <a:pt x="0" y="128015"/>
                </a:lnTo>
                <a:lnTo>
                  <a:pt x="10007" y="177845"/>
                </a:lnTo>
                <a:lnTo>
                  <a:pt x="37290" y="218536"/>
                </a:lnTo>
                <a:lnTo>
                  <a:pt x="77741" y="245971"/>
                </a:lnTo>
                <a:lnTo>
                  <a:pt x="127253" y="256031"/>
                </a:lnTo>
                <a:lnTo>
                  <a:pt x="176766" y="245971"/>
                </a:lnTo>
                <a:lnTo>
                  <a:pt x="217217" y="218536"/>
                </a:lnTo>
                <a:lnTo>
                  <a:pt x="244500" y="177845"/>
                </a:lnTo>
                <a:lnTo>
                  <a:pt x="254507" y="128015"/>
                </a:lnTo>
                <a:lnTo>
                  <a:pt x="244500" y="78186"/>
                </a:lnTo>
                <a:lnTo>
                  <a:pt x="217217" y="37495"/>
                </a:lnTo>
                <a:lnTo>
                  <a:pt x="176766" y="10060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884679" y="5655361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16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75560" y="2025395"/>
            <a:ext cx="8827770" cy="4444365"/>
            <a:chOff x="2575560" y="2025395"/>
            <a:chExt cx="8827770" cy="4444365"/>
          </a:xfrm>
        </p:grpSpPr>
        <p:sp>
          <p:nvSpPr>
            <p:cNvPr id="18" name="object 18"/>
            <p:cNvSpPr/>
            <p:nvPr/>
          </p:nvSpPr>
          <p:spPr>
            <a:xfrm>
              <a:off x="4905755" y="2802635"/>
              <a:ext cx="1569720" cy="414655"/>
            </a:xfrm>
            <a:custGeom>
              <a:avLst/>
              <a:gdLst/>
              <a:ahLst/>
              <a:cxnLst/>
              <a:rect l="l" t="t" r="r" b="b"/>
              <a:pathLst>
                <a:path w="1569720" h="414655">
                  <a:moveTo>
                    <a:pt x="1569720" y="0"/>
                  </a:moveTo>
                  <a:lnTo>
                    <a:pt x="0" y="0"/>
                  </a:lnTo>
                  <a:lnTo>
                    <a:pt x="0" y="414527"/>
                  </a:lnTo>
                  <a:lnTo>
                    <a:pt x="1569720" y="414527"/>
                  </a:lnTo>
                  <a:lnTo>
                    <a:pt x="1569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05755" y="2802635"/>
              <a:ext cx="1569720" cy="414655"/>
            </a:xfrm>
            <a:custGeom>
              <a:avLst/>
              <a:gdLst/>
              <a:ahLst/>
              <a:cxnLst/>
              <a:rect l="l" t="t" r="r" b="b"/>
              <a:pathLst>
                <a:path w="1569720" h="414655">
                  <a:moveTo>
                    <a:pt x="0" y="414527"/>
                  </a:moveTo>
                  <a:lnTo>
                    <a:pt x="1569720" y="414527"/>
                  </a:lnTo>
                  <a:lnTo>
                    <a:pt x="1569720" y="0"/>
                  </a:lnTo>
                  <a:lnTo>
                    <a:pt x="0" y="0"/>
                  </a:lnTo>
                  <a:lnTo>
                    <a:pt x="0" y="41452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42332" y="3672839"/>
              <a:ext cx="1569720" cy="285115"/>
            </a:xfrm>
            <a:custGeom>
              <a:avLst/>
              <a:gdLst/>
              <a:ahLst/>
              <a:cxnLst/>
              <a:rect l="l" t="t" r="r" b="b"/>
              <a:pathLst>
                <a:path w="1569720" h="285114">
                  <a:moveTo>
                    <a:pt x="1569719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1569719" y="284988"/>
                  </a:lnTo>
                  <a:lnTo>
                    <a:pt x="1569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942332" y="3672839"/>
              <a:ext cx="1569720" cy="285115"/>
            </a:xfrm>
            <a:custGeom>
              <a:avLst/>
              <a:gdLst/>
              <a:ahLst/>
              <a:cxnLst/>
              <a:rect l="l" t="t" r="r" b="b"/>
              <a:pathLst>
                <a:path w="1569720" h="285114">
                  <a:moveTo>
                    <a:pt x="0" y="284988"/>
                  </a:moveTo>
                  <a:lnTo>
                    <a:pt x="1569719" y="284988"/>
                  </a:lnTo>
                  <a:lnTo>
                    <a:pt x="1569719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5560" y="2025395"/>
              <a:ext cx="7371588" cy="351891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623566" y="5642610"/>
              <a:ext cx="8769350" cy="817244"/>
            </a:xfrm>
            <a:custGeom>
              <a:avLst/>
              <a:gdLst/>
              <a:ahLst/>
              <a:cxnLst/>
              <a:rect l="l" t="t" r="r" b="b"/>
              <a:pathLst>
                <a:path w="8769350" h="817245">
                  <a:moveTo>
                    <a:pt x="8632952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3"/>
                  </a:lnTo>
                  <a:lnTo>
                    <a:pt x="0" y="680707"/>
                  </a:lnTo>
                  <a:lnTo>
                    <a:pt x="6941" y="723743"/>
                  </a:lnTo>
                  <a:lnTo>
                    <a:pt x="26269" y="761119"/>
                  </a:lnTo>
                  <a:lnTo>
                    <a:pt x="55741" y="790593"/>
                  </a:lnTo>
                  <a:lnTo>
                    <a:pt x="93114" y="809922"/>
                  </a:lnTo>
                  <a:lnTo>
                    <a:pt x="136144" y="816863"/>
                  </a:lnTo>
                  <a:lnTo>
                    <a:pt x="8632952" y="816863"/>
                  </a:lnTo>
                  <a:lnTo>
                    <a:pt x="8675981" y="809922"/>
                  </a:lnTo>
                  <a:lnTo>
                    <a:pt x="8713354" y="790593"/>
                  </a:lnTo>
                  <a:lnTo>
                    <a:pt x="8742826" y="761119"/>
                  </a:lnTo>
                  <a:lnTo>
                    <a:pt x="8762154" y="723743"/>
                  </a:lnTo>
                  <a:lnTo>
                    <a:pt x="8769095" y="680707"/>
                  </a:lnTo>
                  <a:lnTo>
                    <a:pt x="8769095" y="136143"/>
                  </a:lnTo>
                  <a:lnTo>
                    <a:pt x="8762154" y="93114"/>
                  </a:lnTo>
                  <a:lnTo>
                    <a:pt x="8742826" y="55741"/>
                  </a:lnTo>
                  <a:lnTo>
                    <a:pt x="8713354" y="26269"/>
                  </a:lnTo>
                  <a:lnTo>
                    <a:pt x="8675981" y="6941"/>
                  </a:lnTo>
                  <a:lnTo>
                    <a:pt x="863295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23566" y="5642610"/>
              <a:ext cx="8769350" cy="817244"/>
            </a:xfrm>
            <a:custGeom>
              <a:avLst/>
              <a:gdLst/>
              <a:ahLst/>
              <a:cxnLst/>
              <a:rect l="l" t="t" r="r" b="b"/>
              <a:pathLst>
                <a:path w="8769350" h="817245">
                  <a:moveTo>
                    <a:pt x="0" y="136143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632952" y="0"/>
                  </a:lnTo>
                  <a:lnTo>
                    <a:pt x="8675981" y="6941"/>
                  </a:lnTo>
                  <a:lnTo>
                    <a:pt x="8713354" y="26269"/>
                  </a:lnTo>
                  <a:lnTo>
                    <a:pt x="8742826" y="55741"/>
                  </a:lnTo>
                  <a:lnTo>
                    <a:pt x="8762154" y="93114"/>
                  </a:lnTo>
                  <a:lnTo>
                    <a:pt x="8769095" y="136143"/>
                  </a:lnTo>
                  <a:lnTo>
                    <a:pt x="8769095" y="680707"/>
                  </a:lnTo>
                  <a:lnTo>
                    <a:pt x="8762154" y="723743"/>
                  </a:lnTo>
                  <a:lnTo>
                    <a:pt x="8742826" y="761119"/>
                  </a:lnTo>
                  <a:lnTo>
                    <a:pt x="8713354" y="790593"/>
                  </a:lnTo>
                  <a:lnTo>
                    <a:pt x="8675981" y="809922"/>
                  </a:lnTo>
                  <a:lnTo>
                    <a:pt x="8632952" y="816863"/>
                  </a:lnTo>
                  <a:lnTo>
                    <a:pt x="136144" y="816863"/>
                  </a:lnTo>
                  <a:lnTo>
                    <a:pt x="93114" y="809922"/>
                  </a:lnTo>
                  <a:lnTo>
                    <a:pt x="55741" y="790593"/>
                  </a:lnTo>
                  <a:lnTo>
                    <a:pt x="26269" y="761119"/>
                  </a:lnTo>
                  <a:lnTo>
                    <a:pt x="6941" y="723743"/>
                  </a:lnTo>
                  <a:lnTo>
                    <a:pt x="0" y="680707"/>
                  </a:lnTo>
                  <a:lnTo>
                    <a:pt x="0" y="136143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105657" y="5924803"/>
            <a:ext cx="61233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Centang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Pernyataan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[17]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lalu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Submit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[18]</a:t>
            </a:r>
            <a:r>
              <a:rPr sz="1400" b="1" spc="-3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menyimpan.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602992" y="4785359"/>
            <a:ext cx="2097405" cy="797560"/>
            <a:chOff x="2602992" y="4785359"/>
            <a:chExt cx="2097405" cy="797560"/>
          </a:xfrm>
        </p:grpSpPr>
        <p:sp>
          <p:nvSpPr>
            <p:cNvPr id="27" name="object 27"/>
            <p:cNvSpPr/>
            <p:nvPr/>
          </p:nvSpPr>
          <p:spPr>
            <a:xfrm>
              <a:off x="3331464" y="526084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3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7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8" y="127253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09088" y="4791455"/>
              <a:ext cx="2085339" cy="784860"/>
            </a:xfrm>
            <a:custGeom>
              <a:avLst/>
              <a:gdLst/>
              <a:ahLst/>
              <a:cxnLst/>
              <a:rect l="l" t="t" r="r" b="b"/>
              <a:pathLst>
                <a:path w="2085339" h="784860">
                  <a:moveTo>
                    <a:pt x="0" y="477520"/>
                  </a:moveTo>
                  <a:lnTo>
                    <a:pt x="4835" y="453610"/>
                  </a:lnTo>
                  <a:lnTo>
                    <a:pt x="18018" y="434070"/>
                  </a:lnTo>
                  <a:lnTo>
                    <a:pt x="37558" y="420887"/>
                  </a:lnTo>
                  <a:lnTo>
                    <a:pt x="61468" y="416052"/>
                  </a:lnTo>
                  <a:lnTo>
                    <a:pt x="607568" y="416052"/>
                  </a:lnTo>
                  <a:lnTo>
                    <a:pt x="631477" y="420887"/>
                  </a:lnTo>
                  <a:lnTo>
                    <a:pt x="651017" y="434070"/>
                  </a:lnTo>
                  <a:lnTo>
                    <a:pt x="664200" y="453610"/>
                  </a:lnTo>
                  <a:lnTo>
                    <a:pt x="669036" y="477520"/>
                  </a:lnTo>
                  <a:lnTo>
                    <a:pt x="669036" y="723392"/>
                  </a:lnTo>
                  <a:lnTo>
                    <a:pt x="664200" y="747301"/>
                  </a:lnTo>
                  <a:lnTo>
                    <a:pt x="651017" y="766841"/>
                  </a:lnTo>
                  <a:lnTo>
                    <a:pt x="631477" y="780024"/>
                  </a:lnTo>
                  <a:lnTo>
                    <a:pt x="607568" y="784860"/>
                  </a:lnTo>
                  <a:lnTo>
                    <a:pt x="61468" y="784860"/>
                  </a:lnTo>
                  <a:lnTo>
                    <a:pt x="37558" y="780024"/>
                  </a:lnTo>
                  <a:lnTo>
                    <a:pt x="18018" y="766841"/>
                  </a:lnTo>
                  <a:lnTo>
                    <a:pt x="4835" y="747301"/>
                  </a:lnTo>
                  <a:lnTo>
                    <a:pt x="0" y="723392"/>
                  </a:lnTo>
                  <a:lnTo>
                    <a:pt x="0" y="477520"/>
                  </a:lnTo>
                  <a:close/>
                </a:path>
                <a:path w="2085339" h="784860">
                  <a:moveTo>
                    <a:pt x="1825752" y="43180"/>
                  </a:moveTo>
                  <a:lnTo>
                    <a:pt x="1829141" y="26360"/>
                  </a:lnTo>
                  <a:lnTo>
                    <a:pt x="1838388" y="12636"/>
                  </a:lnTo>
                  <a:lnTo>
                    <a:pt x="1852112" y="3389"/>
                  </a:lnTo>
                  <a:lnTo>
                    <a:pt x="1868932" y="0"/>
                  </a:lnTo>
                  <a:lnTo>
                    <a:pt x="2041652" y="0"/>
                  </a:lnTo>
                  <a:lnTo>
                    <a:pt x="2058471" y="3389"/>
                  </a:lnTo>
                  <a:lnTo>
                    <a:pt x="2072195" y="12636"/>
                  </a:lnTo>
                  <a:lnTo>
                    <a:pt x="2081442" y="26360"/>
                  </a:lnTo>
                  <a:lnTo>
                    <a:pt x="2084832" y="43180"/>
                  </a:lnTo>
                  <a:lnTo>
                    <a:pt x="2084832" y="238760"/>
                  </a:lnTo>
                  <a:lnTo>
                    <a:pt x="2081442" y="255579"/>
                  </a:lnTo>
                  <a:lnTo>
                    <a:pt x="2072195" y="269303"/>
                  </a:lnTo>
                  <a:lnTo>
                    <a:pt x="2058471" y="278550"/>
                  </a:lnTo>
                  <a:lnTo>
                    <a:pt x="2041652" y="281940"/>
                  </a:lnTo>
                  <a:lnTo>
                    <a:pt x="1868932" y="281940"/>
                  </a:lnTo>
                  <a:lnTo>
                    <a:pt x="1852112" y="278550"/>
                  </a:lnTo>
                  <a:lnTo>
                    <a:pt x="1838388" y="269303"/>
                  </a:lnTo>
                  <a:lnTo>
                    <a:pt x="1829141" y="255579"/>
                  </a:lnTo>
                  <a:lnTo>
                    <a:pt x="1825752" y="238760"/>
                  </a:lnTo>
                  <a:lnTo>
                    <a:pt x="1825752" y="4318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108704" y="4799075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4" y="0"/>
                  </a:moveTo>
                  <a:lnTo>
                    <a:pt x="77741" y="10054"/>
                  </a:lnTo>
                  <a:lnTo>
                    <a:pt x="37290" y="37480"/>
                  </a:lnTo>
                  <a:lnTo>
                    <a:pt x="10007" y="78170"/>
                  </a:lnTo>
                  <a:lnTo>
                    <a:pt x="0" y="128016"/>
                  </a:lnTo>
                  <a:lnTo>
                    <a:pt x="10007" y="177861"/>
                  </a:lnTo>
                  <a:lnTo>
                    <a:pt x="37290" y="218551"/>
                  </a:lnTo>
                  <a:lnTo>
                    <a:pt x="77741" y="245977"/>
                  </a:lnTo>
                  <a:lnTo>
                    <a:pt x="127254" y="256031"/>
                  </a:lnTo>
                  <a:lnTo>
                    <a:pt x="176766" y="245977"/>
                  </a:lnTo>
                  <a:lnTo>
                    <a:pt x="217217" y="218551"/>
                  </a:lnTo>
                  <a:lnTo>
                    <a:pt x="244500" y="177861"/>
                  </a:lnTo>
                  <a:lnTo>
                    <a:pt x="254508" y="128016"/>
                  </a:lnTo>
                  <a:lnTo>
                    <a:pt x="244500" y="78170"/>
                  </a:lnTo>
                  <a:lnTo>
                    <a:pt x="217217" y="37480"/>
                  </a:lnTo>
                  <a:lnTo>
                    <a:pt x="176766" y="10054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356864" y="4815078"/>
            <a:ext cx="979169" cy="669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17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2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18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172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0986" y="3090745"/>
            <a:ext cx="6144260" cy="125857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185"/>
              </a:spcBef>
            </a:pPr>
            <a:r>
              <a:rPr sz="4800" b="1" dirty="0">
                <a:solidFill>
                  <a:srgbClr val="001F5F"/>
                </a:solidFill>
                <a:latin typeface="Segoe UI"/>
                <a:cs typeface="Segoe UI"/>
              </a:rPr>
              <a:t>PENJELASAN</a:t>
            </a:r>
            <a:r>
              <a:rPr sz="4800" b="1" spc="3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800" b="1" spc="-20" dirty="0">
                <a:solidFill>
                  <a:srgbClr val="001F5F"/>
                </a:solidFill>
                <a:latin typeface="Segoe UI"/>
                <a:cs typeface="Segoe UI"/>
              </a:rPr>
              <a:t>UMUM</a:t>
            </a:r>
            <a:endParaRPr sz="48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000" dirty="0">
                <a:solidFill>
                  <a:srgbClr val="001F5F"/>
                </a:solidFill>
                <a:latin typeface="Segoe UI"/>
                <a:cs typeface="Segoe UI"/>
              </a:rPr>
              <a:t>LAMAN</a:t>
            </a:r>
            <a:r>
              <a:rPr sz="2000" spc="-9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001F5F"/>
                </a:solidFill>
                <a:latin typeface="Segoe UI"/>
                <a:cs typeface="Segoe UI"/>
              </a:rPr>
              <a:t>LOGIN,</a:t>
            </a:r>
            <a:r>
              <a:rPr sz="2000" spc="-6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001F5F"/>
                </a:solidFill>
                <a:latin typeface="Segoe UI"/>
                <a:cs typeface="Segoe UI"/>
              </a:rPr>
              <a:t>ROLE</a:t>
            </a:r>
            <a:r>
              <a:rPr sz="2000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001F5F"/>
                </a:solidFill>
                <a:latin typeface="Segoe UI"/>
                <a:cs typeface="Segoe UI"/>
              </a:rPr>
              <a:t>ACCESS,</a:t>
            </a:r>
            <a:r>
              <a:rPr sz="2000" spc="-7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Segoe UI"/>
                <a:cs typeface="Segoe UI"/>
              </a:rPr>
              <a:t>DIGITAL</a:t>
            </a:r>
            <a:r>
              <a:rPr sz="2000" spc="-5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Segoe UI"/>
                <a:cs typeface="Segoe UI"/>
              </a:rPr>
              <a:t>CERTIFICATION</a:t>
            </a:r>
            <a:endParaRPr sz="2000">
              <a:latin typeface="Segoe UI"/>
              <a:cs typeface="Segoe U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297423" y="2627376"/>
            <a:ext cx="5245735" cy="4040504"/>
            <a:chOff x="5297423" y="2627376"/>
            <a:chExt cx="5245735" cy="4040504"/>
          </a:xfrm>
        </p:grpSpPr>
        <p:sp>
          <p:nvSpPr>
            <p:cNvPr id="6" name="object 6"/>
            <p:cNvSpPr/>
            <p:nvPr/>
          </p:nvSpPr>
          <p:spPr>
            <a:xfrm>
              <a:off x="6580631" y="6620255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1322831" y="47244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3463" y="6620255"/>
              <a:ext cx="2639568" cy="472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12" name="object 12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76555" y="307340"/>
            <a:ext cx="153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8415" algn="l"/>
              </a:tabLst>
            </a:pPr>
            <a:r>
              <a:rPr sz="1800" spc="-1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1.1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0506" y="6512213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FFFFFF"/>
                </a:solidFill>
                <a:latin typeface="Segoe UI"/>
                <a:cs typeface="Segoe UI"/>
                <a:hlinkClick r:id="rId3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384D9276-210B-EAC1-B78F-88B0012C3B33}"/>
              </a:ext>
            </a:extLst>
          </p:cNvPr>
          <p:cNvSpPr txBox="1"/>
          <p:nvPr/>
        </p:nvSpPr>
        <p:spPr>
          <a:xfrm>
            <a:off x="563429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60248" y="2837433"/>
            <a:ext cx="5901690" cy="3187065"/>
            <a:chOff x="460248" y="2837433"/>
            <a:chExt cx="5901690" cy="3187065"/>
          </a:xfrm>
        </p:grpSpPr>
        <p:sp>
          <p:nvSpPr>
            <p:cNvPr id="18" name="object 18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22960" y="5806439"/>
              <a:ext cx="1457325" cy="201295"/>
            </a:xfrm>
            <a:custGeom>
              <a:avLst/>
              <a:gdLst/>
              <a:ahLst/>
              <a:cxnLst/>
              <a:rect l="l" t="t" r="r" b="b"/>
              <a:pathLst>
                <a:path w="1457325" h="201295">
                  <a:moveTo>
                    <a:pt x="0" y="33528"/>
                  </a:moveTo>
                  <a:lnTo>
                    <a:pt x="2634" y="20477"/>
                  </a:lnTo>
                  <a:lnTo>
                    <a:pt x="9820" y="9820"/>
                  </a:lnTo>
                  <a:lnTo>
                    <a:pt x="20477" y="2634"/>
                  </a:lnTo>
                  <a:lnTo>
                    <a:pt x="33528" y="0"/>
                  </a:lnTo>
                  <a:lnTo>
                    <a:pt x="1423416" y="0"/>
                  </a:lnTo>
                  <a:lnTo>
                    <a:pt x="1436477" y="2634"/>
                  </a:lnTo>
                  <a:lnTo>
                    <a:pt x="1447133" y="9820"/>
                  </a:lnTo>
                  <a:lnTo>
                    <a:pt x="1454312" y="20477"/>
                  </a:lnTo>
                  <a:lnTo>
                    <a:pt x="1456944" y="33528"/>
                  </a:lnTo>
                  <a:lnTo>
                    <a:pt x="1456944" y="167640"/>
                  </a:lnTo>
                  <a:lnTo>
                    <a:pt x="1454312" y="180690"/>
                  </a:lnTo>
                  <a:lnTo>
                    <a:pt x="1447133" y="191347"/>
                  </a:lnTo>
                  <a:lnTo>
                    <a:pt x="1436477" y="198533"/>
                  </a:lnTo>
                  <a:lnTo>
                    <a:pt x="1423416" y="201168"/>
                  </a:lnTo>
                  <a:lnTo>
                    <a:pt x="33528" y="201168"/>
                  </a:lnTo>
                  <a:lnTo>
                    <a:pt x="20477" y="198533"/>
                  </a:lnTo>
                  <a:lnTo>
                    <a:pt x="9820" y="191347"/>
                  </a:lnTo>
                  <a:lnTo>
                    <a:pt x="2634" y="180690"/>
                  </a:lnTo>
                  <a:lnTo>
                    <a:pt x="0" y="167640"/>
                  </a:lnTo>
                  <a:lnTo>
                    <a:pt x="0" y="3352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0248" y="5768339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4" h="256539">
                  <a:moveTo>
                    <a:pt x="127253" y="0"/>
                  </a:moveTo>
                  <a:lnTo>
                    <a:pt x="77720" y="10060"/>
                  </a:lnTo>
                  <a:lnTo>
                    <a:pt x="37271" y="37495"/>
                  </a:lnTo>
                  <a:lnTo>
                    <a:pt x="10000" y="78186"/>
                  </a:lnTo>
                  <a:lnTo>
                    <a:pt x="0" y="128016"/>
                  </a:lnTo>
                  <a:lnTo>
                    <a:pt x="10000" y="177845"/>
                  </a:lnTo>
                  <a:lnTo>
                    <a:pt x="37271" y="218536"/>
                  </a:lnTo>
                  <a:lnTo>
                    <a:pt x="77720" y="245971"/>
                  </a:lnTo>
                  <a:lnTo>
                    <a:pt x="127253" y="256032"/>
                  </a:lnTo>
                  <a:lnTo>
                    <a:pt x="176787" y="245971"/>
                  </a:lnTo>
                  <a:lnTo>
                    <a:pt x="217236" y="218536"/>
                  </a:lnTo>
                  <a:lnTo>
                    <a:pt x="244507" y="177845"/>
                  </a:lnTo>
                  <a:lnTo>
                    <a:pt x="254508" y="128016"/>
                  </a:lnTo>
                  <a:lnTo>
                    <a:pt x="244507" y="78186"/>
                  </a:lnTo>
                  <a:lnTo>
                    <a:pt x="217236" y="37495"/>
                  </a:lnTo>
                  <a:lnTo>
                    <a:pt x="176787" y="10060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84733" y="5784596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19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558542" y="1965960"/>
            <a:ext cx="8815070" cy="4448810"/>
            <a:chOff x="2558542" y="1965960"/>
            <a:chExt cx="8815070" cy="444881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6" y="1965960"/>
              <a:ext cx="8814816" cy="444855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568702" y="4543805"/>
              <a:ext cx="8769350" cy="1054735"/>
            </a:xfrm>
            <a:custGeom>
              <a:avLst/>
              <a:gdLst/>
              <a:ahLst/>
              <a:cxnLst/>
              <a:rect l="l" t="t" r="r" b="b"/>
              <a:pathLst>
                <a:path w="8769350" h="1054735">
                  <a:moveTo>
                    <a:pt x="8593328" y="0"/>
                  </a:moveTo>
                  <a:lnTo>
                    <a:pt x="175768" y="0"/>
                  </a:lnTo>
                  <a:lnTo>
                    <a:pt x="129057" y="6281"/>
                  </a:lnTo>
                  <a:lnTo>
                    <a:pt x="87074" y="24007"/>
                  </a:lnTo>
                  <a:lnTo>
                    <a:pt x="51498" y="51498"/>
                  </a:lnTo>
                  <a:lnTo>
                    <a:pt x="24007" y="87074"/>
                  </a:lnTo>
                  <a:lnTo>
                    <a:pt x="6281" y="129057"/>
                  </a:lnTo>
                  <a:lnTo>
                    <a:pt x="0" y="175768"/>
                  </a:lnTo>
                  <a:lnTo>
                    <a:pt x="0" y="878840"/>
                  </a:lnTo>
                  <a:lnTo>
                    <a:pt x="6281" y="925550"/>
                  </a:lnTo>
                  <a:lnTo>
                    <a:pt x="24007" y="967533"/>
                  </a:lnTo>
                  <a:lnTo>
                    <a:pt x="51498" y="1003109"/>
                  </a:lnTo>
                  <a:lnTo>
                    <a:pt x="87074" y="1030600"/>
                  </a:lnTo>
                  <a:lnTo>
                    <a:pt x="129057" y="1048326"/>
                  </a:lnTo>
                  <a:lnTo>
                    <a:pt x="175768" y="1054608"/>
                  </a:lnTo>
                  <a:lnTo>
                    <a:pt x="8593328" y="1054608"/>
                  </a:lnTo>
                  <a:lnTo>
                    <a:pt x="8640038" y="1048326"/>
                  </a:lnTo>
                  <a:lnTo>
                    <a:pt x="8682021" y="1030600"/>
                  </a:lnTo>
                  <a:lnTo>
                    <a:pt x="8717597" y="1003109"/>
                  </a:lnTo>
                  <a:lnTo>
                    <a:pt x="8745088" y="967533"/>
                  </a:lnTo>
                  <a:lnTo>
                    <a:pt x="8762814" y="925550"/>
                  </a:lnTo>
                  <a:lnTo>
                    <a:pt x="8769096" y="878840"/>
                  </a:lnTo>
                  <a:lnTo>
                    <a:pt x="8769096" y="175768"/>
                  </a:lnTo>
                  <a:lnTo>
                    <a:pt x="8762814" y="129057"/>
                  </a:lnTo>
                  <a:lnTo>
                    <a:pt x="8745088" y="87074"/>
                  </a:lnTo>
                  <a:lnTo>
                    <a:pt x="8717597" y="51498"/>
                  </a:lnTo>
                  <a:lnTo>
                    <a:pt x="8682021" y="24007"/>
                  </a:lnTo>
                  <a:lnTo>
                    <a:pt x="8640038" y="6281"/>
                  </a:lnTo>
                  <a:lnTo>
                    <a:pt x="859332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568702" y="4543805"/>
              <a:ext cx="8769350" cy="1054735"/>
            </a:xfrm>
            <a:custGeom>
              <a:avLst/>
              <a:gdLst/>
              <a:ahLst/>
              <a:cxnLst/>
              <a:rect l="l" t="t" r="r" b="b"/>
              <a:pathLst>
                <a:path w="8769350" h="1054735">
                  <a:moveTo>
                    <a:pt x="0" y="175768"/>
                  </a:moveTo>
                  <a:lnTo>
                    <a:pt x="6281" y="129057"/>
                  </a:lnTo>
                  <a:lnTo>
                    <a:pt x="24007" y="87074"/>
                  </a:lnTo>
                  <a:lnTo>
                    <a:pt x="51498" y="51498"/>
                  </a:lnTo>
                  <a:lnTo>
                    <a:pt x="87074" y="24007"/>
                  </a:lnTo>
                  <a:lnTo>
                    <a:pt x="129057" y="6281"/>
                  </a:lnTo>
                  <a:lnTo>
                    <a:pt x="175768" y="0"/>
                  </a:lnTo>
                  <a:lnTo>
                    <a:pt x="8593328" y="0"/>
                  </a:lnTo>
                  <a:lnTo>
                    <a:pt x="8640038" y="6281"/>
                  </a:lnTo>
                  <a:lnTo>
                    <a:pt x="8682021" y="24007"/>
                  </a:lnTo>
                  <a:lnTo>
                    <a:pt x="8717597" y="51498"/>
                  </a:lnTo>
                  <a:lnTo>
                    <a:pt x="8745088" y="87074"/>
                  </a:lnTo>
                  <a:lnTo>
                    <a:pt x="8762814" y="129057"/>
                  </a:lnTo>
                  <a:lnTo>
                    <a:pt x="8769096" y="175768"/>
                  </a:lnTo>
                  <a:lnTo>
                    <a:pt x="8769096" y="878840"/>
                  </a:lnTo>
                  <a:lnTo>
                    <a:pt x="8762814" y="925550"/>
                  </a:lnTo>
                  <a:lnTo>
                    <a:pt x="8745088" y="967533"/>
                  </a:lnTo>
                  <a:lnTo>
                    <a:pt x="8717597" y="1003109"/>
                  </a:lnTo>
                  <a:lnTo>
                    <a:pt x="8682021" y="1030600"/>
                  </a:lnTo>
                  <a:lnTo>
                    <a:pt x="8640038" y="1048326"/>
                  </a:lnTo>
                  <a:lnTo>
                    <a:pt x="8593328" y="1054608"/>
                  </a:lnTo>
                  <a:lnTo>
                    <a:pt x="175768" y="1054608"/>
                  </a:lnTo>
                  <a:lnTo>
                    <a:pt x="129057" y="1048326"/>
                  </a:lnTo>
                  <a:lnTo>
                    <a:pt x="87074" y="1030600"/>
                  </a:lnTo>
                  <a:lnTo>
                    <a:pt x="51498" y="1003109"/>
                  </a:lnTo>
                  <a:lnTo>
                    <a:pt x="24007" y="967533"/>
                  </a:lnTo>
                  <a:lnTo>
                    <a:pt x="6281" y="925550"/>
                  </a:lnTo>
                  <a:lnTo>
                    <a:pt x="0" y="878840"/>
                  </a:lnTo>
                  <a:lnTo>
                    <a:pt x="0" y="175768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062985" y="4836921"/>
            <a:ext cx="77946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Berikutnya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adalah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menentukan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role</a:t>
            </a:r>
            <a:r>
              <a:rPr sz="1400" i="1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diberikan.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Caranya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terlebih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dahulu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ke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Wakil/Kuasa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[19]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95088" y="2851403"/>
            <a:ext cx="1533525" cy="1074420"/>
          </a:xfrm>
          <a:custGeom>
            <a:avLst/>
            <a:gdLst/>
            <a:ahLst/>
            <a:cxnLst/>
            <a:rect l="l" t="t" r="r" b="b"/>
            <a:pathLst>
              <a:path w="1533525" h="1074420">
                <a:moveTo>
                  <a:pt x="1316736" y="0"/>
                </a:moveTo>
                <a:lnTo>
                  <a:pt x="0" y="0"/>
                </a:lnTo>
                <a:lnTo>
                  <a:pt x="0" y="214884"/>
                </a:lnTo>
                <a:lnTo>
                  <a:pt x="1316736" y="214884"/>
                </a:lnTo>
                <a:lnTo>
                  <a:pt x="1316736" y="0"/>
                </a:lnTo>
                <a:close/>
              </a:path>
              <a:path w="1533525" h="1074420">
                <a:moveTo>
                  <a:pt x="1533131" y="914400"/>
                </a:moveTo>
                <a:lnTo>
                  <a:pt x="13716" y="914400"/>
                </a:lnTo>
                <a:lnTo>
                  <a:pt x="13716" y="1074420"/>
                </a:lnTo>
                <a:lnTo>
                  <a:pt x="1533131" y="1074420"/>
                </a:lnTo>
                <a:lnTo>
                  <a:pt x="1533131" y="914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0800" y="2025395"/>
            <a:ext cx="8708390" cy="4288790"/>
          </a:xfrm>
          <a:custGeom>
            <a:avLst/>
            <a:gdLst/>
            <a:ahLst/>
            <a:cxnLst/>
            <a:rect l="l" t="t" r="r" b="b"/>
            <a:pathLst>
              <a:path w="8708390" h="4288790">
                <a:moveTo>
                  <a:pt x="8708136" y="0"/>
                </a:moveTo>
                <a:lnTo>
                  <a:pt x="0" y="0"/>
                </a:lnTo>
                <a:lnTo>
                  <a:pt x="0" y="4288535"/>
                </a:lnTo>
                <a:lnTo>
                  <a:pt x="8708136" y="4288535"/>
                </a:lnTo>
                <a:lnTo>
                  <a:pt x="87081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44238" y="3351788"/>
            <a:ext cx="29908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42941" y="33517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569210" y="2203704"/>
            <a:ext cx="8789670" cy="4063365"/>
            <a:chOff x="2569210" y="2203704"/>
            <a:chExt cx="8789670" cy="4063365"/>
          </a:xfrm>
        </p:grpSpPr>
        <p:sp>
          <p:nvSpPr>
            <p:cNvPr id="17" name="object 17"/>
            <p:cNvSpPr/>
            <p:nvPr/>
          </p:nvSpPr>
          <p:spPr>
            <a:xfrm>
              <a:off x="4806695" y="29382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8420" y="2203704"/>
              <a:ext cx="8653272" cy="25862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579370" y="5202174"/>
              <a:ext cx="8769350" cy="1054735"/>
            </a:xfrm>
            <a:custGeom>
              <a:avLst/>
              <a:gdLst/>
              <a:ahLst/>
              <a:cxnLst/>
              <a:rect l="l" t="t" r="r" b="b"/>
              <a:pathLst>
                <a:path w="8769350" h="1054735">
                  <a:moveTo>
                    <a:pt x="8593328" y="0"/>
                  </a:moveTo>
                  <a:lnTo>
                    <a:pt x="175768" y="0"/>
                  </a:lnTo>
                  <a:lnTo>
                    <a:pt x="129057" y="6281"/>
                  </a:lnTo>
                  <a:lnTo>
                    <a:pt x="87074" y="24007"/>
                  </a:lnTo>
                  <a:lnTo>
                    <a:pt x="51498" y="51498"/>
                  </a:lnTo>
                  <a:lnTo>
                    <a:pt x="24007" y="87074"/>
                  </a:lnTo>
                  <a:lnTo>
                    <a:pt x="6281" y="129057"/>
                  </a:lnTo>
                  <a:lnTo>
                    <a:pt x="0" y="175767"/>
                  </a:lnTo>
                  <a:lnTo>
                    <a:pt x="0" y="878827"/>
                  </a:lnTo>
                  <a:lnTo>
                    <a:pt x="6281" y="925556"/>
                  </a:lnTo>
                  <a:lnTo>
                    <a:pt x="24007" y="967546"/>
                  </a:lnTo>
                  <a:lnTo>
                    <a:pt x="51498" y="1003122"/>
                  </a:lnTo>
                  <a:lnTo>
                    <a:pt x="87074" y="1030608"/>
                  </a:lnTo>
                  <a:lnTo>
                    <a:pt x="129057" y="1048328"/>
                  </a:lnTo>
                  <a:lnTo>
                    <a:pt x="175768" y="1054608"/>
                  </a:lnTo>
                  <a:lnTo>
                    <a:pt x="8593328" y="1054608"/>
                  </a:lnTo>
                  <a:lnTo>
                    <a:pt x="8640038" y="1048328"/>
                  </a:lnTo>
                  <a:lnTo>
                    <a:pt x="8682021" y="1030608"/>
                  </a:lnTo>
                  <a:lnTo>
                    <a:pt x="8717597" y="1003122"/>
                  </a:lnTo>
                  <a:lnTo>
                    <a:pt x="8745088" y="967546"/>
                  </a:lnTo>
                  <a:lnTo>
                    <a:pt x="8762814" y="925556"/>
                  </a:lnTo>
                  <a:lnTo>
                    <a:pt x="8769096" y="878827"/>
                  </a:lnTo>
                  <a:lnTo>
                    <a:pt x="8769096" y="175767"/>
                  </a:lnTo>
                  <a:lnTo>
                    <a:pt x="8762814" y="129057"/>
                  </a:lnTo>
                  <a:lnTo>
                    <a:pt x="8745088" y="87074"/>
                  </a:lnTo>
                  <a:lnTo>
                    <a:pt x="8717597" y="51498"/>
                  </a:lnTo>
                  <a:lnTo>
                    <a:pt x="8682021" y="24007"/>
                  </a:lnTo>
                  <a:lnTo>
                    <a:pt x="8640038" y="6281"/>
                  </a:lnTo>
                  <a:lnTo>
                    <a:pt x="859332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79370" y="5202174"/>
              <a:ext cx="8769350" cy="1054735"/>
            </a:xfrm>
            <a:custGeom>
              <a:avLst/>
              <a:gdLst/>
              <a:ahLst/>
              <a:cxnLst/>
              <a:rect l="l" t="t" r="r" b="b"/>
              <a:pathLst>
                <a:path w="8769350" h="1054735">
                  <a:moveTo>
                    <a:pt x="0" y="175767"/>
                  </a:moveTo>
                  <a:lnTo>
                    <a:pt x="6281" y="129057"/>
                  </a:lnTo>
                  <a:lnTo>
                    <a:pt x="24007" y="87074"/>
                  </a:lnTo>
                  <a:lnTo>
                    <a:pt x="51498" y="51498"/>
                  </a:lnTo>
                  <a:lnTo>
                    <a:pt x="87074" y="24007"/>
                  </a:lnTo>
                  <a:lnTo>
                    <a:pt x="129057" y="6281"/>
                  </a:lnTo>
                  <a:lnTo>
                    <a:pt x="175768" y="0"/>
                  </a:lnTo>
                  <a:lnTo>
                    <a:pt x="8593328" y="0"/>
                  </a:lnTo>
                  <a:lnTo>
                    <a:pt x="8640038" y="6281"/>
                  </a:lnTo>
                  <a:lnTo>
                    <a:pt x="8682021" y="24007"/>
                  </a:lnTo>
                  <a:lnTo>
                    <a:pt x="8717597" y="51498"/>
                  </a:lnTo>
                  <a:lnTo>
                    <a:pt x="8745088" y="87074"/>
                  </a:lnTo>
                  <a:lnTo>
                    <a:pt x="8762814" y="129057"/>
                  </a:lnTo>
                  <a:lnTo>
                    <a:pt x="8769096" y="175767"/>
                  </a:lnTo>
                  <a:lnTo>
                    <a:pt x="8769096" y="878827"/>
                  </a:lnTo>
                  <a:lnTo>
                    <a:pt x="8762814" y="925556"/>
                  </a:lnTo>
                  <a:lnTo>
                    <a:pt x="8745088" y="967546"/>
                  </a:lnTo>
                  <a:lnTo>
                    <a:pt x="8717597" y="1003122"/>
                  </a:lnTo>
                  <a:lnTo>
                    <a:pt x="8682021" y="1030608"/>
                  </a:lnTo>
                  <a:lnTo>
                    <a:pt x="8640038" y="1048328"/>
                  </a:lnTo>
                  <a:lnTo>
                    <a:pt x="8593328" y="1054608"/>
                  </a:lnTo>
                  <a:lnTo>
                    <a:pt x="175768" y="1054608"/>
                  </a:lnTo>
                  <a:lnTo>
                    <a:pt x="129057" y="1048328"/>
                  </a:lnTo>
                  <a:lnTo>
                    <a:pt x="87074" y="1030608"/>
                  </a:lnTo>
                  <a:lnTo>
                    <a:pt x="51498" y="1003122"/>
                  </a:lnTo>
                  <a:lnTo>
                    <a:pt x="24007" y="967546"/>
                  </a:lnTo>
                  <a:lnTo>
                    <a:pt x="6281" y="925556"/>
                  </a:lnTo>
                  <a:lnTo>
                    <a:pt x="0" y="878827"/>
                  </a:lnTo>
                  <a:lnTo>
                    <a:pt x="0" y="17576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072764" y="5495035"/>
            <a:ext cx="76434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Wakil/Kuasa</a:t>
            </a:r>
            <a:r>
              <a:rPr sz="1400" spc="-10" dirty="0">
                <a:latin typeface="Segoe UI"/>
                <a:cs typeface="Segoe UI"/>
              </a:rPr>
              <a:t>”,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tentukan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role</a:t>
            </a:r>
            <a:r>
              <a:rPr sz="1400" i="1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kepada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tersebut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memilih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Assign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Role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[20]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10355" y="3771900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39" h="254635">
                <a:moveTo>
                  <a:pt x="128016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4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6" y="254507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2" y="127254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636390" y="3786581"/>
            <a:ext cx="2025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20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343911" y="3288791"/>
            <a:ext cx="1911350" cy="2446655"/>
            <a:chOff x="2343911" y="3288791"/>
            <a:chExt cx="1911350" cy="2446655"/>
          </a:xfrm>
        </p:grpSpPr>
        <p:sp>
          <p:nvSpPr>
            <p:cNvPr id="25" name="object 25"/>
            <p:cNvSpPr/>
            <p:nvPr/>
          </p:nvSpPr>
          <p:spPr>
            <a:xfrm>
              <a:off x="3322319" y="3294887"/>
              <a:ext cx="927100" cy="346075"/>
            </a:xfrm>
            <a:custGeom>
              <a:avLst/>
              <a:gdLst/>
              <a:ahLst/>
              <a:cxnLst/>
              <a:rect l="l" t="t" r="r" b="b"/>
              <a:pathLst>
                <a:path w="927100" h="346075">
                  <a:moveTo>
                    <a:pt x="0" y="57658"/>
                  </a:moveTo>
                  <a:lnTo>
                    <a:pt x="4526" y="35200"/>
                  </a:lnTo>
                  <a:lnTo>
                    <a:pt x="16875" y="16875"/>
                  </a:lnTo>
                  <a:lnTo>
                    <a:pt x="35200" y="4526"/>
                  </a:lnTo>
                  <a:lnTo>
                    <a:pt x="57657" y="0"/>
                  </a:lnTo>
                  <a:lnTo>
                    <a:pt x="868933" y="0"/>
                  </a:lnTo>
                  <a:lnTo>
                    <a:pt x="891391" y="4526"/>
                  </a:lnTo>
                  <a:lnTo>
                    <a:pt x="909716" y="16875"/>
                  </a:lnTo>
                  <a:lnTo>
                    <a:pt x="922065" y="35200"/>
                  </a:lnTo>
                  <a:lnTo>
                    <a:pt x="926591" y="57658"/>
                  </a:lnTo>
                  <a:lnTo>
                    <a:pt x="926591" y="288289"/>
                  </a:lnTo>
                  <a:lnTo>
                    <a:pt x="922065" y="310747"/>
                  </a:lnTo>
                  <a:lnTo>
                    <a:pt x="909716" y="329072"/>
                  </a:lnTo>
                  <a:lnTo>
                    <a:pt x="891391" y="341421"/>
                  </a:lnTo>
                  <a:lnTo>
                    <a:pt x="868933" y="345948"/>
                  </a:lnTo>
                  <a:lnTo>
                    <a:pt x="57657" y="345948"/>
                  </a:lnTo>
                  <a:lnTo>
                    <a:pt x="35200" y="341421"/>
                  </a:lnTo>
                  <a:lnTo>
                    <a:pt x="16875" y="329072"/>
                  </a:lnTo>
                  <a:lnTo>
                    <a:pt x="4526" y="310747"/>
                  </a:lnTo>
                  <a:lnTo>
                    <a:pt x="0" y="288289"/>
                  </a:lnTo>
                  <a:lnTo>
                    <a:pt x="0" y="5765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50007" y="3331463"/>
              <a:ext cx="981710" cy="2398395"/>
            </a:xfrm>
            <a:custGeom>
              <a:avLst/>
              <a:gdLst/>
              <a:ahLst/>
              <a:cxnLst/>
              <a:rect l="l" t="t" r="r" b="b"/>
              <a:pathLst>
                <a:path w="981710" h="2398395">
                  <a:moveTo>
                    <a:pt x="981709" y="0"/>
                  </a:moveTo>
                  <a:lnTo>
                    <a:pt x="981709" y="85851"/>
                  </a:lnTo>
                  <a:lnTo>
                    <a:pt x="0" y="85851"/>
                  </a:lnTo>
                  <a:lnTo>
                    <a:pt x="0" y="2397798"/>
                  </a:lnTo>
                  <a:lnTo>
                    <a:pt x="228600" y="2397798"/>
                  </a:lnTo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364223" y="3325367"/>
            <a:ext cx="1720850" cy="2260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000" spc="-10" dirty="0">
                <a:solidFill>
                  <a:srgbClr val="404040"/>
                </a:solidFill>
                <a:latin typeface="Arial MT"/>
                <a:cs typeface="Arial MT"/>
              </a:rPr>
              <a:t>RAHAMUDI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75403" y="3332988"/>
            <a:ext cx="1408430" cy="2152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9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0"/>
              </a:spcBef>
            </a:pPr>
            <a:r>
              <a:rPr sz="1000" spc="-10" dirty="0">
                <a:solidFill>
                  <a:srgbClr val="404040"/>
                </a:solidFill>
                <a:latin typeface="Arial MT"/>
                <a:cs typeface="Arial MT"/>
              </a:rPr>
              <a:t>3217222016900006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686811" y="2948939"/>
            <a:ext cx="8509000" cy="325120"/>
          </a:xfrm>
          <a:custGeom>
            <a:avLst/>
            <a:gdLst/>
            <a:ahLst/>
            <a:cxnLst/>
            <a:rect l="l" t="t" r="r" b="b"/>
            <a:pathLst>
              <a:path w="8509000" h="325120">
                <a:moveTo>
                  <a:pt x="8508492" y="0"/>
                </a:moveTo>
                <a:lnTo>
                  <a:pt x="0" y="0"/>
                </a:lnTo>
                <a:lnTo>
                  <a:pt x="0" y="324612"/>
                </a:lnTo>
                <a:lnTo>
                  <a:pt x="8508492" y="324612"/>
                </a:lnTo>
                <a:lnTo>
                  <a:pt x="85084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0800" y="2025395"/>
            <a:ext cx="8708390" cy="4288790"/>
          </a:xfrm>
          <a:custGeom>
            <a:avLst/>
            <a:gdLst/>
            <a:ahLst/>
            <a:cxnLst/>
            <a:rect l="l" t="t" r="r" b="b"/>
            <a:pathLst>
              <a:path w="8708390" h="4288790">
                <a:moveTo>
                  <a:pt x="8708136" y="0"/>
                </a:moveTo>
                <a:lnTo>
                  <a:pt x="0" y="0"/>
                </a:lnTo>
                <a:lnTo>
                  <a:pt x="0" y="4288535"/>
                </a:lnTo>
                <a:lnTo>
                  <a:pt x="8708136" y="4288535"/>
                </a:lnTo>
                <a:lnTo>
                  <a:pt x="87081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72428" y="3361821"/>
            <a:ext cx="90868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</a:pP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45410" y="2938272"/>
            <a:ext cx="8789670" cy="2676525"/>
            <a:chOff x="2645410" y="2938272"/>
            <a:chExt cx="8789670" cy="2676525"/>
          </a:xfrm>
        </p:grpSpPr>
        <p:sp>
          <p:nvSpPr>
            <p:cNvPr id="16" name="object 16"/>
            <p:cNvSpPr/>
            <p:nvPr/>
          </p:nvSpPr>
          <p:spPr>
            <a:xfrm>
              <a:off x="4806695" y="29382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55570" y="4548377"/>
              <a:ext cx="8769350" cy="1056640"/>
            </a:xfrm>
            <a:custGeom>
              <a:avLst/>
              <a:gdLst/>
              <a:ahLst/>
              <a:cxnLst/>
              <a:rect l="l" t="t" r="r" b="b"/>
              <a:pathLst>
                <a:path w="8769350" h="1056639">
                  <a:moveTo>
                    <a:pt x="8593074" y="0"/>
                  </a:moveTo>
                  <a:lnTo>
                    <a:pt x="176022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91" y="926883"/>
                  </a:lnTo>
                  <a:lnTo>
                    <a:pt x="24045" y="968925"/>
                  </a:lnTo>
                  <a:lnTo>
                    <a:pt x="51577" y="1004554"/>
                  </a:lnTo>
                  <a:lnTo>
                    <a:pt x="87206" y="1032086"/>
                  </a:lnTo>
                  <a:lnTo>
                    <a:pt x="129248" y="1049840"/>
                  </a:lnTo>
                  <a:lnTo>
                    <a:pt x="176022" y="1056132"/>
                  </a:lnTo>
                  <a:lnTo>
                    <a:pt x="8593074" y="1056132"/>
                  </a:lnTo>
                  <a:lnTo>
                    <a:pt x="8639847" y="1049840"/>
                  </a:lnTo>
                  <a:lnTo>
                    <a:pt x="8681889" y="1032086"/>
                  </a:lnTo>
                  <a:lnTo>
                    <a:pt x="8717518" y="1004554"/>
                  </a:lnTo>
                  <a:lnTo>
                    <a:pt x="8745050" y="968925"/>
                  </a:lnTo>
                  <a:lnTo>
                    <a:pt x="8762804" y="926883"/>
                  </a:lnTo>
                  <a:lnTo>
                    <a:pt x="8769096" y="880110"/>
                  </a:lnTo>
                  <a:lnTo>
                    <a:pt x="8769096" y="176022"/>
                  </a:lnTo>
                  <a:lnTo>
                    <a:pt x="8762804" y="129248"/>
                  </a:lnTo>
                  <a:lnTo>
                    <a:pt x="8745050" y="87206"/>
                  </a:lnTo>
                  <a:lnTo>
                    <a:pt x="8717518" y="51577"/>
                  </a:lnTo>
                  <a:lnTo>
                    <a:pt x="8681889" y="24045"/>
                  </a:lnTo>
                  <a:lnTo>
                    <a:pt x="8639847" y="6291"/>
                  </a:lnTo>
                  <a:lnTo>
                    <a:pt x="859307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55570" y="4548377"/>
              <a:ext cx="8769350" cy="1056640"/>
            </a:xfrm>
            <a:custGeom>
              <a:avLst/>
              <a:gdLst/>
              <a:ahLst/>
              <a:cxnLst/>
              <a:rect l="l" t="t" r="r" b="b"/>
              <a:pathLst>
                <a:path w="8769350" h="1056639">
                  <a:moveTo>
                    <a:pt x="0" y="176022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2" y="0"/>
                  </a:lnTo>
                  <a:lnTo>
                    <a:pt x="8593074" y="0"/>
                  </a:lnTo>
                  <a:lnTo>
                    <a:pt x="8639847" y="6291"/>
                  </a:lnTo>
                  <a:lnTo>
                    <a:pt x="8681889" y="24045"/>
                  </a:lnTo>
                  <a:lnTo>
                    <a:pt x="8717518" y="51577"/>
                  </a:lnTo>
                  <a:lnTo>
                    <a:pt x="8745050" y="87206"/>
                  </a:lnTo>
                  <a:lnTo>
                    <a:pt x="8762804" y="129248"/>
                  </a:lnTo>
                  <a:lnTo>
                    <a:pt x="8769096" y="176022"/>
                  </a:lnTo>
                  <a:lnTo>
                    <a:pt x="8769096" y="880110"/>
                  </a:lnTo>
                  <a:lnTo>
                    <a:pt x="8762804" y="926883"/>
                  </a:lnTo>
                  <a:lnTo>
                    <a:pt x="8745050" y="968925"/>
                  </a:lnTo>
                  <a:lnTo>
                    <a:pt x="8717518" y="1004554"/>
                  </a:lnTo>
                  <a:lnTo>
                    <a:pt x="8681889" y="1032086"/>
                  </a:lnTo>
                  <a:lnTo>
                    <a:pt x="8639847" y="1049840"/>
                  </a:lnTo>
                  <a:lnTo>
                    <a:pt x="8593074" y="1056132"/>
                  </a:lnTo>
                  <a:lnTo>
                    <a:pt x="176022" y="1056132"/>
                  </a:lnTo>
                  <a:lnTo>
                    <a:pt x="129248" y="1049840"/>
                  </a:lnTo>
                  <a:lnTo>
                    <a:pt x="87206" y="1032086"/>
                  </a:lnTo>
                  <a:lnTo>
                    <a:pt x="51577" y="1004554"/>
                  </a:lnTo>
                  <a:lnTo>
                    <a:pt x="24045" y="968925"/>
                  </a:lnTo>
                  <a:lnTo>
                    <a:pt x="6291" y="926883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148964" y="4842128"/>
            <a:ext cx="755395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Segoe UI"/>
                <a:cs typeface="Segoe UI"/>
              </a:rPr>
              <a:t>Tekan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dropdown</a:t>
            </a:r>
            <a:r>
              <a:rPr sz="1400" i="1" spc="-2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list</a:t>
            </a:r>
            <a:r>
              <a:rPr sz="1400" i="1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ada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Representative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Roles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lalu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centang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role</a:t>
            </a:r>
            <a:r>
              <a:rPr sz="1400" i="1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</a:t>
            </a:r>
            <a:r>
              <a:rPr sz="1400" spc="-25" dirty="0">
                <a:latin typeface="Segoe UI"/>
                <a:cs typeface="Segoe UI"/>
              </a:rPr>
              <a:t> ke </a:t>
            </a:r>
            <a:r>
              <a:rPr sz="1400" dirty="0">
                <a:latin typeface="Segoe UI"/>
                <a:cs typeface="Segoe UI"/>
              </a:rPr>
              <a:t>Pegawai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tersebut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[21]</a:t>
            </a:r>
            <a:r>
              <a:rPr sz="1400" b="1" spc="-4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kemudian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klik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Save”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[22]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587751" y="2618232"/>
            <a:ext cx="8608060" cy="1419225"/>
            <a:chOff x="2587751" y="2618232"/>
            <a:chExt cx="8608060" cy="1419225"/>
          </a:xfrm>
        </p:grpSpPr>
        <p:sp>
          <p:nvSpPr>
            <p:cNvPr id="21" name="object 21"/>
            <p:cNvSpPr/>
            <p:nvPr/>
          </p:nvSpPr>
          <p:spPr>
            <a:xfrm>
              <a:off x="2686811" y="2948940"/>
              <a:ext cx="8509000" cy="325120"/>
            </a:xfrm>
            <a:custGeom>
              <a:avLst/>
              <a:gdLst/>
              <a:ahLst/>
              <a:cxnLst/>
              <a:rect l="l" t="t" r="r" b="b"/>
              <a:pathLst>
                <a:path w="8509000" h="325120">
                  <a:moveTo>
                    <a:pt x="8508492" y="0"/>
                  </a:moveTo>
                  <a:lnTo>
                    <a:pt x="0" y="0"/>
                  </a:lnTo>
                  <a:lnTo>
                    <a:pt x="0" y="324612"/>
                  </a:lnTo>
                  <a:lnTo>
                    <a:pt x="8508492" y="324612"/>
                  </a:lnTo>
                  <a:lnTo>
                    <a:pt x="8508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7751" y="2618232"/>
              <a:ext cx="7415783" cy="141884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529327" y="3031236"/>
              <a:ext cx="256540" cy="254635"/>
            </a:xfrm>
            <a:custGeom>
              <a:avLst/>
              <a:gdLst/>
              <a:ahLst/>
              <a:cxnLst/>
              <a:rect l="l" t="t" r="r" b="b"/>
              <a:pathLst>
                <a:path w="256539" h="254635">
                  <a:moveTo>
                    <a:pt x="128016" y="0"/>
                  </a:moveTo>
                  <a:lnTo>
                    <a:pt x="78170" y="10007"/>
                  </a:lnTo>
                  <a:lnTo>
                    <a:pt x="37480" y="37290"/>
                  </a:lnTo>
                  <a:lnTo>
                    <a:pt x="10054" y="77741"/>
                  </a:lnTo>
                  <a:lnTo>
                    <a:pt x="0" y="127253"/>
                  </a:lnTo>
                  <a:lnTo>
                    <a:pt x="10054" y="176766"/>
                  </a:lnTo>
                  <a:lnTo>
                    <a:pt x="37480" y="217217"/>
                  </a:lnTo>
                  <a:lnTo>
                    <a:pt x="78170" y="244500"/>
                  </a:lnTo>
                  <a:lnTo>
                    <a:pt x="128016" y="254508"/>
                  </a:lnTo>
                  <a:lnTo>
                    <a:pt x="177861" y="244500"/>
                  </a:lnTo>
                  <a:lnTo>
                    <a:pt x="218551" y="217217"/>
                  </a:lnTo>
                  <a:lnTo>
                    <a:pt x="245977" y="176766"/>
                  </a:lnTo>
                  <a:lnTo>
                    <a:pt x="256032" y="127253"/>
                  </a:lnTo>
                  <a:lnTo>
                    <a:pt x="245977" y="77741"/>
                  </a:lnTo>
                  <a:lnTo>
                    <a:pt x="218551" y="37290"/>
                  </a:lnTo>
                  <a:lnTo>
                    <a:pt x="177861" y="10007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555616" y="3046603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21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34511" y="3491484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3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3" y="254507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359658" y="3506470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22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01896" y="3325367"/>
            <a:ext cx="325120" cy="937260"/>
          </a:xfrm>
          <a:custGeom>
            <a:avLst/>
            <a:gdLst/>
            <a:ahLst/>
            <a:cxnLst/>
            <a:rect l="l" t="t" r="r" b="b"/>
            <a:pathLst>
              <a:path w="325120" h="937260">
                <a:moveTo>
                  <a:pt x="0" y="54102"/>
                </a:moveTo>
                <a:lnTo>
                  <a:pt x="4256" y="33057"/>
                </a:lnTo>
                <a:lnTo>
                  <a:pt x="15859" y="15859"/>
                </a:lnTo>
                <a:lnTo>
                  <a:pt x="33057" y="4256"/>
                </a:lnTo>
                <a:lnTo>
                  <a:pt x="54101" y="0"/>
                </a:lnTo>
                <a:lnTo>
                  <a:pt x="270509" y="0"/>
                </a:lnTo>
                <a:lnTo>
                  <a:pt x="291554" y="4256"/>
                </a:lnTo>
                <a:lnTo>
                  <a:pt x="308752" y="15859"/>
                </a:lnTo>
                <a:lnTo>
                  <a:pt x="320355" y="33057"/>
                </a:lnTo>
                <a:lnTo>
                  <a:pt x="324612" y="54102"/>
                </a:lnTo>
                <a:lnTo>
                  <a:pt x="324612" y="883158"/>
                </a:lnTo>
                <a:lnTo>
                  <a:pt x="320355" y="904202"/>
                </a:lnTo>
                <a:lnTo>
                  <a:pt x="308752" y="921400"/>
                </a:lnTo>
                <a:lnTo>
                  <a:pt x="291554" y="933003"/>
                </a:lnTo>
                <a:lnTo>
                  <a:pt x="270509" y="937260"/>
                </a:lnTo>
                <a:lnTo>
                  <a:pt x="54101" y="937260"/>
                </a:lnTo>
                <a:lnTo>
                  <a:pt x="33057" y="933003"/>
                </a:lnTo>
                <a:lnTo>
                  <a:pt x="15859" y="921400"/>
                </a:lnTo>
                <a:lnTo>
                  <a:pt x="4256" y="904202"/>
                </a:lnTo>
                <a:lnTo>
                  <a:pt x="0" y="883158"/>
                </a:lnTo>
                <a:lnTo>
                  <a:pt x="0" y="54102"/>
                </a:lnTo>
                <a:close/>
              </a:path>
            </a:pathLst>
          </a:custGeom>
          <a:ln w="1219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97423" y="2627376"/>
            <a:ext cx="1740535" cy="436245"/>
            <a:chOff x="5297423" y="2627376"/>
            <a:chExt cx="1740535" cy="436245"/>
          </a:xfrm>
        </p:grpSpPr>
        <p:sp>
          <p:nvSpPr>
            <p:cNvPr id="4" name="object 4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78200" y="3224225"/>
            <a:ext cx="55111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PENAMBAHAN</a:t>
            </a:r>
            <a:r>
              <a:rPr sz="4000" b="1" spc="-204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000" b="1" spc="-10" dirty="0">
                <a:solidFill>
                  <a:srgbClr val="001F5F"/>
                </a:solidFill>
                <a:latin typeface="Segoe UI"/>
                <a:cs typeface="Segoe UI"/>
              </a:rPr>
              <a:t>KUASA</a:t>
            </a:r>
            <a:endParaRPr sz="40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708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1.2.C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243A3D75-A47C-EE11-25F7-E666F2DDE0B5}"/>
              </a:ext>
            </a:extLst>
          </p:cNvPr>
          <p:cNvSpPr txBox="1"/>
          <p:nvPr/>
        </p:nvSpPr>
        <p:spPr>
          <a:xfrm>
            <a:off x="571500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8912"/>
            <a:ext cx="12192000" cy="6419215"/>
            <a:chOff x="0" y="438912"/>
            <a:chExt cx="12192000" cy="6419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043" y="6580730"/>
              <a:ext cx="5102450" cy="137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8912"/>
              <a:ext cx="12192000" cy="64190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33244" y="1440179"/>
              <a:ext cx="7409815" cy="3857625"/>
            </a:xfrm>
            <a:custGeom>
              <a:avLst/>
              <a:gdLst/>
              <a:ahLst/>
              <a:cxnLst/>
              <a:rect l="l" t="t" r="r" b="b"/>
              <a:pathLst>
                <a:path w="7409815" h="3857625">
                  <a:moveTo>
                    <a:pt x="7039990" y="0"/>
                  </a:moveTo>
                  <a:lnTo>
                    <a:pt x="369697" y="0"/>
                  </a:lnTo>
                  <a:lnTo>
                    <a:pt x="323315" y="2879"/>
                  </a:lnTo>
                  <a:lnTo>
                    <a:pt x="278655" y="11288"/>
                  </a:lnTo>
                  <a:lnTo>
                    <a:pt x="236062" y="24880"/>
                  </a:lnTo>
                  <a:lnTo>
                    <a:pt x="195883" y="43308"/>
                  </a:lnTo>
                  <a:lnTo>
                    <a:pt x="158464" y="66227"/>
                  </a:lnTo>
                  <a:lnTo>
                    <a:pt x="124151" y="93290"/>
                  </a:lnTo>
                  <a:lnTo>
                    <a:pt x="93290" y="124151"/>
                  </a:lnTo>
                  <a:lnTo>
                    <a:pt x="66227" y="158464"/>
                  </a:lnTo>
                  <a:lnTo>
                    <a:pt x="43308" y="195883"/>
                  </a:lnTo>
                  <a:lnTo>
                    <a:pt x="24880" y="236062"/>
                  </a:lnTo>
                  <a:lnTo>
                    <a:pt x="11288" y="278655"/>
                  </a:lnTo>
                  <a:lnTo>
                    <a:pt x="2879" y="323315"/>
                  </a:lnTo>
                  <a:lnTo>
                    <a:pt x="0" y="369697"/>
                  </a:lnTo>
                  <a:lnTo>
                    <a:pt x="0" y="3487547"/>
                  </a:lnTo>
                  <a:lnTo>
                    <a:pt x="2879" y="3533928"/>
                  </a:lnTo>
                  <a:lnTo>
                    <a:pt x="11288" y="3578588"/>
                  </a:lnTo>
                  <a:lnTo>
                    <a:pt x="24880" y="3621181"/>
                  </a:lnTo>
                  <a:lnTo>
                    <a:pt x="43308" y="3661360"/>
                  </a:lnTo>
                  <a:lnTo>
                    <a:pt x="66227" y="3698779"/>
                  </a:lnTo>
                  <a:lnTo>
                    <a:pt x="93290" y="3733092"/>
                  </a:lnTo>
                  <a:lnTo>
                    <a:pt x="124151" y="3763953"/>
                  </a:lnTo>
                  <a:lnTo>
                    <a:pt x="158464" y="3791016"/>
                  </a:lnTo>
                  <a:lnTo>
                    <a:pt x="195883" y="3813935"/>
                  </a:lnTo>
                  <a:lnTo>
                    <a:pt x="236062" y="3832363"/>
                  </a:lnTo>
                  <a:lnTo>
                    <a:pt x="278655" y="3845955"/>
                  </a:lnTo>
                  <a:lnTo>
                    <a:pt x="323315" y="3854364"/>
                  </a:lnTo>
                  <a:lnTo>
                    <a:pt x="369697" y="3857244"/>
                  </a:lnTo>
                  <a:lnTo>
                    <a:pt x="7039990" y="3857244"/>
                  </a:lnTo>
                  <a:lnTo>
                    <a:pt x="7086372" y="3854364"/>
                  </a:lnTo>
                  <a:lnTo>
                    <a:pt x="7131032" y="3845955"/>
                  </a:lnTo>
                  <a:lnTo>
                    <a:pt x="7173625" y="3832363"/>
                  </a:lnTo>
                  <a:lnTo>
                    <a:pt x="7213804" y="3813935"/>
                  </a:lnTo>
                  <a:lnTo>
                    <a:pt x="7251223" y="3791016"/>
                  </a:lnTo>
                  <a:lnTo>
                    <a:pt x="7285536" y="3763953"/>
                  </a:lnTo>
                  <a:lnTo>
                    <a:pt x="7316397" y="3733092"/>
                  </a:lnTo>
                  <a:lnTo>
                    <a:pt x="7343460" y="3698779"/>
                  </a:lnTo>
                  <a:lnTo>
                    <a:pt x="7366379" y="3661360"/>
                  </a:lnTo>
                  <a:lnTo>
                    <a:pt x="7384807" y="3621181"/>
                  </a:lnTo>
                  <a:lnTo>
                    <a:pt x="7398399" y="3578588"/>
                  </a:lnTo>
                  <a:lnTo>
                    <a:pt x="7406808" y="3533928"/>
                  </a:lnTo>
                  <a:lnTo>
                    <a:pt x="7409687" y="3487547"/>
                  </a:lnTo>
                  <a:lnTo>
                    <a:pt x="7409687" y="369697"/>
                  </a:lnTo>
                  <a:lnTo>
                    <a:pt x="7406808" y="323315"/>
                  </a:lnTo>
                  <a:lnTo>
                    <a:pt x="7398399" y="278655"/>
                  </a:lnTo>
                  <a:lnTo>
                    <a:pt x="7384807" y="236062"/>
                  </a:lnTo>
                  <a:lnTo>
                    <a:pt x="7366379" y="195883"/>
                  </a:lnTo>
                  <a:lnTo>
                    <a:pt x="7343460" y="158464"/>
                  </a:lnTo>
                  <a:lnTo>
                    <a:pt x="7316397" y="124151"/>
                  </a:lnTo>
                  <a:lnTo>
                    <a:pt x="7285536" y="93290"/>
                  </a:lnTo>
                  <a:lnTo>
                    <a:pt x="7251223" y="66227"/>
                  </a:lnTo>
                  <a:lnTo>
                    <a:pt x="7213804" y="43308"/>
                  </a:lnTo>
                  <a:lnTo>
                    <a:pt x="7173625" y="24880"/>
                  </a:lnTo>
                  <a:lnTo>
                    <a:pt x="7131032" y="11288"/>
                  </a:lnTo>
                  <a:lnTo>
                    <a:pt x="7086372" y="2879"/>
                  </a:lnTo>
                  <a:lnTo>
                    <a:pt x="7039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18182" y="2920745"/>
              <a:ext cx="7368540" cy="3164205"/>
            </a:xfrm>
            <a:custGeom>
              <a:avLst/>
              <a:gdLst/>
              <a:ahLst/>
              <a:cxnLst/>
              <a:rect l="l" t="t" r="r" b="b"/>
              <a:pathLst>
                <a:path w="7368540" h="3164204">
                  <a:moveTo>
                    <a:pt x="7133717" y="0"/>
                  </a:moveTo>
                  <a:lnTo>
                    <a:pt x="234823" y="0"/>
                  </a:lnTo>
                  <a:lnTo>
                    <a:pt x="187504" y="4771"/>
                  </a:lnTo>
                  <a:lnTo>
                    <a:pt x="143428" y="18456"/>
                  </a:lnTo>
                  <a:lnTo>
                    <a:pt x="103540" y="40109"/>
                  </a:lnTo>
                  <a:lnTo>
                    <a:pt x="68786" y="68786"/>
                  </a:lnTo>
                  <a:lnTo>
                    <a:pt x="40109" y="103540"/>
                  </a:lnTo>
                  <a:lnTo>
                    <a:pt x="18456" y="143428"/>
                  </a:lnTo>
                  <a:lnTo>
                    <a:pt x="4771" y="187504"/>
                  </a:lnTo>
                  <a:lnTo>
                    <a:pt x="0" y="234823"/>
                  </a:lnTo>
                  <a:lnTo>
                    <a:pt x="0" y="2928975"/>
                  </a:lnTo>
                  <a:lnTo>
                    <a:pt x="4771" y="2976306"/>
                  </a:lnTo>
                  <a:lnTo>
                    <a:pt x="18456" y="3020390"/>
                  </a:lnTo>
                  <a:lnTo>
                    <a:pt x="40109" y="3060282"/>
                  </a:lnTo>
                  <a:lnTo>
                    <a:pt x="68786" y="3095039"/>
                  </a:lnTo>
                  <a:lnTo>
                    <a:pt x="103540" y="3123716"/>
                  </a:lnTo>
                  <a:lnTo>
                    <a:pt x="143428" y="3145368"/>
                  </a:lnTo>
                  <a:lnTo>
                    <a:pt x="187504" y="3159052"/>
                  </a:lnTo>
                  <a:lnTo>
                    <a:pt x="234823" y="3163823"/>
                  </a:lnTo>
                  <a:lnTo>
                    <a:pt x="7133717" y="3163823"/>
                  </a:lnTo>
                  <a:lnTo>
                    <a:pt x="7181035" y="3159052"/>
                  </a:lnTo>
                  <a:lnTo>
                    <a:pt x="7225111" y="3145368"/>
                  </a:lnTo>
                  <a:lnTo>
                    <a:pt x="7264999" y="3123716"/>
                  </a:lnTo>
                  <a:lnTo>
                    <a:pt x="7299753" y="3095039"/>
                  </a:lnTo>
                  <a:lnTo>
                    <a:pt x="7328430" y="3060282"/>
                  </a:lnTo>
                  <a:lnTo>
                    <a:pt x="7350083" y="3020390"/>
                  </a:lnTo>
                  <a:lnTo>
                    <a:pt x="7363768" y="2976306"/>
                  </a:lnTo>
                  <a:lnTo>
                    <a:pt x="7368540" y="2928975"/>
                  </a:lnTo>
                  <a:lnTo>
                    <a:pt x="7368540" y="234823"/>
                  </a:lnTo>
                  <a:lnTo>
                    <a:pt x="7363768" y="187504"/>
                  </a:lnTo>
                  <a:lnTo>
                    <a:pt x="7350083" y="143428"/>
                  </a:lnTo>
                  <a:lnTo>
                    <a:pt x="7328430" y="103540"/>
                  </a:lnTo>
                  <a:lnTo>
                    <a:pt x="7299753" y="68786"/>
                  </a:lnTo>
                  <a:lnTo>
                    <a:pt x="7264999" y="40109"/>
                  </a:lnTo>
                  <a:lnTo>
                    <a:pt x="7225111" y="18456"/>
                  </a:lnTo>
                  <a:lnTo>
                    <a:pt x="7181035" y="4771"/>
                  </a:lnTo>
                  <a:lnTo>
                    <a:pt x="713371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18182" y="2920745"/>
              <a:ext cx="7368540" cy="3164205"/>
            </a:xfrm>
            <a:custGeom>
              <a:avLst/>
              <a:gdLst/>
              <a:ahLst/>
              <a:cxnLst/>
              <a:rect l="l" t="t" r="r" b="b"/>
              <a:pathLst>
                <a:path w="7368540" h="3164204">
                  <a:moveTo>
                    <a:pt x="0" y="234823"/>
                  </a:moveTo>
                  <a:lnTo>
                    <a:pt x="4771" y="187504"/>
                  </a:lnTo>
                  <a:lnTo>
                    <a:pt x="18456" y="143428"/>
                  </a:lnTo>
                  <a:lnTo>
                    <a:pt x="40109" y="103540"/>
                  </a:lnTo>
                  <a:lnTo>
                    <a:pt x="68786" y="68786"/>
                  </a:lnTo>
                  <a:lnTo>
                    <a:pt x="103540" y="40109"/>
                  </a:lnTo>
                  <a:lnTo>
                    <a:pt x="143428" y="18456"/>
                  </a:lnTo>
                  <a:lnTo>
                    <a:pt x="187504" y="4771"/>
                  </a:lnTo>
                  <a:lnTo>
                    <a:pt x="234823" y="0"/>
                  </a:lnTo>
                  <a:lnTo>
                    <a:pt x="7133717" y="0"/>
                  </a:lnTo>
                  <a:lnTo>
                    <a:pt x="7181035" y="4771"/>
                  </a:lnTo>
                  <a:lnTo>
                    <a:pt x="7225111" y="18456"/>
                  </a:lnTo>
                  <a:lnTo>
                    <a:pt x="7264999" y="40109"/>
                  </a:lnTo>
                  <a:lnTo>
                    <a:pt x="7299753" y="68786"/>
                  </a:lnTo>
                  <a:lnTo>
                    <a:pt x="7328430" y="103540"/>
                  </a:lnTo>
                  <a:lnTo>
                    <a:pt x="7350083" y="143428"/>
                  </a:lnTo>
                  <a:lnTo>
                    <a:pt x="7363768" y="187504"/>
                  </a:lnTo>
                  <a:lnTo>
                    <a:pt x="7368540" y="234823"/>
                  </a:lnTo>
                  <a:lnTo>
                    <a:pt x="7368540" y="2928975"/>
                  </a:lnTo>
                  <a:lnTo>
                    <a:pt x="7363768" y="2976306"/>
                  </a:lnTo>
                  <a:lnTo>
                    <a:pt x="7350083" y="3020390"/>
                  </a:lnTo>
                  <a:lnTo>
                    <a:pt x="7328430" y="3060282"/>
                  </a:lnTo>
                  <a:lnTo>
                    <a:pt x="7299753" y="3095039"/>
                  </a:lnTo>
                  <a:lnTo>
                    <a:pt x="7264999" y="3123716"/>
                  </a:lnTo>
                  <a:lnTo>
                    <a:pt x="7225111" y="3145368"/>
                  </a:lnTo>
                  <a:lnTo>
                    <a:pt x="7181035" y="3159052"/>
                  </a:lnTo>
                  <a:lnTo>
                    <a:pt x="7133717" y="3163823"/>
                  </a:lnTo>
                  <a:lnTo>
                    <a:pt x="234823" y="3163823"/>
                  </a:lnTo>
                  <a:lnTo>
                    <a:pt x="187504" y="3159052"/>
                  </a:lnTo>
                  <a:lnTo>
                    <a:pt x="143428" y="3145368"/>
                  </a:lnTo>
                  <a:lnTo>
                    <a:pt x="103540" y="3123716"/>
                  </a:lnTo>
                  <a:lnTo>
                    <a:pt x="68786" y="3095039"/>
                  </a:lnTo>
                  <a:lnTo>
                    <a:pt x="40109" y="3060282"/>
                  </a:lnTo>
                  <a:lnTo>
                    <a:pt x="18456" y="3020390"/>
                  </a:lnTo>
                  <a:lnTo>
                    <a:pt x="4771" y="2976306"/>
                  </a:lnTo>
                  <a:lnTo>
                    <a:pt x="0" y="2928975"/>
                  </a:lnTo>
                  <a:lnTo>
                    <a:pt x="0" y="234823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594229" y="3261486"/>
            <a:ext cx="6784340" cy="221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652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Agar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seseorang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(Konsultan/Pihak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Lain)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 </a:t>
            </a:r>
            <a:r>
              <a:rPr sz="1600" dirty="0">
                <a:latin typeface="Segoe UI"/>
                <a:cs typeface="Segoe UI"/>
              </a:rPr>
              <a:t>sebagai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kuasa,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maka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orang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tersebut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harus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terdaftar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dalam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database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Kuasa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Coretax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DJP.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Pendaftaran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ini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melalui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2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(dua)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cara:</a:t>
            </a:r>
            <a:endParaRPr sz="1600">
              <a:latin typeface="Segoe UI"/>
              <a:cs typeface="Segoe UI"/>
            </a:endParaRPr>
          </a:p>
          <a:p>
            <a:pPr marL="355600" marR="283845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600" dirty="0">
                <a:latin typeface="Segoe UI"/>
                <a:cs typeface="Segoe UI"/>
              </a:rPr>
              <a:t>Konsultan/Pihak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tersebut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mendaftarkan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dirinya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sendiri</a:t>
            </a:r>
            <a:r>
              <a:rPr sz="1600" b="1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melalui </a:t>
            </a:r>
            <a:r>
              <a:rPr sz="1600" dirty="0">
                <a:latin typeface="Segoe UI"/>
                <a:cs typeface="Segoe UI"/>
              </a:rPr>
              <a:t>laman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Coretax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dimilikinya.</a:t>
            </a:r>
            <a:endParaRPr sz="1600">
              <a:latin typeface="Segoe UI"/>
              <a:cs typeface="Segoe UI"/>
            </a:endParaRPr>
          </a:p>
          <a:p>
            <a:pPr marL="355600" marR="508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600" dirty="0">
                <a:latin typeface="Segoe UI"/>
                <a:cs typeface="Segoe UI"/>
              </a:rPr>
              <a:t>Konsultan/Pihak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tersebut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didaftarkan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oleh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Pemberi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Kuasa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melalui </a:t>
            </a:r>
            <a:r>
              <a:rPr sz="1600" dirty="0">
                <a:latin typeface="Segoe UI"/>
                <a:cs typeface="Segoe UI"/>
              </a:rPr>
              <a:t>laman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Coretax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Pemberi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Kuasa.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8500" y="2209800"/>
            <a:ext cx="5590540" cy="429895"/>
          </a:xfrm>
          <a:custGeom>
            <a:avLst/>
            <a:gdLst/>
            <a:ahLst/>
            <a:cxnLst/>
            <a:rect l="l" t="t" r="r" b="b"/>
            <a:pathLst>
              <a:path w="5590540" h="429894">
                <a:moveTo>
                  <a:pt x="5429631" y="0"/>
                </a:moveTo>
                <a:lnTo>
                  <a:pt x="160400" y="0"/>
                </a:lnTo>
                <a:lnTo>
                  <a:pt x="109679" y="8171"/>
                </a:lnTo>
                <a:lnTo>
                  <a:pt x="65644" y="30931"/>
                </a:lnTo>
                <a:lnTo>
                  <a:pt x="30931" y="65644"/>
                </a:lnTo>
                <a:lnTo>
                  <a:pt x="8171" y="109679"/>
                </a:lnTo>
                <a:lnTo>
                  <a:pt x="0" y="160400"/>
                </a:lnTo>
                <a:lnTo>
                  <a:pt x="0" y="269366"/>
                </a:lnTo>
                <a:lnTo>
                  <a:pt x="8171" y="320088"/>
                </a:lnTo>
                <a:lnTo>
                  <a:pt x="30931" y="364123"/>
                </a:lnTo>
                <a:lnTo>
                  <a:pt x="65644" y="398836"/>
                </a:lnTo>
                <a:lnTo>
                  <a:pt x="109679" y="421596"/>
                </a:lnTo>
                <a:lnTo>
                  <a:pt x="160400" y="429767"/>
                </a:lnTo>
                <a:lnTo>
                  <a:pt x="5429631" y="429767"/>
                </a:lnTo>
                <a:lnTo>
                  <a:pt x="5480352" y="421596"/>
                </a:lnTo>
                <a:lnTo>
                  <a:pt x="5524387" y="398836"/>
                </a:lnTo>
                <a:lnTo>
                  <a:pt x="5559100" y="364123"/>
                </a:lnTo>
                <a:lnTo>
                  <a:pt x="5581860" y="320088"/>
                </a:lnTo>
                <a:lnTo>
                  <a:pt x="5590032" y="269366"/>
                </a:lnTo>
                <a:lnTo>
                  <a:pt x="5590032" y="160400"/>
                </a:lnTo>
                <a:lnTo>
                  <a:pt x="5581860" y="109679"/>
                </a:lnTo>
                <a:lnTo>
                  <a:pt x="5559100" y="65644"/>
                </a:lnTo>
                <a:lnTo>
                  <a:pt x="5524387" y="30931"/>
                </a:lnTo>
                <a:lnTo>
                  <a:pt x="5480352" y="8171"/>
                </a:lnTo>
                <a:lnTo>
                  <a:pt x="542963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652642" y="2285237"/>
            <a:ext cx="762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Catatan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27903" y="952500"/>
            <a:ext cx="1107948" cy="110794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206997" y="847089"/>
            <a:ext cx="2733040" cy="271780"/>
            <a:chOff x="6206997" y="847089"/>
            <a:chExt cx="2733040" cy="271780"/>
          </a:xfrm>
        </p:grpSpPr>
        <p:sp>
          <p:nvSpPr>
            <p:cNvPr id="16" name="object 16"/>
            <p:cNvSpPr/>
            <p:nvPr/>
          </p:nvSpPr>
          <p:spPr>
            <a:xfrm>
              <a:off x="6213347" y="853439"/>
              <a:ext cx="2720340" cy="259079"/>
            </a:xfrm>
            <a:custGeom>
              <a:avLst/>
              <a:gdLst/>
              <a:ahLst/>
              <a:cxnLst/>
              <a:rect l="l" t="t" r="r" b="b"/>
              <a:pathLst>
                <a:path w="2720340" h="259080">
                  <a:moveTo>
                    <a:pt x="272034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2720340" y="259079"/>
                  </a:lnTo>
                  <a:lnTo>
                    <a:pt x="2720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13347" y="853439"/>
              <a:ext cx="2720340" cy="259079"/>
            </a:xfrm>
            <a:custGeom>
              <a:avLst/>
              <a:gdLst/>
              <a:ahLst/>
              <a:cxnLst/>
              <a:rect l="l" t="t" r="r" b="b"/>
              <a:pathLst>
                <a:path w="2720340" h="259080">
                  <a:moveTo>
                    <a:pt x="0" y="259079"/>
                  </a:moveTo>
                  <a:lnTo>
                    <a:pt x="2720340" y="259079"/>
                  </a:lnTo>
                  <a:lnTo>
                    <a:pt x="2720340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305041" y="898652"/>
            <a:ext cx="1816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0248" y="2837433"/>
            <a:ext cx="5901690" cy="3187065"/>
            <a:chOff x="460248" y="2837433"/>
            <a:chExt cx="5901690" cy="3187065"/>
          </a:xfrm>
        </p:grpSpPr>
        <p:sp>
          <p:nvSpPr>
            <p:cNvPr id="21" name="object 21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2960" y="5806439"/>
              <a:ext cx="1457325" cy="201295"/>
            </a:xfrm>
            <a:custGeom>
              <a:avLst/>
              <a:gdLst/>
              <a:ahLst/>
              <a:cxnLst/>
              <a:rect l="l" t="t" r="r" b="b"/>
              <a:pathLst>
                <a:path w="1457325" h="201295">
                  <a:moveTo>
                    <a:pt x="0" y="33528"/>
                  </a:moveTo>
                  <a:lnTo>
                    <a:pt x="2634" y="20477"/>
                  </a:lnTo>
                  <a:lnTo>
                    <a:pt x="9820" y="9820"/>
                  </a:lnTo>
                  <a:lnTo>
                    <a:pt x="20477" y="2634"/>
                  </a:lnTo>
                  <a:lnTo>
                    <a:pt x="33528" y="0"/>
                  </a:lnTo>
                  <a:lnTo>
                    <a:pt x="1423416" y="0"/>
                  </a:lnTo>
                  <a:lnTo>
                    <a:pt x="1436477" y="2634"/>
                  </a:lnTo>
                  <a:lnTo>
                    <a:pt x="1447133" y="9820"/>
                  </a:lnTo>
                  <a:lnTo>
                    <a:pt x="1454312" y="20477"/>
                  </a:lnTo>
                  <a:lnTo>
                    <a:pt x="1456944" y="33528"/>
                  </a:lnTo>
                  <a:lnTo>
                    <a:pt x="1456944" y="167640"/>
                  </a:lnTo>
                  <a:lnTo>
                    <a:pt x="1454312" y="180690"/>
                  </a:lnTo>
                  <a:lnTo>
                    <a:pt x="1447133" y="191347"/>
                  </a:lnTo>
                  <a:lnTo>
                    <a:pt x="1436477" y="198533"/>
                  </a:lnTo>
                  <a:lnTo>
                    <a:pt x="1423416" y="201168"/>
                  </a:lnTo>
                  <a:lnTo>
                    <a:pt x="33528" y="201168"/>
                  </a:lnTo>
                  <a:lnTo>
                    <a:pt x="20477" y="198533"/>
                  </a:lnTo>
                  <a:lnTo>
                    <a:pt x="9820" y="191347"/>
                  </a:lnTo>
                  <a:lnTo>
                    <a:pt x="2634" y="180690"/>
                  </a:lnTo>
                  <a:lnTo>
                    <a:pt x="0" y="167640"/>
                  </a:lnTo>
                  <a:lnTo>
                    <a:pt x="0" y="3352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0248" y="5768339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4" h="256539">
                  <a:moveTo>
                    <a:pt x="127253" y="0"/>
                  </a:moveTo>
                  <a:lnTo>
                    <a:pt x="77720" y="10060"/>
                  </a:lnTo>
                  <a:lnTo>
                    <a:pt x="37271" y="37495"/>
                  </a:lnTo>
                  <a:lnTo>
                    <a:pt x="10000" y="78186"/>
                  </a:lnTo>
                  <a:lnTo>
                    <a:pt x="0" y="128016"/>
                  </a:lnTo>
                  <a:lnTo>
                    <a:pt x="10000" y="177845"/>
                  </a:lnTo>
                  <a:lnTo>
                    <a:pt x="37271" y="218536"/>
                  </a:lnTo>
                  <a:lnTo>
                    <a:pt x="77720" y="245971"/>
                  </a:lnTo>
                  <a:lnTo>
                    <a:pt x="127253" y="256032"/>
                  </a:lnTo>
                  <a:lnTo>
                    <a:pt x="176787" y="245971"/>
                  </a:lnTo>
                  <a:lnTo>
                    <a:pt x="217236" y="218536"/>
                  </a:lnTo>
                  <a:lnTo>
                    <a:pt x="244507" y="177845"/>
                  </a:lnTo>
                  <a:lnTo>
                    <a:pt x="254508" y="128016"/>
                  </a:lnTo>
                  <a:lnTo>
                    <a:pt x="244507" y="78186"/>
                  </a:lnTo>
                  <a:lnTo>
                    <a:pt x="217236" y="37495"/>
                  </a:lnTo>
                  <a:lnTo>
                    <a:pt x="176787" y="10060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25881" y="5784596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7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558795" y="810768"/>
            <a:ext cx="8815070" cy="5603875"/>
            <a:chOff x="2558795" y="810768"/>
            <a:chExt cx="8815070" cy="5603875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5" y="1965959"/>
              <a:ext cx="8814816" cy="444855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895088" y="2851403"/>
              <a:ext cx="1533525" cy="1074420"/>
            </a:xfrm>
            <a:custGeom>
              <a:avLst/>
              <a:gdLst/>
              <a:ahLst/>
              <a:cxnLst/>
              <a:rect l="l" t="t" r="r" b="b"/>
              <a:pathLst>
                <a:path w="1533525" h="1074420">
                  <a:moveTo>
                    <a:pt x="1316736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316736" y="214884"/>
                  </a:lnTo>
                  <a:lnTo>
                    <a:pt x="1316736" y="0"/>
                  </a:lnTo>
                  <a:close/>
                </a:path>
                <a:path w="1533525" h="1074420">
                  <a:moveTo>
                    <a:pt x="1533131" y="914400"/>
                  </a:moveTo>
                  <a:lnTo>
                    <a:pt x="13716" y="914400"/>
                  </a:lnTo>
                  <a:lnTo>
                    <a:pt x="13716" y="1074420"/>
                  </a:lnTo>
                  <a:lnTo>
                    <a:pt x="1533131" y="1074420"/>
                  </a:lnTo>
                  <a:lnTo>
                    <a:pt x="1533131" y="914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410955" y="810768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128016" y="0"/>
                  </a:moveTo>
                  <a:lnTo>
                    <a:pt x="78170" y="10054"/>
                  </a:lnTo>
                  <a:lnTo>
                    <a:pt x="37480" y="37480"/>
                  </a:lnTo>
                  <a:lnTo>
                    <a:pt x="10054" y="78170"/>
                  </a:lnTo>
                  <a:lnTo>
                    <a:pt x="0" y="128016"/>
                  </a:lnTo>
                  <a:lnTo>
                    <a:pt x="10054" y="177861"/>
                  </a:lnTo>
                  <a:lnTo>
                    <a:pt x="37480" y="218551"/>
                  </a:lnTo>
                  <a:lnTo>
                    <a:pt x="78170" y="245977"/>
                  </a:lnTo>
                  <a:lnTo>
                    <a:pt x="128016" y="256032"/>
                  </a:lnTo>
                  <a:lnTo>
                    <a:pt x="177861" y="245977"/>
                  </a:lnTo>
                  <a:lnTo>
                    <a:pt x="218551" y="218551"/>
                  </a:lnTo>
                  <a:lnTo>
                    <a:pt x="245977" y="177861"/>
                  </a:lnTo>
                  <a:lnTo>
                    <a:pt x="256032" y="128016"/>
                  </a:lnTo>
                  <a:lnTo>
                    <a:pt x="245977" y="78170"/>
                  </a:lnTo>
                  <a:lnTo>
                    <a:pt x="218551" y="37480"/>
                  </a:lnTo>
                  <a:lnTo>
                    <a:pt x="177861" y="10054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491473" y="826134"/>
            <a:ext cx="100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6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491739" y="4187952"/>
            <a:ext cx="8789035" cy="1076325"/>
            <a:chOff x="2491739" y="4187952"/>
            <a:chExt cx="8789035" cy="1076325"/>
          </a:xfrm>
        </p:grpSpPr>
        <p:sp>
          <p:nvSpPr>
            <p:cNvPr id="32" name="object 32"/>
            <p:cNvSpPr/>
            <p:nvPr/>
          </p:nvSpPr>
          <p:spPr>
            <a:xfrm>
              <a:off x="2501645" y="4197858"/>
              <a:ext cx="8769350" cy="1056640"/>
            </a:xfrm>
            <a:custGeom>
              <a:avLst/>
              <a:gdLst/>
              <a:ahLst/>
              <a:cxnLst/>
              <a:rect l="l" t="t" r="r" b="b"/>
              <a:pathLst>
                <a:path w="8769350" h="1056639">
                  <a:moveTo>
                    <a:pt x="8593074" y="0"/>
                  </a:moveTo>
                  <a:lnTo>
                    <a:pt x="176022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91" y="926883"/>
                  </a:lnTo>
                  <a:lnTo>
                    <a:pt x="24045" y="968925"/>
                  </a:lnTo>
                  <a:lnTo>
                    <a:pt x="51577" y="1004554"/>
                  </a:lnTo>
                  <a:lnTo>
                    <a:pt x="87206" y="1032086"/>
                  </a:lnTo>
                  <a:lnTo>
                    <a:pt x="129248" y="1049840"/>
                  </a:lnTo>
                  <a:lnTo>
                    <a:pt x="176022" y="1056132"/>
                  </a:lnTo>
                  <a:lnTo>
                    <a:pt x="8593074" y="1056132"/>
                  </a:lnTo>
                  <a:lnTo>
                    <a:pt x="8639847" y="1049840"/>
                  </a:lnTo>
                  <a:lnTo>
                    <a:pt x="8681889" y="1032086"/>
                  </a:lnTo>
                  <a:lnTo>
                    <a:pt x="8717518" y="1004554"/>
                  </a:lnTo>
                  <a:lnTo>
                    <a:pt x="8745050" y="968925"/>
                  </a:lnTo>
                  <a:lnTo>
                    <a:pt x="8762804" y="926883"/>
                  </a:lnTo>
                  <a:lnTo>
                    <a:pt x="8769096" y="880110"/>
                  </a:lnTo>
                  <a:lnTo>
                    <a:pt x="8769096" y="176022"/>
                  </a:lnTo>
                  <a:lnTo>
                    <a:pt x="8762804" y="129248"/>
                  </a:lnTo>
                  <a:lnTo>
                    <a:pt x="8745050" y="87206"/>
                  </a:lnTo>
                  <a:lnTo>
                    <a:pt x="8717518" y="51577"/>
                  </a:lnTo>
                  <a:lnTo>
                    <a:pt x="8681889" y="24045"/>
                  </a:lnTo>
                  <a:lnTo>
                    <a:pt x="8639847" y="6291"/>
                  </a:lnTo>
                  <a:lnTo>
                    <a:pt x="859307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501645" y="4197858"/>
              <a:ext cx="8769350" cy="1056640"/>
            </a:xfrm>
            <a:custGeom>
              <a:avLst/>
              <a:gdLst/>
              <a:ahLst/>
              <a:cxnLst/>
              <a:rect l="l" t="t" r="r" b="b"/>
              <a:pathLst>
                <a:path w="8769350" h="1056639">
                  <a:moveTo>
                    <a:pt x="0" y="176022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2" y="0"/>
                  </a:lnTo>
                  <a:lnTo>
                    <a:pt x="8593074" y="0"/>
                  </a:lnTo>
                  <a:lnTo>
                    <a:pt x="8639847" y="6291"/>
                  </a:lnTo>
                  <a:lnTo>
                    <a:pt x="8681889" y="24045"/>
                  </a:lnTo>
                  <a:lnTo>
                    <a:pt x="8717518" y="51577"/>
                  </a:lnTo>
                  <a:lnTo>
                    <a:pt x="8745050" y="87206"/>
                  </a:lnTo>
                  <a:lnTo>
                    <a:pt x="8762804" y="129248"/>
                  </a:lnTo>
                  <a:lnTo>
                    <a:pt x="8769096" y="176022"/>
                  </a:lnTo>
                  <a:lnTo>
                    <a:pt x="8769096" y="880110"/>
                  </a:lnTo>
                  <a:lnTo>
                    <a:pt x="8762804" y="926883"/>
                  </a:lnTo>
                  <a:lnTo>
                    <a:pt x="8745050" y="968925"/>
                  </a:lnTo>
                  <a:lnTo>
                    <a:pt x="8717518" y="1004554"/>
                  </a:lnTo>
                  <a:lnTo>
                    <a:pt x="8681889" y="1032086"/>
                  </a:lnTo>
                  <a:lnTo>
                    <a:pt x="8639847" y="1049840"/>
                  </a:lnTo>
                  <a:lnTo>
                    <a:pt x="8593074" y="1056132"/>
                  </a:lnTo>
                  <a:lnTo>
                    <a:pt x="176022" y="1056132"/>
                  </a:lnTo>
                  <a:lnTo>
                    <a:pt x="129248" y="1049840"/>
                  </a:lnTo>
                  <a:lnTo>
                    <a:pt x="87206" y="1032086"/>
                  </a:lnTo>
                  <a:lnTo>
                    <a:pt x="51577" y="1004554"/>
                  </a:lnTo>
                  <a:lnTo>
                    <a:pt x="24045" y="968925"/>
                  </a:lnTo>
                  <a:lnTo>
                    <a:pt x="6291" y="926883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862833" y="4491304"/>
            <a:ext cx="815149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Wakil/Kuasa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ditunjuk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Pajak.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menambahkan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konsultan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silakan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[7]</a:t>
            </a:r>
            <a:r>
              <a:rPr sz="1400" spc="-20" dirty="0"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54223" y="1973579"/>
            <a:ext cx="8697595" cy="4467225"/>
            <a:chOff x="2554223" y="1973579"/>
            <a:chExt cx="8697595" cy="4467225"/>
          </a:xfrm>
        </p:grpSpPr>
        <p:sp>
          <p:nvSpPr>
            <p:cNvPr id="18" name="object 18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3835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08803" y="3765803"/>
              <a:ext cx="1519555" cy="160020"/>
            </a:xfrm>
            <a:custGeom>
              <a:avLst/>
              <a:gdLst/>
              <a:ahLst/>
              <a:cxnLst/>
              <a:rect l="l" t="t" r="r" b="b"/>
              <a:pathLst>
                <a:path w="1519554" h="160020">
                  <a:moveTo>
                    <a:pt x="1519427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519427" y="160020"/>
                  </a:lnTo>
                  <a:lnTo>
                    <a:pt x="1519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4223" y="1973579"/>
              <a:ext cx="8697468" cy="446684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42615" y="3290315"/>
              <a:ext cx="8575675" cy="266700"/>
            </a:xfrm>
            <a:custGeom>
              <a:avLst/>
              <a:gdLst/>
              <a:ahLst/>
              <a:cxnLst/>
              <a:rect l="l" t="t" r="r" b="b"/>
              <a:pathLst>
                <a:path w="8575675" h="266700">
                  <a:moveTo>
                    <a:pt x="8575548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8575548" y="266700"/>
                  </a:lnTo>
                  <a:lnTo>
                    <a:pt x="8575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19577" y="5028438"/>
              <a:ext cx="8171815" cy="817244"/>
            </a:xfrm>
            <a:custGeom>
              <a:avLst/>
              <a:gdLst/>
              <a:ahLst/>
              <a:cxnLst/>
              <a:rect l="l" t="t" r="r" b="b"/>
              <a:pathLst>
                <a:path w="8171815" h="817245">
                  <a:moveTo>
                    <a:pt x="8035544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54"/>
                  </a:lnTo>
                  <a:lnTo>
                    <a:pt x="26269" y="761127"/>
                  </a:lnTo>
                  <a:lnTo>
                    <a:pt x="55741" y="790597"/>
                  </a:lnTo>
                  <a:lnTo>
                    <a:pt x="93114" y="809923"/>
                  </a:lnTo>
                  <a:lnTo>
                    <a:pt x="136144" y="816864"/>
                  </a:lnTo>
                  <a:lnTo>
                    <a:pt x="8035544" y="816864"/>
                  </a:lnTo>
                  <a:lnTo>
                    <a:pt x="8078573" y="809923"/>
                  </a:lnTo>
                  <a:lnTo>
                    <a:pt x="8115946" y="790597"/>
                  </a:lnTo>
                  <a:lnTo>
                    <a:pt x="8145418" y="761127"/>
                  </a:lnTo>
                  <a:lnTo>
                    <a:pt x="8164746" y="723754"/>
                  </a:lnTo>
                  <a:lnTo>
                    <a:pt x="8171688" y="680720"/>
                  </a:lnTo>
                  <a:lnTo>
                    <a:pt x="8171688" y="136144"/>
                  </a:lnTo>
                  <a:lnTo>
                    <a:pt x="8164746" y="93114"/>
                  </a:lnTo>
                  <a:lnTo>
                    <a:pt x="8145418" y="55741"/>
                  </a:lnTo>
                  <a:lnTo>
                    <a:pt x="8115946" y="26269"/>
                  </a:lnTo>
                  <a:lnTo>
                    <a:pt x="8078573" y="6941"/>
                  </a:lnTo>
                  <a:lnTo>
                    <a:pt x="803554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19577" y="5028438"/>
              <a:ext cx="8171815" cy="817244"/>
            </a:xfrm>
            <a:custGeom>
              <a:avLst/>
              <a:gdLst/>
              <a:ahLst/>
              <a:cxnLst/>
              <a:rect l="l" t="t" r="r" b="b"/>
              <a:pathLst>
                <a:path w="8171815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035544" y="0"/>
                  </a:lnTo>
                  <a:lnTo>
                    <a:pt x="8078573" y="6941"/>
                  </a:lnTo>
                  <a:lnTo>
                    <a:pt x="8115946" y="26269"/>
                  </a:lnTo>
                  <a:lnTo>
                    <a:pt x="8145418" y="55741"/>
                  </a:lnTo>
                  <a:lnTo>
                    <a:pt x="8164746" y="93114"/>
                  </a:lnTo>
                  <a:lnTo>
                    <a:pt x="8171688" y="136144"/>
                  </a:lnTo>
                  <a:lnTo>
                    <a:pt x="8171688" y="680720"/>
                  </a:lnTo>
                  <a:lnTo>
                    <a:pt x="8164746" y="723754"/>
                  </a:lnTo>
                  <a:lnTo>
                    <a:pt x="8145418" y="761127"/>
                  </a:lnTo>
                  <a:lnTo>
                    <a:pt x="8115946" y="790597"/>
                  </a:lnTo>
                  <a:lnTo>
                    <a:pt x="8078573" y="809923"/>
                  </a:lnTo>
                  <a:lnTo>
                    <a:pt x="8035544" y="816864"/>
                  </a:lnTo>
                  <a:lnTo>
                    <a:pt x="136144" y="816864"/>
                  </a:lnTo>
                  <a:lnTo>
                    <a:pt x="93114" y="809923"/>
                  </a:lnTo>
                  <a:lnTo>
                    <a:pt x="55741" y="790597"/>
                  </a:lnTo>
                  <a:lnTo>
                    <a:pt x="26269" y="761127"/>
                  </a:lnTo>
                  <a:lnTo>
                    <a:pt x="6941" y="723754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423284" y="5309997"/>
            <a:ext cx="67735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Berikutnya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New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Representative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[8]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mulai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menambahkan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kuasa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250694" y="4306823"/>
            <a:ext cx="2036445" cy="1141095"/>
            <a:chOff x="2250694" y="4306823"/>
            <a:chExt cx="2036445" cy="1141095"/>
          </a:xfrm>
        </p:grpSpPr>
        <p:sp>
          <p:nvSpPr>
            <p:cNvPr id="27" name="object 27"/>
            <p:cNvSpPr/>
            <p:nvPr/>
          </p:nvSpPr>
          <p:spPr>
            <a:xfrm>
              <a:off x="2260854" y="4409693"/>
              <a:ext cx="459105" cy="1028065"/>
            </a:xfrm>
            <a:custGeom>
              <a:avLst/>
              <a:gdLst/>
              <a:ahLst/>
              <a:cxnLst/>
              <a:rect l="l" t="t" r="r" b="b"/>
              <a:pathLst>
                <a:path w="459105" h="1028064">
                  <a:moveTo>
                    <a:pt x="228600" y="0"/>
                  </a:moveTo>
                  <a:lnTo>
                    <a:pt x="0" y="0"/>
                  </a:lnTo>
                  <a:lnTo>
                    <a:pt x="0" y="1027683"/>
                  </a:lnTo>
                  <a:lnTo>
                    <a:pt x="458723" y="1027683"/>
                  </a:lnTo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6220" y="4306823"/>
              <a:ext cx="240791" cy="240792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102989" y="4303902"/>
            <a:ext cx="128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489454" y="4182617"/>
            <a:ext cx="1496695" cy="403860"/>
          </a:xfrm>
          <a:custGeom>
            <a:avLst/>
            <a:gdLst/>
            <a:ahLst/>
            <a:cxnLst/>
            <a:rect l="l" t="t" r="r" b="b"/>
            <a:pathLst>
              <a:path w="1496695" h="403860">
                <a:moveTo>
                  <a:pt x="0" y="67309"/>
                </a:moveTo>
                <a:lnTo>
                  <a:pt x="5284" y="41094"/>
                </a:lnTo>
                <a:lnTo>
                  <a:pt x="19700" y="19700"/>
                </a:lnTo>
                <a:lnTo>
                  <a:pt x="41094" y="5284"/>
                </a:lnTo>
                <a:lnTo>
                  <a:pt x="67309" y="0"/>
                </a:lnTo>
                <a:lnTo>
                  <a:pt x="1429258" y="0"/>
                </a:lnTo>
                <a:lnTo>
                  <a:pt x="1455473" y="5284"/>
                </a:lnTo>
                <a:lnTo>
                  <a:pt x="1476867" y="19700"/>
                </a:lnTo>
                <a:lnTo>
                  <a:pt x="1491283" y="41094"/>
                </a:lnTo>
                <a:lnTo>
                  <a:pt x="1496568" y="67309"/>
                </a:lnTo>
                <a:lnTo>
                  <a:pt x="1496568" y="336549"/>
                </a:lnTo>
                <a:lnTo>
                  <a:pt x="1491283" y="362765"/>
                </a:lnTo>
                <a:lnTo>
                  <a:pt x="1476867" y="384159"/>
                </a:lnTo>
                <a:lnTo>
                  <a:pt x="1455473" y="398575"/>
                </a:lnTo>
                <a:lnTo>
                  <a:pt x="1429258" y="403859"/>
                </a:lnTo>
                <a:lnTo>
                  <a:pt x="67309" y="403859"/>
                </a:lnTo>
                <a:lnTo>
                  <a:pt x="41094" y="398575"/>
                </a:lnTo>
                <a:lnTo>
                  <a:pt x="19700" y="384159"/>
                </a:lnTo>
                <a:lnTo>
                  <a:pt x="5284" y="362765"/>
                </a:lnTo>
                <a:lnTo>
                  <a:pt x="0" y="336549"/>
                </a:lnTo>
                <a:lnTo>
                  <a:pt x="0" y="67309"/>
                </a:lnTo>
                <a:close/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440" y="554736"/>
            <a:ext cx="11356975" cy="5710555"/>
            <a:chOff x="472440" y="554736"/>
            <a:chExt cx="11356975" cy="5710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584" y="563880"/>
              <a:ext cx="11338560" cy="56921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7012" y="559308"/>
              <a:ext cx="11348085" cy="5701665"/>
            </a:xfrm>
            <a:custGeom>
              <a:avLst/>
              <a:gdLst/>
              <a:ahLst/>
              <a:cxnLst/>
              <a:rect l="l" t="t" r="r" b="b"/>
              <a:pathLst>
                <a:path w="11348085" h="5701665">
                  <a:moveTo>
                    <a:pt x="0" y="5701284"/>
                  </a:moveTo>
                  <a:lnTo>
                    <a:pt x="11347704" y="5701284"/>
                  </a:lnTo>
                  <a:lnTo>
                    <a:pt x="11347704" y="0"/>
                  </a:lnTo>
                  <a:lnTo>
                    <a:pt x="0" y="0"/>
                  </a:lnTo>
                  <a:lnTo>
                    <a:pt x="0" y="570128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05784" y="612648"/>
            <a:ext cx="5605780" cy="254635"/>
          </a:xfrm>
          <a:prstGeom prst="rect">
            <a:avLst/>
          </a:prstGeom>
          <a:solidFill>
            <a:srgbClr val="7A889A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2408" y="1184147"/>
            <a:ext cx="2710180" cy="220979"/>
          </a:xfrm>
          <a:prstGeom prst="rect">
            <a:avLst/>
          </a:prstGeom>
          <a:solidFill>
            <a:srgbClr val="999999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4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RAI</a:t>
            </a:r>
            <a:r>
              <a:rPr sz="10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8451" y="2174748"/>
            <a:ext cx="1740535" cy="233679"/>
          </a:xfrm>
          <a:custGeom>
            <a:avLst/>
            <a:gdLst/>
            <a:ahLst/>
            <a:cxnLst/>
            <a:rect l="l" t="t" r="r" b="b"/>
            <a:pathLst>
              <a:path w="1740535" h="233680">
                <a:moveTo>
                  <a:pt x="1740408" y="0"/>
                </a:moveTo>
                <a:lnTo>
                  <a:pt x="0" y="0"/>
                </a:lnTo>
                <a:lnTo>
                  <a:pt x="0" y="233172"/>
                </a:lnTo>
                <a:lnTo>
                  <a:pt x="1740408" y="233172"/>
                </a:lnTo>
                <a:lnTo>
                  <a:pt x="1740408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6740" y="2482595"/>
            <a:ext cx="439420" cy="338455"/>
          </a:xfrm>
          <a:custGeom>
            <a:avLst/>
            <a:gdLst/>
            <a:ahLst/>
            <a:cxnLst/>
            <a:rect l="l" t="t" r="r" b="b"/>
            <a:pathLst>
              <a:path w="439419" h="338455">
                <a:moveTo>
                  <a:pt x="438912" y="0"/>
                </a:moveTo>
                <a:lnTo>
                  <a:pt x="0" y="0"/>
                </a:lnTo>
                <a:lnTo>
                  <a:pt x="0" y="338327"/>
                </a:lnTo>
                <a:lnTo>
                  <a:pt x="438912" y="338327"/>
                </a:lnTo>
                <a:lnTo>
                  <a:pt x="438912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067811" y="3098292"/>
            <a:ext cx="8135620" cy="2428240"/>
            <a:chOff x="3067811" y="3098292"/>
            <a:chExt cx="8135620" cy="242824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7811" y="3098292"/>
              <a:ext cx="6068568" cy="13182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28009" y="4697730"/>
              <a:ext cx="8065134" cy="818515"/>
            </a:xfrm>
            <a:custGeom>
              <a:avLst/>
              <a:gdLst/>
              <a:ahLst/>
              <a:cxnLst/>
              <a:rect l="l" t="t" r="r" b="b"/>
              <a:pathLst>
                <a:path w="8065134" h="818514">
                  <a:moveTo>
                    <a:pt x="7928609" y="0"/>
                  </a:moveTo>
                  <a:lnTo>
                    <a:pt x="136398" y="0"/>
                  </a:lnTo>
                  <a:lnTo>
                    <a:pt x="93293" y="6955"/>
                  </a:lnTo>
                  <a:lnTo>
                    <a:pt x="55851" y="26322"/>
                  </a:lnTo>
                  <a:lnTo>
                    <a:pt x="26322" y="55851"/>
                  </a:lnTo>
                  <a:lnTo>
                    <a:pt x="6955" y="93293"/>
                  </a:lnTo>
                  <a:lnTo>
                    <a:pt x="0" y="136398"/>
                  </a:lnTo>
                  <a:lnTo>
                    <a:pt x="0" y="681990"/>
                  </a:lnTo>
                  <a:lnTo>
                    <a:pt x="6955" y="725094"/>
                  </a:lnTo>
                  <a:lnTo>
                    <a:pt x="26322" y="762536"/>
                  </a:lnTo>
                  <a:lnTo>
                    <a:pt x="55851" y="792065"/>
                  </a:lnTo>
                  <a:lnTo>
                    <a:pt x="93293" y="811432"/>
                  </a:lnTo>
                  <a:lnTo>
                    <a:pt x="136398" y="818388"/>
                  </a:lnTo>
                  <a:lnTo>
                    <a:pt x="7928609" y="818388"/>
                  </a:lnTo>
                  <a:lnTo>
                    <a:pt x="7971714" y="811432"/>
                  </a:lnTo>
                  <a:lnTo>
                    <a:pt x="8009156" y="792065"/>
                  </a:lnTo>
                  <a:lnTo>
                    <a:pt x="8038685" y="762536"/>
                  </a:lnTo>
                  <a:lnTo>
                    <a:pt x="8058052" y="725094"/>
                  </a:lnTo>
                  <a:lnTo>
                    <a:pt x="8065008" y="681990"/>
                  </a:lnTo>
                  <a:lnTo>
                    <a:pt x="8065008" y="136398"/>
                  </a:lnTo>
                  <a:lnTo>
                    <a:pt x="8058052" y="93293"/>
                  </a:lnTo>
                  <a:lnTo>
                    <a:pt x="8038685" y="55851"/>
                  </a:lnTo>
                  <a:lnTo>
                    <a:pt x="8009156" y="26322"/>
                  </a:lnTo>
                  <a:lnTo>
                    <a:pt x="7971714" y="6955"/>
                  </a:lnTo>
                  <a:lnTo>
                    <a:pt x="792860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28009" y="4697730"/>
              <a:ext cx="8065134" cy="818515"/>
            </a:xfrm>
            <a:custGeom>
              <a:avLst/>
              <a:gdLst/>
              <a:ahLst/>
              <a:cxnLst/>
              <a:rect l="l" t="t" r="r" b="b"/>
              <a:pathLst>
                <a:path w="8065134" h="818514">
                  <a:moveTo>
                    <a:pt x="0" y="136398"/>
                  </a:moveTo>
                  <a:lnTo>
                    <a:pt x="6955" y="93293"/>
                  </a:lnTo>
                  <a:lnTo>
                    <a:pt x="26322" y="55851"/>
                  </a:lnTo>
                  <a:lnTo>
                    <a:pt x="55851" y="26322"/>
                  </a:lnTo>
                  <a:lnTo>
                    <a:pt x="93293" y="6955"/>
                  </a:lnTo>
                  <a:lnTo>
                    <a:pt x="136398" y="0"/>
                  </a:lnTo>
                  <a:lnTo>
                    <a:pt x="7928609" y="0"/>
                  </a:lnTo>
                  <a:lnTo>
                    <a:pt x="7971714" y="6955"/>
                  </a:lnTo>
                  <a:lnTo>
                    <a:pt x="8009156" y="26322"/>
                  </a:lnTo>
                  <a:lnTo>
                    <a:pt x="8038685" y="55851"/>
                  </a:lnTo>
                  <a:lnTo>
                    <a:pt x="8058052" y="93293"/>
                  </a:lnTo>
                  <a:lnTo>
                    <a:pt x="8065008" y="136398"/>
                  </a:lnTo>
                  <a:lnTo>
                    <a:pt x="8065008" y="681990"/>
                  </a:lnTo>
                  <a:lnTo>
                    <a:pt x="8058052" y="725094"/>
                  </a:lnTo>
                  <a:lnTo>
                    <a:pt x="8038685" y="762536"/>
                  </a:lnTo>
                  <a:lnTo>
                    <a:pt x="8009156" y="792065"/>
                  </a:lnTo>
                  <a:lnTo>
                    <a:pt x="7971714" y="811432"/>
                  </a:lnTo>
                  <a:lnTo>
                    <a:pt x="7928609" y="818388"/>
                  </a:lnTo>
                  <a:lnTo>
                    <a:pt x="136398" y="818388"/>
                  </a:lnTo>
                  <a:lnTo>
                    <a:pt x="93293" y="811432"/>
                  </a:lnTo>
                  <a:lnTo>
                    <a:pt x="55851" y="792065"/>
                  </a:lnTo>
                  <a:lnTo>
                    <a:pt x="26322" y="762536"/>
                  </a:lnTo>
                  <a:lnTo>
                    <a:pt x="6955" y="725094"/>
                  </a:lnTo>
                  <a:lnTo>
                    <a:pt x="0" y="681990"/>
                  </a:lnTo>
                  <a:lnTo>
                    <a:pt x="0" y="136398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295394" y="4980177"/>
            <a:ext cx="57397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tipe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Perwakilan/Kuasa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[9]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apakah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konsultan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59379" y="3147060"/>
            <a:ext cx="6644640" cy="1970405"/>
            <a:chOff x="2659379" y="3147060"/>
            <a:chExt cx="6644640" cy="1970405"/>
          </a:xfrm>
        </p:grpSpPr>
        <p:sp>
          <p:nvSpPr>
            <p:cNvPr id="16" name="object 16"/>
            <p:cNvSpPr/>
            <p:nvPr/>
          </p:nvSpPr>
          <p:spPr>
            <a:xfrm>
              <a:off x="2897885" y="3156966"/>
              <a:ext cx="6102350" cy="1125220"/>
            </a:xfrm>
            <a:custGeom>
              <a:avLst/>
              <a:gdLst/>
              <a:ahLst/>
              <a:cxnLst/>
              <a:rect l="l" t="t" r="r" b="b"/>
              <a:pathLst>
                <a:path w="6102350" h="1125220">
                  <a:moveTo>
                    <a:pt x="0" y="187451"/>
                  </a:moveTo>
                  <a:lnTo>
                    <a:pt x="6697" y="137627"/>
                  </a:lnTo>
                  <a:lnTo>
                    <a:pt x="25597" y="92851"/>
                  </a:lnTo>
                  <a:lnTo>
                    <a:pt x="54911" y="54911"/>
                  </a:lnTo>
                  <a:lnTo>
                    <a:pt x="92851" y="25597"/>
                  </a:lnTo>
                  <a:lnTo>
                    <a:pt x="137627" y="6697"/>
                  </a:lnTo>
                  <a:lnTo>
                    <a:pt x="187451" y="0"/>
                  </a:lnTo>
                  <a:lnTo>
                    <a:pt x="5914644" y="0"/>
                  </a:lnTo>
                  <a:lnTo>
                    <a:pt x="5964468" y="6697"/>
                  </a:lnTo>
                  <a:lnTo>
                    <a:pt x="6009244" y="25597"/>
                  </a:lnTo>
                  <a:lnTo>
                    <a:pt x="6047184" y="54911"/>
                  </a:lnTo>
                  <a:lnTo>
                    <a:pt x="6076498" y="92851"/>
                  </a:lnTo>
                  <a:lnTo>
                    <a:pt x="6095398" y="137627"/>
                  </a:lnTo>
                  <a:lnTo>
                    <a:pt x="6102095" y="187451"/>
                  </a:lnTo>
                  <a:lnTo>
                    <a:pt x="6102095" y="937260"/>
                  </a:lnTo>
                  <a:lnTo>
                    <a:pt x="6095398" y="987084"/>
                  </a:lnTo>
                  <a:lnTo>
                    <a:pt x="6076498" y="1031860"/>
                  </a:lnTo>
                  <a:lnTo>
                    <a:pt x="6047184" y="1069800"/>
                  </a:lnTo>
                  <a:lnTo>
                    <a:pt x="6009244" y="1099114"/>
                  </a:lnTo>
                  <a:lnTo>
                    <a:pt x="5964468" y="1118014"/>
                  </a:lnTo>
                  <a:lnTo>
                    <a:pt x="5914644" y="1124712"/>
                  </a:lnTo>
                  <a:lnTo>
                    <a:pt x="187451" y="1124712"/>
                  </a:lnTo>
                  <a:lnTo>
                    <a:pt x="137627" y="1118014"/>
                  </a:lnTo>
                  <a:lnTo>
                    <a:pt x="92851" y="1099114"/>
                  </a:lnTo>
                  <a:lnTo>
                    <a:pt x="54911" y="1069800"/>
                  </a:lnTo>
                  <a:lnTo>
                    <a:pt x="25597" y="1031860"/>
                  </a:lnTo>
                  <a:lnTo>
                    <a:pt x="6697" y="987084"/>
                  </a:lnTo>
                  <a:lnTo>
                    <a:pt x="0" y="937260"/>
                  </a:lnTo>
                  <a:lnTo>
                    <a:pt x="0" y="18745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69285" y="3719322"/>
              <a:ext cx="459105" cy="1388110"/>
            </a:xfrm>
            <a:custGeom>
              <a:avLst/>
              <a:gdLst/>
              <a:ahLst/>
              <a:cxnLst/>
              <a:rect l="l" t="t" r="r" b="b"/>
              <a:pathLst>
                <a:path w="459105" h="1388110">
                  <a:moveTo>
                    <a:pt x="228600" y="0"/>
                  </a:moveTo>
                  <a:lnTo>
                    <a:pt x="0" y="0"/>
                  </a:lnTo>
                  <a:lnTo>
                    <a:pt x="0" y="1387983"/>
                  </a:lnTo>
                  <a:lnTo>
                    <a:pt x="458724" y="1387983"/>
                  </a:lnTo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3227" y="3538728"/>
              <a:ext cx="240792" cy="24079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121520" y="3536060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83" y="563880"/>
            <a:ext cx="11338560" cy="56921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05784" y="612648"/>
            <a:ext cx="5605780" cy="254635"/>
          </a:xfrm>
          <a:prstGeom prst="rect">
            <a:avLst/>
          </a:prstGeom>
          <a:solidFill>
            <a:srgbClr val="7A889A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12408" y="1184147"/>
            <a:ext cx="2710180" cy="220979"/>
          </a:xfrm>
          <a:prstGeom prst="rect">
            <a:avLst/>
          </a:prstGeom>
          <a:solidFill>
            <a:srgbClr val="999999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4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RAI</a:t>
            </a:r>
            <a:r>
              <a:rPr sz="10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8451" y="2174748"/>
            <a:ext cx="1740535" cy="233679"/>
          </a:xfrm>
          <a:custGeom>
            <a:avLst/>
            <a:gdLst/>
            <a:ahLst/>
            <a:cxnLst/>
            <a:rect l="l" t="t" r="r" b="b"/>
            <a:pathLst>
              <a:path w="1740535" h="233680">
                <a:moveTo>
                  <a:pt x="1740408" y="0"/>
                </a:moveTo>
                <a:lnTo>
                  <a:pt x="0" y="0"/>
                </a:lnTo>
                <a:lnTo>
                  <a:pt x="0" y="233172"/>
                </a:lnTo>
                <a:lnTo>
                  <a:pt x="1740408" y="233172"/>
                </a:lnTo>
                <a:lnTo>
                  <a:pt x="1740408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6740" y="2482595"/>
            <a:ext cx="439420" cy="338455"/>
          </a:xfrm>
          <a:custGeom>
            <a:avLst/>
            <a:gdLst/>
            <a:ahLst/>
            <a:cxnLst/>
            <a:rect l="l" t="t" r="r" b="b"/>
            <a:pathLst>
              <a:path w="439419" h="338455">
                <a:moveTo>
                  <a:pt x="438912" y="0"/>
                </a:moveTo>
                <a:lnTo>
                  <a:pt x="0" y="0"/>
                </a:lnTo>
                <a:lnTo>
                  <a:pt x="0" y="338327"/>
                </a:lnTo>
                <a:lnTo>
                  <a:pt x="438912" y="338327"/>
                </a:lnTo>
                <a:lnTo>
                  <a:pt x="438912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011936" y="4768596"/>
            <a:ext cx="10261600" cy="1076325"/>
            <a:chOff x="1011936" y="4768596"/>
            <a:chExt cx="10261600" cy="1076325"/>
          </a:xfrm>
        </p:grpSpPr>
        <p:sp>
          <p:nvSpPr>
            <p:cNvPr id="9" name="object 9"/>
            <p:cNvSpPr/>
            <p:nvPr/>
          </p:nvSpPr>
          <p:spPr>
            <a:xfrm>
              <a:off x="1021842" y="4778502"/>
              <a:ext cx="10241280" cy="1056640"/>
            </a:xfrm>
            <a:custGeom>
              <a:avLst/>
              <a:gdLst/>
              <a:ahLst/>
              <a:cxnLst/>
              <a:rect l="l" t="t" r="r" b="b"/>
              <a:pathLst>
                <a:path w="10241280" h="1056639">
                  <a:moveTo>
                    <a:pt x="10065258" y="0"/>
                  </a:moveTo>
                  <a:lnTo>
                    <a:pt x="176022" y="0"/>
                  </a:lnTo>
                  <a:lnTo>
                    <a:pt x="129226" y="6291"/>
                  </a:lnTo>
                  <a:lnTo>
                    <a:pt x="87178" y="24045"/>
                  </a:lnTo>
                  <a:lnTo>
                    <a:pt x="51554" y="51577"/>
                  </a:lnTo>
                  <a:lnTo>
                    <a:pt x="24031" y="87206"/>
                  </a:lnTo>
                  <a:lnTo>
                    <a:pt x="6287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87" y="926905"/>
                  </a:lnTo>
                  <a:lnTo>
                    <a:pt x="24031" y="968953"/>
                  </a:lnTo>
                  <a:lnTo>
                    <a:pt x="51554" y="1004577"/>
                  </a:lnTo>
                  <a:lnTo>
                    <a:pt x="87178" y="1032100"/>
                  </a:lnTo>
                  <a:lnTo>
                    <a:pt x="129226" y="1049844"/>
                  </a:lnTo>
                  <a:lnTo>
                    <a:pt x="176022" y="1056132"/>
                  </a:lnTo>
                  <a:lnTo>
                    <a:pt x="10065258" y="1056132"/>
                  </a:lnTo>
                  <a:lnTo>
                    <a:pt x="10112031" y="1049844"/>
                  </a:lnTo>
                  <a:lnTo>
                    <a:pt x="10154073" y="1032100"/>
                  </a:lnTo>
                  <a:lnTo>
                    <a:pt x="10189702" y="1004577"/>
                  </a:lnTo>
                  <a:lnTo>
                    <a:pt x="10217234" y="968953"/>
                  </a:lnTo>
                  <a:lnTo>
                    <a:pt x="10234988" y="926905"/>
                  </a:lnTo>
                  <a:lnTo>
                    <a:pt x="10241280" y="880110"/>
                  </a:lnTo>
                  <a:lnTo>
                    <a:pt x="10241280" y="176022"/>
                  </a:lnTo>
                  <a:lnTo>
                    <a:pt x="10234988" y="129248"/>
                  </a:lnTo>
                  <a:lnTo>
                    <a:pt x="10217234" y="87206"/>
                  </a:lnTo>
                  <a:lnTo>
                    <a:pt x="10189702" y="51577"/>
                  </a:lnTo>
                  <a:lnTo>
                    <a:pt x="10154073" y="24045"/>
                  </a:lnTo>
                  <a:lnTo>
                    <a:pt x="10112031" y="6291"/>
                  </a:lnTo>
                  <a:lnTo>
                    <a:pt x="100652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1842" y="4778502"/>
              <a:ext cx="10241280" cy="1056640"/>
            </a:xfrm>
            <a:custGeom>
              <a:avLst/>
              <a:gdLst/>
              <a:ahLst/>
              <a:cxnLst/>
              <a:rect l="l" t="t" r="r" b="b"/>
              <a:pathLst>
                <a:path w="10241280" h="1056639">
                  <a:moveTo>
                    <a:pt x="0" y="176022"/>
                  </a:moveTo>
                  <a:lnTo>
                    <a:pt x="6287" y="129248"/>
                  </a:lnTo>
                  <a:lnTo>
                    <a:pt x="24031" y="87206"/>
                  </a:lnTo>
                  <a:lnTo>
                    <a:pt x="51554" y="51577"/>
                  </a:lnTo>
                  <a:lnTo>
                    <a:pt x="87178" y="24045"/>
                  </a:lnTo>
                  <a:lnTo>
                    <a:pt x="129226" y="6291"/>
                  </a:lnTo>
                  <a:lnTo>
                    <a:pt x="176022" y="0"/>
                  </a:lnTo>
                  <a:lnTo>
                    <a:pt x="10065258" y="0"/>
                  </a:lnTo>
                  <a:lnTo>
                    <a:pt x="10112031" y="6291"/>
                  </a:lnTo>
                  <a:lnTo>
                    <a:pt x="10154073" y="24045"/>
                  </a:lnTo>
                  <a:lnTo>
                    <a:pt x="10189702" y="51577"/>
                  </a:lnTo>
                  <a:lnTo>
                    <a:pt x="10217234" y="87206"/>
                  </a:lnTo>
                  <a:lnTo>
                    <a:pt x="10234988" y="129248"/>
                  </a:lnTo>
                  <a:lnTo>
                    <a:pt x="10241280" y="176022"/>
                  </a:lnTo>
                  <a:lnTo>
                    <a:pt x="10241280" y="880110"/>
                  </a:lnTo>
                  <a:lnTo>
                    <a:pt x="10234988" y="926905"/>
                  </a:lnTo>
                  <a:lnTo>
                    <a:pt x="10217234" y="968953"/>
                  </a:lnTo>
                  <a:lnTo>
                    <a:pt x="10189702" y="1004577"/>
                  </a:lnTo>
                  <a:lnTo>
                    <a:pt x="10154073" y="1032100"/>
                  </a:lnTo>
                  <a:lnTo>
                    <a:pt x="10112031" y="1049844"/>
                  </a:lnTo>
                  <a:lnTo>
                    <a:pt x="10065258" y="1056132"/>
                  </a:lnTo>
                  <a:lnTo>
                    <a:pt x="176022" y="1056132"/>
                  </a:lnTo>
                  <a:lnTo>
                    <a:pt x="129226" y="1049844"/>
                  </a:lnTo>
                  <a:lnTo>
                    <a:pt x="87178" y="1032100"/>
                  </a:lnTo>
                  <a:lnTo>
                    <a:pt x="51554" y="1004577"/>
                  </a:lnTo>
                  <a:lnTo>
                    <a:pt x="24031" y="968953"/>
                  </a:lnTo>
                  <a:lnTo>
                    <a:pt x="6287" y="926905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064764" y="3165348"/>
            <a:ext cx="6242685" cy="932815"/>
            <a:chOff x="3064764" y="3165348"/>
            <a:chExt cx="6242685" cy="93281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4764" y="3165348"/>
              <a:ext cx="6025895" cy="9326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052560" y="378256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4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3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4" y="254507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8" y="127253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334261" y="5072888"/>
            <a:ext cx="63849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Masukkan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NIK/TIN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orang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[10]</a:t>
            </a:r>
            <a:r>
              <a:rPr sz="1400" b="1" spc="-3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ditunjuk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Perwakilan/Kuasa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Lalu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Search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[11]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9347" y="4191000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40" h="256539">
                <a:moveTo>
                  <a:pt x="128015" y="0"/>
                </a:moveTo>
                <a:lnTo>
                  <a:pt x="78186" y="10054"/>
                </a:lnTo>
                <a:lnTo>
                  <a:pt x="37495" y="37480"/>
                </a:lnTo>
                <a:lnTo>
                  <a:pt x="10060" y="78170"/>
                </a:lnTo>
                <a:lnTo>
                  <a:pt x="0" y="128016"/>
                </a:lnTo>
                <a:lnTo>
                  <a:pt x="10060" y="177861"/>
                </a:lnTo>
                <a:lnTo>
                  <a:pt x="37495" y="218551"/>
                </a:lnTo>
                <a:lnTo>
                  <a:pt x="78186" y="245977"/>
                </a:lnTo>
                <a:lnTo>
                  <a:pt x="128015" y="256031"/>
                </a:lnTo>
                <a:lnTo>
                  <a:pt x="177845" y="245977"/>
                </a:lnTo>
                <a:lnTo>
                  <a:pt x="218536" y="218551"/>
                </a:lnTo>
                <a:lnTo>
                  <a:pt x="245971" y="177861"/>
                </a:lnTo>
                <a:lnTo>
                  <a:pt x="256032" y="128016"/>
                </a:lnTo>
                <a:lnTo>
                  <a:pt x="245971" y="78170"/>
                </a:lnTo>
                <a:lnTo>
                  <a:pt x="218536" y="37480"/>
                </a:lnTo>
                <a:lnTo>
                  <a:pt x="177845" y="10054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05357" y="4207002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78848" y="3797300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1876" y="699516"/>
            <a:ext cx="11210925" cy="5396865"/>
            <a:chOff x="531876" y="699516"/>
            <a:chExt cx="11210925" cy="53968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876" y="699516"/>
              <a:ext cx="11210544" cy="47868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27581" y="4397501"/>
              <a:ext cx="547370" cy="247015"/>
            </a:xfrm>
            <a:custGeom>
              <a:avLst/>
              <a:gdLst/>
              <a:ahLst/>
              <a:cxnLst/>
              <a:rect l="l" t="t" r="r" b="b"/>
              <a:pathLst>
                <a:path w="547369" h="247014">
                  <a:moveTo>
                    <a:pt x="0" y="41148"/>
                  </a:moveTo>
                  <a:lnTo>
                    <a:pt x="3234" y="25128"/>
                  </a:lnTo>
                  <a:lnTo>
                    <a:pt x="12053" y="12049"/>
                  </a:lnTo>
                  <a:lnTo>
                    <a:pt x="25133" y="3232"/>
                  </a:lnTo>
                  <a:lnTo>
                    <a:pt x="41148" y="0"/>
                  </a:lnTo>
                  <a:lnTo>
                    <a:pt x="505968" y="0"/>
                  </a:lnTo>
                  <a:lnTo>
                    <a:pt x="521987" y="3232"/>
                  </a:lnTo>
                  <a:lnTo>
                    <a:pt x="535066" y="12049"/>
                  </a:lnTo>
                  <a:lnTo>
                    <a:pt x="543883" y="25128"/>
                  </a:lnTo>
                  <a:lnTo>
                    <a:pt x="547116" y="41148"/>
                  </a:lnTo>
                  <a:lnTo>
                    <a:pt x="547116" y="205740"/>
                  </a:lnTo>
                  <a:lnTo>
                    <a:pt x="543883" y="221759"/>
                  </a:lnTo>
                  <a:lnTo>
                    <a:pt x="535066" y="234838"/>
                  </a:lnTo>
                  <a:lnTo>
                    <a:pt x="521987" y="243655"/>
                  </a:lnTo>
                  <a:lnTo>
                    <a:pt x="505968" y="246887"/>
                  </a:lnTo>
                  <a:lnTo>
                    <a:pt x="41148" y="246887"/>
                  </a:lnTo>
                  <a:lnTo>
                    <a:pt x="25133" y="243655"/>
                  </a:lnTo>
                  <a:lnTo>
                    <a:pt x="12053" y="234838"/>
                  </a:lnTo>
                  <a:lnTo>
                    <a:pt x="3234" y="221759"/>
                  </a:lnTo>
                  <a:lnTo>
                    <a:pt x="0" y="205740"/>
                  </a:lnTo>
                  <a:lnTo>
                    <a:pt x="0" y="4114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3400" y="5457444"/>
              <a:ext cx="11209020" cy="638810"/>
            </a:xfrm>
            <a:custGeom>
              <a:avLst/>
              <a:gdLst/>
              <a:ahLst/>
              <a:cxnLst/>
              <a:rect l="l" t="t" r="r" b="b"/>
              <a:pathLst>
                <a:path w="11209020" h="638810">
                  <a:moveTo>
                    <a:pt x="11209020" y="0"/>
                  </a:moveTo>
                  <a:lnTo>
                    <a:pt x="0" y="0"/>
                  </a:lnTo>
                  <a:lnTo>
                    <a:pt x="0" y="638555"/>
                  </a:lnTo>
                  <a:lnTo>
                    <a:pt x="11209020" y="638555"/>
                  </a:lnTo>
                  <a:lnTo>
                    <a:pt x="1120902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332988" y="3064764"/>
            <a:ext cx="1318260" cy="1193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935"/>
              </a:lnSpc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7795" y="4410455"/>
            <a:ext cx="1409700" cy="196850"/>
          </a:xfrm>
          <a:prstGeom prst="rect">
            <a:avLst/>
          </a:prstGeom>
          <a:solidFill>
            <a:srgbClr val="E9ECEF"/>
          </a:solidFill>
        </p:spPr>
        <p:txBody>
          <a:bodyPr vert="horz" wrap="square" lIns="0" tIns="266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21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0311" y="4389120"/>
            <a:ext cx="1409700" cy="196850"/>
          </a:xfrm>
          <a:prstGeom prst="rect">
            <a:avLst/>
          </a:prstGeom>
          <a:solidFill>
            <a:srgbClr val="E9ECEF"/>
          </a:solidFill>
        </p:spPr>
        <p:txBody>
          <a:bodyPr vert="horz" wrap="square" lIns="0" tIns="27305" rIns="0" bIns="0" rtlCol="0">
            <a:spAutoFit/>
          </a:bodyPr>
          <a:lstStyle/>
          <a:p>
            <a:pPr marL="315595">
              <a:lnSpc>
                <a:spcPct val="100000"/>
              </a:lnSpc>
              <a:spcBef>
                <a:spcPts val="21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03391" y="4376928"/>
            <a:ext cx="1409700" cy="196850"/>
          </a:xfrm>
          <a:prstGeom prst="rect">
            <a:avLst/>
          </a:prstGeom>
          <a:solidFill>
            <a:srgbClr val="E9ECEF"/>
          </a:solidFill>
        </p:spPr>
        <p:txBody>
          <a:bodyPr vert="horz" wrap="square" lIns="0" tIns="27305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21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123/SIKOP/2024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54126" y="4881117"/>
            <a:ext cx="10854690" cy="1314450"/>
            <a:chOff x="754126" y="4881117"/>
            <a:chExt cx="10854690" cy="1314450"/>
          </a:xfrm>
        </p:grpSpPr>
        <p:sp>
          <p:nvSpPr>
            <p:cNvPr id="11" name="object 11"/>
            <p:cNvSpPr/>
            <p:nvPr/>
          </p:nvSpPr>
          <p:spPr>
            <a:xfrm>
              <a:off x="764286" y="4891277"/>
              <a:ext cx="10834370" cy="1294130"/>
            </a:xfrm>
            <a:custGeom>
              <a:avLst/>
              <a:gdLst/>
              <a:ahLst/>
              <a:cxnLst/>
              <a:rect l="l" t="t" r="r" b="b"/>
              <a:pathLst>
                <a:path w="10834370" h="1294129">
                  <a:moveTo>
                    <a:pt x="10618470" y="0"/>
                  </a:moveTo>
                  <a:lnTo>
                    <a:pt x="215645" y="0"/>
                  </a:lnTo>
                  <a:lnTo>
                    <a:pt x="166199" y="5693"/>
                  </a:lnTo>
                  <a:lnTo>
                    <a:pt x="120809" y="21913"/>
                  </a:lnTo>
                  <a:lnTo>
                    <a:pt x="80769" y="47366"/>
                  </a:lnTo>
                  <a:lnTo>
                    <a:pt x="47374" y="80758"/>
                  </a:lnTo>
                  <a:lnTo>
                    <a:pt x="21918" y="120798"/>
                  </a:lnTo>
                  <a:lnTo>
                    <a:pt x="5695" y="166191"/>
                  </a:lnTo>
                  <a:lnTo>
                    <a:pt x="0" y="215646"/>
                  </a:lnTo>
                  <a:lnTo>
                    <a:pt x="0" y="1078230"/>
                  </a:lnTo>
                  <a:lnTo>
                    <a:pt x="5695" y="1127676"/>
                  </a:lnTo>
                  <a:lnTo>
                    <a:pt x="21918" y="1173066"/>
                  </a:lnTo>
                  <a:lnTo>
                    <a:pt x="47374" y="1213106"/>
                  </a:lnTo>
                  <a:lnTo>
                    <a:pt x="80769" y="1246501"/>
                  </a:lnTo>
                  <a:lnTo>
                    <a:pt x="120809" y="1271957"/>
                  </a:lnTo>
                  <a:lnTo>
                    <a:pt x="166199" y="1288180"/>
                  </a:lnTo>
                  <a:lnTo>
                    <a:pt x="215645" y="1293876"/>
                  </a:lnTo>
                  <a:lnTo>
                    <a:pt x="10618470" y="1293876"/>
                  </a:lnTo>
                  <a:lnTo>
                    <a:pt x="10667924" y="1288180"/>
                  </a:lnTo>
                  <a:lnTo>
                    <a:pt x="10713317" y="1271957"/>
                  </a:lnTo>
                  <a:lnTo>
                    <a:pt x="10753357" y="1246501"/>
                  </a:lnTo>
                  <a:lnTo>
                    <a:pt x="10786749" y="1213106"/>
                  </a:lnTo>
                  <a:lnTo>
                    <a:pt x="10812202" y="1173066"/>
                  </a:lnTo>
                  <a:lnTo>
                    <a:pt x="10828422" y="1127676"/>
                  </a:lnTo>
                  <a:lnTo>
                    <a:pt x="10834116" y="1078230"/>
                  </a:lnTo>
                  <a:lnTo>
                    <a:pt x="10834116" y="215646"/>
                  </a:lnTo>
                  <a:lnTo>
                    <a:pt x="10828422" y="166191"/>
                  </a:lnTo>
                  <a:lnTo>
                    <a:pt x="10812202" y="120798"/>
                  </a:lnTo>
                  <a:lnTo>
                    <a:pt x="10786749" y="80758"/>
                  </a:lnTo>
                  <a:lnTo>
                    <a:pt x="10753357" y="47366"/>
                  </a:lnTo>
                  <a:lnTo>
                    <a:pt x="10713317" y="21913"/>
                  </a:lnTo>
                  <a:lnTo>
                    <a:pt x="10667924" y="5693"/>
                  </a:lnTo>
                  <a:lnTo>
                    <a:pt x="10618470" y="0"/>
                  </a:lnTo>
                  <a:close/>
                </a:path>
              </a:pathLst>
            </a:custGeom>
            <a:solidFill>
              <a:srgbClr val="E9EC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4286" y="4891277"/>
              <a:ext cx="10834370" cy="1294130"/>
            </a:xfrm>
            <a:custGeom>
              <a:avLst/>
              <a:gdLst/>
              <a:ahLst/>
              <a:cxnLst/>
              <a:rect l="l" t="t" r="r" b="b"/>
              <a:pathLst>
                <a:path w="10834370" h="1294129">
                  <a:moveTo>
                    <a:pt x="0" y="215646"/>
                  </a:moveTo>
                  <a:lnTo>
                    <a:pt x="5695" y="166191"/>
                  </a:lnTo>
                  <a:lnTo>
                    <a:pt x="21918" y="120798"/>
                  </a:lnTo>
                  <a:lnTo>
                    <a:pt x="47374" y="80758"/>
                  </a:lnTo>
                  <a:lnTo>
                    <a:pt x="80769" y="47366"/>
                  </a:lnTo>
                  <a:lnTo>
                    <a:pt x="120809" y="21913"/>
                  </a:lnTo>
                  <a:lnTo>
                    <a:pt x="166199" y="5693"/>
                  </a:lnTo>
                  <a:lnTo>
                    <a:pt x="215645" y="0"/>
                  </a:lnTo>
                  <a:lnTo>
                    <a:pt x="10618470" y="0"/>
                  </a:lnTo>
                  <a:lnTo>
                    <a:pt x="10667924" y="5693"/>
                  </a:lnTo>
                  <a:lnTo>
                    <a:pt x="10713317" y="21913"/>
                  </a:lnTo>
                  <a:lnTo>
                    <a:pt x="10753357" y="47366"/>
                  </a:lnTo>
                  <a:lnTo>
                    <a:pt x="10786749" y="80758"/>
                  </a:lnTo>
                  <a:lnTo>
                    <a:pt x="10812202" y="120798"/>
                  </a:lnTo>
                  <a:lnTo>
                    <a:pt x="10828422" y="166191"/>
                  </a:lnTo>
                  <a:lnTo>
                    <a:pt x="10834116" y="215646"/>
                  </a:lnTo>
                  <a:lnTo>
                    <a:pt x="10834116" y="1078230"/>
                  </a:lnTo>
                  <a:lnTo>
                    <a:pt x="10828422" y="1127676"/>
                  </a:lnTo>
                  <a:lnTo>
                    <a:pt x="10812202" y="1173066"/>
                  </a:lnTo>
                  <a:lnTo>
                    <a:pt x="10786749" y="1213106"/>
                  </a:lnTo>
                  <a:lnTo>
                    <a:pt x="10753357" y="1246501"/>
                  </a:lnTo>
                  <a:lnTo>
                    <a:pt x="10713317" y="1271957"/>
                  </a:lnTo>
                  <a:lnTo>
                    <a:pt x="10667924" y="1288180"/>
                  </a:lnTo>
                  <a:lnTo>
                    <a:pt x="10618470" y="1293876"/>
                  </a:lnTo>
                  <a:lnTo>
                    <a:pt x="215645" y="1293876"/>
                  </a:lnTo>
                  <a:lnTo>
                    <a:pt x="166199" y="1288180"/>
                  </a:lnTo>
                  <a:lnTo>
                    <a:pt x="120809" y="1271957"/>
                  </a:lnTo>
                  <a:lnTo>
                    <a:pt x="80769" y="1246501"/>
                  </a:lnTo>
                  <a:lnTo>
                    <a:pt x="47374" y="1213106"/>
                  </a:lnTo>
                  <a:lnTo>
                    <a:pt x="21918" y="1173066"/>
                  </a:lnTo>
                  <a:lnTo>
                    <a:pt x="5695" y="1127676"/>
                  </a:lnTo>
                  <a:lnTo>
                    <a:pt x="0" y="1078230"/>
                  </a:lnTo>
                  <a:lnTo>
                    <a:pt x="0" y="21564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16863" y="5196966"/>
            <a:ext cx="97104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Berikutnya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muncul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Konsultan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ditunjuk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Perwakilan/Kuasa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(Jika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belum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muncul,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artinya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orang </a:t>
            </a:r>
            <a:r>
              <a:rPr sz="1400" dirty="0">
                <a:latin typeface="Segoe UI"/>
                <a:cs typeface="Segoe UI"/>
              </a:rPr>
              <a:t>tersebut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belum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terdaftar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database</a:t>
            </a:r>
            <a:r>
              <a:rPr sz="1400" i="1" spc="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Coretax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--</a:t>
            </a:r>
            <a:r>
              <a:rPr sz="1400" dirty="0">
                <a:latin typeface="Segoe UI"/>
                <a:cs typeface="Segoe UI"/>
              </a:rPr>
              <a:t>-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tutorialnya</a:t>
            </a:r>
            <a:r>
              <a:rPr sz="1400" i="1" spc="-3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ada</a:t>
            </a:r>
            <a:r>
              <a:rPr sz="1400" i="1" spc="-2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di</a:t>
            </a:r>
            <a:r>
              <a:rPr sz="1400" i="1" spc="-3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bab</a:t>
            </a:r>
            <a:r>
              <a:rPr sz="1400" i="1" spc="-15" dirty="0">
                <a:latin typeface="Segoe UI"/>
                <a:cs typeface="Segoe UI"/>
              </a:rPr>
              <a:t> </a:t>
            </a:r>
            <a:r>
              <a:rPr sz="1400" i="1" spc="-10" dirty="0">
                <a:latin typeface="Segoe UI"/>
                <a:cs typeface="Segoe UI"/>
              </a:rPr>
              <a:t>berikutnya)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spc="-20" dirty="0">
                <a:latin typeface="Segoe UI"/>
                <a:cs typeface="Segoe UI"/>
              </a:rPr>
              <a:t>Tekan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Select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[12]</a:t>
            </a:r>
            <a:r>
              <a:rPr sz="1400" b="1" spc="-5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orang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dimaksud.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77000"/>
            <a:ext cx="5266686" cy="25907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871472" y="4389120"/>
            <a:ext cx="254635" cy="256540"/>
          </a:xfrm>
          <a:custGeom>
            <a:avLst/>
            <a:gdLst/>
            <a:ahLst/>
            <a:cxnLst/>
            <a:rect l="l" t="t" r="r" b="b"/>
            <a:pathLst>
              <a:path w="254635" h="256539">
                <a:moveTo>
                  <a:pt x="127253" y="0"/>
                </a:moveTo>
                <a:lnTo>
                  <a:pt x="77741" y="10054"/>
                </a:lnTo>
                <a:lnTo>
                  <a:pt x="37290" y="37480"/>
                </a:lnTo>
                <a:lnTo>
                  <a:pt x="10007" y="78170"/>
                </a:lnTo>
                <a:lnTo>
                  <a:pt x="0" y="128015"/>
                </a:lnTo>
                <a:lnTo>
                  <a:pt x="10007" y="177861"/>
                </a:lnTo>
                <a:lnTo>
                  <a:pt x="37290" y="218551"/>
                </a:lnTo>
                <a:lnTo>
                  <a:pt x="77741" y="245977"/>
                </a:lnTo>
                <a:lnTo>
                  <a:pt x="127253" y="256031"/>
                </a:lnTo>
                <a:lnTo>
                  <a:pt x="176766" y="245977"/>
                </a:lnTo>
                <a:lnTo>
                  <a:pt x="217217" y="218551"/>
                </a:lnTo>
                <a:lnTo>
                  <a:pt x="244500" y="177861"/>
                </a:lnTo>
                <a:lnTo>
                  <a:pt x="254507" y="128015"/>
                </a:lnTo>
                <a:lnTo>
                  <a:pt x="244500" y="78170"/>
                </a:lnTo>
                <a:lnTo>
                  <a:pt x="217217" y="37480"/>
                </a:lnTo>
                <a:lnTo>
                  <a:pt x="176766" y="10054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96872" y="4405376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12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095" y="-6096"/>
            <a:ext cx="12204700" cy="6870700"/>
            <a:chOff x="-6095" y="-6096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56054" y="2841498"/>
              <a:ext cx="8342630" cy="1420495"/>
            </a:xfrm>
            <a:custGeom>
              <a:avLst/>
              <a:gdLst/>
              <a:ahLst/>
              <a:cxnLst/>
              <a:rect l="l" t="t" r="r" b="b"/>
              <a:pathLst>
                <a:path w="8342630" h="1420495">
                  <a:moveTo>
                    <a:pt x="0" y="236727"/>
                  </a:moveTo>
                  <a:lnTo>
                    <a:pt x="4811" y="189035"/>
                  </a:lnTo>
                  <a:lnTo>
                    <a:pt x="18611" y="144607"/>
                  </a:lnTo>
                  <a:lnTo>
                    <a:pt x="40444" y="104396"/>
                  </a:lnTo>
                  <a:lnTo>
                    <a:pt x="69357" y="69357"/>
                  </a:lnTo>
                  <a:lnTo>
                    <a:pt x="104396" y="40444"/>
                  </a:lnTo>
                  <a:lnTo>
                    <a:pt x="144607" y="18611"/>
                  </a:lnTo>
                  <a:lnTo>
                    <a:pt x="189035" y="4811"/>
                  </a:lnTo>
                  <a:lnTo>
                    <a:pt x="236727" y="0"/>
                  </a:lnTo>
                  <a:lnTo>
                    <a:pt x="8105648" y="0"/>
                  </a:lnTo>
                  <a:lnTo>
                    <a:pt x="8153340" y="4811"/>
                  </a:lnTo>
                  <a:lnTo>
                    <a:pt x="8197768" y="18611"/>
                  </a:lnTo>
                  <a:lnTo>
                    <a:pt x="8237979" y="40444"/>
                  </a:lnTo>
                  <a:lnTo>
                    <a:pt x="8273018" y="69357"/>
                  </a:lnTo>
                  <a:lnTo>
                    <a:pt x="8301931" y="104396"/>
                  </a:lnTo>
                  <a:lnTo>
                    <a:pt x="8323764" y="144607"/>
                  </a:lnTo>
                  <a:lnTo>
                    <a:pt x="8337564" y="189035"/>
                  </a:lnTo>
                  <a:lnTo>
                    <a:pt x="8342376" y="236727"/>
                  </a:lnTo>
                  <a:lnTo>
                    <a:pt x="8342376" y="1183639"/>
                  </a:lnTo>
                  <a:lnTo>
                    <a:pt x="8337564" y="1231332"/>
                  </a:lnTo>
                  <a:lnTo>
                    <a:pt x="8323764" y="1275760"/>
                  </a:lnTo>
                  <a:lnTo>
                    <a:pt x="8301931" y="1315971"/>
                  </a:lnTo>
                  <a:lnTo>
                    <a:pt x="8273018" y="1351010"/>
                  </a:lnTo>
                  <a:lnTo>
                    <a:pt x="8237979" y="1379923"/>
                  </a:lnTo>
                  <a:lnTo>
                    <a:pt x="8197768" y="1401756"/>
                  </a:lnTo>
                  <a:lnTo>
                    <a:pt x="8153340" y="1415556"/>
                  </a:lnTo>
                  <a:lnTo>
                    <a:pt x="8105648" y="1420368"/>
                  </a:lnTo>
                  <a:lnTo>
                    <a:pt x="236727" y="1420368"/>
                  </a:lnTo>
                  <a:lnTo>
                    <a:pt x="189035" y="1415556"/>
                  </a:lnTo>
                  <a:lnTo>
                    <a:pt x="144607" y="1401756"/>
                  </a:lnTo>
                  <a:lnTo>
                    <a:pt x="104396" y="1379923"/>
                  </a:lnTo>
                  <a:lnTo>
                    <a:pt x="69357" y="1351010"/>
                  </a:lnTo>
                  <a:lnTo>
                    <a:pt x="40444" y="1315971"/>
                  </a:lnTo>
                  <a:lnTo>
                    <a:pt x="18611" y="1275760"/>
                  </a:lnTo>
                  <a:lnTo>
                    <a:pt x="4811" y="1231332"/>
                  </a:lnTo>
                  <a:lnTo>
                    <a:pt x="0" y="1183639"/>
                  </a:lnTo>
                  <a:lnTo>
                    <a:pt x="0" y="236727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19137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39"/>
              <a:ext cx="2639568" cy="472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16474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16474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3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943350" y="3228848"/>
            <a:ext cx="43065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001F5F"/>
                </a:solidFill>
                <a:latin typeface="Segoe UI"/>
                <a:cs typeface="Segoe UI"/>
              </a:rPr>
              <a:t>LAMAN</a:t>
            </a:r>
            <a:r>
              <a:rPr sz="4800" b="1" spc="-8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001F5F"/>
                </a:solidFill>
                <a:latin typeface="Segoe UI"/>
                <a:cs typeface="Segoe UI"/>
              </a:rPr>
              <a:t>LOGIN</a:t>
            </a:r>
            <a:endParaRPr sz="48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6555" y="307340"/>
            <a:ext cx="1684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1.1.A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0B4739A1-E441-ABE2-67C5-0A851A384834}"/>
              </a:ext>
            </a:extLst>
          </p:cNvPr>
          <p:cNvSpPr txBox="1"/>
          <p:nvPr/>
        </p:nvSpPr>
        <p:spPr>
          <a:xfrm>
            <a:off x="5747421" y="2640805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3417" y="812101"/>
            <a:ext cx="10829925" cy="5171440"/>
            <a:chOff x="673417" y="812101"/>
            <a:chExt cx="10829925" cy="5171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52" y="1043806"/>
              <a:ext cx="10741383" cy="48222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8180" y="816863"/>
              <a:ext cx="10820400" cy="5161915"/>
            </a:xfrm>
            <a:custGeom>
              <a:avLst/>
              <a:gdLst/>
              <a:ahLst/>
              <a:cxnLst/>
              <a:rect l="l" t="t" r="r" b="b"/>
              <a:pathLst>
                <a:path w="10820400" h="5161915">
                  <a:moveTo>
                    <a:pt x="0" y="5161788"/>
                  </a:moveTo>
                  <a:lnTo>
                    <a:pt x="10820400" y="5161788"/>
                  </a:lnTo>
                  <a:lnTo>
                    <a:pt x="10820400" y="0"/>
                  </a:lnTo>
                  <a:lnTo>
                    <a:pt x="0" y="0"/>
                  </a:lnTo>
                  <a:lnTo>
                    <a:pt x="0" y="5161788"/>
                  </a:lnTo>
                  <a:close/>
                </a:path>
              </a:pathLst>
            </a:custGeom>
            <a:ln w="914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67178" y="1887474"/>
              <a:ext cx="3522345" cy="660400"/>
            </a:xfrm>
            <a:custGeom>
              <a:avLst/>
              <a:gdLst/>
              <a:ahLst/>
              <a:cxnLst/>
              <a:rect l="l" t="t" r="r" b="b"/>
              <a:pathLst>
                <a:path w="3522345" h="660400">
                  <a:moveTo>
                    <a:pt x="0" y="109981"/>
                  </a:moveTo>
                  <a:lnTo>
                    <a:pt x="8647" y="67186"/>
                  </a:lnTo>
                  <a:lnTo>
                    <a:pt x="32226" y="32226"/>
                  </a:lnTo>
                  <a:lnTo>
                    <a:pt x="67186" y="8647"/>
                  </a:lnTo>
                  <a:lnTo>
                    <a:pt x="109982" y="0"/>
                  </a:lnTo>
                  <a:lnTo>
                    <a:pt x="3411982" y="0"/>
                  </a:lnTo>
                  <a:lnTo>
                    <a:pt x="3454777" y="8647"/>
                  </a:lnTo>
                  <a:lnTo>
                    <a:pt x="3489737" y="32226"/>
                  </a:lnTo>
                  <a:lnTo>
                    <a:pt x="3513316" y="67186"/>
                  </a:lnTo>
                  <a:lnTo>
                    <a:pt x="3521964" y="109981"/>
                  </a:lnTo>
                  <a:lnTo>
                    <a:pt x="3521964" y="549910"/>
                  </a:lnTo>
                  <a:lnTo>
                    <a:pt x="3513316" y="592705"/>
                  </a:lnTo>
                  <a:lnTo>
                    <a:pt x="3489737" y="627665"/>
                  </a:lnTo>
                  <a:lnTo>
                    <a:pt x="3454777" y="651244"/>
                  </a:lnTo>
                  <a:lnTo>
                    <a:pt x="3411982" y="659891"/>
                  </a:lnTo>
                  <a:lnTo>
                    <a:pt x="109982" y="659891"/>
                  </a:lnTo>
                  <a:lnTo>
                    <a:pt x="67186" y="651244"/>
                  </a:lnTo>
                  <a:lnTo>
                    <a:pt x="32226" y="627665"/>
                  </a:lnTo>
                  <a:lnTo>
                    <a:pt x="8647" y="592705"/>
                  </a:lnTo>
                  <a:lnTo>
                    <a:pt x="0" y="549910"/>
                  </a:lnTo>
                  <a:lnTo>
                    <a:pt x="0" y="10998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0394" y="1785366"/>
              <a:ext cx="5131435" cy="817244"/>
            </a:xfrm>
            <a:custGeom>
              <a:avLst/>
              <a:gdLst/>
              <a:ahLst/>
              <a:cxnLst/>
              <a:rect l="l" t="t" r="r" b="b"/>
              <a:pathLst>
                <a:path w="5131434" h="817244">
                  <a:moveTo>
                    <a:pt x="4995163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4995163" y="816863"/>
                  </a:lnTo>
                  <a:lnTo>
                    <a:pt x="5038193" y="809922"/>
                  </a:lnTo>
                  <a:lnTo>
                    <a:pt x="5075566" y="790594"/>
                  </a:lnTo>
                  <a:lnTo>
                    <a:pt x="5105038" y="761122"/>
                  </a:lnTo>
                  <a:lnTo>
                    <a:pt x="5124366" y="723749"/>
                  </a:lnTo>
                  <a:lnTo>
                    <a:pt x="5131308" y="680720"/>
                  </a:lnTo>
                  <a:lnTo>
                    <a:pt x="5131308" y="136144"/>
                  </a:lnTo>
                  <a:lnTo>
                    <a:pt x="5124366" y="93114"/>
                  </a:lnTo>
                  <a:lnTo>
                    <a:pt x="5105038" y="55741"/>
                  </a:lnTo>
                  <a:lnTo>
                    <a:pt x="5075566" y="26269"/>
                  </a:lnTo>
                  <a:lnTo>
                    <a:pt x="5038193" y="6941"/>
                  </a:lnTo>
                  <a:lnTo>
                    <a:pt x="499516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00394" y="1785366"/>
              <a:ext cx="5131435" cy="817244"/>
            </a:xfrm>
            <a:custGeom>
              <a:avLst/>
              <a:gdLst/>
              <a:ahLst/>
              <a:cxnLst/>
              <a:rect l="l" t="t" r="r" b="b"/>
              <a:pathLst>
                <a:path w="5131434" h="817244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4995163" y="0"/>
                  </a:lnTo>
                  <a:lnTo>
                    <a:pt x="5038193" y="6941"/>
                  </a:lnTo>
                  <a:lnTo>
                    <a:pt x="5075566" y="26269"/>
                  </a:lnTo>
                  <a:lnTo>
                    <a:pt x="5105038" y="55741"/>
                  </a:lnTo>
                  <a:lnTo>
                    <a:pt x="5124366" y="93114"/>
                  </a:lnTo>
                  <a:lnTo>
                    <a:pt x="5131308" y="136144"/>
                  </a:lnTo>
                  <a:lnTo>
                    <a:pt x="5131308" y="680720"/>
                  </a:lnTo>
                  <a:lnTo>
                    <a:pt x="5124366" y="723749"/>
                  </a:lnTo>
                  <a:lnTo>
                    <a:pt x="5105038" y="761122"/>
                  </a:lnTo>
                  <a:lnTo>
                    <a:pt x="5075566" y="790594"/>
                  </a:lnTo>
                  <a:lnTo>
                    <a:pt x="5038193" y="809922"/>
                  </a:lnTo>
                  <a:lnTo>
                    <a:pt x="4995163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941311" y="2066036"/>
            <a:ext cx="38354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role</a:t>
            </a:r>
            <a:r>
              <a:rPr sz="1400" i="1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kepada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[13]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235707" y="2065020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4" y="254507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60473" y="2080386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13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453" y="696277"/>
            <a:ext cx="11156315" cy="5250815"/>
            <a:chOff x="580453" y="696277"/>
            <a:chExt cx="11156315" cy="5250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788" y="899865"/>
              <a:ext cx="10975417" cy="47203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216" y="701040"/>
              <a:ext cx="11146790" cy="5241290"/>
            </a:xfrm>
            <a:custGeom>
              <a:avLst/>
              <a:gdLst/>
              <a:ahLst/>
              <a:cxnLst/>
              <a:rect l="l" t="t" r="r" b="b"/>
              <a:pathLst>
                <a:path w="11146790" h="5241290">
                  <a:moveTo>
                    <a:pt x="0" y="5241036"/>
                  </a:moveTo>
                  <a:lnTo>
                    <a:pt x="11146536" y="5241036"/>
                  </a:lnTo>
                  <a:lnTo>
                    <a:pt x="11146536" y="0"/>
                  </a:lnTo>
                  <a:lnTo>
                    <a:pt x="0" y="0"/>
                  </a:lnTo>
                  <a:lnTo>
                    <a:pt x="0" y="5241036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01645" y="1933193"/>
              <a:ext cx="3842385" cy="1506220"/>
            </a:xfrm>
            <a:custGeom>
              <a:avLst/>
              <a:gdLst/>
              <a:ahLst/>
              <a:cxnLst/>
              <a:rect l="l" t="t" r="r" b="b"/>
              <a:pathLst>
                <a:path w="3842385" h="1506220">
                  <a:moveTo>
                    <a:pt x="0" y="88772"/>
                  </a:moveTo>
                  <a:lnTo>
                    <a:pt x="6977" y="54221"/>
                  </a:lnTo>
                  <a:lnTo>
                    <a:pt x="26003" y="26003"/>
                  </a:lnTo>
                  <a:lnTo>
                    <a:pt x="54221" y="6977"/>
                  </a:lnTo>
                  <a:lnTo>
                    <a:pt x="88773" y="0"/>
                  </a:lnTo>
                  <a:lnTo>
                    <a:pt x="3753230" y="0"/>
                  </a:lnTo>
                  <a:lnTo>
                    <a:pt x="3787782" y="6977"/>
                  </a:lnTo>
                  <a:lnTo>
                    <a:pt x="3816000" y="26003"/>
                  </a:lnTo>
                  <a:lnTo>
                    <a:pt x="3835026" y="54221"/>
                  </a:lnTo>
                  <a:lnTo>
                    <a:pt x="3842004" y="88772"/>
                  </a:lnTo>
                  <a:lnTo>
                    <a:pt x="3842004" y="1416939"/>
                  </a:lnTo>
                  <a:lnTo>
                    <a:pt x="3835026" y="1451490"/>
                  </a:lnTo>
                  <a:lnTo>
                    <a:pt x="3816000" y="1479708"/>
                  </a:lnTo>
                  <a:lnTo>
                    <a:pt x="3787782" y="1498734"/>
                  </a:lnTo>
                  <a:lnTo>
                    <a:pt x="3753230" y="1505711"/>
                  </a:lnTo>
                  <a:lnTo>
                    <a:pt x="88773" y="1505711"/>
                  </a:lnTo>
                  <a:lnTo>
                    <a:pt x="54221" y="1498734"/>
                  </a:lnTo>
                  <a:lnTo>
                    <a:pt x="26003" y="1479708"/>
                  </a:lnTo>
                  <a:lnTo>
                    <a:pt x="6977" y="1451490"/>
                  </a:lnTo>
                  <a:lnTo>
                    <a:pt x="0" y="1416939"/>
                  </a:lnTo>
                  <a:lnTo>
                    <a:pt x="0" y="8877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63106" y="2073401"/>
              <a:ext cx="4846320" cy="1329055"/>
            </a:xfrm>
            <a:custGeom>
              <a:avLst/>
              <a:gdLst/>
              <a:ahLst/>
              <a:cxnLst/>
              <a:rect l="l" t="t" r="r" b="b"/>
              <a:pathLst>
                <a:path w="4846320" h="1329054">
                  <a:moveTo>
                    <a:pt x="4624832" y="0"/>
                  </a:moveTo>
                  <a:lnTo>
                    <a:pt x="221488" y="0"/>
                  </a:lnTo>
                  <a:lnTo>
                    <a:pt x="176857" y="4500"/>
                  </a:lnTo>
                  <a:lnTo>
                    <a:pt x="135284" y="17408"/>
                  </a:lnTo>
                  <a:lnTo>
                    <a:pt x="97662" y="37832"/>
                  </a:lnTo>
                  <a:lnTo>
                    <a:pt x="64881" y="64881"/>
                  </a:lnTo>
                  <a:lnTo>
                    <a:pt x="37832" y="97662"/>
                  </a:lnTo>
                  <a:lnTo>
                    <a:pt x="17408" y="135284"/>
                  </a:lnTo>
                  <a:lnTo>
                    <a:pt x="4500" y="176857"/>
                  </a:lnTo>
                  <a:lnTo>
                    <a:pt x="0" y="221487"/>
                  </a:lnTo>
                  <a:lnTo>
                    <a:pt x="0" y="1107439"/>
                  </a:lnTo>
                  <a:lnTo>
                    <a:pt x="4500" y="1152070"/>
                  </a:lnTo>
                  <a:lnTo>
                    <a:pt x="17408" y="1193643"/>
                  </a:lnTo>
                  <a:lnTo>
                    <a:pt x="37832" y="1231265"/>
                  </a:lnTo>
                  <a:lnTo>
                    <a:pt x="64881" y="1264046"/>
                  </a:lnTo>
                  <a:lnTo>
                    <a:pt x="97662" y="1291095"/>
                  </a:lnTo>
                  <a:lnTo>
                    <a:pt x="135284" y="1311519"/>
                  </a:lnTo>
                  <a:lnTo>
                    <a:pt x="176857" y="1324427"/>
                  </a:lnTo>
                  <a:lnTo>
                    <a:pt x="221488" y="1328927"/>
                  </a:lnTo>
                  <a:lnTo>
                    <a:pt x="4624832" y="1328927"/>
                  </a:lnTo>
                  <a:lnTo>
                    <a:pt x="4669462" y="1324427"/>
                  </a:lnTo>
                  <a:lnTo>
                    <a:pt x="4711035" y="1311519"/>
                  </a:lnTo>
                  <a:lnTo>
                    <a:pt x="4748657" y="1291095"/>
                  </a:lnTo>
                  <a:lnTo>
                    <a:pt x="4781438" y="1264046"/>
                  </a:lnTo>
                  <a:lnTo>
                    <a:pt x="4808487" y="1231265"/>
                  </a:lnTo>
                  <a:lnTo>
                    <a:pt x="4828911" y="1193643"/>
                  </a:lnTo>
                  <a:lnTo>
                    <a:pt x="4841819" y="1152070"/>
                  </a:lnTo>
                  <a:lnTo>
                    <a:pt x="4846320" y="1107439"/>
                  </a:lnTo>
                  <a:lnTo>
                    <a:pt x="4846320" y="221487"/>
                  </a:lnTo>
                  <a:lnTo>
                    <a:pt x="4841819" y="176857"/>
                  </a:lnTo>
                  <a:lnTo>
                    <a:pt x="4828911" y="135284"/>
                  </a:lnTo>
                  <a:lnTo>
                    <a:pt x="4808487" y="97662"/>
                  </a:lnTo>
                  <a:lnTo>
                    <a:pt x="4781438" y="64881"/>
                  </a:lnTo>
                  <a:lnTo>
                    <a:pt x="4748657" y="37832"/>
                  </a:lnTo>
                  <a:lnTo>
                    <a:pt x="4711035" y="17408"/>
                  </a:lnTo>
                  <a:lnTo>
                    <a:pt x="4669462" y="4500"/>
                  </a:lnTo>
                  <a:lnTo>
                    <a:pt x="462483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3106" y="2073401"/>
              <a:ext cx="4846320" cy="1329055"/>
            </a:xfrm>
            <a:custGeom>
              <a:avLst/>
              <a:gdLst/>
              <a:ahLst/>
              <a:cxnLst/>
              <a:rect l="l" t="t" r="r" b="b"/>
              <a:pathLst>
                <a:path w="4846320" h="1329054">
                  <a:moveTo>
                    <a:pt x="0" y="221487"/>
                  </a:moveTo>
                  <a:lnTo>
                    <a:pt x="4500" y="176857"/>
                  </a:lnTo>
                  <a:lnTo>
                    <a:pt x="17408" y="135284"/>
                  </a:lnTo>
                  <a:lnTo>
                    <a:pt x="37832" y="97662"/>
                  </a:lnTo>
                  <a:lnTo>
                    <a:pt x="64881" y="64881"/>
                  </a:lnTo>
                  <a:lnTo>
                    <a:pt x="97662" y="37832"/>
                  </a:lnTo>
                  <a:lnTo>
                    <a:pt x="135284" y="17408"/>
                  </a:lnTo>
                  <a:lnTo>
                    <a:pt x="176857" y="4500"/>
                  </a:lnTo>
                  <a:lnTo>
                    <a:pt x="221488" y="0"/>
                  </a:lnTo>
                  <a:lnTo>
                    <a:pt x="4624832" y="0"/>
                  </a:lnTo>
                  <a:lnTo>
                    <a:pt x="4669462" y="4500"/>
                  </a:lnTo>
                  <a:lnTo>
                    <a:pt x="4711035" y="17408"/>
                  </a:lnTo>
                  <a:lnTo>
                    <a:pt x="4748657" y="37832"/>
                  </a:lnTo>
                  <a:lnTo>
                    <a:pt x="4781438" y="64881"/>
                  </a:lnTo>
                  <a:lnTo>
                    <a:pt x="4808487" y="97662"/>
                  </a:lnTo>
                  <a:lnTo>
                    <a:pt x="4828911" y="135284"/>
                  </a:lnTo>
                  <a:lnTo>
                    <a:pt x="4841819" y="176857"/>
                  </a:lnTo>
                  <a:lnTo>
                    <a:pt x="4846320" y="221487"/>
                  </a:lnTo>
                  <a:lnTo>
                    <a:pt x="4846320" y="1107439"/>
                  </a:lnTo>
                  <a:lnTo>
                    <a:pt x="4841819" y="1152070"/>
                  </a:lnTo>
                  <a:lnTo>
                    <a:pt x="4828911" y="1193643"/>
                  </a:lnTo>
                  <a:lnTo>
                    <a:pt x="4808487" y="1231265"/>
                  </a:lnTo>
                  <a:lnTo>
                    <a:pt x="4781438" y="1264046"/>
                  </a:lnTo>
                  <a:lnTo>
                    <a:pt x="4748657" y="1291095"/>
                  </a:lnTo>
                  <a:lnTo>
                    <a:pt x="4711035" y="1311519"/>
                  </a:lnTo>
                  <a:lnTo>
                    <a:pt x="4669462" y="1324427"/>
                  </a:lnTo>
                  <a:lnTo>
                    <a:pt x="4624832" y="1328927"/>
                  </a:lnTo>
                  <a:lnTo>
                    <a:pt x="221488" y="1328927"/>
                  </a:lnTo>
                  <a:lnTo>
                    <a:pt x="176857" y="1324427"/>
                  </a:lnTo>
                  <a:lnTo>
                    <a:pt x="135284" y="1311519"/>
                  </a:lnTo>
                  <a:lnTo>
                    <a:pt x="97662" y="1291095"/>
                  </a:lnTo>
                  <a:lnTo>
                    <a:pt x="64881" y="1264046"/>
                  </a:lnTo>
                  <a:lnTo>
                    <a:pt x="37832" y="1231265"/>
                  </a:lnTo>
                  <a:lnTo>
                    <a:pt x="17408" y="1193643"/>
                  </a:lnTo>
                  <a:lnTo>
                    <a:pt x="4500" y="1152070"/>
                  </a:lnTo>
                  <a:lnTo>
                    <a:pt x="0" y="1107439"/>
                  </a:lnTo>
                  <a:lnTo>
                    <a:pt x="0" y="221487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891655" y="2380614"/>
            <a:ext cx="4059554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Segoe UI"/>
                <a:cs typeface="Segoe UI"/>
              </a:rPr>
              <a:t>[14]</a:t>
            </a:r>
            <a:r>
              <a:rPr sz="1400" spc="-10" dirty="0">
                <a:latin typeface="Segoe UI"/>
                <a:cs typeface="Segoe UI"/>
              </a:rPr>
              <a:t>. </a:t>
            </a:r>
            <a:r>
              <a:rPr sz="1400" dirty="0">
                <a:latin typeface="Segoe UI"/>
                <a:cs typeface="Segoe UI"/>
              </a:rPr>
              <a:t>Contoh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sini,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Perwakilan/Kuasa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otorisasi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Pelaporan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SPT.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191511" y="2020823"/>
            <a:ext cx="254635" cy="256540"/>
          </a:xfrm>
          <a:custGeom>
            <a:avLst/>
            <a:gdLst/>
            <a:ahLst/>
            <a:cxnLst/>
            <a:rect l="l" t="t" r="r" b="b"/>
            <a:pathLst>
              <a:path w="254635" h="256539">
                <a:moveTo>
                  <a:pt x="127254" y="0"/>
                </a:moveTo>
                <a:lnTo>
                  <a:pt x="77741" y="10054"/>
                </a:lnTo>
                <a:lnTo>
                  <a:pt x="37290" y="37480"/>
                </a:lnTo>
                <a:lnTo>
                  <a:pt x="10007" y="78170"/>
                </a:lnTo>
                <a:lnTo>
                  <a:pt x="0" y="128015"/>
                </a:lnTo>
                <a:lnTo>
                  <a:pt x="10007" y="177861"/>
                </a:lnTo>
                <a:lnTo>
                  <a:pt x="37290" y="218551"/>
                </a:lnTo>
                <a:lnTo>
                  <a:pt x="77741" y="245977"/>
                </a:lnTo>
                <a:lnTo>
                  <a:pt x="127254" y="256031"/>
                </a:lnTo>
                <a:lnTo>
                  <a:pt x="176766" y="245977"/>
                </a:lnTo>
                <a:lnTo>
                  <a:pt x="217217" y="218551"/>
                </a:lnTo>
                <a:lnTo>
                  <a:pt x="244500" y="177861"/>
                </a:lnTo>
                <a:lnTo>
                  <a:pt x="254507" y="128015"/>
                </a:lnTo>
                <a:lnTo>
                  <a:pt x="244500" y="78170"/>
                </a:lnTo>
                <a:lnTo>
                  <a:pt x="217217" y="37480"/>
                </a:lnTo>
                <a:lnTo>
                  <a:pt x="176766" y="10054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16657" y="2036190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14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2541" y="766381"/>
            <a:ext cx="11026775" cy="5069205"/>
            <a:chOff x="522541" y="766381"/>
            <a:chExt cx="11026775" cy="5069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876" y="962279"/>
              <a:ext cx="10234903" cy="4804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7304" y="771144"/>
              <a:ext cx="11017250" cy="5059680"/>
            </a:xfrm>
            <a:custGeom>
              <a:avLst/>
              <a:gdLst/>
              <a:ahLst/>
              <a:cxnLst/>
              <a:rect l="l" t="t" r="r" b="b"/>
              <a:pathLst>
                <a:path w="11017250" h="5059680">
                  <a:moveTo>
                    <a:pt x="0" y="5059680"/>
                  </a:moveTo>
                  <a:lnTo>
                    <a:pt x="11016996" y="5059680"/>
                  </a:lnTo>
                  <a:lnTo>
                    <a:pt x="11016996" y="0"/>
                  </a:lnTo>
                  <a:lnTo>
                    <a:pt x="0" y="0"/>
                  </a:lnTo>
                  <a:lnTo>
                    <a:pt x="0" y="5059680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46781" y="2436114"/>
              <a:ext cx="3965575" cy="2246630"/>
            </a:xfrm>
            <a:custGeom>
              <a:avLst/>
              <a:gdLst/>
              <a:ahLst/>
              <a:cxnLst/>
              <a:rect l="l" t="t" r="r" b="b"/>
              <a:pathLst>
                <a:path w="3965575" h="2246629">
                  <a:moveTo>
                    <a:pt x="0" y="143128"/>
                  </a:moveTo>
                  <a:lnTo>
                    <a:pt x="7301" y="97909"/>
                  </a:lnTo>
                  <a:lnTo>
                    <a:pt x="27631" y="58622"/>
                  </a:lnTo>
                  <a:lnTo>
                    <a:pt x="58622" y="27631"/>
                  </a:lnTo>
                  <a:lnTo>
                    <a:pt x="97909" y="7301"/>
                  </a:lnTo>
                  <a:lnTo>
                    <a:pt x="143129" y="0"/>
                  </a:lnTo>
                  <a:lnTo>
                    <a:pt x="3822319" y="0"/>
                  </a:lnTo>
                  <a:lnTo>
                    <a:pt x="3867538" y="7301"/>
                  </a:lnTo>
                  <a:lnTo>
                    <a:pt x="3906825" y="27631"/>
                  </a:lnTo>
                  <a:lnTo>
                    <a:pt x="3937816" y="58622"/>
                  </a:lnTo>
                  <a:lnTo>
                    <a:pt x="3958146" y="97909"/>
                  </a:lnTo>
                  <a:lnTo>
                    <a:pt x="3965448" y="143128"/>
                  </a:lnTo>
                  <a:lnTo>
                    <a:pt x="3965448" y="2103247"/>
                  </a:lnTo>
                  <a:lnTo>
                    <a:pt x="3958146" y="2148466"/>
                  </a:lnTo>
                  <a:lnTo>
                    <a:pt x="3937816" y="2187753"/>
                  </a:lnTo>
                  <a:lnTo>
                    <a:pt x="3906825" y="2218744"/>
                  </a:lnTo>
                  <a:lnTo>
                    <a:pt x="3867538" y="2239074"/>
                  </a:lnTo>
                  <a:lnTo>
                    <a:pt x="3822319" y="2246376"/>
                  </a:lnTo>
                  <a:lnTo>
                    <a:pt x="143129" y="2246376"/>
                  </a:lnTo>
                  <a:lnTo>
                    <a:pt x="97909" y="2239074"/>
                  </a:lnTo>
                  <a:lnTo>
                    <a:pt x="58622" y="2218744"/>
                  </a:lnTo>
                  <a:lnTo>
                    <a:pt x="27631" y="2187753"/>
                  </a:lnTo>
                  <a:lnTo>
                    <a:pt x="7301" y="2148466"/>
                  </a:lnTo>
                  <a:lnTo>
                    <a:pt x="0" y="2103247"/>
                  </a:lnTo>
                  <a:lnTo>
                    <a:pt x="0" y="14312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02730" y="2753105"/>
              <a:ext cx="4381500" cy="1089660"/>
            </a:xfrm>
            <a:custGeom>
              <a:avLst/>
              <a:gdLst/>
              <a:ahLst/>
              <a:cxnLst/>
              <a:rect l="l" t="t" r="r" b="b"/>
              <a:pathLst>
                <a:path w="4381500" h="1089660">
                  <a:moveTo>
                    <a:pt x="4199890" y="0"/>
                  </a:moveTo>
                  <a:lnTo>
                    <a:pt x="181610" y="0"/>
                  </a:lnTo>
                  <a:lnTo>
                    <a:pt x="133320" y="6485"/>
                  </a:lnTo>
                  <a:lnTo>
                    <a:pt x="89934" y="24788"/>
                  </a:lnTo>
                  <a:lnTo>
                    <a:pt x="53181" y="53181"/>
                  </a:lnTo>
                  <a:lnTo>
                    <a:pt x="24788" y="89934"/>
                  </a:lnTo>
                  <a:lnTo>
                    <a:pt x="6485" y="133320"/>
                  </a:lnTo>
                  <a:lnTo>
                    <a:pt x="0" y="181610"/>
                  </a:lnTo>
                  <a:lnTo>
                    <a:pt x="0" y="908050"/>
                  </a:lnTo>
                  <a:lnTo>
                    <a:pt x="6485" y="956339"/>
                  </a:lnTo>
                  <a:lnTo>
                    <a:pt x="24788" y="999725"/>
                  </a:lnTo>
                  <a:lnTo>
                    <a:pt x="53181" y="1036478"/>
                  </a:lnTo>
                  <a:lnTo>
                    <a:pt x="89934" y="1064871"/>
                  </a:lnTo>
                  <a:lnTo>
                    <a:pt x="133320" y="1083174"/>
                  </a:lnTo>
                  <a:lnTo>
                    <a:pt x="181610" y="1089660"/>
                  </a:lnTo>
                  <a:lnTo>
                    <a:pt x="4199890" y="1089660"/>
                  </a:lnTo>
                  <a:lnTo>
                    <a:pt x="4248179" y="1083174"/>
                  </a:lnTo>
                  <a:lnTo>
                    <a:pt x="4291565" y="1064871"/>
                  </a:lnTo>
                  <a:lnTo>
                    <a:pt x="4328318" y="1036478"/>
                  </a:lnTo>
                  <a:lnTo>
                    <a:pt x="4356711" y="999725"/>
                  </a:lnTo>
                  <a:lnTo>
                    <a:pt x="4375014" y="956339"/>
                  </a:lnTo>
                  <a:lnTo>
                    <a:pt x="4381500" y="908050"/>
                  </a:lnTo>
                  <a:lnTo>
                    <a:pt x="4381500" y="181610"/>
                  </a:lnTo>
                  <a:lnTo>
                    <a:pt x="4375014" y="133320"/>
                  </a:lnTo>
                  <a:lnTo>
                    <a:pt x="4356711" y="89934"/>
                  </a:lnTo>
                  <a:lnTo>
                    <a:pt x="4328318" y="53181"/>
                  </a:lnTo>
                  <a:lnTo>
                    <a:pt x="4291565" y="24788"/>
                  </a:lnTo>
                  <a:lnTo>
                    <a:pt x="4248179" y="6485"/>
                  </a:lnTo>
                  <a:lnTo>
                    <a:pt x="419989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02730" y="2753105"/>
              <a:ext cx="4381500" cy="1089660"/>
            </a:xfrm>
            <a:custGeom>
              <a:avLst/>
              <a:gdLst/>
              <a:ahLst/>
              <a:cxnLst/>
              <a:rect l="l" t="t" r="r" b="b"/>
              <a:pathLst>
                <a:path w="4381500" h="1089660">
                  <a:moveTo>
                    <a:pt x="0" y="181610"/>
                  </a:moveTo>
                  <a:lnTo>
                    <a:pt x="6485" y="133320"/>
                  </a:lnTo>
                  <a:lnTo>
                    <a:pt x="24788" y="89934"/>
                  </a:lnTo>
                  <a:lnTo>
                    <a:pt x="53181" y="53181"/>
                  </a:lnTo>
                  <a:lnTo>
                    <a:pt x="89934" y="24788"/>
                  </a:lnTo>
                  <a:lnTo>
                    <a:pt x="133320" y="6485"/>
                  </a:lnTo>
                  <a:lnTo>
                    <a:pt x="181610" y="0"/>
                  </a:lnTo>
                  <a:lnTo>
                    <a:pt x="4199890" y="0"/>
                  </a:lnTo>
                  <a:lnTo>
                    <a:pt x="4248179" y="6485"/>
                  </a:lnTo>
                  <a:lnTo>
                    <a:pt x="4291565" y="24788"/>
                  </a:lnTo>
                  <a:lnTo>
                    <a:pt x="4328318" y="53181"/>
                  </a:lnTo>
                  <a:lnTo>
                    <a:pt x="4356711" y="89934"/>
                  </a:lnTo>
                  <a:lnTo>
                    <a:pt x="4375014" y="133320"/>
                  </a:lnTo>
                  <a:lnTo>
                    <a:pt x="4381500" y="181610"/>
                  </a:lnTo>
                  <a:lnTo>
                    <a:pt x="4381500" y="908050"/>
                  </a:lnTo>
                  <a:lnTo>
                    <a:pt x="4375014" y="956339"/>
                  </a:lnTo>
                  <a:lnTo>
                    <a:pt x="4356711" y="999725"/>
                  </a:lnTo>
                  <a:lnTo>
                    <a:pt x="4328318" y="1036478"/>
                  </a:lnTo>
                  <a:lnTo>
                    <a:pt x="4291565" y="1064871"/>
                  </a:lnTo>
                  <a:lnTo>
                    <a:pt x="4248179" y="1083174"/>
                  </a:lnTo>
                  <a:lnTo>
                    <a:pt x="4199890" y="1089660"/>
                  </a:lnTo>
                  <a:lnTo>
                    <a:pt x="181610" y="1089660"/>
                  </a:lnTo>
                  <a:lnTo>
                    <a:pt x="133320" y="1083174"/>
                  </a:lnTo>
                  <a:lnTo>
                    <a:pt x="89934" y="1064871"/>
                  </a:lnTo>
                  <a:lnTo>
                    <a:pt x="53181" y="1036478"/>
                  </a:lnTo>
                  <a:lnTo>
                    <a:pt x="24788" y="999725"/>
                  </a:lnTo>
                  <a:lnTo>
                    <a:pt x="6485" y="956339"/>
                  </a:lnTo>
                  <a:lnTo>
                    <a:pt x="0" y="908050"/>
                  </a:lnTo>
                  <a:lnTo>
                    <a:pt x="0" y="181610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876668" y="3047238"/>
            <a:ext cx="37947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Centang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[15]</a:t>
            </a:r>
            <a:r>
              <a:rPr sz="1400" b="1" spc="-3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apa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saja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diotorisasi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kepada</a:t>
            </a:r>
            <a:r>
              <a:rPr sz="1400" spc="-9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Perwakilan/Kuasa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113788" y="2572511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4" y="254508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7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39188" y="2587244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15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1017" y="725233"/>
            <a:ext cx="10995025" cy="5401945"/>
            <a:chOff x="521017" y="725233"/>
            <a:chExt cx="10995025" cy="5401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978" y="942630"/>
              <a:ext cx="10163071" cy="483912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5780" y="729995"/>
              <a:ext cx="10985500" cy="5392420"/>
            </a:xfrm>
            <a:custGeom>
              <a:avLst/>
              <a:gdLst/>
              <a:ahLst/>
              <a:cxnLst/>
              <a:rect l="l" t="t" r="r" b="b"/>
              <a:pathLst>
                <a:path w="10985500" h="5392420">
                  <a:moveTo>
                    <a:pt x="0" y="5391912"/>
                  </a:moveTo>
                  <a:lnTo>
                    <a:pt x="10984992" y="5391912"/>
                  </a:lnTo>
                  <a:lnTo>
                    <a:pt x="10984992" y="0"/>
                  </a:lnTo>
                  <a:lnTo>
                    <a:pt x="0" y="0"/>
                  </a:lnTo>
                  <a:lnTo>
                    <a:pt x="0" y="5391912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2690" y="2928366"/>
              <a:ext cx="1562100" cy="303530"/>
            </a:xfrm>
            <a:custGeom>
              <a:avLst/>
              <a:gdLst/>
              <a:ahLst/>
              <a:cxnLst/>
              <a:rect l="l" t="t" r="r" b="b"/>
              <a:pathLst>
                <a:path w="1562100" h="303530">
                  <a:moveTo>
                    <a:pt x="0" y="50546"/>
                  </a:moveTo>
                  <a:lnTo>
                    <a:pt x="3968" y="30861"/>
                  </a:lnTo>
                  <a:lnTo>
                    <a:pt x="14795" y="14795"/>
                  </a:lnTo>
                  <a:lnTo>
                    <a:pt x="30861" y="3968"/>
                  </a:lnTo>
                  <a:lnTo>
                    <a:pt x="50546" y="0"/>
                  </a:lnTo>
                  <a:lnTo>
                    <a:pt x="1511554" y="0"/>
                  </a:lnTo>
                  <a:lnTo>
                    <a:pt x="1531239" y="3968"/>
                  </a:lnTo>
                  <a:lnTo>
                    <a:pt x="1547304" y="14795"/>
                  </a:lnTo>
                  <a:lnTo>
                    <a:pt x="1558131" y="30861"/>
                  </a:lnTo>
                  <a:lnTo>
                    <a:pt x="1562100" y="50546"/>
                  </a:lnTo>
                  <a:lnTo>
                    <a:pt x="1562100" y="252730"/>
                  </a:lnTo>
                  <a:lnTo>
                    <a:pt x="1558131" y="272415"/>
                  </a:lnTo>
                  <a:lnTo>
                    <a:pt x="1547304" y="288480"/>
                  </a:lnTo>
                  <a:lnTo>
                    <a:pt x="1531239" y="299307"/>
                  </a:lnTo>
                  <a:lnTo>
                    <a:pt x="1511554" y="303275"/>
                  </a:lnTo>
                  <a:lnTo>
                    <a:pt x="50546" y="303275"/>
                  </a:lnTo>
                  <a:lnTo>
                    <a:pt x="30861" y="299307"/>
                  </a:lnTo>
                  <a:lnTo>
                    <a:pt x="14795" y="288480"/>
                  </a:lnTo>
                  <a:lnTo>
                    <a:pt x="3968" y="272415"/>
                  </a:lnTo>
                  <a:lnTo>
                    <a:pt x="0" y="252730"/>
                  </a:lnTo>
                  <a:lnTo>
                    <a:pt x="0" y="50546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52721" y="2911601"/>
              <a:ext cx="6579234" cy="1089660"/>
            </a:xfrm>
            <a:custGeom>
              <a:avLst/>
              <a:gdLst/>
              <a:ahLst/>
              <a:cxnLst/>
              <a:rect l="l" t="t" r="r" b="b"/>
              <a:pathLst>
                <a:path w="6579234" h="1089660">
                  <a:moveTo>
                    <a:pt x="6397498" y="0"/>
                  </a:moveTo>
                  <a:lnTo>
                    <a:pt x="181610" y="0"/>
                  </a:lnTo>
                  <a:lnTo>
                    <a:pt x="133320" y="6485"/>
                  </a:lnTo>
                  <a:lnTo>
                    <a:pt x="89934" y="24788"/>
                  </a:lnTo>
                  <a:lnTo>
                    <a:pt x="53181" y="53181"/>
                  </a:lnTo>
                  <a:lnTo>
                    <a:pt x="24788" y="89934"/>
                  </a:lnTo>
                  <a:lnTo>
                    <a:pt x="6485" y="133320"/>
                  </a:lnTo>
                  <a:lnTo>
                    <a:pt x="0" y="181610"/>
                  </a:lnTo>
                  <a:lnTo>
                    <a:pt x="0" y="908050"/>
                  </a:lnTo>
                  <a:lnTo>
                    <a:pt x="6485" y="956339"/>
                  </a:lnTo>
                  <a:lnTo>
                    <a:pt x="24788" y="999725"/>
                  </a:lnTo>
                  <a:lnTo>
                    <a:pt x="53181" y="1036478"/>
                  </a:lnTo>
                  <a:lnTo>
                    <a:pt x="89934" y="1064871"/>
                  </a:lnTo>
                  <a:lnTo>
                    <a:pt x="133320" y="1083174"/>
                  </a:lnTo>
                  <a:lnTo>
                    <a:pt x="181610" y="1089660"/>
                  </a:lnTo>
                  <a:lnTo>
                    <a:pt x="6397498" y="1089660"/>
                  </a:lnTo>
                  <a:lnTo>
                    <a:pt x="6445787" y="1083174"/>
                  </a:lnTo>
                  <a:lnTo>
                    <a:pt x="6489173" y="1064871"/>
                  </a:lnTo>
                  <a:lnTo>
                    <a:pt x="6525926" y="1036478"/>
                  </a:lnTo>
                  <a:lnTo>
                    <a:pt x="6554319" y="999725"/>
                  </a:lnTo>
                  <a:lnTo>
                    <a:pt x="6572622" y="956339"/>
                  </a:lnTo>
                  <a:lnTo>
                    <a:pt x="6579108" y="908050"/>
                  </a:lnTo>
                  <a:lnTo>
                    <a:pt x="6579108" y="181610"/>
                  </a:lnTo>
                  <a:lnTo>
                    <a:pt x="6572622" y="133320"/>
                  </a:lnTo>
                  <a:lnTo>
                    <a:pt x="6554319" y="89934"/>
                  </a:lnTo>
                  <a:lnTo>
                    <a:pt x="6525926" y="53181"/>
                  </a:lnTo>
                  <a:lnTo>
                    <a:pt x="6489173" y="24788"/>
                  </a:lnTo>
                  <a:lnTo>
                    <a:pt x="6445787" y="6485"/>
                  </a:lnTo>
                  <a:lnTo>
                    <a:pt x="639749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52721" y="2911601"/>
              <a:ext cx="6579234" cy="1089660"/>
            </a:xfrm>
            <a:custGeom>
              <a:avLst/>
              <a:gdLst/>
              <a:ahLst/>
              <a:cxnLst/>
              <a:rect l="l" t="t" r="r" b="b"/>
              <a:pathLst>
                <a:path w="6579234" h="1089660">
                  <a:moveTo>
                    <a:pt x="0" y="181610"/>
                  </a:moveTo>
                  <a:lnTo>
                    <a:pt x="6485" y="133320"/>
                  </a:lnTo>
                  <a:lnTo>
                    <a:pt x="24788" y="89934"/>
                  </a:lnTo>
                  <a:lnTo>
                    <a:pt x="53181" y="53181"/>
                  </a:lnTo>
                  <a:lnTo>
                    <a:pt x="89934" y="24788"/>
                  </a:lnTo>
                  <a:lnTo>
                    <a:pt x="133320" y="6485"/>
                  </a:lnTo>
                  <a:lnTo>
                    <a:pt x="181610" y="0"/>
                  </a:lnTo>
                  <a:lnTo>
                    <a:pt x="6397498" y="0"/>
                  </a:lnTo>
                  <a:lnTo>
                    <a:pt x="6445787" y="6485"/>
                  </a:lnTo>
                  <a:lnTo>
                    <a:pt x="6489173" y="24788"/>
                  </a:lnTo>
                  <a:lnTo>
                    <a:pt x="6525926" y="53181"/>
                  </a:lnTo>
                  <a:lnTo>
                    <a:pt x="6554319" y="89934"/>
                  </a:lnTo>
                  <a:lnTo>
                    <a:pt x="6572622" y="133320"/>
                  </a:lnTo>
                  <a:lnTo>
                    <a:pt x="6579108" y="181610"/>
                  </a:lnTo>
                  <a:lnTo>
                    <a:pt x="6579108" y="908050"/>
                  </a:lnTo>
                  <a:lnTo>
                    <a:pt x="6572622" y="956339"/>
                  </a:lnTo>
                  <a:lnTo>
                    <a:pt x="6554319" y="999725"/>
                  </a:lnTo>
                  <a:lnTo>
                    <a:pt x="6525926" y="1036478"/>
                  </a:lnTo>
                  <a:lnTo>
                    <a:pt x="6489173" y="1064871"/>
                  </a:lnTo>
                  <a:lnTo>
                    <a:pt x="6445787" y="1083174"/>
                  </a:lnTo>
                  <a:lnTo>
                    <a:pt x="6397498" y="1089660"/>
                  </a:lnTo>
                  <a:lnTo>
                    <a:pt x="181610" y="1089660"/>
                  </a:lnTo>
                  <a:lnTo>
                    <a:pt x="133320" y="1083174"/>
                  </a:lnTo>
                  <a:lnTo>
                    <a:pt x="89934" y="1064871"/>
                  </a:lnTo>
                  <a:lnTo>
                    <a:pt x="53181" y="1036478"/>
                  </a:lnTo>
                  <a:lnTo>
                    <a:pt x="24788" y="999725"/>
                  </a:lnTo>
                  <a:lnTo>
                    <a:pt x="6485" y="956339"/>
                  </a:lnTo>
                  <a:lnTo>
                    <a:pt x="0" y="908050"/>
                  </a:lnTo>
                  <a:lnTo>
                    <a:pt x="0" y="181610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55058" y="3206876"/>
            <a:ext cx="554228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durasi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pemberian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otorisasi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Perwakilan/Kuasa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(dari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tanggal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berapa </a:t>
            </a:r>
            <a:r>
              <a:rPr sz="1400" dirty="0">
                <a:latin typeface="Segoe UI"/>
                <a:cs typeface="Segoe UI"/>
              </a:rPr>
              <a:t>hingga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tanggal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berapa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Segoe UI"/>
                <a:cs typeface="Segoe UI"/>
              </a:rPr>
              <a:t>[16]</a:t>
            </a:r>
            <a:r>
              <a:rPr sz="1400" spc="-10" dirty="0">
                <a:latin typeface="Segoe UI"/>
                <a:cs typeface="Segoe UI"/>
              </a:rPr>
              <a:t>).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35123" y="3203448"/>
            <a:ext cx="1912620" cy="464820"/>
            <a:chOff x="2135123" y="3203448"/>
            <a:chExt cx="1912620" cy="464820"/>
          </a:xfrm>
        </p:grpSpPr>
        <p:sp>
          <p:nvSpPr>
            <p:cNvPr id="10" name="object 10"/>
            <p:cNvSpPr/>
            <p:nvPr/>
          </p:nvSpPr>
          <p:spPr>
            <a:xfrm>
              <a:off x="2472689" y="3352038"/>
              <a:ext cx="1562100" cy="303530"/>
            </a:xfrm>
            <a:custGeom>
              <a:avLst/>
              <a:gdLst/>
              <a:ahLst/>
              <a:cxnLst/>
              <a:rect l="l" t="t" r="r" b="b"/>
              <a:pathLst>
                <a:path w="1562100" h="303529">
                  <a:moveTo>
                    <a:pt x="0" y="50546"/>
                  </a:moveTo>
                  <a:lnTo>
                    <a:pt x="3968" y="30861"/>
                  </a:lnTo>
                  <a:lnTo>
                    <a:pt x="14795" y="14795"/>
                  </a:lnTo>
                  <a:lnTo>
                    <a:pt x="30861" y="3968"/>
                  </a:lnTo>
                  <a:lnTo>
                    <a:pt x="50546" y="0"/>
                  </a:lnTo>
                  <a:lnTo>
                    <a:pt x="1511554" y="0"/>
                  </a:lnTo>
                  <a:lnTo>
                    <a:pt x="1531239" y="3968"/>
                  </a:lnTo>
                  <a:lnTo>
                    <a:pt x="1547304" y="14795"/>
                  </a:lnTo>
                  <a:lnTo>
                    <a:pt x="1558131" y="30861"/>
                  </a:lnTo>
                  <a:lnTo>
                    <a:pt x="1562100" y="50546"/>
                  </a:lnTo>
                  <a:lnTo>
                    <a:pt x="1562100" y="252729"/>
                  </a:lnTo>
                  <a:lnTo>
                    <a:pt x="1558131" y="272414"/>
                  </a:lnTo>
                  <a:lnTo>
                    <a:pt x="1547304" y="288480"/>
                  </a:lnTo>
                  <a:lnTo>
                    <a:pt x="1531239" y="299307"/>
                  </a:lnTo>
                  <a:lnTo>
                    <a:pt x="1511554" y="303275"/>
                  </a:lnTo>
                  <a:lnTo>
                    <a:pt x="50546" y="303275"/>
                  </a:lnTo>
                  <a:lnTo>
                    <a:pt x="30861" y="299307"/>
                  </a:lnTo>
                  <a:lnTo>
                    <a:pt x="14795" y="288480"/>
                  </a:lnTo>
                  <a:lnTo>
                    <a:pt x="3968" y="272414"/>
                  </a:lnTo>
                  <a:lnTo>
                    <a:pt x="0" y="252729"/>
                  </a:lnTo>
                  <a:lnTo>
                    <a:pt x="0" y="50546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35123" y="3203448"/>
              <a:ext cx="256540" cy="254635"/>
            </a:xfrm>
            <a:custGeom>
              <a:avLst/>
              <a:gdLst/>
              <a:ahLst/>
              <a:cxnLst/>
              <a:rect l="l" t="t" r="r" b="b"/>
              <a:pathLst>
                <a:path w="256539" h="254635">
                  <a:moveTo>
                    <a:pt x="128015" y="0"/>
                  </a:moveTo>
                  <a:lnTo>
                    <a:pt x="78170" y="10007"/>
                  </a:lnTo>
                  <a:lnTo>
                    <a:pt x="37480" y="37290"/>
                  </a:lnTo>
                  <a:lnTo>
                    <a:pt x="10054" y="77741"/>
                  </a:lnTo>
                  <a:lnTo>
                    <a:pt x="0" y="127253"/>
                  </a:lnTo>
                  <a:lnTo>
                    <a:pt x="10054" y="176766"/>
                  </a:lnTo>
                  <a:lnTo>
                    <a:pt x="37480" y="217217"/>
                  </a:lnTo>
                  <a:lnTo>
                    <a:pt x="78170" y="244500"/>
                  </a:lnTo>
                  <a:lnTo>
                    <a:pt x="128015" y="254507"/>
                  </a:lnTo>
                  <a:lnTo>
                    <a:pt x="177861" y="244500"/>
                  </a:lnTo>
                  <a:lnTo>
                    <a:pt x="218551" y="217217"/>
                  </a:lnTo>
                  <a:lnTo>
                    <a:pt x="245977" y="176766"/>
                  </a:lnTo>
                  <a:lnTo>
                    <a:pt x="256031" y="127253"/>
                  </a:lnTo>
                  <a:lnTo>
                    <a:pt x="245977" y="77741"/>
                  </a:lnTo>
                  <a:lnTo>
                    <a:pt x="218551" y="37290"/>
                  </a:lnTo>
                  <a:lnTo>
                    <a:pt x="177861" y="10007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161158" y="3218129"/>
            <a:ext cx="2025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16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1017" y="725233"/>
            <a:ext cx="10995025" cy="5401945"/>
            <a:chOff x="521017" y="725233"/>
            <a:chExt cx="10995025" cy="5401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978" y="942630"/>
              <a:ext cx="10163071" cy="483912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5780" y="729995"/>
              <a:ext cx="10985500" cy="5392420"/>
            </a:xfrm>
            <a:custGeom>
              <a:avLst/>
              <a:gdLst/>
              <a:ahLst/>
              <a:cxnLst/>
              <a:rect l="l" t="t" r="r" b="b"/>
              <a:pathLst>
                <a:path w="10985500" h="5392420">
                  <a:moveTo>
                    <a:pt x="0" y="5391912"/>
                  </a:moveTo>
                  <a:lnTo>
                    <a:pt x="10984992" y="5391912"/>
                  </a:lnTo>
                  <a:lnTo>
                    <a:pt x="10984992" y="0"/>
                  </a:lnTo>
                  <a:lnTo>
                    <a:pt x="0" y="0"/>
                  </a:lnTo>
                  <a:lnTo>
                    <a:pt x="0" y="5391912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57450" y="2298954"/>
              <a:ext cx="7754620" cy="1327785"/>
            </a:xfrm>
            <a:custGeom>
              <a:avLst/>
              <a:gdLst/>
              <a:ahLst/>
              <a:cxnLst/>
              <a:rect l="l" t="t" r="r" b="b"/>
              <a:pathLst>
                <a:path w="7754620" h="1327785">
                  <a:moveTo>
                    <a:pt x="7532878" y="0"/>
                  </a:moveTo>
                  <a:lnTo>
                    <a:pt x="221233" y="0"/>
                  </a:lnTo>
                  <a:lnTo>
                    <a:pt x="176650" y="4495"/>
                  </a:lnTo>
                  <a:lnTo>
                    <a:pt x="135124" y="17387"/>
                  </a:lnTo>
                  <a:lnTo>
                    <a:pt x="97544" y="37785"/>
                  </a:lnTo>
                  <a:lnTo>
                    <a:pt x="64801" y="64801"/>
                  </a:lnTo>
                  <a:lnTo>
                    <a:pt x="37785" y="97544"/>
                  </a:lnTo>
                  <a:lnTo>
                    <a:pt x="17387" y="135124"/>
                  </a:lnTo>
                  <a:lnTo>
                    <a:pt x="4495" y="176650"/>
                  </a:lnTo>
                  <a:lnTo>
                    <a:pt x="0" y="221234"/>
                  </a:lnTo>
                  <a:lnTo>
                    <a:pt x="0" y="1106170"/>
                  </a:lnTo>
                  <a:lnTo>
                    <a:pt x="4495" y="1150753"/>
                  </a:lnTo>
                  <a:lnTo>
                    <a:pt x="17387" y="1192279"/>
                  </a:lnTo>
                  <a:lnTo>
                    <a:pt x="37785" y="1229859"/>
                  </a:lnTo>
                  <a:lnTo>
                    <a:pt x="64801" y="1262602"/>
                  </a:lnTo>
                  <a:lnTo>
                    <a:pt x="97544" y="1289618"/>
                  </a:lnTo>
                  <a:lnTo>
                    <a:pt x="135124" y="1310016"/>
                  </a:lnTo>
                  <a:lnTo>
                    <a:pt x="176650" y="1322908"/>
                  </a:lnTo>
                  <a:lnTo>
                    <a:pt x="221233" y="1327404"/>
                  </a:lnTo>
                  <a:lnTo>
                    <a:pt x="7532878" y="1327404"/>
                  </a:lnTo>
                  <a:lnTo>
                    <a:pt x="7577461" y="1322908"/>
                  </a:lnTo>
                  <a:lnTo>
                    <a:pt x="7618987" y="1310016"/>
                  </a:lnTo>
                  <a:lnTo>
                    <a:pt x="7656567" y="1289618"/>
                  </a:lnTo>
                  <a:lnTo>
                    <a:pt x="7689310" y="1262602"/>
                  </a:lnTo>
                  <a:lnTo>
                    <a:pt x="7716326" y="1229859"/>
                  </a:lnTo>
                  <a:lnTo>
                    <a:pt x="7736724" y="1192279"/>
                  </a:lnTo>
                  <a:lnTo>
                    <a:pt x="7749616" y="1150753"/>
                  </a:lnTo>
                  <a:lnTo>
                    <a:pt x="7754111" y="1106170"/>
                  </a:lnTo>
                  <a:lnTo>
                    <a:pt x="7754111" y="221234"/>
                  </a:lnTo>
                  <a:lnTo>
                    <a:pt x="7749616" y="176650"/>
                  </a:lnTo>
                  <a:lnTo>
                    <a:pt x="7736724" y="135124"/>
                  </a:lnTo>
                  <a:lnTo>
                    <a:pt x="7716326" y="97544"/>
                  </a:lnTo>
                  <a:lnTo>
                    <a:pt x="7689310" y="64801"/>
                  </a:lnTo>
                  <a:lnTo>
                    <a:pt x="7656567" y="37785"/>
                  </a:lnTo>
                  <a:lnTo>
                    <a:pt x="7618987" y="17387"/>
                  </a:lnTo>
                  <a:lnTo>
                    <a:pt x="7577461" y="4495"/>
                  </a:lnTo>
                  <a:lnTo>
                    <a:pt x="753287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57450" y="2298954"/>
              <a:ext cx="7754620" cy="1327785"/>
            </a:xfrm>
            <a:custGeom>
              <a:avLst/>
              <a:gdLst/>
              <a:ahLst/>
              <a:cxnLst/>
              <a:rect l="l" t="t" r="r" b="b"/>
              <a:pathLst>
                <a:path w="7754620" h="1327785">
                  <a:moveTo>
                    <a:pt x="0" y="221234"/>
                  </a:moveTo>
                  <a:lnTo>
                    <a:pt x="4495" y="176650"/>
                  </a:lnTo>
                  <a:lnTo>
                    <a:pt x="17387" y="135124"/>
                  </a:lnTo>
                  <a:lnTo>
                    <a:pt x="37785" y="97544"/>
                  </a:lnTo>
                  <a:lnTo>
                    <a:pt x="64801" y="64801"/>
                  </a:lnTo>
                  <a:lnTo>
                    <a:pt x="97544" y="37785"/>
                  </a:lnTo>
                  <a:lnTo>
                    <a:pt x="135124" y="17387"/>
                  </a:lnTo>
                  <a:lnTo>
                    <a:pt x="176650" y="4495"/>
                  </a:lnTo>
                  <a:lnTo>
                    <a:pt x="221233" y="0"/>
                  </a:lnTo>
                  <a:lnTo>
                    <a:pt x="7532878" y="0"/>
                  </a:lnTo>
                  <a:lnTo>
                    <a:pt x="7577461" y="4495"/>
                  </a:lnTo>
                  <a:lnTo>
                    <a:pt x="7618987" y="17387"/>
                  </a:lnTo>
                  <a:lnTo>
                    <a:pt x="7656567" y="37785"/>
                  </a:lnTo>
                  <a:lnTo>
                    <a:pt x="7689310" y="64801"/>
                  </a:lnTo>
                  <a:lnTo>
                    <a:pt x="7716326" y="97544"/>
                  </a:lnTo>
                  <a:lnTo>
                    <a:pt x="7736724" y="135124"/>
                  </a:lnTo>
                  <a:lnTo>
                    <a:pt x="7749616" y="176650"/>
                  </a:lnTo>
                  <a:lnTo>
                    <a:pt x="7754111" y="221234"/>
                  </a:lnTo>
                  <a:lnTo>
                    <a:pt x="7754111" y="1106170"/>
                  </a:lnTo>
                  <a:lnTo>
                    <a:pt x="7749616" y="1150753"/>
                  </a:lnTo>
                  <a:lnTo>
                    <a:pt x="7736724" y="1192279"/>
                  </a:lnTo>
                  <a:lnTo>
                    <a:pt x="7716326" y="1229859"/>
                  </a:lnTo>
                  <a:lnTo>
                    <a:pt x="7689310" y="1262602"/>
                  </a:lnTo>
                  <a:lnTo>
                    <a:pt x="7656567" y="1289618"/>
                  </a:lnTo>
                  <a:lnTo>
                    <a:pt x="7618987" y="1310016"/>
                  </a:lnTo>
                  <a:lnTo>
                    <a:pt x="7577461" y="1322908"/>
                  </a:lnTo>
                  <a:lnTo>
                    <a:pt x="7532878" y="1327404"/>
                  </a:lnTo>
                  <a:lnTo>
                    <a:pt x="221233" y="1327404"/>
                  </a:lnTo>
                  <a:lnTo>
                    <a:pt x="176650" y="1322908"/>
                  </a:lnTo>
                  <a:lnTo>
                    <a:pt x="135124" y="1310016"/>
                  </a:lnTo>
                  <a:lnTo>
                    <a:pt x="97544" y="1289618"/>
                  </a:lnTo>
                  <a:lnTo>
                    <a:pt x="64801" y="1262602"/>
                  </a:lnTo>
                  <a:lnTo>
                    <a:pt x="37785" y="1229859"/>
                  </a:lnTo>
                  <a:lnTo>
                    <a:pt x="17387" y="1192279"/>
                  </a:lnTo>
                  <a:lnTo>
                    <a:pt x="4495" y="1150753"/>
                  </a:lnTo>
                  <a:lnTo>
                    <a:pt x="0" y="1106170"/>
                  </a:lnTo>
                  <a:lnTo>
                    <a:pt x="0" y="221234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741167" y="2604897"/>
            <a:ext cx="479552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7180" algn="l"/>
              </a:tabLst>
            </a:pPr>
            <a:r>
              <a:rPr sz="1400" b="1" dirty="0">
                <a:latin typeface="Segoe UI"/>
                <a:cs typeface="Segoe UI"/>
              </a:rPr>
              <a:t>Isi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kolom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sesuai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tersedia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[17]</a:t>
            </a:r>
            <a:endParaRPr sz="1400">
              <a:latin typeface="Segoe UI"/>
              <a:cs typeface="Segoe UI"/>
            </a:endParaRPr>
          </a:p>
          <a:p>
            <a:pPr marL="297180" indent="-284480">
              <a:lnSpc>
                <a:spcPct val="100000"/>
              </a:lnSpc>
              <a:buFont typeface="Arial MT"/>
              <a:buChar char="•"/>
              <a:tabLst>
                <a:tab pos="297180" algn="l"/>
              </a:tabLst>
            </a:pPr>
            <a:r>
              <a:rPr sz="1400" b="1" dirty="0">
                <a:latin typeface="Segoe UI"/>
                <a:cs typeface="Segoe UI"/>
              </a:rPr>
              <a:t>Centang</a:t>
            </a:r>
            <a:r>
              <a:rPr sz="1400" b="1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Surat</a:t>
            </a:r>
            <a:r>
              <a:rPr sz="1400" spc="-10" dirty="0">
                <a:latin typeface="Segoe UI"/>
                <a:cs typeface="Segoe UI"/>
              </a:rPr>
              <a:t> Pernyataan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[18]</a:t>
            </a:r>
            <a:endParaRPr sz="1400">
              <a:latin typeface="Segoe UI"/>
              <a:cs typeface="Segoe UI"/>
            </a:endParaRPr>
          </a:p>
          <a:p>
            <a:pPr marL="297180" indent="-284480">
              <a:lnSpc>
                <a:spcPct val="100000"/>
              </a:lnSpc>
              <a:buFont typeface="Arial MT"/>
              <a:buChar char="•"/>
              <a:tabLst>
                <a:tab pos="297180" algn="l"/>
              </a:tabLst>
            </a:pPr>
            <a:r>
              <a:rPr sz="1400" spc="-20" dirty="0">
                <a:latin typeface="Segoe UI"/>
                <a:cs typeface="Segoe UI"/>
              </a:rPr>
              <a:t>Tekan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Save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[19]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35123" y="3677348"/>
            <a:ext cx="8133715" cy="1092835"/>
            <a:chOff x="2135123" y="3677348"/>
            <a:chExt cx="8133715" cy="1092835"/>
          </a:xfrm>
        </p:grpSpPr>
        <p:sp>
          <p:nvSpPr>
            <p:cNvPr id="9" name="object 9"/>
            <p:cNvSpPr/>
            <p:nvPr/>
          </p:nvSpPr>
          <p:spPr>
            <a:xfrm>
              <a:off x="2472689" y="3690365"/>
              <a:ext cx="7783195" cy="1066800"/>
            </a:xfrm>
            <a:custGeom>
              <a:avLst/>
              <a:gdLst/>
              <a:ahLst/>
              <a:cxnLst/>
              <a:rect l="l" t="t" r="r" b="b"/>
              <a:pathLst>
                <a:path w="7783195" h="1066800">
                  <a:moveTo>
                    <a:pt x="0" y="177799"/>
                  </a:moveTo>
                  <a:lnTo>
                    <a:pt x="6352" y="130542"/>
                  </a:lnTo>
                  <a:lnTo>
                    <a:pt x="24280" y="88072"/>
                  </a:lnTo>
                  <a:lnTo>
                    <a:pt x="52085" y="52085"/>
                  </a:lnTo>
                  <a:lnTo>
                    <a:pt x="88072" y="24280"/>
                  </a:lnTo>
                  <a:lnTo>
                    <a:pt x="130542" y="6352"/>
                  </a:lnTo>
                  <a:lnTo>
                    <a:pt x="177800" y="0"/>
                  </a:lnTo>
                  <a:lnTo>
                    <a:pt x="7605267" y="0"/>
                  </a:lnTo>
                  <a:lnTo>
                    <a:pt x="7652525" y="6352"/>
                  </a:lnTo>
                  <a:lnTo>
                    <a:pt x="7694995" y="24280"/>
                  </a:lnTo>
                  <a:lnTo>
                    <a:pt x="7730982" y="52085"/>
                  </a:lnTo>
                  <a:lnTo>
                    <a:pt x="7758787" y="88072"/>
                  </a:lnTo>
                  <a:lnTo>
                    <a:pt x="7776715" y="130542"/>
                  </a:lnTo>
                  <a:lnTo>
                    <a:pt x="7783067" y="177799"/>
                  </a:lnTo>
                  <a:lnTo>
                    <a:pt x="7783067" y="888999"/>
                  </a:lnTo>
                  <a:lnTo>
                    <a:pt x="7776715" y="936257"/>
                  </a:lnTo>
                  <a:lnTo>
                    <a:pt x="7758787" y="978727"/>
                  </a:lnTo>
                  <a:lnTo>
                    <a:pt x="7730982" y="1014714"/>
                  </a:lnTo>
                  <a:lnTo>
                    <a:pt x="7694995" y="1042519"/>
                  </a:lnTo>
                  <a:lnTo>
                    <a:pt x="7652525" y="1060447"/>
                  </a:lnTo>
                  <a:lnTo>
                    <a:pt x="7605267" y="1066799"/>
                  </a:lnTo>
                  <a:lnTo>
                    <a:pt x="177800" y="1066799"/>
                  </a:lnTo>
                  <a:lnTo>
                    <a:pt x="130542" y="1060447"/>
                  </a:lnTo>
                  <a:lnTo>
                    <a:pt x="88072" y="1042519"/>
                  </a:lnTo>
                  <a:lnTo>
                    <a:pt x="52085" y="1014714"/>
                  </a:lnTo>
                  <a:lnTo>
                    <a:pt x="24280" y="978727"/>
                  </a:lnTo>
                  <a:lnTo>
                    <a:pt x="6352" y="936257"/>
                  </a:lnTo>
                  <a:lnTo>
                    <a:pt x="0" y="888999"/>
                  </a:lnTo>
                  <a:lnTo>
                    <a:pt x="0" y="17779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35123" y="4052315"/>
              <a:ext cx="256540" cy="254635"/>
            </a:xfrm>
            <a:custGeom>
              <a:avLst/>
              <a:gdLst/>
              <a:ahLst/>
              <a:cxnLst/>
              <a:rect l="l" t="t" r="r" b="b"/>
              <a:pathLst>
                <a:path w="256539" h="254635">
                  <a:moveTo>
                    <a:pt x="128015" y="0"/>
                  </a:moveTo>
                  <a:lnTo>
                    <a:pt x="78170" y="10007"/>
                  </a:lnTo>
                  <a:lnTo>
                    <a:pt x="37480" y="37290"/>
                  </a:lnTo>
                  <a:lnTo>
                    <a:pt x="10054" y="77741"/>
                  </a:lnTo>
                  <a:lnTo>
                    <a:pt x="0" y="127253"/>
                  </a:lnTo>
                  <a:lnTo>
                    <a:pt x="10054" y="176766"/>
                  </a:lnTo>
                  <a:lnTo>
                    <a:pt x="37480" y="217217"/>
                  </a:lnTo>
                  <a:lnTo>
                    <a:pt x="78170" y="244500"/>
                  </a:lnTo>
                  <a:lnTo>
                    <a:pt x="128015" y="254507"/>
                  </a:lnTo>
                  <a:lnTo>
                    <a:pt x="177861" y="244500"/>
                  </a:lnTo>
                  <a:lnTo>
                    <a:pt x="218551" y="217217"/>
                  </a:lnTo>
                  <a:lnTo>
                    <a:pt x="245977" y="176766"/>
                  </a:lnTo>
                  <a:lnTo>
                    <a:pt x="256031" y="127253"/>
                  </a:lnTo>
                  <a:lnTo>
                    <a:pt x="245977" y="77741"/>
                  </a:lnTo>
                  <a:lnTo>
                    <a:pt x="218551" y="37290"/>
                  </a:lnTo>
                  <a:lnTo>
                    <a:pt x="177861" y="10007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161158" y="4067936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17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798320" y="4875212"/>
            <a:ext cx="698500" cy="309880"/>
            <a:chOff x="1798320" y="4875212"/>
            <a:chExt cx="698500" cy="309880"/>
          </a:xfrm>
        </p:grpSpPr>
        <p:sp>
          <p:nvSpPr>
            <p:cNvPr id="14" name="object 14"/>
            <p:cNvSpPr/>
            <p:nvPr/>
          </p:nvSpPr>
          <p:spPr>
            <a:xfrm>
              <a:off x="2146554" y="4888229"/>
              <a:ext cx="337185" cy="283845"/>
            </a:xfrm>
            <a:custGeom>
              <a:avLst/>
              <a:gdLst/>
              <a:ahLst/>
              <a:cxnLst/>
              <a:rect l="l" t="t" r="r" b="b"/>
              <a:pathLst>
                <a:path w="337185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289559" y="0"/>
                  </a:lnTo>
                  <a:lnTo>
                    <a:pt x="307925" y="3720"/>
                  </a:lnTo>
                  <a:lnTo>
                    <a:pt x="322945" y="13858"/>
                  </a:lnTo>
                  <a:lnTo>
                    <a:pt x="333083" y="28878"/>
                  </a:lnTo>
                  <a:lnTo>
                    <a:pt x="336803" y="47244"/>
                  </a:lnTo>
                  <a:lnTo>
                    <a:pt x="336803" y="236220"/>
                  </a:lnTo>
                  <a:lnTo>
                    <a:pt x="333083" y="254585"/>
                  </a:lnTo>
                  <a:lnTo>
                    <a:pt x="322945" y="269605"/>
                  </a:lnTo>
                  <a:lnTo>
                    <a:pt x="307925" y="279743"/>
                  </a:lnTo>
                  <a:lnTo>
                    <a:pt x="289559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98320" y="4901184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5" h="256539">
                  <a:moveTo>
                    <a:pt x="127254" y="0"/>
                  </a:moveTo>
                  <a:lnTo>
                    <a:pt x="77741" y="10054"/>
                  </a:lnTo>
                  <a:lnTo>
                    <a:pt x="37290" y="37480"/>
                  </a:lnTo>
                  <a:lnTo>
                    <a:pt x="10007" y="78170"/>
                  </a:lnTo>
                  <a:lnTo>
                    <a:pt x="0" y="128016"/>
                  </a:lnTo>
                  <a:lnTo>
                    <a:pt x="10007" y="177861"/>
                  </a:lnTo>
                  <a:lnTo>
                    <a:pt x="37290" y="218551"/>
                  </a:lnTo>
                  <a:lnTo>
                    <a:pt x="77741" y="245977"/>
                  </a:lnTo>
                  <a:lnTo>
                    <a:pt x="127254" y="256032"/>
                  </a:lnTo>
                  <a:lnTo>
                    <a:pt x="176766" y="245977"/>
                  </a:lnTo>
                  <a:lnTo>
                    <a:pt x="217217" y="218551"/>
                  </a:lnTo>
                  <a:lnTo>
                    <a:pt x="244500" y="177861"/>
                  </a:lnTo>
                  <a:lnTo>
                    <a:pt x="254507" y="128016"/>
                  </a:lnTo>
                  <a:lnTo>
                    <a:pt x="244500" y="78170"/>
                  </a:lnTo>
                  <a:lnTo>
                    <a:pt x="217217" y="37480"/>
                  </a:lnTo>
                  <a:lnTo>
                    <a:pt x="176766" y="10054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823720" y="4917185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18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6991" y="5554979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40" h="254635">
                <a:moveTo>
                  <a:pt x="128015" y="0"/>
                </a:moveTo>
                <a:lnTo>
                  <a:pt x="78186" y="10000"/>
                </a:lnTo>
                <a:lnTo>
                  <a:pt x="37495" y="37271"/>
                </a:lnTo>
                <a:lnTo>
                  <a:pt x="10060" y="77720"/>
                </a:lnTo>
                <a:lnTo>
                  <a:pt x="0" y="127254"/>
                </a:lnTo>
                <a:lnTo>
                  <a:pt x="10060" y="176787"/>
                </a:lnTo>
                <a:lnTo>
                  <a:pt x="37495" y="217236"/>
                </a:lnTo>
                <a:lnTo>
                  <a:pt x="78186" y="244507"/>
                </a:lnTo>
                <a:lnTo>
                  <a:pt x="128015" y="254508"/>
                </a:lnTo>
                <a:lnTo>
                  <a:pt x="177845" y="244507"/>
                </a:lnTo>
                <a:lnTo>
                  <a:pt x="218536" y="217236"/>
                </a:lnTo>
                <a:lnTo>
                  <a:pt x="245971" y="176787"/>
                </a:lnTo>
                <a:lnTo>
                  <a:pt x="256031" y="127254"/>
                </a:lnTo>
                <a:lnTo>
                  <a:pt x="245971" y="77720"/>
                </a:lnTo>
                <a:lnTo>
                  <a:pt x="218536" y="37271"/>
                </a:lnTo>
                <a:lnTo>
                  <a:pt x="177845" y="10000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3001" y="5570321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19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604" y="909827"/>
            <a:ext cx="10896600" cy="4692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605021" y="3233166"/>
            <a:ext cx="6939280" cy="1041400"/>
          </a:xfrm>
          <a:custGeom>
            <a:avLst/>
            <a:gdLst/>
            <a:ahLst/>
            <a:cxnLst/>
            <a:rect l="l" t="t" r="r" b="b"/>
            <a:pathLst>
              <a:path w="6939280" h="1041400">
                <a:moveTo>
                  <a:pt x="0" y="173482"/>
                </a:moveTo>
                <a:lnTo>
                  <a:pt x="6200" y="127382"/>
                </a:lnTo>
                <a:lnTo>
                  <a:pt x="23697" y="85946"/>
                </a:lnTo>
                <a:lnTo>
                  <a:pt x="50831" y="50831"/>
                </a:lnTo>
                <a:lnTo>
                  <a:pt x="85946" y="23697"/>
                </a:lnTo>
                <a:lnTo>
                  <a:pt x="127382" y="6200"/>
                </a:lnTo>
                <a:lnTo>
                  <a:pt x="173481" y="0"/>
                </a:lnTo>
                <a:lnTo>
                  <a:pt x="6765289" y="0"/>
                </a:lnTo>
                <a:lnTo>
                  <a:pt x="6811389" y="6200"/>
                </a:lnTo>
                <a:lnTo>
                  <a:pt x="6852825" y="23697"/>
                </a:lnTo>
                <a:lnTo>
                  <a:pt x="6887940" y="50831"/>
                </a:lnTo>
                <a:lnTo>
                  <a:pt x="6915074" y="85946"/>
                </a:lnTo>
                <a:lnTo>
                  <a:pt x="6932571" y="127382"/>
                </a:lnTo>
                <a:lnTo>
                  <a:pt x="6938772" y="173482"/>
                </a:lnTo>
                <a:lnTo>
                  <a:pt x="6938772" y="867410"/>
                </a:lnTo>
                <a:lnTo>
                  <a:pt x="6932571" y="913509"/>
                </a:lnTo>
                <a:lnTo>
                  <a:pt x="6915074" y="954945"/>
                </a:lnTo>
                <a:lnTo>
                  <a:pt x="6887940" y="990060"/>
                </a:lnTo>
                <a:lnTo>
                  <a:pt x="6852825" y="1017194"/>
                </a:lnTo>
                <a:lnTo>
                  <a:pt x="6811389" y="1034691"/>
                </a:lnTo>
                <a:lnTo>
                  <a:pt x="6765289" y="1040892"/>
                </a:lnTo>
                <a:lnTo>
                  <a:pt x="173481" y="1040892"/>
                </a:lnTo>
                <a:lnTo>
                  <a:pt x="127382" y="1034691"/>
                </a:lnTo>
                <a:lnTo>
                  <a:pt x="85946" y="1017194"/>
                </a:lnTo>
                <a:lnTo>
                  <a:pt x="50831" y="990060"/>
                </a:lnTo>
                <a:lnTo>
                  <a:pt x="23697" y="954945"/>
                </a:lnTo>
                <a:lnTo>
                  <a:pt x="6200" y="913509"/>
                </a:lnTo>
                <a:lnTo>
                  <a:pt x="0" y="867410"/>
                </a:lnTo>
                <a:lnTo>
                  <a:pt x="0" y="173482"/>
                </a:lnTo>
                <a:close/>
              </a:path>
            </a:pathLst>
          </a:custGeom>
          <a:ln w="1981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267200" y="4482084"/>
            <a:ext cx="6078220" cy="1586865"/>
            <a:chOff x="4267200" y="4482084"/>
            <a:chExt cx="6078220" cy="1586865"/>
          </a:xfrm>
        </p:grpSpPr>
        <p:sp>
          <p:nvSpPr>
            <p:cNvPr id="6" name="object 6"/>
            <p:cNvSpPr/>
            <p:nvPr/>
          </p:nvSpPr>
          <p:spPr>
            <a:xfrm>
              <a:off x="4277105" y="4491990"/>
              <a:ext cx="6057900" cy="1567180"/>
            </a:xfrm>
            <a:custGeom>
              <a:avLst/>
              <a:gdLst/>
              <a:ahLst/>
              <a:cxnLst/>
              <a:rect l="l" t="t" r="r" b="b"/>
              <a:pathLst>
                <a:path w="6057900" h="1567179">
                  <a:moveTo>
                    <a:pt x="5796788" y="0"/>
                  </a:moveTo>
                  <a:lnTo>
                    <a:pt x="261112" y="0"/>
                  </a:lnTo>
                  <a:lnTo>
                    <a:pt x="214193" y="4208"/>
                  </a:lnTo>
                  <a:lnTo>
                    <a:pt x="170027" y="16343"/>
                  </a:lnTo>
                  <a:lnTo>
                    <a:pt x="129351" y="35663"/>
                  </a:lnTo>
                  <a:lnTo>
                    <a:pt x="92906" y="61431"/>
                  </a:lnTo>
                  <a:lnTo>
                    <a:pt x="61431" y="92906"/>
                  </a:lnTo>
                  <a:lnTo>
                    <a:pt x="35663" y="129351"/>
                  </a:lnTo>
                  <a:lnTo>
                    <a:pt x="16343" y="170027"/>
                  </a:lnTo>
                  <a:lnTo>
                    <a:pt x="4208" y="214193"/>
                  </a:lnTo>
                  <a:lnTo>
                    <a:pt x="0" y="261112"/>
                  </a:lnTo>
                  <a:lnTo>
                    <a:pt x="0" y="1305547"/>
                  </a:lnTo>
                  <a:lnTo>
                    <a:pt x="4208" y="1352486"/>
                  </a:lnTo>
                  <a:lnTo>
                    <a:pt x="16343" y="1396664"/>
                  </a:lnTo>
                  <a:lnTo>
                    <a:pt x="35663" y="1437344"/>
                  </a:lnTo>
                  <a:lnTo>
                    <a:pt x="61431" y="1473789"/>
                  </a:lnTo>
                  <a:lnTo>
                    <a:pt x="92906" y="1505260"/>
                  </a:lnTo>
                  <a:lnTo>
                    <a:pt x="129351" y="1531022"/>
                  </a:lnTo>
                  <a:lnTo>
                    <a:pt x="170027" y="1550336"/>
                  </a:lnTo>
                  <a:lnTo>
                    <a:pt x="214193" y="1562465"/>
                  </a:lnTo>
                  <a:lnTo>
                    <a:pt x="261112" y="1566672"/>
                  </a:lnTo>
                  <a:lnTo>
                    <a:pt x="5796788" y="1566672"/>
                  </a:lnTo>
                  <a:lnTo>
                    <a:pt x="5843706" y="1562465"/>
                  </a:lnTo>
                  <a:lnTo>
                    <a:pt x="5887872" y="1550336"/>
                  </a:lnTo>
                  <a:lnTo>
                    <a:pt x="5928548" y="1531022"/>
                  </a:lnTo>
                  <a:lnTo>
                    <a:pt x="5964993" y="1505260"/>
                  </a:lnTo>
                  <a:lnTo>
                    <a:pt x="5996468" y="1473789"/>
                  </a:lnTo>
                  <a:lnTo>
                    <a:pt x="6022236" y="1437344"/>
                  </a:lnTo>
                  <a:lnTo>
                    <a:pt x="6041556" y="1396664"/>
                  </a:lnTo>
                  <a:lnTo>
                    <a:pt x="6053691" y="1352486"/>
                  </a:lnTo>
                  <a:lnTo>
                    <a:pt x="6057900" y="1305547"/>
                  </a:lnTo>
                  <a:lnTo>
                    <a:pt x="6057900" y="261112"/>
                  </a:lnTo>
                  <a:lnTo>
                    <a:pt x="6053691" y="214193"/>
                  </a:lnTo>
                  <a:lnTo>
                    <a:pt x="6041556" y="170027"/>
                  </a:lnTo>
                  <a:lnTo>
                    <a:pt x="6022236" y="129351"/>
                  </a:lnTo>
                  <a:lnTo>
                    <a:pt x="5996468" y="92906"/>
                  </a:lnTo>
                  <a:lnTo>
                    <a:pt x="5964993" y="61431"/>
                  </a:lnTo>
                  <a:lnTo>
                    <a:pt x="5928548" y="35663"/>
                  </a:lnTo>
                  <a:lnTo>
                    <a:pt x="5887872" y="16343"/>
                  </a:lnTo>
                  <a:lnTo>
                    <a:pt x="5843706" y="4208"/>
                  </a:lnTo>
                  <a:lnTo>
                    <a:pt x="579678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7105" y="4491990"/>
              <a:ext cx="6057900" cy="1567180"/>
            </a:xfrm>
            <a:custGeom>
              <a:avLst/>
              <a:gdLst/>
              <a:ahLst/>
              <a:cxnLst/>
              <a:rect l="l" t="t" r="r" b="b"/>
              <a:pathLst>
                <a:path w="6057900" h="1567179">
                  <a:moveTo>
                    <a:pt x="0" y="261112"/>
                  </a:moveTo>
                  <a:lnTo>
                    <a:pt x="4208" y="214193"/>
                  </a:lnTo>
                  <a:lnTo>
                    <a:pt x="16343" y="170027"/>
                  </a:lnTo>
                  <a:lnTo>
                    <a:pt x="35663" y="129351"/>
                  </a:lnTo>
                  <a:lnTo>
                    <a:pt x="61431" y="92906"/>
                  </a:lnTo>
                  <a:lnTo>
                    <a:pt x="92906" y="61431"/>
                  </a:lnTo>
                  <a:lnTo>
                    <a:pt x="129351" y="35663"/>
                  </a:lnTo>
                  <a:lnTo>
                    <a:pt x="170027" y="16343"/>
                  </a:lnTo>
                  <a:lnTo>
                    <a:pt x="214193" y="4208"/>
                  </a:lnTo>
                  <a:lnTo>
                    <a:pt x="261112" y="0"/>
                  </a:lnTo>
                  <a:lnTo>
                    <a:pt x="5796788" y="0"/>
                  </a:lnTo>
                  <a:lnTo>
                    <a:pt x="5843706" y="4208"/>
                  </a:lnTo>
                  <a:lnTo>
                    <a:pt x="5887872" y="16343"/>
                  </a:lnTo>
                  <a:lnTo>
                    <a:pt x="5928548" y="35663"/>
                  </a:lnTo>
                  <a:lnTo>
                    <a:pt x="5964993" y="61431"/>
                  </a:lnTo>
                  <a:lnTo>
                    <a:pt x="5996468" y="92906"/>
                  </a:lnTo>
                  <a:lnTo>
                    <a:pt x="6022236" y="129351"/>
                  </a:lnTo>
                  <a:lnTo>
                    <a:pt x="6041556" y="170027"/>
                  </a:lnTo>
                  <a:lnTo>
                    <a:pt x="6053691" y="214193"/>
                  </a:lnTo>
                  <a:lnTo>
                    <a:pt x="6057900" y="261112"/>
                  </a:lnTo>
                  <a:lnTo>
                    <a:pt x="6057900" y="1305547"/>
                  </a:lnTo>
                  <a:lnTo>
                    <a:pt x="6053691" y="1352486"/>
                  </a:lnTo>
                  <a:lnTo>
                    <a:pt x="6041556" y="1396664"/>
                  </a:lnTo>
                  <a:lnTo>
                    <a:pt x="6022236" y="1437344"/>
                  </a:lnTo>
                  <a:lnTo>
                    <a:pt x="5996468" y="1473789"/>
                  </a:lnTo>
                  <a:lnTo>
                    <a:pt x="5964993" y="1505260"/>
                  </a:lnTo>
                  <a:lnTo>
                    <a:pt x="5928548" y="1531022"/>
                  </a:lnTo>
                  <a:lnTo>
                    <a:pt x="5887872" y="1550336"/>
                  </a:lnTo>
                  <a:lnTo>
                    <a:pt x="5843706" y="1562465"/>
                  </a:lnTo>
                  <a:lnTo>
                    <a:pt x="5796788" y="1566672"/>
                  </a:lnTo>
                  <a:lnTo>
                    <a:pt x="261112" y="1566672"/>
                  </a:lnTo>
                  <a:lnTo>
                    <a:pt x="214193" y="1562465"/>
                  </a:lnTo>
                  <a:lnTo>
                    <a:pt x="170027" y="1550336"/>
                  </a:lnTo>
                  <a:lnTo>
                    <a:pt x="129351" y="1531022"/>
                  </a:lnTo>
                  <a:lnTo>
                    <a:pt x="92906" y="1505260"/>
                  </a:lnTo>
                  <a:lnTo>
                    <a:pt x="61431" y="1473789"/>
                  </a:lnTo>
                  <a:lnTo>
                    <a:pt x="35663" y="1437344"/>
                  </a:lnTo>
                  <a:lnTo>
                    <a:pt x="16343" y="1396664"/>
                  </a:lnTo>
                  <a:lnTo>
                    <a:pt x="4208" y="1352486"/>
                  </a:lnTo>
                  <a:lnTo>
                    <a:pt x="0" y="1305547"/>
                  </a:lnTo>
                  <a:lnTo>
                    <a:pt x="0" y="26111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749165" y="4811014"/>
            <a:ext cx="407606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isi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[20]</a:t>
            </a:r>
            <a:r>
              <a:rPr sz="1400" b="1" spc="-1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spc="-50" dirty="0">
                <a:latin typeface="Segoe UI"/>
                <a:cs typeface="Segoe UI"/>
              </a:rPr>
              <a:t>:</a:t>
            </a:r>
            <a:endParaRPr sz="1400">
              <a:latin typeface="Segoe UI"/>
              <a:cs typeface="Segoe UI"/>
            </a:endParaRPr>
          </a:p>
          <a:p>
            <a:pPr marL="596265" lvl="1" indent="-314325">
              <a:lnSpc>
                <a:spcPct val="100000"/>
              </a:lnSpc>
              <a:spcBef>
                <a:spcPts val="5"/>
              </a:spcBef>
              <a:buAutoNum type="alphaLcPeriod"/>
              <a:tabLst>
                <a:tab pos="596265" algn="l"/>
              </a:tabLst>
            </a:pPr>
            <a:r>
              <a:rPr sz="1400" b="1" dirty="0">
                <a:latin typeface="Segoe UI"/>
                <a:cs typeface="Segoe UI"/>
              </a:rPr>
              <a:t>kode</a:t>
            </a:r>
            <a:r>
              <a:rPr sz="1400" b="1" spc="-7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otorisasi/sertifikat</a:t>
            </a:r>
            <a:r>
              <a:rPr sz="1400" b="1" spc="-6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digital</a:t>
            </a:r>
            <a:endParaRPr sz="1400">
              <a:latin typeface="Segoe UI"/>
              <a:cs typeface="Segoe UI"/>
            </a:endParaRPr>
          </a:p>
          <a:p>
            <a:pPr marL="596265" lvl="1" indent="-314325">
              <a:lnSpc>
                <a:spcPct val="100000"/>
              </a:lnSpc>
              <a:buAutoNum type="alphaLcPeriod"/>
              <a:tabLst>
                <a:tab pos="596265" algn="l"/>
              </a:tabLst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Signer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ID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Password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spc="-20" dirty="0">
                <a:latin typeface="Segoe UI"/>
                <a:cs typeface="Segoe UI"/>
              </a:rPr>
              <a:t>Tekan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Save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Segoe UI"/>
                <a:cs typeface="Segoe UI"/>
              </a:rPr>
              <a:t>[21]</a:t>
            </a:r>
            <a:r>
              <a:rPr sz="1400" b="1" spc="-4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Confirm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Sign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[22]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88791" y="3630167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39" h="254635">
                <a:moveTo>
                  <a:pt x="128016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3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6" y="254507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2" y="127253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14827" y="3645154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20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28800" y="4576571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128016" y="0"/>
                </a:moveTo>
                <a:lnTo>
                  <a:pt x="78170" y="10054"/>
                </a:lnTo>
                <a:lnTo>
                  <a:pt x="37480" y="37480"/>
                </a:lnTo>
                <a:lnTo>
                  <a:pt x="10054" y="78170"/>
                </a:lnTo>
                <a:lnTo>
                  <a:pt x="0" y="128015"/>
                </a:lnTo>
                <a:lnTo>
                  <a:pt x="10054" y="177861"/>
                </a:lnTo>
                <a:lnTo>
                  <a:pt x="37480" y="218551"/>
                </a:lnTo>
                <a:lnTo>
                  <a:pt x="78170" y="245977"/>
                </a:lnTo>
                <a:lnTo>
                  <a:pt x="128016" y="256031"/>
                </a:lnTo>
                <a:lnTo>
                  <a:pt x="177861" y="245977"/>
                </a:lnTo>
                <a:lnTo>
                  <a:pt x="218551" y="218551"/>
                </a:lnTo>
                <a:lnTo>
                  <a:pt x="245977" y="177861"/>
                </a:lnTo>
                <a:lnTo>
                  <a:pt x="256031" y="128015"/>
                </a:lnTo>
                <a:lnTo>
                  <a:pt x="245977" y="78170"/>
                </a:lnTo>
                <a:lnTo>
                  <a:pt x="218551" y="37480"/>
                </a:lnTo>
                <a:lnTo>
                  <a:pt x="177861" y="10054"/>
                </a:lnTo>
                <a:lnTo>
                  <a:pt x="1280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54835" y="4592828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21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58667" y="4565903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128015" y="0"/>
                </a:moveTo>
                <a:lnTo>
                  <a:pt x="78170" y="10054"/>
                </a:lnTo>
                <a:lnTo>
                  <a:pt x="37480" y="37480"/>
                </a:lnTo>
                <a:lnTo>
                  <a:pt x="10054" y="78170"/>
                </a:lnTo>
                <a:lnTo>
                  <a:pt x="0" y="128016"/>
                </a:lnTo>
                <a:lnTo>
                  <a:pt x="10054" y="177861"/>
                </a:lnTo>
                <a:lnTo>
                  <a:pt x="37480" y="218551"/>
                </a:lnTo>
                <a:lnTo>
                  <a:pt x="78170" y="245977"/>
                </a:lnTo>
                <a:lnTo>
                  <a:pt x="128015" y="256032"/>
                </a:lnTo>
                <a:lnTo>
                  <a:pt x="177861" y="245977"/>
                </a:lnTo>
                <a:lnTo>
                  <a:pt x="218551" y="218551"/>
                </a:lnTo>
                <a:lnTo>
                  <a:pt x="245977" y="177861"/>
                </a:lnTo>
                <a:lnTo>
                  <a:pt x="256031" y="128016"/>
                </a:lnTo>
                <a:lnTo>
                  <a:pt x="245977" y="78170"/>
                </a:lnTo>
                <a:lnTo>
                  <a:pt x="218551" y="37480"/>
                </a:lnTo>
                <a:lnTo>
                  <a:pt x="177861" y="10054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084957" y="4581905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22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8912"/>
            <a:ext cx="12192000" cy="6419215"/>
            <a:chOff x="0" y="438912"/>
            <a:chExt cx="12192000" cy="6419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043" y="6580730"/>
              <a:ext cx="5102450" cy="137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8912"/>
              <a:ext cx="12192000" cy="64190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33244" y="762000"/>
              <a:ext cx="7409815" cy="3857625"/>
            </a:xfrm>
            <a:custGeom>
              <a:avLst/>
              <a:gdLst/>
              <a:ahLst/>
              <a:cxnLst/>
              <a:rect l="l" t="t" r="r" b="b"/>
              <a:pathLst>
                <a:path w="7409815" h="3857625">
                  <a:moveTo>
                    <a:pt x="7039990" y="0"/>
                  </a:moveTo>
                  <a:lnTo>
                    <a:pt x="369697" y="0"/>
                  </a:lnTo>
                  <a:lnTo>
                    <a:pt x="323315" y="2879"/>
                  </a:lnTo>
                  <a:lnTo>
                    <a:pt x="278655" y="11288"/>
                  </a:lnTo>
                  <a:lnTo>
                    <a:pt x="236062" y="24880"/>
                  </a:lnTo>
                  <a:lnTo>
                    <a:pt x="195883" y="43308"/>
                  </a:lnTo>
                  <a:lnTo>
                    <a:pt x="158464" y="66227"/>
                  </a:lnTo>
                  <a:lnTo>
                    <a:pt x="124151" y="93290"/>
                  </a:lnTo>
                  <a:lnTo>
                    <a:pt x="93290" y="124151"/>
                  </a:lnTo>
                  <a:lnTo>
                    <a:pt x="66227" y="158464"/>
                  </a:lnTo>
                  <a:lnTo>
                    <a:pt x="43308" y="195883"/>
                  </a:lnTo>
                  <a:lnTo>
                    <a:pt x="24880" y="236062"/>
                  </a:lnTo>
                  <a:lnTo>
                    <a:pt x="11288" y="278655"/>
                  </a:lnTo>
                  <a:lnTo>
                    <a:pt x="2879" y="323315"/>
                  </a:lnTo>
                  <a:lnTo>
                    <a:pt x="0" y="369697"/>
                  </a:lnTo>
                  <a:lnTo>
                    <a:pt x="0" y="3487547"/>
                  </a:lnTo>
                  <a:lnTo>
                    <a:pt x="2879" y="3533928"/>
                  </a:lnTo>
                  <a:lnTo>
                    <a:pt x="11288" y="3578588"/>
                  </a:lnTo>
                  <a:lnTo>
                    <a:pt x="24880" y="3621181"/>
                  </a:lnTo>
                  <a:lnTo>
                    <a:pt x="43308" y="3661360"/>
                  </a:lnTo>
                  <a:lnTo>
                    <a:pt x="66227" y="3698779"/>
                  </a:lnTo>
                  <a:lnTo>
                    <a:pt x="93290" y="3733092"/>
                  </a:lnTo>
                  <a:lnTo>
                    <a:pt x="124151" y="3763953"/>
                  </a:lnTo>
                  <a:lnTo>
                    <a:pt x="158464" y="3791016"/>
                  </a:lnTo>
                  <a:lnTo>
                    <a:pt x="195883" y="3813935"/>
                  </a:lnTo>
                  <a:lnTo>
                    <a:pt x="236062" y="3832363"/>
                  </a:lnTo>
                  <a:lnTo>
                    <a:pt x="278655" y="3845955"/>
                  </a:lnTo>
                  <a:lnTo>
                    <a:pt x="323315" y="3854364"/>
                  </a:lnTo>
                  <a:lnTo>
                    <a:pt x="369697" y="3857244"/>
                  </a:lnTo>
                  <a:lnTo>
                    <a:pt x="7039990" y="3857244"/>
                  </a:lnTo>
                  <a:lnTo>
                    <a:pt x="7086372" y="3854364"/>
                  </a:lnTo>
                  <a:lnTo>
                    <a:pt x="7131032" y="3845955"/>
                  </a:lnTo>
                  <a:lnTo>
                    <a:pt x="7173625" y="3832363"/>
                  </a:lnTo>
                  <a:lnTo>
                    <a:pt x="7213804" y="3813935"/>
                  </a:lnTo>
                  <a:lnTo>
                    <a:pt x="7251223" y="3791016"/>
                  </a:lnTo>
                  <a:lnTo>
                    <a:pt x="7285536" y="3763953"/>
                  </a:lnTo>
                  <a:lnTo>
                    <a:pt x="7316397" y="3733092"/>
                  </a:lnTo>
                  <a:lnTo>
                    <a:pt x="7343460" y="3698779"/>
                  </a:lnTo>
                  <a:lnTo>
                    <a:pt x="7366379" y="3661360"/>
                  </a:lnTo>
                  <a:lnTo>
                    <a:pt x="7384807" y="3621181"/>
                  </a:lnTo>
                  <a:lnTo>
                    <a:pt x="7398399" y="3578588"/>
                  </a:lnTo>
                  <a:lnTo>
                    <a:pt x="7406808" y="3533928"/>
                  </a:lnTo>
                  <a:lnTo>
                    <a:pt x="7409687" y="3487547"/>
                  </a:lnTo>
                  <a:lnTo>
                    <a:pt x="7409687" y="369697"/>
                  </a:lnTo>
                  <a:lnTo>
                    <a:pt x="7406808" y="323315"/>
                  </a:lnTo>
                  <a:lnTo>
                    <a:pt x="7398399" y="278655"/>
                  </a:lnTo>
                  <a:lnTo>
                    <a:pt x="7384807" y="236062"/>
                  </a:lnTo>
                  <a:lnTo>
                    <a:pt x="7366379" y="195883"/>
                  </a:lnTo>
                  <a:lnTo>
                    <a:pt x="7343460" y="158464"/>
                  </a:lnTo>
                  <a:lnTo>
                    <a:pt x="7316397" y="124151"/>
                  </a:lnTo>
                  <a:lnTo>
                    <a:pt x="7285536" y="93290"/>
                  </a:lnTo>
                  <a:lnTo>
                    <a:pt x="7251223" y="66227"/>
                  </a:lnTo>
                  <a:lnTo>
                    <a:pt x="7213804" y="43308"/>
                  </a:lnTo>
                  <a:lnTo>
                    <a:pt x="7173625" y="24880"/>
                  </a:lnTo>
                  <a:lnTo>
                    <a:pt x="7131032" y="11288"/>
                  </a:lnTo>
                  <a:lnTo>
                    <a:pt x="7086372" y="2879"/>
                  </a:lnTo>
                  <a:lnTo>
                    <a:pt x="7039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22042" y="2164841"/>
              <a:ext cx="7292340" cy="2399030"/>
            </a:xfrm>
            <a:custGeom>
              <a:avLst/>
              <a:gdLst/>
              <a:ahLst/>
              <a:cxnLst/>
              <a:rect l="l" t="t" r="r" b="b"/>
              <a:pathLst>
                <a:path w="7292340" h="2399029">
                  <a:moveTo>
                    <a:pt x="7114285" y="0"/>
                  </a:moveTo>
                  <a:lnTo>
                    <a:pt x="178053" y="0"/>
                  </a:lnTo>
                  <a:lnTo>
                    <a:pt x="130733" y="6362"/>
                  </a:lnTo>
                  <a:lnTo>
                    <a:pt x="88203" y="24318"/>
                  </a:lnTo>
                  <a:lnTo>
                    <a:pt x="52165" y="52165"/>
                  </a:lnTo>
                  <a:lnTo>
                    <a:pt x="24318" y="88203"/>
                  </a:lnTo>
                  <a:lnTo>
                    <a:pt x="6362" y="130733"/>
                  </a:lnTo>
                  <a:lnTo>
                    <a:pt x="0" y="178054"/>
                  </a:lnTo>
                  <a:lnTo>
                    <a:pt x="0" y="2220722"/>
                  </a:lnTo>
                  <a:lnTo>
                    <a:pt x="6362" y="2268042"/>
                  </a:lnTo>
                  <a:lnTo>
                    <a:pt x="24318" y="2310572"/>
                  </a:lnTo>
                  <a:lnTo>
                    <a:pt x="52165" y="2346610"/>
                  </a:lnTo>
                  <a:lnTo>
                    <a:pt x="88203" y="2374457"/>
                  </a:lnTo>
                  <a:lnTo>
                    <a:pt x="130733" y="2392413"/>
                  </a:lnTo>
                  <a:lnTo>
                    <a:pt x="178053" y="2398776"/>
                  </a:lnTo>
                  <a:lnTo>
                    <a:pt x="7114285" y="2398776"/>
                  </a:lnTo>
                  <a:lnTo>
                    <a:pt x="7161606" y="2392413"/>
                  </a:lnTo>
                  <a:lnTo>
                    <a:pt x="7204136" y="2374457"/>
                  </a:lnTo>
                  <a:lnTo>
                    <a:pt x="7240174" y="2346610"/>
                  </a:lnTo>
                  <a:lnTo>
                    <a:pt x="7268021" y="2310572"/>
                  </a:lnTo>
                  <a:lnTo>
                    <a:pt x="7285977" y="2268042"/>
                  </a:lnTo>
                  <a:lnTo>
                    <a:pt x="7292339" y="2220722"/>
                  </a:lnTo>
                  <a:lnTo>
                    <a:pt x="7292339" y="178054"/>
                  </a:lnTo>
                  <a:lnTo>
                    <a:pt x="7285977" y="130733"/>
                  </a:lnTo>
                  <a:lnTo>
                    <a:pt x="7268021" y="88203"/>
                  </a:lnTo>
                  <a:lnTo>
                    <a:pt x="7240174" y="52165"/>
                  </a:lnTo>
                  <a:lnTo>
                    <a:pt x="7204136" y="24318"/>
                  </a:lnTo>
                  <a:lnTo>
                    <a:pt x="7161606" y="6362"/>
                  </a:lnTo>
                  <a:lnTo>
                    <a:pt x="711428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22042" y="2164841"/>
              <a:ext cx="7292340" cy="2399030"/>
            </a:xfrm>
            <a:custGeom>
              <a:avLst/>
              <a:gdLst/>
              <a:ahLst/>
              <a:cxnLst/>
              <a:rect l="l" t="t" r="r" b="b"/>
              <a:pathLst>
                <a:path w="7292340" h="2399029">
                  <a:moveTo>
                    <a:pt x="0" y="178054"/>
                  </a:moveTo>
                  <a:lnTo>
                    <a:pt x="6362" y="130733"/>
                  </a:lnTo>
                  <a:lnTo>
                    <a:pt x="24318" y="88203"/>
                  </a:lnTo>
                  <a:lnTo>
                    <a:pt x="52165" y="52165"/>
                  </a:lnTo>
                  <a:lnTo>
                    <a:pt x="88203" y="24318"/>
                  </a:lnTo>
                  <a:lnTo>
                    <a:pt x="130733" y="6362"/>
                  </a:lnTo>
                  <a:lnTo>
                    <a:pt x="178053" y="0"/>
                  </a:lnTo>
                  <a:lnTo>
                    <a:pt x="7114285" y="0"/>
                  </a:lnTo>
                  <a:lnTo>
                    <a:pt x="7161606" y="6362"/>
                  </a:lnTo>
                  <a:lnTo>
                    <a:pt x="7204136" y="24318"/>
                  </a:lnTo>
                  <a:lnTo>
                    <a:pt x="7240174" y="52165"/>
                  </a:lnTo>
                  <a:lnTo>
                    <a:pt x="7268021" y="88203"/>
                  </a:lnTo>
                  <a:lnTo>
                    <a:pt x="7285977" y="130733"/>
                  </a:lnTo>
                  <a:lnTo>
                    <a:pt x="7292339" y="178054"/>
                  </a:lnTo>
                  <a:lnTo>
                    <a:pt x="7292339" y="2220722"/>
                  </a:lnTo>
                  <a:lnTo>
                    <a:pt x="7285977" y="2268042"/>
                  </a:lnTo>
                  <a:lnTo>
                    <a:pt x="7268021" y="2310572"/>
                  </a:lnTo>
                  <a:lnTo>
                    <a:pt x="7240174" y="2346610"/>
                  </a:lnTo>
                  <a:lnTo>
                    <a:pt x="7204136" y="2374457"/>
                  </a:lnTo>
                  <a:lnTo>
                    <a:pt x="7161606" y="2392413"/>
                  </a:lnTo>
                  <a:lnTo>
                    <a:pt x="7114285" y="2398776"/>
                  </a:lnTo>
                  <a:lnTo>
                    <a:pt x="178053" y="2398776"/>
                  </a:lnTo>
                  <a:lnTo>
                    <a:pt x="130733" y="2392413"/>
                  </a:lnTo>
                  <a:lnTo>
                    <a:pt x="88203" y="2374457"/>
                  </a:lnTo>
                  <a:lnTo>
                    <a:pt x="52165" y="2346610"/>
                  </a:lnTo>
                  <a:lnTo>
                    <a:pt x="24318" y="2310572"/>
                  </a:lnTo>
                  <a:lnTo>
                    <a:pt x="6362" y="2268042"/>
                  </a:lnTo>
                  <a:lnTo>
                    <a:pt x="0" y="2220722"/>
                  </a:lnTo>
                  <a:lnTo>
                    <a:pt x="0" y="178054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95676" y="2489454"/>
            <a:ext cx="654240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690" marR="50165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Setelah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Perusahaan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menunjuk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seseorang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(Konsultan/Pihak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Lain)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sebagai </a:t>
            </a:r>
            <a:r>
              <a:rPr sz="1600" dirty="0">
                <a:latin typeface="Segoe UI"/>
                <a:cs typeface="Segoe UI"/>
              </a:rPr>
              <a:t>kuasa,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maka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dibutuhkan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persetujuan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dari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orang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tersebut.</a:t>
            </a:r>
            <a:endParaRPr sz="1600">
              <a:latin typeface="Segoe UI"/>
              <a:cs typeface="Segoe UI"/>
            </a:endParaRPr>
          </a:p>
          <a:p>
            <a:pPr marL="12700" marR="5080" algn="ctr">
              <a:lnSpc>
                <a:spcPct val="100000"/>
              </a:lnSpc>
              <a:spcBef>
                <a:spcPts val="1920"/>
              </a:spcBef>
            </a:pPr>
            <a:r>
              <a:rPr sz="1600" spc="-25" dirty="0">
                <a:latin typeface="Segoe UI"/>
                <a:cs typeface="Segoe UI"/>
              </a:rPr>
              <a:t>Yang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bersangkutan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menyetujui/menolaknya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Coretax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miliknya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Portal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(My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Portal)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–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Profil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(My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Profile)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–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Permohonan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Tertunda </a:t>
            </a:r>
            <a:r>
              <a:rPr sz="1600" dirty="0">
                <a:latin typeface="Segoe UI"/>
                <a:cs typeface="Segoe UI"/>
              </a:rPr>
              <a:t>(Pending</a:t>
            </a:r>
            <a:r>
              <a:rPr sz="1600" spc="-10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Requests).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21279" y="1531619"/>
            <a:ext cx="7292340" cy="431800"/>
          </a:xfrm>
          <a:custGeom>
            <a:avLst/>
            <a:gdLst/>
            <a:ahLst/>
            <a:cxnLst/>
            <a:rect l="l" t="t" r="r" b="b"/>
            <a:pathLst>
              <a:path w="7292340" h="431800">
                <a:moveTo>
                  <a:pt x="7131431" y="0"/>
                </a:moveTo>
                <a:lnTo>
                  <a:pt x="160908" y="0"/>
                </a:lnTo>
                <a:lnTo>
                  <a:pt x="118121" y="5745"/>
                </a:lnTo>
                <a:lnTo>
                  <a:pt x="79680" y="21961"/>
                </a:lnTo>
                <a:lnTo>
                  <a:pt x="47117" y="47116"/>
                </a:lnTo>
                <a:lnTo>
                  <a:pt x="21961" y="79680"/>
                </a:lnTo>
                <a:lnTo>
                  <a:pt x="5745" y="118121"/>
                </a:lnTo>
                <a:lnTo>
                  <a:pt x="0" y="160908"/>
                </a:lnTo>
                <a:lnTo>
                  <a:pt x="0" y="270382"/>
                </a:lnTo>
                <a:lnTo>
                  <a:pt x="5745" y="313170"/>
                </a:lnTo>
                <a:lnTo>
                  <a:pt x="21961" y="351611"/>
                </a:lnTo>
                <a:lnTo>
                  <a:pt x="47117" y="384174"/>
                </a:lnTo>
                <a:lnTo>
                  <a:pt x="79680" y="409330"/>
                </a:lnTo>
                <a:lnTo>
                  <a:pt x="118121" y="425546"/>
                </a:lnTo>
                <a:lnTo>
                  <a:pt x="160908" y="431291"/>
                </a:lnTo>
                <a:lnTo>
                  <a:pt x="7131431" y="431291"/>
                </a:lnTo>
                <a:lnTo>
                  <a:pt x="7174218" y="425546"/>
                </a:lnTo>
                <a:lnTo>
                  <a:pt x="7212659" y="409330"/>
                </a:lnTo>
                <a:lnTo>
                  <a:pt x="7245222" y="384175"/>
                </a:lnTo>
                <a:lnTo>
                  <a:pt x="7270378" y="351611"/>
                </a:lnTo>
                <a:lnTo>
                  <a:pt x="7286594" y="313170"/>
                </a:lnTo>
                <a:lnTo>
                  <a:pt x="7292340" y="270382"/>
                </a:lnTo>
                <a:lnTo>
                  <a:pt x="7292340" y="160908"/>
                </a:lnTo>
                <a:lnTo>
                  <a:pt x="7286594" y="118121"/>
                </a:lnTo>
                <a:lnTo>
                  <a:pt x="7270378" y="79680"/>
                </a:lnTo>
                <a:lnTo>
                  <a:pt x="7245223" y="47116"/>
                </a:lnTo>
                <a:lnTo>
                  <a:pt x="7212659" y="21961"/>
                </a:lnTo>
                <a:lnTo>
                  <a:pt x="7174218" y="5745"/>
                </a:lnTo>
                <a:lnTo>
                  <a:pt x="713143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86958" y="1607947"/>
            <a:ext cx="762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Catatan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6608" y="329184"/>
            <a:ext cx="1106424" cy="110794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56054" y="2841498"/>
              <a:ext cx="8342630" cy="1716405"/>
            </a:xfrm>
            <a:custGeom>
              <a:avLst/>
              <a:gdLst/>
              <a:ahLst/>
              <a:cxnLst/>
              <a:rect l="l" t="t" r="r" b="b"/>
              <a:pathLst>
                <a:path w="8342630" h="1716404">
                  <a:moveTo>
                    <a:pt x="0" y="286003"/>
                  </a:moveTo>
                  <a:lnTo>
                    <a:pt x="3742" y="239604"/>
                  </a:lnTo>
                  <a:lnTo>
                    <a:pt x="14577" y="195592"/>
                  </a:lnTo>
                  <a:lnTo>
                    <a:pt x="31917" y="154554"/>
                  </a:lnTo>
                  <a:lnTo>
                    <a:pt x="55172" y="117079"/>
                  </a:lnTo>
                  <a:lnTo>
                    <a:pt x="83756" y="83756"/>
                  </a:lnTo>
                  <a:lnTo>
                    <a:pt x="117079" y="55172"/>
                  </a:lnTo>
                  <a:lnTo>
                    <a:pt x="154554" y="31917"/>
                  </a:lnTo>
                  <a:lnTo>
                    <a:pt x="195592" y="14577"/>
                  </a:lnTo>
                  <a:lnTo>
                    <a:pt x="239604" y="3742"/>
                  </a:lnTo>
                  <a:lnTo>
                    <a:pt x="286003" y="0"/>
                  </a:lnTo>
                  <a:lnTo>
                    <a:pt x="8056372" y="0"/>
                  </a:lnTo>
                  <a:lnTo>
                    <a:pt x="8102771" y="3742"/>
                  </a:lnTo>
                  <a:lnTo>
                    <a:pt x="8146783" y="14577"/>
                  </a:lnTo>
                  <a:lnTo>
                    <a:pt x="8187821" y="31917"/>
                  </a:lnTo>
                  <a:lnTo>
                    <a:pt x="8225296" y="55172"/>
                  </a:lnTo>
                  <a:lnTo>
                    <a:pt x="8258619" y="83756"/>
                  </a:lnTo>
                  <a:lnTo>
                    <a:pt x="8287203" y="117079"/>
                  </a:lnTo>
                  <a:lnTo>
                    <a:pt x="8310458" y="154554"/>
                  </a:lnTo>
                  <a:lnTo>
                    <a:pt x="8327798" y="195592"/>
                  </a:lnTo>
                  <a:lnTo>
                    <a:pt x="8338633" y="239604"/>
                  </a:lnTo>
                  <a:lnTo>
                    <a:pt x="8342376" y="286003"/>
                  </a:lnTo>
                  <a:lnTo>
                    <a:pt x="8342376" y="1430020"/>
                  </a:lnTo>
                  <a:lnTo>
                    <a:pt x="8338633" y="1476419"/>
                  </a:lnTo>
                  <a:lnTo>
                    <a:pt x="8327798" y="1520431"/>
                  </a:lnTo>
                  <a:lnTo>
                    <a:pt x="8310458" y="1561469"/>
                  </a:lnTo>
                  <a:lnTo>
                    <a:pt x="8287203" y="1598944"/>
                  </a:lnTo>
                  <a:lnTo>
                    <a:pt x="8258619" y="1632267"/>
                  </a:lnTo>
                  <a:lnTo>
                    <a:pt x="8225296" y="1660851"/>
                  </a:lnTo>
                  <a:lnTo>
                    <a:pt x="8187821" y="1684106"/>
                  </a:lnTo>
                  <a:lnTo>
                    <a:pt x="8146783" y="1701446"/>
                  </a:lnTo>
                  <a:lnTo>
                    <a:pt x="8102771" y="1712281"/>
                  </a:lnTo>
                  <a:lnTo>
                    <a:pt x="8056372" y="1716024"/>
                  </a:lnTo>
                  <a:lnTo>
                    <a:pt x="286003" y="1716024"/>
                  </a:lnTo>
                  <a:lnTo>
                    <a:pt x="239604" y="1712281"/>
                  </a:lnTo>
                  <a:lnTo>
                    <a:pt x="195592" y="1701446"/>
                  </a:lnTo>
                  <a:lnTo>
                    <a:pt x="154554" y="1684106"/>
                  </a:lnTo>
                  <a:lnTo>
                    <a:pt x="117079" y="1660851"/>
                  </a:lnTo>
                  <a:lnTo>
                    <a:pt x="83756" y="1632267"/>
                  </a:lnTo>
                  <a:lnTo>
                    <a:pt x="55172" y="1598944"/>
                  </a:lnTo>
                  <a:lnTo>
                    <a:pt x="31917" y="1561469"/>
                  </a:lnTo>
                  <a:lnTo>
                    <a:pt x="14577" y="1520431"/>
                  </a:lnTo>
                  <a:lnTo>
                    <a:pt x="3742" y="1476419"/>
                  </a:lnTo>
                  <a:lnTo>
                    <a:pt x="0" y="1430020"/>
                  </a:lnTo>
                  <a:lnTo>
                    <a:pt x="0" y="286003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3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97423" y="2627376"/>
            <a:ext cx="1740535" cy="436245"/>
            <a:chOff x="5297423" y="2627376"/>
            <a:chExt cx="1740535" cy="436245"/>
          </a:xfrm>
        </p:grpSpPr>
        <p:sp>
          <p:nvSpPr>
            <p:cNvPr id="10" name="object 10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617406" y="3019938"/>
            <a:ext cx="7019925" cy="11746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endParaRPr sz="1800" dirty="0">
              <a:latin typeface="Tahoma"/>
              <a:cs typeface="Tahoma"/>
            </a:endParaRPr>
          </a:p>
          <a:p>
            <a:pPr marL="12700" marR="5080" indent="-1270" algn="ctr">
              <a:lnSpc>
                <a:spcPts val="2590"/>
              </a:lnSpc>
            </a:pPr>
            <a:r>
              <a:rPr sz="2400" b="1" spc="-25" dirty="0">
                <a:solidFill>
                  <a:srgbClr val="001F5F"/>
                </a:solidFill>
                <a:latin typeface="Segoe UI"/>
                <a:cs typeface="Segoe UI"/>
              </a:rPr>
              <a:t>PENDAFTARAN</a:t>
            </a:r>
            <a:r>
              <a:rPr sz="2400" b="1" spc="-8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KUASA</a:t>
            </a:r>
            <a:r>
              <a:rPr sz="2400" b="1" spc="-8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001F5F"/>
                </a:solidFill>
                <a:latin typeface="Segoe UI"/>
                <a:cs typeface="Segoe UI"/>
              </a:rPr>
              <a:t>KE</a:t>
            </a:r>
            <a:r>
              <a:rPr sz="2400" b="1" spc="-9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spc="-45" dirty="0">
                <a:solidFill>
                  <a:srgbClr val="001F5F"/>
                </a:solidFill>
                <a:latin typeface="Segoe UI"/>
                <a:cs typeface="Segoe UI"/>
              </a:rPr>
              <a:t>DATABASE</a:t>
            </a:r>
            <a:r>
              <a:rPr sz="2400" b="1" spc="-9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Segoe UI"/>
                <a:cs typeface="Segoe UI"/>
              </a:rPr>
              <a:t>CORETAX </a:t>
            </a:r>
            <a:r>
              <a:rPr sz="2400" b="1" dirty="0">
                <a:solidFill>
                  <a:srgbClr val="FF0000"/>
                </a:solidFill>
                <a:latin typeface="Segoe UI"/>
                <a:cs typeface="Segoe UI"/>
              </a:rPr>
              <a:t>OLEH</a:t>
            </a:r>
            <a:r>
              <a:rPr sz="2400" b="1" spc="-6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Segoe UI"/>
                <a:cs typeface="Segoe UI"/>
              </a:rPr>
              <a:t>PEMBERI</a:t>
            </a:r>
            <a:r>
              <a:rPr sz="2400" b="1" spc="-45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Segoe UI"/>
                <a:cs typeface="Segoe UI"/>
              </a:rPr>
              <a:t>KUASA</a:t>
            </a:r>
            <a:r>
              <a:rPr sz="2400" b="1" spc="-6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Segoe UI"/>
                <a:cs typeface="Segoe UI"/>
              </a:rPr>
              <a:t>(DAN</a:t>
            </a:r>
            <a:r>
              <a:rPr sz="2400" b="1" spc="-6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Segoe UI"/>
                <a:cs typeface="Segoe UI"/>
              </a:rPr>
              <a:t>OLEH</a:t>
            </a:r>
            <a:r>
              <a:rPr sz="2400" b="1" spc="-7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2400" b="1" spc="-35" dirty="0">
                <a:solidFill>
                  <a:srgbClr val="FF0000"/>
                </a:solidFill>
                <a:latin typeface="Segoe UI"/>
                <a:cs typeface="Segoe UI"/>
              </a:rPr>
              <a:t>KONSULTAN)</a:t>
            </a:r>
            <a:endParaRPr sz="2400" dirty="0">
              <a:latin typeface="Segoe UI"/>
              <a:cs typeface="Segoe UI"/>
            </a:endParaRPr>
          </a:p>
          <a:p>
            <a:pPr algn="ctr">
              <a:lnSpc>
                <a:spcPts val="1714"/>
              </a:lnSpc>
            </a:pPr>
            <a:r>
              <a:rPr sz="1600" dirty="0">
                <a:solidFill>
                  <a:srgbClr val="001F5F"/>
                </a:solidFill>
                <a:latin typeface="Segoe UI"/>
                <a:cs typeface="Segoe UI"/>
              </a:rPr>
              <a:t>(JIKA</a:t>
            </a:r>
            <a:r>
              <a:rPr sz="1600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Segoe UI"/>
                <a:cs typeface="Segoe UI"/>
              </a:rPr>
              <a:t>NAMANYA</a:t>
            </a:r>
            <a:r>
              <a:rPr sz="1600" spc="-55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600" dirty="0">
                <a:solidFill>
                  <a:srgbClr val="001F5F"/>
                </a:solidFill>
                <a:latin typeface="Segoe UI"/>
                <a:cs typeface="Segoe UI"/>
              </a:rPr>
              <a:t>TIDAK</a:t>
            </a:r>
            <a:r>
              <a:rPr sz="1600" spc="-7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600" dirty="0">
                <a:solidFill>
                  <a:srgbClr val="001F5F"/>
                </a:solidFill>
                <a:latin typeface="Segoe UI"/>
                <a:cs typeface="Segoe UI"/>
              </a:rPr>
              <a:t>MUNCUL</a:t>
            </a:r>
            <a:r>
              <a:rPr sz="1600" spc="-6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Segoe UI"/>
                <a:cs typeface="Segoe UI"/>
              </a:rPr>
              <a:t>SAAT</a:t>
            </a:r>
            <a:r>
              <a:rPr sz="1600" spc="-7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600" dirty="0">
                <a:solidFill>
                  <a:srgbClr val="001F5F"/>
                </a:solidFill>
                <a:latin typeface="Segoe UI"/>
                <a:cs typeface="Segoe UI"/>
              </a:rPr>
              <a:t>PENAMBAHAN</a:t>
            </a:r>
            <a:r>
              <a:rPr sz="1600" spc="-5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Segoe UI"/>
                <a:cs typeface="Segoe UI"/>
              </a:rPr>
              <a:t>KUASA)</a:t>
            </a:r>
            <a:endParaRPr sz="1600" dirty="0">
              <a:latin typeface="Segoe UI"/>
              <a:cs typeface="Segoe U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14" name="object 14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76555" y="307340"/>
            <a:ext cx="17297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1.2.D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857085E0-3358-1F5B-8F94-69A2393AFD87}"/>
              </a:ext>
            </a:extLst>
          </p:cNvPr>
          <p:cNvSpPr txBox="1"/>
          <p:nvPr/>
        </p:nvSpPr>
        <p:spPr>
          <a:xfrm>
            <a:off x="571500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330960" algn="ctr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1000">
              <a:latin typeface="Arial MT"/>
              <a:cs typeface="Arial MT"/>
            </a:endParaRPr>
          </a:p>
          <a:p>
            <a:pPr marR="1338580" algn="ctr">
              <a:lnSpc>
                <a:spcPct val="100000"/>
              </a:lnSpc>
              <a:tabLst>
                <a:tab pos="202755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16280" y="420623"/>
            <a:ext cx="10703560" cy="6053455"/>
            <a:chOff x="716280" y="420623"/>
            <a:chExt cx="10703560" cy="6053455"/>
          </a:xfrm>
        </p:grpSpPr>
        <p:sp>
          <p:nvSpPr>
            <p:cNvPr id="9" name="object 9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0040" y="1258824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4" h="254634">
                <a:moveTo>
                  <a:pt x="127254" y="0"/>
                </a:moveTo>
                <a:lnTo>
                  <a:pt x="77720" y="10007"/>
                </a:lnTo>
                <a:lnTo>
                  <a:pt x="37271" y="37290"/>
                </a:lnTo>
                <a:lnTo>
                  <a:pt x="10000" y="77741"/>
                </a:lnTo>
                <a:lnTo>
                  <a:pt x="0" y="127253"/>
                </a:lnTo>
                <a:lnTo>
                  <a:pt x="10000" y="176766"/>
                </a:lnTo>
                <a:lnTo>
                  <a:pt x="37271" y="217217"/>
                </a:lnTo>
                <a:lnTo>
                  <a:pt x="77720" y="244500"/>
                </a:lnTo>
                <a:lnTo>
                  <a:pt x="127254" y="254508"/>
                </a:lnTo>
                <a:lnTo>
                  <a:pt x="176787" y="244500"/>
                </a:lnTo>
                <a:lnTo>
                  <a:pt x="217236" y="217217"/>
                </a:lnTo>
                <a:lnTo>
                  <a:pt x="244507" y="176766"/>
                </a:lnTo>
                <a:lnTo>
                  <a:pt x="254508" y="127253"/>
                </a:lnTo>
                <a:lnTo>
                  <a:pt x="244507" y="77741"/>
                </a:lnTo>
                <a:lnTo>
                  <a:pt x="217236" y="37290"/>
                </a:lnTo>
                <a:lnTo>
                  <a:pt x="176787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816610" y="2837433"/>
            <a:ext cx="10464800" cy="3176905"/>
            <a:chOff x="816610" y="2837433"/>
            <a:chExt cx="10464800" cy="3176905"/>
          </a:xfrm>
        </p:grpSpPr>
        <p:sp>
          <p:nvSpPr>
            <p:cNvPr id="15" name="object 15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22960" y="5806439"/>
              <a:ext cx="1457325" cy="201295"/>
            </a:xfrm>
            <a:custGeom>
              <a:avLst/>
              <a:gdLst/>
              <a:ahLst/>
              <a:cxnLst/>
              <a:rect l="l" t="t" r="r" b="b"/>
              <a:pathLst>
                <a:path w="1457325" h="201295">
                  <a:moveTo>
                    <a:pt x="0" y="33528"/>
                  </a:moveTo>
                  <a:lnTo>
                    <a:pt x="2634" y="20477"/>
                  </a:lnTo>
                  <a:lnTo>
                    <a:pt x="9820" y="9820"/>
                  </a:lnTo>
                  <a:lnTo>
                    <a:pt x="20477" y="2634"/>
                  </a:lnTo>
                  <a:lnTo>
                    <a:pt x="33528" y="0"/>
                  </a:lnTo>
                  <a:lnTo>
                    <a:pt x="1423416" y="0"/>
                  </a:lnTo>
                  <a:lnTo>
                    <a:pt x="1436477" y="2634"/>
                  </a:lnTo>
                  <a:lnTo>
                    <a:pt x="1447133" y="9820"/>
                  </a:lnTo>
                  <a:lnTo>
                    <a:pt x="1454312" y="20477"/>
                  </a:lnTo>
                  <a:lnTo>
                    <a:pt x="1456944" y="33528"/>
                  </a:lnTo>
                  <a:lnTo>
                    <a:pt x="1456944" y="167640"/>
                  </a:lnTo>
                  <a:lnTo>
                    <a:pt x="1454312" y="180690"/>
                  </a:lnTo>
                  <a:lnTo>
                    <a:pt x="1447133" y="191347"/>
                  </a:lnTo>
                  <a:lnTo>
                    <a:pt x="1436477" y="198533"/>
                  </a:lnTo>
                  <a:lnTo>
                    <a:pt x="1423416" y="201168"/>
                  </a:lnTo>
                  <a:lnTo>
                    <a:pt x="33528" y="201168"/>
                  </a:lnTo>
                  <a:lnTo>
                    <a:pt x="20477" y="198533"/>
                  </a:lnTo>
                  <a:lnTo>
                    <a:pt x="9820" y="191347"/>
                  </a:lnTo>
                  <a:lnTo>
                    <a:pt x="2634" y="180690"/>
                  </a:lnTo>
                  <a:lnTo>
                    <a:pt x="0" y="167640"/>
                  </a:lnTo>
                  <a:lnTo>
                    <a:pt x="0" y="3352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08804" y="3765803"/>
              <a:ext cx="1519555" cy="160020"/>
            </a:xfrm>
            <a:custGeom>
              <a:avLst/>
              <a:gdLst/>
              <a:ahLst/>
              <a:cxnLst/>
              <a:rect l="l" t="t" r="r" b="b"/>
              <a:pathLst>
                <a:path w="1519554" h="160020">
                  <a:moveTo>
                    <a:pt x="1519427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519427" y="160020"/>
                  </a:lnTo>
                  <a:lnTo>
                    <a:pt x="1519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01645" y="4197858"/>
              <a:ext cx="8769350" cy="1056640"/>
            </a:xfrm>
            <a:custGeom>
              <a:avLst/>
              <a:gdLst/>
              <a:ahLst/>
              <a:cxnLst/>
              <a:rect l="l" t="t" r="r" b="b"/>
              <a:pathLst>
                <a:path w="8769350" h="1056639">
                  <a:moveTo>
                    <a:pt x="8593074" y="0"/>
                  </a:moveTo>
                  <a:lnTo>
                    <a:pt x="176022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91" y="926883"/>
                  </a:lnTo>
                  <a:lnTo>
                    <a:pt x="24045" y="968925"/>
                  </a:lnTo>
                  <a:lnTo>
                    <a:pt x="51577" y="1004554"/>
                  </a:lnTo>
                  <a:lnTo>
                    <a:pt x="87206" y="1032086"/>
                  </a:lnTo>
                  <a:lnTo>
                    <a:pt x="129248" y="1049840"/>
                  </a:lnTo>
                  <a:lnTo>
                    <a:pt x="176022" y="1056132"/>
                  </a:lnTo>
                  <a:lnTo>
                    <a:pt x="8593074" y="1056132"/>
                  </a:lnTo>
                  <a:lnTo>
                    <a:pt x="8639847" y="1049840"/>
                  </a:lnTo>
                  <a:lnTo>
                    <a:pt x="8681889" y="1032086"/>
                  </a:lnTo>
                  <a:lnTo>
                    <a:pt x="8717518" y="1004554"/>
                  </a:lnTo>
                  <a:lnTo>
                    <a:pt x="8745050" y="968925"/>
                  </a:lnTo>
                  <a:lnTo>
                    <a:pt x="8762804" y="926883"/>
                  </a:lnTo>
                  <a:lnTo>
                    <a:pt x="8769096" y="880110"/>
                  </a:lnTo>
                  <a:lnTo>
                    <a:pt x="8769096" y="176022"/>
                  </a:lnTo>
                  <a:lnTo>
                    <a:pt x="8762804" y="129248"/>
                  </a:lnTo>
                  <a:lnTo>
                    <a:pt x="8745050" y="87206"/>
                  </a:lnTo>
                  <a:lnTo>
                    <a:pt x="8717518" y="51577"/>
                  </a:lnTo>
                  <a:lnTo>
                    <a:pt x="8681889" y="24045"/>
                  </a:lnTo>
                  <a:lnTo>
                    <a:pt x="8639847" y="6291"/>
                  </a:lnTo>
                  <a:lnTo>
                    <a:pt x="859307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01645" y="4197858"/>
              <a:ext cx="8769350" cy="1056640"/>
            </a:xfrm>
            <a:custGeom>
              <a:avLst/>
              <a:gdLst/>
              <a:ahLst/>
              <a:cxnLst/>
              <a:rect l="l" t="t" r="r" b="b"/>
              <a:pathLst>
                <a:path w="8769350" h="1056639">
                  <a:moveTo>
                    <a:pt x="0" y="176022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2" y="0"/>
                  </a:lnTo>
                  <a:lnTo>
                    <a:pt x="8593074" y="0"/>
                  </a:lnTo>
                  <a:lnTo>
                    <a:pt x="8639847" y="6291"/>
                  </a:lnTo>
                  <a:lnTo>
                    <a:pt x="8681889" y="24045"/>
                  </a:lnTo>
                  <a:lnTo>
                    <a:pt x="8717518" y="51577"/>
                  </a:lnTo>
                  <a:lnTo>
                    <a:pt x="8745050" y="87206"/>
                  </a:lnTo>
                  <a:lnTo>
                    <a:pt x="8762804" y="129248"/>
                  </a:lnTo>
                  <a:lnTo>
                    <a:pt x="8769096" y="176022"/>
                  </a:lnTo>
                  <a:lnTo>
                    <a:pt x="8769096" y="880110"/>
                  </a:lnTo>
                  <a:lnTo>
                    <a:pt x="8762804" y="926883"/>
                  </a:lnTo>
                  <a:lnTo>
                    <a:pt x="8745050" y="968925"/>
                  </a:lnTo>
                  <a:lnTo>
                    <a:pt x="8717518" y="1004554"/>
                  </a:lnTo>
                  <a:lnTo>
                    <a:pt x="8681889" y="1032086"/>
                  </a:lnTo>
                  <a:lnTo>
                    <a:pt x="8639847" y="1049840"/>
                  </a:lnTo>
                  <a:lnTo>
                    <a:pt x="8593074" y="1056132"/>
                  </a:lnTo>
                  <a:lnTo>
                    <a:pt x="176022" y="1056132"/>
                  </a:lnTo>
                  <a:lnTo>
                    <a:pt x="129248" y="1049840"/>
                  </a:lnTo>
                  <a:lnTo>
                    <a:pt x="87206" y="1032086"/>
                  </a:lnTo>
                  <a:lnTo>
                    <a:pt x="51577" y="1004554"/>
                  </a:lnTo>
                  <a:lnTo>
                    <a:pt x="24045" y="968925"/>
                  </a:lnTo>
                  <a:lnTo>
                    <a:pt x="6291" y="926883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6588" y="1280921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9782" y="922179"/>
            <a:ext cx="10151745" cy="401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54650">
              <a:lnSpc>
                <a:spcPts val="994"/>
              </a:lnSpc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400">
              <a:latin typeface="Arial MT"/>
              <a:cs typeface="Arial MT"/>
            </a:endParaRPr>
          </a:p>
          <a:p>
            <a:pPr marL="202565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Wakil/Kuasa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ditunjuk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Pajak.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menambahkan</a:t>
            </a:r>
            <a:endParaRPr sz="1400">
              <a:latin typeface="Segoe UI"/>
              <a:cs typeface="Segoe UI"/>
            </a:endParaRPr>
          </a:p>
          <a:p>
            <a:pPr marL="202565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konsultan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silakan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[7]</a:t>
            </a:r>
            <a:r>
              <a:rPr sz="1400" spc="-20" dirty="0"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22376" y="858011"/>
            <a:ext cx="10686415" cy="5372100"/>
            <a:chOff x="722376" y="858011"/>
            <a:chExt cx="10686415" cy="5372100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6903" y="1589824"/>
              <a:ext cx="4138307" cy="374468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376" y="858011"/>
              <a:ext cx="10686288" cy="537210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207252" y="847344"/>
            <a:ext cx="2943225" cy="2743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7630" rIns="0" bIns="0" rtlCol="0">
            <a:spAutoFit/>
          </a:bodyPr>
          <a:lstStyle/>
          <a:p>
            <a:pPr marL="590550">
              <a:lnSpc>
                <a:spcPct val="100000"/>
              </a:lnSpc>
              <a:spcBef>
                <a:spcPts val="69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68596" y="2433827"/>
            <a:ext cx="2074545" cy="421005"/>
          </a:xfrm>
          <a:custGeom>
            <a:avLst/>
            <a:gdLst/>
            <a:ahLst/>
            <a:cxnLst/>
            <a:rect l="l" t="t" r="r" b="b"/>
            <a:pathLst>
              <a:path w="2074545" h="421005">
                <a:moveTo>
                  <a:pt x="2074163" y="0"/>
                </a:moveTo>
                <a:lnTo>
                  <a:pt x="0" y="0"/>
                </a:lnTo>
                <a:lnTo>
                  <a:pt x="0" y="420624"/>
                </a:lnTo>
                <a:lnTo>
                  <a:pt x="2074163" y="420624"/>
                </a:lnTo>
                <a:lnTo>
                  <a:pt x="20741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847590" y="2413637"/>
            <a:ext cx="1047115" cy="4019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900" dirty="0">
                <a:latin typeface="Arial MT"/>
                <a:cs typeface="Arial MT"/>
              </a:rPr>
              <a:t>NYA</a:t>
            </a:r>
            <a:r>
              <a:rPr sz="900" spc="-10" dirty="0">
                <a:latin typeface="Arial MT"/>
                <a:cs typeface="Arial MT"/>
              </a:rPr>
              <a:t> </a:t>
            </a:r>
            <a:r>
              <a:rPr sz="900" spc="-20" dirty="0"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900" spc="-10" dirty="0">
                <a:latin typeface="Arial MT"/>
                <a:cs typeface="Arial MT"/>
              </a:rPr>
              <a:t>0012345678910000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495034" y="2314701"/>
            <a:ext cx="4767580" cy="3243580"/>
            <a:chOff x="6495034" y="2314701"/>
            <a:chExt cx="4767580" cy="3243580"/>
          </a:xfrm>
        </p:grpSpPr>
        <p:sp>
          <p:nvSpPr>
            <p:cNvPr id="30" name="object 30"/>
            <p:cNvSpPr/>
            <p:nvPr/>
          </p:nvSpPr>
          <p:spPr>
            <a:xfrm>
              <a:off x="6505194" y="2324861"/>
              <a:ext cx="4747260" cy="3223260"/>
            </a:xfrm>
            <a:custGeom>
              <a:avLst/>
              <a:gdLst/>
              <a:ahLst/>
              <a:cxnLst/>
              <a:rect l="l" t="t" r="r" b="b"/>
              <a:pathLst>
                <a:path w="4747259" h="3223260">
                  <a:moveTo>
                    <a:pt x="4433824" y="0"/>
                  </a:moveTo>
                  <a:lnTo>
                    <a:pt x="313435" y="0"/>
                  </a:lnTo>
                  <a:lnTo>
                    <a:pt x="267119" y="3398"/>
                  </a:lnTo>
                  <a:lnTo>
                    <a:pt x="222913" y="13270"/>
                  </a:lnTo>
                  <a:lnTo>
                    <a:pt x="181301" y="29132"/>
                  </a:lnTo>
                  <a:lnTo>
                    <a:pt x="142768" y="50497"/>
                  </a:lnTo>
                  <a:lnTo>
                    <a:pt x="107800" y="76882"/>
                  </a:lnTo>
                  <a:lnTo>
                    <a:pt x="76882" y="107800"/>
                  </a:lnTo>
                  <a:lnTo>
                    <a:pt x="50497" y="142768"/>
                  </a:lnTo>
                  <a:lnTo>
                    <a:pt x="29132" y="181301"/>
                  </a:lnTo>
                  <a:lnTo>
                    <a:pt x="13270" y="222913"/>
                  </a:lnTo>
                  <a:lnTo>
                    <a:pt x="3398" y="267119"/>
                  </a:lnTo>
                  <a:lnTo>
                    <a:pt x="0" y="313436"/>
                  </a:lnTo>
                  <a:lnTo>
                    <a:pt x="0" y="2909824"/>
                  </a:lnTo>
                  <a:lnTo>
                    <a:pt x="3398" y="2956140"/>
                  </a:lnTo>
                  <a:lnTo>
                    <a:pt x="13270" y="3000346"/>
                  </a:lnTo>
                  <a:lnTo>
                    <a:pt x="29132" y="3041958"/>
                  </a:lnTo>
                  <a:lnTo>
                    <a:pt x="50497" y="3080491"/>
                  </a:lnTo>
                  <a:lnTo>
                    <a:pt x="76882" y="3115459"/>
                  </a:lnTo>
                  <a:lnTo>
                    <a:pt x="107800" y="3146377"/>
                  </a:lnTo>
                  <a:lnTo>
                    <a:pt x="142768" y="3172762"/>
                  </a:lnTo>
                  <a:lnTo>
                    <a:pt x="181301" y="3194127"/>
                  </a:lnTo>
                  <a:lnTo>
                    <a:pt x="222913" y="3209989"/>
                  </a:lnTo>
                  <a:lnTo>
                    <a:pt x="267119" y="3219861"/>
                  </a:lnTo>
                  <a:lnTo>
                    <a:pt x="313435" y="3223260"/>
                  </a:lnTo>
                  <a:lnTo>
                    <a:pt x="4433824" y="3223260"/>
                  </a:lnTo>
                  <a:lnTo>
                    <a:pt x="4480140" y="3219861"/>
                  </a:lnTo>
                  <a:lnTo>
                    <a:pt x="4524346" y="3209989"/>
                  </a:lnTo>
                  <a:lnTo>
                    <a:pt x="4565958" y="3194127"/>
                  </a:lnTo>
                  <a:lnTo>
                    <a:pt x="4604491" y="3172762"/>
                  </a:lnTo>
                  <a:lnTo>
                    <a:pt x="4639459" y="3146377"/>
                  </a:lnTo>
                  <a:lnTo>
                    <a:pt x="4670377" y="3115459"/>
                  </a:lnTo>
                  <a:lnTo>
                    <a:pt x="4696762" y="3080491"/>
                  </a:lnTo>
                  <a:lnTo>
                    <a:pt x="4718127" y="3041958"/>
                  </a:lnTo>
                  <a:lnTo>
                    <a:pt x="4733989" y="3000346"/>
                  </a:lnTo>
                  <a:lnTo>
                    <a:pt x="4743861" y="2956140"/>
                  </a:lnTo>
                  <a:lnTo>
                    <a:pt x="4747259" y="2909824"/>
                  </a:lnTo>
                  <a:lnTo>
                    <a:pt x="4747259" y="313436"/>
                  </a:lnTo>
                  <a:lnTo>
                    <a:pt x="4743861" y="267119"/>
                  </a:lnTo>
                  <a:lnTo>
                    <a:pt x="4733989" y="222913"/>
                  </a:lnTo>
                  <a:lnTo>
                    <a:pt x="4718127" y="181301"/>
                  </a:lnTo>
                  <a:lnTo>
                    <a:pt x="4696762" y="142768"/>
                  </a:lnTo>
                  <a:lnTo>
                    <a:pt x="4670377" y="107800"/>
                  </a:lnTo>
                  <a:lnTo>
                    <a:pt x="4639459" y="76882"/>
                  </a:lnTo>
                  <a:lnTo>
                    <a:pt x="4604491" y="50497"/>
                  </a:lnTo>
                  <a:lnTo>
                    <a:pt x="4565958" y="29132"/>
                  </a:lnTo>
                  <a:lnTo>
                    <a:pt x="4524346" y="13270"/>
                  </a:lnTo>
                  <a:lnTo>
                    <a:pt x="4480140" y="3398"/>
                  </a:lnTo>
                  <a:lnTo>
                    <a:pt x="443382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05194" y="2324861"/>
              <a:ext cx="4747260" cy="3223260"/>
            </a:xfrm>
            <a:custGeom>
              <a:avLst/>
              <a:gdLst/>
              <a:ahLst/>
              <a:cxnLst/>
              <a:rect l="l" t="t" r="r" b="b"/>
              <a:pathLst>
                <a:path w="4747259" h="3223260">
                  <a:moveTo>
                    <a:pt x="0" y="313436"/>
                  </a:moveTo>
                  <a:lnTo>
                    <a:pt x="3398" y="267119"/>
                  </a:lnTo>
                  <a:lnTo>
                    <a:pt x="13270" y="222913"/>
                  </a:lnTo>
                  <a:lnTo>
                    <a:pt x="29132" y="181301"/>
                  </a:lnTo>
                  <a:lnTo>
                    <a:pt x="50497" y="142768"/>
                  </a:lnTo>
                  <a:lnTo>
                    <a:pt x="76882" y="107800"/>
                  </a:lnTo>
                  <a:lnTo>
                    <a:pt x="107800" y="76882"/>
                  </a:lnTo>
                  <a:lnTo>
                    <a:pt x="142768" y="50497"/>
                  </a:lnTo>
                  <a:lnTo>
                    <a:pt x="181301" y="29132"/>
                  </a:lnTo>
                  <a:lnTo>
                    <a:pt x="222913" y="13270"/>
                  </a:lnTo>
                  <a:lnTo>
                    <a:pt x="267119" y="3398"/>
                  </a:lnTo>
                  <a:lnTo>
                    <a:pt x="313435" y="0"/>
                  </a:lnTo>
                  <a:lnTo>
                    <a:pt x="4433824" y="0"/>
                  </a:lnTo>
                  <a:lnTo>
                    <a:pt x="4480140" y="3398"/>
                  </a:lnTo>
                  <a:lnTo>
                    <a:pt x="4524346" y="13270"/>
                  </a:lnTo>
                  <a:lnTo>
                    <a:pt x="4565958" y="29132"/>
                  </a:lnTo>
                  <a:lnTo>
                    <a:pt x="4604491" y="50497"/>
                  </a:lnTo>
                  <a:lnTo>
                    <a:pt x="4639459" y="76882"/>
                  </a:lnTo>
                  <a:lnTo>
                    <a:pt x="4670377" y="107800"/>
                  </a:lnTo>
                  <a:lnTo>
                    <a:pt x="4696762" y="142768"/>
                  </a:lnTo>
                  <a:lnTo>
                    <a:pt x="4718127" y="181301"/>
                  </a:lnTo>
                  <a:lnTo>
                    <a:pt x="4733989" y="222913"/>
                  </a:lnTo>
                  <a:lnTo>
                    <a:pt x="4743861" y="267119"/>
                  </a:lnTo>
                  <a:lnTo>
                    <a:pt x="4747259" y="313436"/>
                  </a:lnTo>
                  <a:lnTo>
                    <a:pt x="4747259" y="2909824"/>
                  </a:lnTo>
                  <a:lnTo>
                    <a:pt x="4743861" y="2956140"/>
                  </a:lnTo>
                  <a:lnTo>
                    <a:pt x="4733989" y="3000346"/>
                  </a:lnTo>
                  <a:lnTo>
                    <a:pt x="4718127" y="3041958"/>
                  </a:lnTo>
                  <a:lnTo>
                    <a:pt x="4696762" y="3080491"/>
                  </a:lnTo>
                  <a:lnTo>
                    <a:pt x="4670377" y="3115459"/>
                  </a:lnTo>
                  <a:lnTo>
                    <a:pt x="4639459" y="3146377"/>
                  </a:lnTo>
                  <a:lnTo>
                    <a:pt x="4604491" y="3172762"/>
                  </a:lnTo>
                  <a:lnTo>
                    <a:pt x="4565958" y="3194127"/>
                  </a:lnTo>
                  <a:lnTo>
                    <a:pt x="4524346" y="3209989"/>
                  </a:lnTo>
                  <a:lnTo>
                    <a:pt x="4480140" y="3219861"/>
                  </a:lnTo>
                  <a:lnTo>
                    <a:pt x="4433824" y="3223260"/>
                  </a:lnTo>
                  <a:lnTo>
                    <a:pt x="313435" y="3223260"/>
                  </a:lnTo>
                  <a:lnTo>
                    <a:pt x="267119" y="3219861"/>
                  </a:lnTo>
                  <a:lnTo>
                    <a:pt x="222913" y="3209989"/>
                  </a:lnTo>
                  <a:lnTo>
                    <a:pt x="181301" y="3194127"/>
                  </a:lnTo>
                  <a:lnTo>
                    <a:pt x="142768" y="3172762"/>
                  </a:lnTo>
                  <a:lnTo>
                    <a:pt x="107800" y="3146377"/>
                  </a:lnTo>
                  <a:lnTo>
                    <a:pt x="76882" y="3115459"/>
                  </a:lnTo>
                  <a:lnTo>
                    <a:pt x="50497" y="3080491"/>
                  </a:lnTo>
                  <a:lnTo>
                    <a:pt x="29132" y="3041958"/>
                  </a:lnTo>
                  <a:lnTo>
                    <a:pt x="13270" y="3000346"/>
                  </a:lnTo>
                  <a:lnTo>
                    <a:pt x="3398" y="2956140"/>
                  </a:lnTo>
                  <a:lnTo>
                    <a:pt x="0" y="2909824"/>
                  </a:lnTo>
                  <a:lnTo>
                    <a:pt x="0" y="313436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858127" y="2688462"/>
            <a:ext cx="419100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416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Dalam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hal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proses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pendaftaran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(agar </a:t>
            </a:r>
            <a:r>
              <a:rPr sz="1600" dirty="0">
                <a:latin typeface="Segoe UI"/>
                <a:cs typeface="Segoe UI"/>
              </a:rPr>
              <a:t>Konsultan/Pihak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dapat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sebagai </a:t>
            </a:r>
            <a:r>
              <a:rPr sz="1600" dirty="0">
                <a:latin typeface="Segoe UI"/>
                <a:cs typeface="Segoe UI"/>
              </a:rPr>
              <a:t>kuasa)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Pemberi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Kuasa.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Maka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langkah-</a:t>
            </a:r>
            <a:r>
              <a:rPr sz="1600" dirty="0">
                <a:latin typeface="Segoe UI"/>
                <a:cs typeface="Segoe UI"/>
              </a:rPr>
              <a:t>langkahnya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adalah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sebagai</a:t>
            </a:r>
            <a:endParaRPr sz="1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Segoe UI"/>
                <a:cs typeface="Segoe UI"/>
              </a:rPr>
              <a:t>berikut.</a:t>
            </a:r>
            <a:endParaRPr sz="16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Coretax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Pemberi</a:t>
            </a:r>
            <a:r>
              <a:rPr sz="1600" b="1" spc="-6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Kuasa</a:t>
            </a:r>
            <a:r>
              <a:rPr sz="1600" dirty="0">
                <a:latin typeface="Segoe UI"/>
                <a:cs typeface="Segoe UI"/>
              </a:rPr>
              <a:t>,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pilih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menu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Portal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Segoe UI"/>
                <a:cs typeface="Segoe UI"/>
              </a:rPr>
              <a:t>[1]</a:t>
            </a:r>
            <a:r>
              <a:rPr sz="1600" spc="-10" dirty="0">
                <a:latin typeface="Segoe UI"/>
                <a:cs typeface="Segoe UI"/>
              </a:rPr>
              <a:t>--</a:t>
            </a:r>
            <a:r>
              <a:rPr sz="1600" dirty="0">
                <a:latin typeface="Segoe UI"/>
                <a:cs typeface="Segoe UI"/>
              </a:rPr>
              <a:t>&gt;</a:t>
            </a:r>
            <a:r>
              <a:rPr sz="1600" spc="38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“</a:t>
            </a:r>
            <a:r>
              <a:rPr sz="1600" b="1" spc="-10" dirty="0">
                <a:latin typeface="Segoe UI"/>
                <a:cs typeface="Segoe UI"/>
              </a:rPr>
              <a:t>Perubahan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Status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WP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Segoe UI"/>
                <a:cs typeface="Segoe UI"/>
              </a:rPr>
              <a:t>[2]</a:t>
            </a:r>
            <a:r>
              <a:rPr sz="1600" spc="-10" dirty="0">
                <a:latin typeface="Segoe UI"/>
                <a:cs typeface="Segoe UI"/>
              </a:rPr>
              <a:t>”, “</a:t>
            </a:r>
            <a:r>
              <a:rPr sz="1600" b="1" spc="-10" dirty="0">
                <a:latin typeface="Segoe UI"/>
                <a:cs typeface="Segoe UI"/>
              </a:rPr>
              <a:t>Penunjukkan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Wakil/Kuasa</a:t>
            </a:r>
            <a:r>
              <a:rPr sz="1600" b="1" spc="-3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Wajib</a:t>
            </a:r>
            <a:r>
              <a:rPr sz="1600" b="1" spc="-7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Pajak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Segoe UI"/>
                <a:cs typeface="Segoe UI"/>
              </a:rPr>
              <a:t>[3]</a:t>
            </a:r>
            <a:r>
              <a:rPr sz="1600" spc="-20" dirty="0">
                <a:latin typeface="Segoe UI"/>
                <a:cs typeface="Segoe UI"/>
              </a:rPr>
              <a:t>.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47472" y="1124458"/>
            <a:ext cx="5019040" cy="3097530"/>
            <a:chOff x="347472" y="1124458"/>
            <a:chExt cx="5019040" cy="3097530"/>
          </a:xfrm>
        </p:grpSpPr>
        <p:sp>
          <p:nvSpPr>
            <p:cNvPr id="34" name="object 34"/>
            <p:cNvSpPr/>
            <p:nvPr/>
          </p:nvSpPr>
          <p:spPr>
            <a:xfrm>
              <a:off x="632460" y="1130808"/>
              <a:ext cx="4727575" cy="3084830"/>
            </a:xfrm>
            <a:custGeom>
              <a:avLst/>
              <a:gdLst/>
              <a:ahLst/>
              <a:cxnLst/>
              <a:rect l="l" t="t" r="r" b="b"/>
              <a:pathLst>
                <a:path w="4727575" h="3084829">
                  <a:moveTo>
                    <a:pt x="3048" y="82803"/>
                  </a:moveTo>
                  <a:lnTo>
                    <a:pt x="9554" y="50577"/>
                  </a:lnTo>
                  <a:lnTo>
                    <a:pt x="27300" y="24256"/>
                  </a:lnTo>
                  <a:lnTo>
                    <a:pt x="53620" y="6508"/>
                  </a:lnTo>
                  <a:lnTo>
                    <a:pt x="85852" y="0"/>
                  </a:lnTo>
                  <a:lnTo>
                    <a:pt x="570992" y="0"/>
                  </a:lnTo>
                  <a:lnTo>
                    <a:pt x="603223" y="6508"/>
                  </a:lnTo>
                  <a:lnTo>
                    <a:pt x="629543" y="24256"/>
                  </a:lnTo>
                  <a:lnTo>
                    <a:pt x="647289" y="50577"/>
                  </a:lnTo>
                  <a:lnTo>
                    <a:pt x="653796" y="82803"/>
                  </a:lnTo>
                  <a:lnTo>
                    <a:pt x="653796" y="414019"/>
                  </a:lnTo>
                  <a:lnTo>
                    <a:pt x="647289" y="446246"/>
                  </a:lnTo>
                  <a:lnTo>
                    <a:pt x="629543" y="472566"/>
                  </a:lnTo>
                  <a:lnTo>
                    <a:pt x="603223" y="490315"/>
                  </a:lnTo>
                  <a:lnTo>
                    <a:pt x="570992" y="496824"/>
                  </a:lnTo>
                  <a:lnTo>
                    <a:pt x="85852" y="496824"/>
                  </a:lnTo>
                  <a:lnTo>
                    <a:pt x="53620" y="490315"/>
                  </a:lnTo>
                  <a:lnTo>
                    <a:pt x="27300" y="472566"/>
                  </a:lnTo>
                  <a:lnTo>
                    <a:pt x="9554" y="446246"/>
                  </a:lnTo>
                  <a:lnTo>
                    <a:pt x="3048" y="414019"/>
                  </a:lnTo>
                  <a:lnTo>
                    <a:pt x="3048" y="82803"/>
                  </a:lnTo>
                  <a:close/>
                </a:path>
                <a:path w="4727575" h="3084829">
                  <a:moveTo>
                    <a:pt x="0" y="2085339"/>
                  </a:moveTo>
                  <a:lnTo>
                    <a:pt x="2075" y="2075051"/>
                  </a:lnTo>
                  <a:lnTo>
                    <a:pt x="7735" y="2066655"/>
                  </a:lnTo>
                  <a:lnTo>
                    <a:pt x="16132" y="2060997"/>
                  </a:lnTo>
                  <a:lnTo>
                    <a:pt x="26416" y="2058924"/>
                  </a:lnTo>
                  <a:lnTo>
                    <a:pt x="2300732" y="2058924"/>
                  </a:lnTo>
                  <a:lnTo>
                    <a:pt x="2311020" y="2060997"/>
                  </a:lnTo>
                  <a:lnTo>
                    <a:pt x="2319416" y="2066655"/>
                  </a:lnTo>
                  <a:lnTo>
                    <a:pt x="2325074" y="2075051"/>
                  </a:lnTo>
                  <a:lnTo>
                    <a:pt x="2327148" y="2085339"/>
                  </a:lnTo>
                  <a:lnTo>
                    <a:pt x="2327148" y="2191004"/>
                  </a:lnTo>
                  <a:lnTo>
                    <a:pt x="2325074" y="2201292"/>
                  </a:lnTo>
                  <a:lnTo>
                    <a:pt x="2319416" y="2209688"/>
                  </a:lnTo>
                  <a:lnTo>
                    <a:pt x="2311020" y="2215346"/>
                  </a:lnTo>
                  <a:lnTo>
                    <a:pt x="2300732" y="2217419"/>
                  </a:lnTo>
                  <a:lnTo>
                    <a:pt x="26416" y="2217419"/>
                  </a:lnTo>
                  <a:lnTo>
                    <a:pt x="16132" y="2215346"/>
                  </a:lnTo>
                  <a:lnTo>
                    <a:pt x="7735" y="2209688"/>
                  </a:lnTo>
                  <a:lnTo>
                    <a:pt x="2075" y="2201292"/>
                  </a:lnTo>
                  <a:lnTo>
                    <a:pt x="0" y="2191004"/>
                  </a:lnTo>
                  <a:lnTo>
                    <a:pt x="0" y="2085339"/>
                  </a:lnTo>
                  <a:close/>
                </a:path>
                <a:path w="4727575" h="3084829">
                  <a:moveTo>
                    <a:pt x="2400300" y="2886455"/>
                  </a:moveTo>
                  <a:lnTo>
                    <a:pt x="2403419" y="2871049"/>
                  </a:lnTo>
                  <a:lnTo>
                    <a:pt x="2411920" y="2858452"/>
                  </a:lnTo>
                  <a:lnTo>
                    <a:pt x="2424517" y="2849951"/>
                  </a:lnTo>
                  <a:lnTo>
                    <a:pt x="2439924" y="2846831"/>
                  </a:lnTo>
                  <a:lnTo>
                    <a:pt x="4687824" y="2846831"/>
                  </a:lnTo>
                  <a:lnTo>
                    <a:pt x="4703230" y="2849951"/>
                  </a:lnTo>
                  <a:lnTo>
                    <a:pt x="4715827" y="2858452"/>
                  </a:lnTo>
                  <a:lnTo>
                    <a:pt x="4724328" y="2871049"/>
                  </a:lnTo>
                  <a:lnTo>
                    <a:pt x="4727448" y="2886455"/>
                  </a:lnTo>
                  <a:lnTo>
                    <a:pt x="4727448" y="3044952"/>
                  </a:lnTo>
                  <a:lnTo>
                    <a:pt x="4724328" y="3060358"/>
                  </a:lnTo>
                  <a:lnTo>
                    <a:pt x="4715827" y="3072955"/>
                  </a:lnTo>
                  <a:lnTo>
                    <a:pt x="4703230" y="3081456"/>
                  </a:lnTo>
                  <a:lnTo>
                    <a:pt x="4687824" y="3084575"/>
                  </a:lnTo>
                  <a:lnTo>
                    <a:pt x="2439924" y="3084575"/>
                  </a:lnTo>
                  <a:lnTo>
                    <a:pt x="2424517" y="3081456"/>
                  </a:lnTo>
                  <a:lnTo>
                    <a:pt x="2411920" y="3072955"/>
                  </a:lnTo>
                  <a:lnTo>
                    <a:pt x="2403419" y="3060358"/>
                  </a:lnTo>
                  <a:lnTo>
                    <a:pt x="2400300" y="3044952"/>
                  </a:lnTo>
                  <a:lnTo>
                    <a:pt x="2400300" y="288645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47472" y="3121152"/>
              <a:ext cx="254635" cy="256540"/>
            </a:xfrm>
            <a:custGeom>
              <a:avLst/>
              <a:gdLst/>
              <a:ahLst/>
              <a:cxnLst/>
              <a:rect l="l" t="t" r="r" b="b"/>
              <a:pathLst>
                <a:path w="254634" h="256539">
                  <a:moveTo>
                    <a:pt x="127254" y="0"/>
                  </a:moveTo>
                  <a:lnTo>
                    <a:pt x="77720" y="10054"/>
                  </a:lnTo>
                  <a:lnTo>
                    <a:pt x="37271" y="37480"/>
                  </a:lnTo>
                  <a:lnTo>
                    <a:pt x="10000" y="78170"/>
                  </a:lnTo>
                  <a:lnTo>
                    <a:pt x="0" y="128015"/>
                  </a:lnTo>
                  <a:lnTo>
                    <a:pt x="10000" y="177861"/>
                  </a:lnTo>
                  <a:lnTo>
                    <a:pt x="37271" y="218551"/>
                  </a:lnTo>
                  <a:lnTo>
                    <a:pt x="77720" y="245977"/>
                  </a:lnTo>
                  <a:lnTo>
                    <a:pt x="127254" y="256032"/>
                  </a:lnTo>
                  <a:lnTo>
                    <a:pt x="176787" y="245977"/>
                  </a:lnTo>
                  <a:lnTo>
                    <a:pt x="217236" y="218551"/>
                  </a:lnTo>
                  <a:lnTo>
                    <a:pt x="244507" y="177861"/>
                  </a:lnTo>
                  <a:lnTo>
                    <a:pt x="254508" y="128015"/>
                  </a:lnTo>
                  <a:lnTo>
                    <a:pt x="244507" y="78170"/>
                  </a:lnTo>
                  <a:lnTo>
                    <a:pt x="217236" y="37480"/>
                  </a:lnTo>
                  <a:lnTo>
                    <a:pt x="176787" y="10054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13715" y="3144088"/>
            <a:ext cx="11366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449823" y="3962400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39" h="254635">
                <a:moveTo>
                  <a:pt x="128015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4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5" y="254507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1" y="127254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517260" y="3985386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880" y="902229"/>
            <a:ext cx="11209020" cy="5304155"/>
            <a:chOff x="563880" y="902229"/>
            <a:chExt cx="11209020" cy="5304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80" y="902229"/>
              <a:ext cx="11209020" cy="47670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29762" y="4496561"/>
              <a:ext cx="8301355" cy="591820"/>
            </a:xfrm>
            <a:custGeom>
              <a:avLst/>
              <a:gdLst/>
              <a:ahLst/>
              <a:cxnLst/>
              <a:rect l="l" t="t" r="r" b="b"/>
              <a:pathLst>
                <a:path w="8301355" h="591820">
                  <a:moveTo>
                    <a:pt x="0" y="98551"/>
                  </a:moveTo>
                  <a:lnTo>
                    <a:pt x="7737" y="60168"/>
                  </a:lnTo>
                  <a:lnTo>
                    <a:pt x="28844" y="28844"/>
                  </a:lnTo>
                  <a:lnTo>
                    <a:pt x="60168" y="7737"/>
                  </a:lnTo>
                  <a:lnTo>
                    <a:pt x="98551" y="0"/>
                  </a:lnTo>
                  <a:lnTo>
                    <a:pt x="8202676" y="0"/>
                  </a:lnTo>
                  <a:lnTo>
                    <a:pt x="8241059" y="7737"/>
                  </a:lnTo>
                  <a:lnTo>
                    <a:pt x="8272383" y="28844"/>
                  </a:lnTo>
                  <a:lnTo>
                    <a:pt x="8293490" y="60168"/>
                  </a:lnTo>
                  <a:lnTo>
                    <a:pt x="8301228" y="98551"/>
                  </a:lnTo>
                  <a:lnTo>
                    <a:pt x="8301228" y="492760"/>
                  </a:lnTo>
                  <a:lnTo>
                    <a:pt x="8293490" y="531143"/>
                  </a:lnTo>
                  <a:lnTo>
                    <a:pt x="8272383" y="562467"/>
                  </a:lnTo>
                  <a:lnTo>
                    <a:pt x="8241059" y="583574"/>
                  </a:lnTo>
                  <a:lnTo>
                    <a:pt x="8202676" y="591312"/>
                  </a:lnTo>
                  <a:lnTo>
                    <a:pt x="98551" y="591312"/>
                  </a:lnTo>
                  <a:lnTo>
                    <a:pt x="60168" y="583574"/>
                  </a:lnTo>
                  <a:lnTo>
                    <a:pt x="28844" y="562467"/>
                  </a:lnTo>
                  <a:lnTo>
                    <a:pt x="7737" y="531143"/>
                  </a:lnTo>
                  <a:lnTo>
                    <a:pt x="0" y="492760"/>
                  </a:lnTo>
                  <a:lnTo>
                    <a:pt x="0" y="9855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290" y="5276850"/>
              <a:ext cx="5590540" cy="919480"/>
            </a:xfrm>
            <a:custGeom>
              <a:avLst/>
              <a:gdLst/>
              <a:ahLst/>
              <a:cxnLst/>
              <a:rect l="l" t="t" r="r" b="b"/>
              <a:pathLst>
                <a:path w="5590540" h="919479">
                  <a:moveTo>
                    <a:pt x="5436870" y="0"/>
                  </a:moveTo>
                  <a:lnTo>
                    <a:pt x="153162" y="0"/>
                  </a:lnTo>
                  <a:lnTo>
                    <a:pt x="104748" y="7808"/>
                  </a:lnTo>
                  <a:lnTo>
                    <a:pt x="62704" y="29553"/>
                  </a:lnTo>
                  <a:lnTo>
                    <a:pt x="29549" y="62709"/>
                  </a:lnTo>
                  <a:lnTo>
                    <a:pt x="7807" y="104753"/>
                  </a:lnTo>
                  <a:lnTo>
                    <a:pt x="0" y="153162"/>
                  </a:lnTo>
                  <a:lnTo>
                    <a:pt x="0" y="765810"/>
                  </a:lnTo>
                  <a:lnTo>
                    <a:pt x="7807" y="814218"/>
                  </a:lnTo>
                  <a:lnTo>
                    <a:pt x="29549" y="856262"/>
                  </a:lnTo>
                  <a:lnTo>
                    <a:pt x="62704" y="889418"/>
                  </a:lnTo>
                  <a:lnTo>
                    <a:pt x="104748" y="911163"/>
                  </a:lnTo>
                  <a:lnTo>
                    <a:pt x="153162" y="918972"/>
                  </a:lnTo>
                  <a:lnTo>
                    <a:pt x="5436870" y="918972"/>
                  </a:lnTo>
                  <a:lnTo>
                    <a:pt x="5485278" y="911163"/>
                  </a:lnTo>
                  <a:lnTo>
                    <a:pt x="5527322" y="889418"/>
                  </a:lnTo>
                  <a:lnTo>
                    <a:pt x="5560478" y="856262"/>
                  </a:lnTo>
                  <a:lnTo>
                    <a:pt x="5582223" y="814218"/>
                  </a:lnTo>
                  <a:lnTo>
                    <a:pt x="5590032" y="765810"/>
                  </a:lnTo>
                  <a:lnTo>
                    <a:pt x="5590032" y="153162"/>
                  </a:lnTo>
                  <a:lnTo>
                    <a:pt x="5582223" y="104753"/>
                  </a:lnTo>
                  <a:lnTo>
                    <a:pt x="5560478" y="62709"/>
                  </a:lnTo>
                  <a:lnTo>
                    <a:pt x="5527322" y="29553"/>
                  </a:lnTo>
                  <a:lnTo>
                    <a:pt x="5485278" y="7808"/>
                  </a:lnTo>
                  <a:lnTo>
                    <a:pt x="543687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290" y="5276850"/>
              <a:ext cx="5590540" cy="919480"/>
            </a:xfrm>
            <a:custGeom>
              <a:avLst/>
              <a:gdLst/>
              <a:ahLst/>
              <a:cxnLst/>
              <a:rect l="l" t="t" r="r" b="b"/>
              <a:pathLst>
                <a:path w="5590540" h="919479">
                  <a:moveTo>
                    <a:pt x="0" y="153162"/>
                  </a:moveTo>
                  <a:lnTo>
                    <a:pt x="7807" y="104753"/>
                  </a:lnTo>
                  <a:lnTo>
                    <a:pt x="29549" y="62709"/>
                  </a:lnTo>
                  <a:lnTo>
                    <a:pt x="62704" y="29553"/>
                  </a:lnTo>
                  <a:lnTo>
                    <a:pt x="104748" y="7808"/>
                  </a:lnTo>
                  <a:lnTo>
                    <a:pt x="153162" y="0"/>
                  </a:lnTo>
                  <a:lnTo>
                    <a:pt x="5436870" y="0"/>
                  </a:lnTo>
                  <a:lnTo>
                    <a:pt x="5485278" y="7808"/>
                  </a:lnTo>
                  <a:lnTo>
                    <a:pt x="5527322" y="29553"/>
                  </a:lnTo>
                  <a:lnTo>
                    <a:pt x="5560478" y="62709"/>
                  </a:lnTo>
                  <a:lnTo>
                    <a:pt x="5582223" y="104753"/>
                  </a:lnTo>
                  <a:lnTo>
                    <a:pt x="5590032" y="153162"/>
                  </a:lnTo>
                  <a:lnTo>
                    <a:pt x="5590032" y="765810"/>
                  </a:lnTo>
                  <a:lnTo>
                    <a:pt x="5582223" y="814218"/>
                  </a:lnTo>
                  <a:lnTo>
                    <a:pt x="5560478" y="856262"/>
                  </a:lnTo>
                  <a:lnTo>
                    <a:pt x="5527322" y="889418"/>
                  </a:lnTo>
                  <a:lnTo>
                    <a:pt x="5485278" y="911163"/>
                  </a:lnTo>
                  <a:lnTo>
                    <a:pt x="5436870" y="918972"/>
                  </a:lnTo>
                  <a:lnTo>
                    <a:pt x="153162" y="918972"/>
                  </a:lnTo>
                  <a:lnTo>
                    <a:pt x="104748" y="911163"/>
                  </a:lnTo>
                  <a:lnTo>
                    <a:pt x="62704" y="889418"/>
                  </a:lnTo>
                  <a:lnTo>
                    <a:pt x="29549" y="856262"/>
                  </a:lnTo>
                  <a:lnTo>
                    <a:pt x="7807" y="814218"/>
                  </a:lnTo>
                  <a:lnTo>
                    <a:pt x="0" y="765810"/>
                  </a:lnTo>
                  <a:lnTo>
                    <a:pt x="0" y="153162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01648" y="5593791"/>
            <a:ext cx="45034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Setelah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masuk,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klik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bagian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Search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spc="-20" dirty="0">
                <a:latin typeface="Segoe UI"/>
                <a:cs typeface="Segoe UI"/>
              </a:rPr>
              <a:t>Taxpayer</a:t>
            </a:r>
            <a:r>
              <a:rPr sz="1600" spc="-20" dirty="0">
                <a:latin typeface="Segoe UI"/>
                <a:cs typeface="Segoe UI"/>
              </a:rPr>
              <a:t>”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Segoe UI"/>
                <a:cs typeface="Segoe UI"/>
              </a:rPr>
              <a:t>[4]</a:t>
            </a:r>
            <a:r>
              <a:rPr sz="1600" spc="-20" dirty="0">
                <a:latin typeface="Segoe UI"/>
                <a:cs typeface="Segoe UI"/>
              </a:rPr>
              <a:t>.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376415" y="4664964"/>
            <a:ext cx="4356100" cy="1082040"/>
            <a:chOff x="6376415" y="4664964"/>
            <a:chExt cx="4356100" cy="1082040"/>
          </a:xfrm>
        </p:grpSpPr>
        <p:sp>
          <p:nvSpPr>
            <p:cNvPr id="10" name="object 10"/>
            <p:cNvSpPr/>
            <p:nvPr/>
          </p:nvSpPr>
          <p:spPr>
            <a:xfrm>
              <a:off x="6386321" y="5087874"/>
              <a:ext cx="1195070" cy="648970"/>
            </a:xfrm>
            <a:custGeom>
              <a:avLst/>
              <a:gdLst/>
              <a:ahLst/>
              <a:cxnLst/>
              <a:rect l="l" t="t" r="r" b="b"/>
              <a:pathLst>
                <a:path w="1195070" h="648970">
                  <a:moveTo>
                    <a:pt x="0" y="648716"/>
                  </a:moveTo>
                  <a:lnTo>
                    <a:pt x="1194561" y="648716"/>
                  </a:lnTo>
                  <a:lnTo>
                    <a:pt x="1194561" y="0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77500" y="4664964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4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8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7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544682" y="4687951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4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312" y="757494"/>
            <a:ext cx="4271237" cy="54911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817108" y="4483608"/>
            <a:ext cx="5690870" cy="1214755"/>
          </a:xfrm>
          <a:custGeom>
            <a:avLst/>
            <a:gdLst/>
            <a:ahLst/>
            <a:cxnLst/>
            <a:rect l="l" t="t" r="r" b="b"/>
            <a:pathLst>
              <a:path w="5690870" h="1214754">
                <a:moveTo>
                  <a:pt x="5594222" y="0"/>
                </a:moveTo>
                <a:lnTo>
                  <a:pt x="96392" y="0"/>
                </a:lnTo>
                <a:lnTo>
                  <a:pt x="58882" y="7578"/>
                </a:lnTo>
                <a:lnTo>
                  <a:pt x="28241" y="28241"/>
                </a:lnTo>
                <a:lnTo>
                  <a:pt x="7578" y="58882"/>
                </a:lnTo>
                <a:lnTo>
                  <a:pt x="0" y="96393"/>
                </a:lnTo>
                <a:lnTo>
                  <a:pt x="0" y="1118222"/>
                </a:lnTo>
                <a:lnTo>
                  <a:pt x="7578" y="1155745"/>
                </a:lnTo>
                <a:lnTo>
                  <a:pt x="28241" y="1186389"/>
                </a:lnTo>
                <a:lnTo>
                  <a:pt x="58882" y="1207051"/>
                </a:lnTo>
                <a:lnTo>
                  <a:pt x="96392" y="1214628"/>
                </a:lnTo>
                <a:lnTo>
                  <a:pt x="5594222" y="1214628"/>
                </a:lnTo>
                <a:lnTo>
                  <a:pt x="5631733" y="1207051"/>
                </a:lnTo>
                <a:lnTo>
                  <a:pt x="5662374" y="1186389"/>
                </a:lnTo>
                <a:lnTo>
                  <a:pt x="5683037" y="1155745"/>
                </a:lnTo>
                <a:lnTo>
                  <a:pt x="5690616" y="1118222"/>
                </a:lnTo>
                <a:lnTo>
                  <a:pt x="5690616" y="96393"/>
                </a:lnTo>
                <a:lnTo>
                  <a:pt x="5683037" y="58882"/>
                </a:lnTo>
                <a:lnTo>
                  <a:pt x="5662374" y="28241"/>
                </a:lnTo>
                <a:lnTo>
                  <a:pt x="5631733" y="7578"/>
                </a:lnTo>
                <a:lnTo>
                  <a:pt x="559422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60185" y="4541901"/>
            <a:ext cx="4127500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945" indent="-30924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Segoe UI"/>
              <a:buAutoNum type="arabicPlain"/>
              <a:tabLst>
                <a:tab pos="321945" algn="l"/>
              </a:tabLst>
            </a:pPr>
            <a:r>
              <a:rPr sz="1400" i="1" dirty="0">
                <a:latin typeface="Segoe UI"/>
                <a:cs typeface="Segoe UI"/>
              </a:rPr>
              <a:t>Username</a:t>
            </a:r>
            <a:r>
              <a:rPr sz="1400" i="1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NIK/NPWP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16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spc="-20" dirty="0">
                <a:latin typeface="Segoe UI"/>
                <a:cs typeface="Segoe UI"/>
              </a:rPr>
              <a:t>digit</a:t>
            </a:r>
            <a:endParaRPr sz="1400">
              <a:latin typeface="Segoe UI"/>
              <a:cs typeface="Segoe UI"/>
            </a:endParaRPr>
          </a:p>
          <a:p>
            <a:pPr marL="321945" indent="-309245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Segoe UI"/>
              <a:buAutoNum type="arabicPlain"/>
              <a:tabLst>
                <a:tab pos="321945" algn="l"/>
              </a:tabLst>
            </a:pPr>
            <a:r>
              <a:rPr sz="1400" i="1" spc="-10" dirty="0">
                <a:latin typeface="Segoe UI"/>
                <a:cs typeface="Segoe UI"/>
              </a:rPr>
              <a:t>Password</a:t>
            </a:r>
            <a:r>
              <a:rPr sz="1400" i="1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sesuai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kata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sandi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Coretax</a:t>
            </a:r>
            <a:endParaRPr sz="1400">
              <a:latin typeface="Segoe UI"/>
              <a:cs typeface="Segoe UI"/>
            </a:endParaRPr>
          </a:p>
          <a:p>
            <a:pPr marL="321945" indent="-309245">
              <a:lnSpc>
                <a:spcPct val="100000"/>
              </a:lnSpc>
              <a:buClr>
                <a:srgbClr val="FF0000"/>
              </a:buClr>
              <a:buFont typeface="Segoe UI"/>
              <a:buAutoNum type="arabicPlain"/>
              <a:tabLst>
                <a:tab pos="321945" algn="l"/>
              </a:tabLst>
            </a:pPr>
            <a:r>
              <a:rPr sz="1400" i="1" dirty="0">
                <a:latin typeface="Segoe UI"/>
                <a:cs typeface="Segoe UI"/>
              </a:rPr>
              <a:t>Language</a:t>
            </a:r>
            <a:r>
              <a:rPr sz="1400" i="1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memilih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bahasa</a:t>
            </a:r>
            <a:r>
              <a:rPr sz="1400" b="1" spc="-7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(en-</a:t>
            </a:r>
            <a:r>
              <a:rPr sz="1400" b="1" dirty="0">
                <a:latin typeface="Segoe UI"/>
                <a:cs typeface="Segoe UI"/>
              </a:rPr>
              <a:t>US/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id-</a:t>
            </a:r>
            <a:r>
              <a:rPr sz="1400" b="1" spc="-25" dirty="0">
                <a:latin typeface="Segoe UI"/>
                <a:cs typeface="Segoe UI"/>
              </a:rPr>
              <a:t>ID)</a:t>
            </a:r>
            <a:endParaRPr sz="1400">
              <a:latin typeface="Segoe UI"/>
              <a:cs typeface="Segoe UI"/>
            </a:endParaRPr>
          </a:p>
          <a:p>
            <a:pPr marL="321945" indent="-309245">
              <a:lnSpc>
                <a:spcPct val="100000"/>
              </a:lnSpc>
              <a:buClr>
                <a:srgbClr val="FF0000"/>
              </a:buClr>
              <a:buAutoNum type="arabicPlain"/>
              <a:tabLst>
                <a:tab pos="321945" algn="l"/>
              </a:tabLst>
            </a:pPr>
            <a:r>
              <a:rPr sz="1400" b="1" dirty="0">
                <a:latin typeface="Segoe UI"/>
                <a:cs typeface="Segoe UI"/>
              </a:rPr>
              <a:t>Kode</a:t>
            </a:r>
            <a:r>
              <a:rPr sz="1400" b="1" spc="-6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keamanan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(Captcha)</a:t>
            </a:r>
            <a:endParaRPr sz="1400">
              <a:latin typeface="Segoe UI"/>
              <a:cs typeface="Segoe UI"/>
            </a:endParaRPr>
          </a:p>
          <a:p>
            <a:pPr marL="321945" indent="-309245">
              <a:lnSpc>
                <a:spcPct val="100000"/>
              </a:lnSpc>
              <a:buClr>
                <a:srgbClr val="FF0000"/>
              </a:buClr>
              <a:buFont typeface="Segoe UI"/>
              <a:buAutoNum type="arabicPlain"/>
              <a:tabLst>
                <a:tab pos="321945" algn="l"/>
              </a:tabLst>
            </a:pPr>
            <a:r>
              <a:rPr sz="1400" b="1" i="1" spc="-10" dirty="0">
                <a:latin typeface="Segoe UI"/>
                <a:cs typeface="Segoe UI"/>
              </a:rPr>
              <a:t>Login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39717" y="4703826"/>
            <a:ext cx="1092835" cy="292735"/>
          </a:xfrm>
          <a:custGeom>
            <a:avLst/>
            <a:gdLst/>
            <a:ahLst/>
            <a:cxnLst/>
            <a:rect l="l" t="t" r="r" b="b"/>
            <a:pathLst>
              <a:path w="1092835" h="292735">
                <a:moveTo>
                  <a:pt x="0" y="292607"/>
                </a:moveTo>
                <a:lnTo>
                  <a:pt x="1092708" y="292607"/>
                </a:lnTo>
                <a:lnTo>
                  <a:pt x="1092708" y="0"/>
                </a:lnTo>
                <a:lnTo>
                  <a:pt x="0" y="0"/>
                </a:lnTo>
                <a:lnTo>
                  <a:pt x="0" y="292607"/>
                </a:lnTo>
                <a:close/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070860" y="5623559"/>
            <a:ext cx="1325880" cy="525780"/>
            <a:chOff x="3070860" y="5623559"/>
            <a:chExt cx="1325880" cy="525780"/>
          </a:xfrm>
        </p:grpSpPr>
        <p:sp>
          <p:nvSpPr>
            <p:cNvPr id="8" name="object 8"/>
            <p:cNvSpPr/>
            <p:nvPr/>
          </p:nvSpPr>
          <p:spPr>
            <a:xfrm>
              <a:off x="3080766" y="5633465"/>
              <a:ext cx="1027430" cy="241300"/>
            </a:xfrm>
            <a:custGeom>
              <a:avLst/>
              <a:gdLst/>
              <a:ahLst/>
              <a:cxnLst/>
              <a:rect l="l" t="t" r="r" b="b"/>
              <a:pathLst>
                <a:path w="1027429" h="241300">
                  <a:moveTo>
                    <a:pt x="0" y="240791"/>
                  </a:moveTo>
                  <a:lnTo>
                    <a:pt x="1027176" y="240791"/>
                  </a:lnTo>
                  <a:lnTo>
                    <a:pt x="1027176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5948" y="5640323"/>
              <a:ext cx="240791" cy="2423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2172" y="5908547"/>
              <a:ext cx="240791" cy="240792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3587" y="4294632"/>
            <a:ext cx="240792" cy="24079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70991" y="4292600"/>
            <a:ext cx="128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4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30195" y="5269991"/>
            <a:ext cx="240792" cy="2407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387345" y="5266690"/>
            <a:ext cx="128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5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558783" y="748283"/>
            <a:ext cx="2898775" cy="152400"/>
            <a:chOff x="8558783" y="748283"/>
            <a:chExt cx="2898775" cy="152400"/>
          </a:xfrm>
        </p:grpSpPr>
        <p:sp>
          <p:nvSpPr>
            <p:cNvPr id="16" name="object 16"/>
            <p:cNvSpPr/>
            <p:nvPr/>
          </p:nvSpPr>
          <p:spPr>
            <a:xfrm>
              <a:off x="8564879" y="754379"/>
              <a:ext cx="2886710" cy="140335"/>
            </a:xfrm>
            <a:custGeom>
              <a:avLst/>
              <a:gdLst/>
              <a:ahLst/>
              <a:cxnLst/>
              <a:rect l="l" t="t" r="r" b="b"/>
              <a:pathLst>
                <a:path w="2886709" h="140334">
                  <a:moveTo>
                    <a:pt x="2816352" y="0"/>
                  </a:moveTo>
                  <a:lnTo>
                    <a:pt x="70103" y="0"/>
                  </a:lnTo>
                  <a:lnTo>
                    <a:pt x="42808" y="5506"/>
                  </a:lnTo>
                  <a:lnTo>
                    <a:pt x="20526" y="20526"/>
                  </a:lnTo>
                  <a:lnTo>
                    <a:pt x="5506" y="42808"/>
                  </a:lnTo>
                  <a:lnTo>
                    <a:pt x="0" y="70104"/>
                  </a:lnTo>
                  <a:lnTo>
                    <a:pt x="5506" y="97399"/>
                  </a:lnTo>
                  <a:lnTo>
                    <a:pt x="20526" y="119681"/>
                  </a:lnTo>
                  <a:lnTo>
                    <a:pt x="42808" y="134701"/>
                  </a:lnTo>
                  <a:lnTo>
                    <a:pt x="70103" y="140208"/>
                  </a:lnTo>
                  <a:lnTo>
                    <a:pt x="2816352" y="140208"/>
                  </a:lnTo>
                  <a:lnTo>
                    <a:pt x="2843647" y="134701"/>
                  </a:lnTo>
                  <a:lnTo>
                    <a:pt x="2865929" y="119681"/>
                  </a:lnTo>
                  <a:lnTo>
                    <a:pt x="2880949" y="97399"/>
                  </a:lnTo>
                  <a:lnTo>
                    <a:pt x="2886455" y="70104"/>
                  </a:lnTo>
                  <a:lnTo>
                    <a:pt x="2880949" y="42808"/>
                  </a:lnTo>
                  <a:lnTo>
                    <a:pt x="2865929" y="20526"/>
                  </a:lnTo>
                  <a:lnTo>
                    <a:pt x="2843647" y="5506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64879" y="754379"/>
              <a:ext cx="2886710" cy="140335"/>
            </a:xfrm>
            <a:custGeom>
              <a:avLst/>
              <a:gdLst/>
              <a:ahLst/>
              <a:cxnLst/>
              <a:rect l="l" t="t" r="r" b="b"/>
              <a:pathLst>
                <a:path w="2886709" h="140334">
                  <a:moveTo>
                    <a:pt x="0" y="70104"/>
                  </a:moveTo>
                  <a:lnTo>
                    <a:pt x="5506" y="42808"/>
                  </a:lnTo>
                  <a:lnTo>
                    <a:pt x="20526" y="20526"/>
                  </a:lnTo>
                  <a:lnTo>
                    <a:pt x="42808" y="5506"/>
                  </a:lnTo>
                  <a:lnTo>
                    <a:pt x="70103" y="0"/>
                  </a:lnTo>
                  <a:lnTo>
                    <a:pt x="2816352" y="0"/>
                  </a:lnTo>
                  <a:lnTo>
                    <a:pt x="2843647" y="5506"/>
                  </a:lnTo>
                  <a:lnTo>
                    <a:pt x="2865929" y="20526"/>
                  </a:lnTo>
                  <a:lnTo>
                    <a:pt x="2880949" y="42808"/>
                  </a:lnTo>
                  <a:lnTo>
                    <a:pt x="2886455" y="70104"/>
                  </a:lnTo>
                  <a:lnTo>
                    <a:pt x="2880949" y="97399"/>
                  </a:lnTo>
                  <a:lnTo>
                    <a:pt x="2865929" y="119681"/>
                  </a:lnTo>
                  <a:lnTo>
                    <a:pt x="2843647" y="134701"/>
                  </a:lnTo>
                  <a:lnTo>
                    <a:pt x="2816352" y="140208"/>
                  </a:lnTo>
                  <a:lnTo>
                    <a:pt x="70103" y="140208"/>
                  </a:lnTo>
                  <a:lnTo>
                    <a:pt x="42808" y="134701"/>
                  </a:lnTo>
                  <a:lnTo>
                    <a:pt x="20526" y="119681"/>
                  </a:lnTo>
                  <a:lnTo>
                    <a:pt x="5506" y="97399"/>
                  </a:lnTo>
                  <a:lnTo>
                    <a:pt x="0" y="7010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507" rIns="0" bIns="0" rtlCol="0">
            <a:spAutoFit/>
          </a:bodyPr>
          <a:lstStyle/>
          <a:p>
            <a:pPr marL="8130540">
              <a:lnSpc>
                <a:spcPct val="100000"/>
              </a:lnSpc>
              <a:spcBef>
                <a:spcPts val="95"/>
              </a:spcBef>
            </a:pPr>
            <a:r>
              <a:rPr sz="2800" b="1" spc="100" dirty="0">
                <a:solidFill>
                  <a:srgbClr val="001F5F"/>
                </a:solidFill>
                <a:latin typeface="Tahoma"/>
                <a:cs typeface="Tahoma"/>
              </a:rPr>
              <a:t>Laman</a:t>
            </a:r>
            <a:r>
              <a:rPr sz="2800" b="1" spc="1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80" dirty="0">
                <a:solidFill>
                  <a:srgbClr val="001F5F"/>
                </a:solidFill>
                <a:latin typeface="Tahoma"/>
                <a:cs typeface="Tahoma"/>
              </a:rPr>
              <a:t>Login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9872" y="1734311"/>
            <a:ext cx="240792" cy="24079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57580" y="1732026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9872" y="2569464"/>
            <a:ext cx="240792" cy="240791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557580" y="2566543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9872" y="3273552"/>
            <a:ext cx="240792" cy="24079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557580" y="3270630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42915" y="4751832"/>
            <a:ext cx="240792" cy="24079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103114" y="4749800"/>
            <a:ext cx="1219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latin typeface="Segoe UI"/>
                <a:cs typeface="Segoe UI"/>
              </a:rPr>
              <a:t>a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75375" y="2103882"/>
            <a:ext cx="4765040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“Reset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Password”</a:t>
            </a:r>
            <a:r>
              <a:rPr sz="1400" b="1" spc="-6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9700"/>
                </a:solidFill>
                <a:latin typeface="Segoe UI"/>
                <a:cs typeface="Segoe UI"/>
              </a:rPr>
              <a:t>[a]:</a:t>
            </a:r>
            <a:endParaRPr sz="1400">
              <a:latin typeface="Segoe UI"/>
              <a:cs typeface="Segoe UI"/>
            </a:endParaRPr>
          </a:p>
          <a:p>
            <a:pPr marL="413384" marR="681355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digunakan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WP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sudah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memiliki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akses DJPOnline.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“New</a:t>
            </a:r>
            <a:r>
              <a:rPr sz="1400" b="1" spc="-6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Registration”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9700"/>
                </a:solidFill>
                <a:latin typeface="Segoe UI"/>
                <a:cs typeface="Segoe UI"/>
              </a:rPr>
              <a:t>[b]:</a:t>
            </a:r>
            <a:endParaRPr sz="1400">
              <a:latin typeface="Segoe UI"/>
              <a:cs typeface="Segoe UI"/>
            </a:endParaRPr>
          </a:p>
          <a:p>
            <a:pPr marL="413384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digunakan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WP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belum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memiliki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NPWP.</a:t>
            </a:r>
            <a:endParaRPr sz="14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b="1" dirty="0">
                <a:latin typeface="Segoe UI"/>
                <a:cs typeface="Segoe UI"/>
              </a:rPr>
              <a:t>“Digital</a:t>
            </a:r>
            <a:r>
              <a:rPr sz="1400" b="1" spc="-7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Access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Request”</a:t>
            </a:r>
            <a:r>
              <a:rPr sz="1400" b="1" spc="-60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9700"/>
                </a:solidFill>
                <a:latin typeface="Segoe UI"/>
                <a:cs typeface="Segoe UI"/>
              </a:rPr>
              <a:t>[c]</a:t>
            </a:r>
            <a:endParaRPr sz="1400">
              <a:latin typeface="Segoe UI"/>
              <a:cs typeface="Segoe UI"/>
            </a:endParaRPr>
          </a:p>
          <a:p>
            <a:pPr marL="413384" marR="508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digunakan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WP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sudah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memiliki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NPWP</a:t>
            </a:r>
            <a:r>
              <a:rPr sz="1400" spc="-10" dirty="0">
                <a:latin typeface="Segoe UI"/>
                <a:cs typeface="Segoe UI"/>
              </a:rPr>
              <a:t> namun </a:t>
            </a:r>
            <a:r>
              <a:rPr sz="1400" dirty="0">
                <a:latin typeface="Segoe UI"/>
                <a:cs typeface="Segoe UI"/>
              </a:rPr>
              <a:t>belum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memiliki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DJPOnline.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28084" y="5585256"/>
            <a:ext cx="617220" cy="5600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493395">
              <a:lnSpc>
                <a:spcPct val="100000"/>
              </a:lnSpc>
              <a:spcBef>
                <a:spcPts val="520"/>
              </a:spcBef>
            </a:pPr>
            <a:r>
              <a:rPr sz="1400" b="1" spc="-50" dirty="0">
                <a:latin typeface="Segoe UI"/>
                <a:cs typeface="Segoe UI"/>
              </a:rPr>
              <a:t>b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400" b="1" spc="-50" dirty="0">
                <a:latin typeface="Segoe UI"/>
                <a:cs typeface="Segoe UI"/>
              </a:rPr>
              <a:t>c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03976" y="1539239"/>
            <a:ext cx="3537585" cy="443865"/>
          </a:xfrm>
          <a:custGeom>
            <a:avLst/>
            <a:gdLst/>
            <a:ahLst/>
            <a:cxnLst/>
            <a:rect l="l" t="t" r="r" b="b"/>
            <a:pathLst>
              <a:path w="3537584" h="443864">
                <a:moveTo>
                  <a:pt x="3463290" y="0"/>
                </a:moveTo>
                <a:lnTo>
                  <a:pt x="73913" y="0"/>
                </a:lnTo>
                <a:lnTo>
                  <a:pt x="45166" y="5816"/>
                </a:lnTo>
                <a:lnTo>
                  <a:pt x="21669" y="21669"/>
                </a:lnTo>
                <a:lnTo>
                  <a:pt x="5816" y="45166"/>
                </a:lnTo>
                <a:lnTo>
                  <a:pt x="0" y="73913"/>
                </a:lnTo>
                <a:lnTo>
                  <a:pt x="0" y="369570"/>
                </a:lnTo>
                <a:lnTo>
                  <a:pt x="5816" y="398317"/>
                </a:lnTo>
                <a:lnTo>
                  <a:pt x="21669" y="421814"/>
                </a:lnTo>
                <a:lnTo>
                  <a:pt x="45166" y="437667"/>
                </a:lnTo>
                <a:lnTo>
                  <a:pt x="73913" y="443484"/>
                </a:lnTo>
                <a:lnTo>
                  <a:pt x="3463290" y="443484"/>
                </a:lnTo>
                <a:lnTo>
                  <a:pt x="3492037" y="437667"/>
                </a:lnTo>
                <a:lnTo>
                  <a:pt x="3515534" y="421814"/>
                </a:lnTo>
                <a:lnTo>
                  <a:pt x="3531387" y="398317"/>
                </a:lnTo>
                <a:lnTo>
                  <a:pt x="3537204" y="369570"/>
                </a:lnTo>
                <a:lnTo>
                  <a:pt x="3537204" y="73913"/>
                </a:lnTo>
                <a:lnTo>
                  <a:pt x="3531387" y="45166"/>
                </a:lnTo>
                <a:lnTo>
                  <a:pt x="3515534" y="21669"/>
                </a:lnTo>
                <a:lnTo>
                  <a:pt x="3492037" y="5816"/>
                </a:lnTo>
                <a:lnTo>
                  <a:pt x="346329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548755" y="1622552"/>
            <a:ext cx="22498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Segoe UI"/>
                <a:cs typeface="Segoe UI"/>
              </a:rPr>
              <a:t>Hal</a:t>
            </a:r>
            <a:r>
              <a:rPr sz="16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Segoe UI"/>
                <a:cs typeface="Segoe UI"/>
              </a:rPr>
              <a:t>pertama</a:t>
            </a:r>
            <a:r>
              <a:rPr sz="16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dilakukan: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708903" y="1399032"/>
            <a:ext cx="716280" cy="708660"/>
            <a:chOff x="5708903" y="1399032"/>
            <a:chExt cx="716280" cy="708660"/>
          </a:xfrm>
        </p:grpSpPr>
        <p:sp>
          <p:nvSpPr>
            <p:cNvPr id="32" name="object 32"/>
            <p:cNvSpPr/>
            <p:nvPr/>
          </p:nvSpPr>
          <p:spPr>
            <a:xfrm>
              <a:off x="5708903" y="1399032"/>
              <a:ext cx="716280" cy="708660"/>
            </a:xfrm>
            <a:custGeom>
              <a:avLst/>
              <a:gdLst/>
              <a:ahLst/>
              <a:cxnLst/>
              <a:rect l="l" t="t" r="r" b="b"/>
              <a:pathLst>
                <a:path w="716279" h="708660">
                  <a:moveTo>
                    <a:pt x="358140" y="0"/>
                  </a:moveTo>
                  <a:lnTo>
                    <a:pt x="309554" y="3234"/>
                  </a:lnTo>
                  <a:lnTo>
                    <a:pt x="262951" y="12655"/>
                  </a:lnTo>
                  <a:lnTo>
                    <a:pt x="218759" y="27842"/>
                  </a:lnTo>
                  <a:lnTo>
                    <a:pt x="177404" y="48372"/>
                  </a:lnTo>
                  <a:lnTo>
                    <a:pt x="139315" y="73824"/>
                  </a:lnTo>
                  <a:lnTo>
                    <a:pt x="104917" y="103774"/>
                  </a:lnTo>
                  <a:lnTo>
                    <a:pt x="74640" y="137802"/>
                  </a:lnTo>
                  <a:lnTo>
                    <a:pt x="48909" y="175485"/>
                  </a:lnTo>
                  <a:lnTo>
                    <a:pt x="28152" y="216402"/>
                  </a:lnTo>
                  <a:lnTo>
                    <a:pt x="12797" y="260129"/>
                  </a:lnTo>
                  <a:lnTo>
                    <a:pt x="3270" y="306246"/>
                  </a:lnTo>
                  <a:lnTo>
                    <a:pt x="0" y="354329"/>
                  </a:lnTo>
                  <a:lnTo>
                    <a:pt x="3270" y="402413"/>
                  </a:lnTo>
                  <a:lnTo>
                    <a:pt x="12797" y="448530"/>
                  </a:lnTo>
                  <a:lnTo>
                    <a:pt x="28152" y="492257"/>
                  </a:lnTo>
                  <a:lnTo>
                    <a:pt x="48909" y="533174"/>
                  </a:lnTo>
                  <a:lnTo>
                    <a:pt x="74640" y="570857"/>
                  </a:lnTo>
                  <a:lnTo>
                    <a:pt x="104917" y="604885"/>
                  </a:lnTo>
                  <a:lnTo>
                    <a:pt x="139315" y="634835"/>
                  </a:lnTo>
                  <a:lnTo>
                    <a:pt x="177404" y="660287"/>
                  </a:lnTo>
                  <a:lnTo>
                    <a:pt x="218759" y="680817"/>
                  </a:lnTo>
                  <a:lnTo>
                    <a:pt x="262951" y="696004"/>
                  </a:lnTo>
                  <a:lnTo>
                    <a:pt x="309554" y="705425"/>
                  </a:lnTo>
                  <a:lnTo>
                    <a:pt x="358140" y="708659"/>
                  </a:lnTo>
                  <a:lnTo>
                    <a:pt x="406725" y="705425"/>
                  </a:lnTo>
                  <a:lnTo>
                    <a:pt x="453328" y="696004"/>
                  </a:lnTo>
                  <a:lnTo>
                    <a:pt x="497520" y="680817"/>
                  </a:lnTo>
                  <a:lnTo>
                    <a:pt x="538875" y="660287"/>
                  </a:lnTo>
                  <a:lnTo>
                    <a:pt x="576964" y="634835"/>
                  </a:lnTo>
                  <a:lnTo>
                    <a:pt x="611362" y="604885"/>
                  </a:lnTo>
                  <a:lnTo>
                    <a:pt x="641639" y="570857"/>
                  </a:lnTo>
                  <a:lnTo>
                    <a:pt x="667370" y="533174"/>
                  </a:lnTo>
                  <a:lnTo>
                    <a:pt x="688127" y="492257"/>
                  </a:lnTo>
                  <a:lnTo>
                    <a:pt x="703482" y="448530"/>
                  </a:lnTo>
                  <a:lnTo>
                    <a:pt x="713009" y="402413"/>
                  </a:lnTo>
                  <a:lnTo>
                    <a:pt x="716280" y="354329"/>
                  </a:lnTo>
                  <a:lnTo>
                    <a:pt x="713009" y="306246"/>
                  </a:lnTo>
                  <a:lnTo>
                    <a:pt x="703482" y="260129"/>
                  </a:lnTo>
                  <a:lnTo>
                    <a:pt x="688127" y="216402"/>
                  </a:lnTo>
                  <a:lnTo>
                    <a:pt x="667370" y="175485"/>
                  </a:lnTo>
                  <a:lnTo>
                    <a:pt x="641639" y="137802"/>
                  </a:lnTo>
                  <a:lnTo>
                    <a:pt x="611362" y="103774"/>
                  </a:lnTo>
                  <a:lnTo>
                    <a:pt x="576964" y="73824"/>
                  </a:lnTo>
                  <a:lnTo>
                    <a:pt x="538875" y="48372"/>
                  </a:lnTo>
                  <a:lnTo>
                    <a:pt x="497520" y="27842"/>
                  </a:lnTo>
                  <a:lnTo>
                    <a:pt x="453328" y="12655"/>
                  </a:lnTo>
                  <a:lnTo>
                    <a:pt x="406725" y="3234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30823" y="1536192"/>
              <a:ext cx="451103" cy="4465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5" y="900683"/>
            <a:ext cx="11315700" cy="52303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45764" y="978408"/>
            <a:ext cx="5297805" cy="231775"/>
          </a:xfrm>
          <a:prstGeom prst="rect">
            <a:avLst/>
          </a:prstGeom>
          <a:solidFill>
            <a:srgbClr val="798799"/>
          </a:solidFill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900" spc="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9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9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90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user: PT</a:t>
            </a:r>
            <a:r>
              <a:rPr sz="900" spc="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900" spc="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900" spc="3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9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9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28116" y="5009388"/>
            <a:ext cx="10369550" cy="939165"/>
            <a:chOff x="928116" y="5009388"/>
            <a:chExt cx="10369550" cy="939165"/>
          </a:xfrm>
        </p:grpSpPr>
        <p:sp>
          <p:nvSpPr>
            <p:cNvPr id="6" name="object 6"/>
            <p:cNvSpPr/>
            <p:nvPr/>
          </p:nvSpPr>
          <p:spPr>
            <a:xfrm>
              <a:off x="938022" y="5019294"/>
              <a:ext cx="10349865" cy="919480"/>
            </a:xfrm>
            <a:custGeom>
              <a:avLst/>
              <a:gdLst/>
              <a:ahLst/>
              <a:cxnLst/>
              <a:rect l="l" t="t" r="r" b="b"/>
              <a:pathLst>
                <a:path w="10349865" h="919479">
                  <a:moveTo>
                    <a:pt x="10196322" y="0"/>
                  </a:moveTo>
                  <a:lnTo>
                    <a:pt x="153162" y="0"/>
                  </a:lnTo>
                  <a:lnTo>
                    <a:pt x="104748" y="7808"/>
                  </a:lnTo>
                  <a:lnTo>
                    <a:pt x="62704" y="29553"/>
                  </a:lnTo>
                  <a:lnTo>
                    <a:pt x="29549" y="62709"/>
                  </a:lnTo>
                  <a:lnTo>
                    <a:pt x="7807" y="104753"/>
                  </a:lnTo>
                  <a:lnTo>
                    <a:pt x="0" y="153161"/>
                  </a:lnTo>
                  <a:lnTo>
                    <a:pt x="0" y="765809"/>
                  </a:lnTo>
                  <a:lnTo>
                    <a:pt x="7807" y="814223"/>
                  </a:lnTo>
                  <a:lnTo>
                    <a:pt x="29549" y="856267"/>
                  </a:lnTo>
                  <a:lnTo>
                    <a:pt x="62704" y="889422"/>
                  </a:lnTo>
                  <a:lnTo>
                    <a:pt x="104748" y="911164"/>
                  </a:lnTo>
                  <a:lnTo>
                    <a:pt x="153162" y="918971"/>
                  </a:lnTo>
                  <a:lnTo>
                    <a:pt x="10196322" y="918971"/>
                  </a:lnTo>
                  <a:lnTo>
                    <a:pt x="10244730" y="911164"/>
                  </a:lnTo>
                  <a:lnTo>
                    <a:pt x="10286774" y="889422"/>
                  </a:lnTo>
                  <a:lnTo>
                    <a:pt x="10319930" y="856267"/>
                  </a:lnTo>
                  <a:lnTo>
                    <a:pt x="10341675" y="814223"/>
                  </a:lnTo>
                  <a:lnTo>
                    <a:pt x="10349484" y="765809"/>
                  </a:lnTo>
                  <a:lnTo>
                    <a:pt x="10349484" y="153161"/>
                  </a:lnTo>
                  <a:lnTo>
                    <a:pt x="10341675" y="104753"/>
                  </a:lnTo>
                  <a:lnTo>
                    <a:pt x="10319930" y="62709"/>
                  </a:lnTo>
                  <a:lnTo>
                    <a:pt x="10286774" y="29553"/>
                  </a:lnTo>
                  <a:lnTo>
                    <a:pt x="10244730" y="7808"/>
                  </a:lnTo>
                  <a:lnTo>
                    <a:pt x="1019632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8022" y="5019294"/>
              <a:ext cx="10349865" cy="919480"/>
            </a:xfrm>
            <a:custGeom>
              <a:avLst/>
              <a:gdLst/>
              <a:ahLst/>
              <a:cxnLst/>
              <a:rect l="l" t="t" r="r" b="b"/>
              <a:pathLst>
                <a:path w="10349865" h="919479">
                  <a:moveTo>
                    <a:pt x="0" y="153161"/>
                  </a:moveTo>
                  <a:lnTo>
                    <a:pt x="7807" y="104753"/>
                  </a:lnTo>
                  <a:lnTo>
                    <a:pt x="29549" y="62709"/>
                  </a:lnTo>
                  <a:lnTo>
                    <a:pt x="62704" y="29553"/>
                  </a:lnTo>
                  <a:lnTo>
                    <a:pt x="104748" y="7808"/>
                  </a:lnTo>
                  <a:lnTo>
                    <a:pt x="153162" y="0"/>
                  </a:lnTo>
                  <a:lnTo>
                    <a:pt x="10196322" y="0"/>
                  </a:lnTo>
                  <a:lnTo>
                    <a:pt x="10244730" y="7808"/>
                  </a:lnTo>
                  <a:lnTo>
                    <a:pt x="10286774" y="29553"/>
                  </a:lnTo>
                  <a:lnTo>
                    <a:pt x="10319930" y="62709"/>
                  </a:lnTo>
                  <a:lnTo>
                    <a:pt x="10341675" y="104753"/>
                  </a:lnTo>
                  <a:lnTo>
                    <a:pt x="10349484" y="153161"/>
                  </a:lnTo>
                  <a:lnTo>
                    <a:pt x="10349484" y="765809"/>
                  </a:lnTo>
                  <a:lnTo>
                    <a:pt x="10341675" y="814223"/>
                  </a:lnTo>
                  <a:lnTo>
                    <a:pt x="10319930" y="856267"/>
                  </a:lnTo>
                  <a:lnTo>
                    <a:pt x="10286774" y="889422"/>
                  </a:lnTo>
                  <a:lnTo>
                    <a:pt x="10244730" y="911164"/>
                  </a:lnTo>
                  <a:lnTo>
                    <a:pt x="10196322" y="918971"/>
                  </a:lnTo>
                  <a:lnTo>
                    <a:pt x="153162" y="918971"/>
                  </a:lnTo>
                  <a:lnTo>
                    <a:pt x="104748" y="911164"/>
                  </a:lnTo>
                  <a:lnTo>
                    <a:pt x="62704" y="889422"/>
                  </a:lnTo>
                  <a:lnTo>
                    <a:pt x="29549" y="856267"/>
                  </a:lnTo>
                  <a:lnTo>
                    <a:pt x="7807" y="814223"/>
                  </a:lnTo>
                  <a:lnTo>
                    <a:pt x="0" y="765809"/>
                  </a:lnTo>
                  <a:lnTo>
                    <a:pt x="0" y="153161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22878" y="5336540"/>
            <a:ext cx="4960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Berikutnya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akan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muncul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pop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up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seperti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gambar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atas.</a:t>
            </a:r>
            <a:endParaRPr sz="16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8451" y="960531"/>
            <a:ext cx="10962640" cy="5083810"/>
            <a:chOff x="568451" y="960531"/>
            <a:chExt cx="10962640" cy="5083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51" y="960531"/>
              <a:ext cx="10962132" cy="50836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43405" y="4112513"/>
              <a:ext cx="815340" cy="487680"/>
            </a:xfrm>
            <a:custGeom>
              <a:avLst/>
              <a:gdLst/>
              <a:ahLst/>
              <a:cxnLst/>
              <a:rect l="l" t="t" r="r" b="b"/>
              <a:pathLst>
                <a:path w="815339" h="487679">
                  <a:moveTo>
                    <a:pt x="0" y="81280"/>
                  </a:moveTo>
                  <a:lnTo>
                    <a:pt x="6395" y="49666"/>
                  </a:lnTo>
                  <a:lnTo>
                    <a:pt x="23828" y="23828"/>
                  </a:lnTo>
                  <a:lnTo>
                    <a:pt x="49666" y="6395"/>
                  </a:lnTo>
                  <a:lnTo>
                    <a:pt x="81280" y="0"/>
                  </a:lnTo>
                  <a:lnTo>
                    <a:pt x="734060" y="0"/>
                  </a:lnTo>
                  <a:lnTo>
                    <a:pt x="765673" y="6395"/>
                  </a:lnTo>
                  <a:lnTo>
                    <a:pt x="791511" y="23828"/>
                  </a:lnTo>
                  <a:lnTo>
                    <a:pt x="808944" y="49666"/>
                  </a:lnTo>
                  <a:lnTo>
                    <a:pt x="815339" y="81280"/>
                  </a:lnTo>
                  <a:lnTo>
                    <a:pt x="815339" y="406400"/>
                  </a:lnTo>
                  <a:lnTo>
                    <a:pt x="808944" y="438013"/>
                  </a:lnTo>
                  <a:lnTo>
                    <a:pt x="791511" y="463851"/>
                  </a:lnTo>
                  <a:lnTo>
                    <a:pt x="765673" y="481284"/>
                  </a:lnTo>
                  <a:lnTo>
                    <a:pt x="734060" y="487680"/>
                  </a:lnTo>
                  <a:lnTo>
                    <a:pt x="81280" y="487680"/>
                  </a:lnTo>
                  <a:lnTo>
                    <a:pt x="49666" y="481284"/>
                  </a:lnTo>
                  <a:lnTo>
                    <a:pt x="23828" y="463851"/>
                  </a:lnTo>
                  <a:lnTo>
                    <a:pt x="6395" y="438013"/>
                  </a:lnTo>
                  <a:lnTo>
                    <a:pt x="0" y="406400"/>
                  </a:lnTo>
                  <a:lnTo>
                    <a:pt x="0" y="8128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4617719"/>
              <a:ext cx="3044952" cy="1889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54273" y="2271521"/>
              <a:ext cx="2109470" cy="600710"/>
            </a:xfrm>
            <a:custGeom>
              <a:avLst/>
              <a:gdLst/>
              <a:ahLst/>
              <a:cxnLst/>
              <a:rect l="l" t="t" r="r" b="b"/>
              <a:pathLst>
                <a:path w="2109470" h="600710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2009139" y="0"/>
                  </a:lnTo>
                  <a:lnTo>
                    <a:pt x="2048083" y="7868"/>
                  </a:lnTo>
                  <a:lnTo>
                    <a:pt x="2079894" y="29321"/>
                  </a:lnTo>
                  <a:lnTo>
                    <a:pt x="2101347" y="61132"/>
                  </a:lnTo>
                  <a:lnTo>
                    <a:pt x="2109216" y="100075"/>
                  </a:lnTo>
                  <a:lnTo>
                    <a:pt x="2109216" y="500379"/>
                  </a:lnTo>
                  <a:lnTo>
                    <a:pt x="2101347" y="539323"/>
                  </a:lnTo>
                  <a:lnTo>
                    <a:pt x="2079894" y="571134"/>
                  </a:lnTo>
                  <a:lnTo>
                    <a:pt x="2048083" y="592587"/>
                  </a:lnTo>
                  <a:lnTo>
                    <a:pt x="2009139" y="600455"/>
                  </a:lnTo>
                  <a:lnTo>
                    <a:pt x="100075" y="600455"/>
                  </a:lnTo>
                  <a:lnTo>
                    <a:pt x="61132" y="592587"/>
                  </a:lnTo>
                  <a:lnTo>
                    <a:pt x="29321" y="571134"/>
                  </a:lnTo>
                  <a:lnTo>
                    <a:pt x="7868" y="539323"/>
                  </a:lnTo>
                  <a:lnTo>
                    <a:pt x="0" y="500379"/>
                  </a:lnTo>
                  <a:lnTo>
                    <a:pt x="0" y="10007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24905" y="1518665"/>
              <a:ext cx="5590540" cy="1736089"/>
            </a:xfrm>
            <a:custGeom>
              <a:avLst/>
              <a:gdLst/>
              <a:ahLst/>
              <a:cxnLst/>
              <a:rect l="l" t="t" r="r" b="b"/>
              <a:pathLst>
                <a:path w="5590540" h="1736089">
                  <a:moveTo>
                    <a:pt x="5300726" y="0"/>
                  </a:moveTo>
                  <a:lnTo>
                    <a:pt x="289306" y="0"/>
                  </a:lnTo>
                  <a:lnTo>
                    <a:pt x="242382" y="3786"/>
                  </a:lnTo>
                  <a:lnTo>
                    <a:pt x="197868" y="14750"/>
                  </a:lnTo>
                  <a:lnTo>
                    <a:pt x="156359" y="32294"/>
                  </a:lnTo>
                  <a:lnTo>
                    <a:pt x="118451" y="55823"/>
                  </a:lnTo>
                  <a:lnTo>
                    <a:pt x="84740" y="84740"/>
                  </a:lnTo>
                  <a:lnTo>
                    <a:pt x="55823" y="118451"/>
                  </a:lnTo>
                  <a:lnTo>
                    <a:pt x="32294" y="156359"/>
                  </a:lnTo>
                  <a:lnTo>
                    <a:pt x="14750" y="197868"/>
                  </a:lnTo>
                  <a:lnTo>
                    <a:pt x="3786" y="242382"/>
                  </a:lnTo>
                  <a:lnTo>
                    <a:pt x="0" y="289306"/>
                  </a:lnTo>
                  <a:lnTo>
                    <a:pt x="0" y="1446530"/>
                  </a:lnTo>
                  <a:lnTo>
                    <a:pt x="3786" y="1493453"/>
                  </a:lnTo>
                  <a:lnTo>
                    <a:pt x="14750" y="1537967"/>
                  </a:lnTo>
                  <a:lnTo>
                    <a:pt x="32294" y="1579476"/>
                  </a:lnTo>
                  <a:lnTo>
                    <a:pt x="55823" y="1617384"/>
                  </a:lnTo>
                  <a:lnTo>
                    <a:pt x="84740" y="1651095"/>
                  </a:lnTo>
                  <a:lnTo>
                    <a:pt x="118451" y="1680012"/>
                  </a:lnTo>
                  <a:lnTo>
                    <a:pt x="156359" y="1703541"/>
                  </a:lnTo>
                  <a:lnTo>
                    <a:pt x="197868" y="1721085"/>
                  </a:lnTo>
                  <a:lnTo>
                    <a:pt x="242382" y="1732049"/>
                  </a:lnTo>
                  <a:lnTo>
                    <a:pt x="289306" y="1735836"/>
                  </a:lnTo>
                  <a:lnTo>
                    <a:pt x="5300726" y="1735836"/>
                  </a:lnTo>
                  <a:lnTo>
                    <a:pt x="5347649" y="1732049"/>
                  </a:lnTo>
                  <a:lnTo>
                    <a:pt x="5392163" y="1721085"/>
                  </a:lnTo>
                  <a:lnTo>
                    <a:pt x="5433672" y="1703541"/>
                  </a:lnTo>
                  <a:lnTo>
                    <a:pt x="5471580" y="1680012"/>
                  </a:lnTo>
                  <a:lnTo>
                    <a:pt x="5505291" y="1651095"/>
                  </a:lnTo>
                  <a:lnTo>
                    <a:pt x="5534208" y="1617384"/>
                  </a:lnTo>
                  <a:lnTo>
                    <a:pt x="5557737" y="1579476"/>
                  </a:lnTo>
                  <a:lnTo>
                    <a:pt x="5575281" y="1537967"/>
                  </a:lnTo>
                  <a:lnTo>
                    <a:pt x="5586245" y="1493453"/>
                  </a:lnTo>
                  <a:lnTo>
                    <a:pt x="5590032" y="1446530"/>
                  </a:lnTo>
                  <a:lnTo>
                    <a:pt x="5590032" y="289306"/>
                  </a:lnTo>
                  <a:lnTo>
                    <a:pt x="5586245" y="242382"/>
                  </a:lnTo>
                  <a:lnTo>
                    <a:pt x="5575281" y="197868"/>
                  </a:lnTo>
                  <a:lnTo>
                    <a:pt x="5557737" y="156359"/>
                  </a:lnTo>
                  <a:lnTo>
                    <a:pt x="5534208" y="118451"/>
                  </a:lnTo>
                  <a:lnTo>
                    <a:pt x="5505291" y="84740"/>
                  </a:lnTo>
                  <a:lnTo>
                    <a:pt x="5471580" y="55823"/>
                  </a:lnTo>
                  <a:lnTo>
                    <a:pt x="5433672" y="32294"/>
                  </a:lnTo>
                  <a:lnTo>
                    <a:pt x="5392163" y="14750"/>
                  </a:lnTo>
                  <a:lnTo>
                    <a:pt x="5347649" y="3786"/>
                  </a:lnTo>
                  <a:lnTo>
                    <a:pt x="5300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24905" y="1518665"/>
              <a:ext cx="5590540" cy="1736089"/>
            </a:xfrm>
            <a:custGeom>
              <a:avLst/>
              <a:gdLst/>
              <a:ahLst/>
              <a:cxnLst/>
              <a:rect l="l" t="t" r="r" b="b"/>
              <a:pathLst>
                <a:path w="5590540" h="1736089">
                  <a:moveTo>
                    <a:pt x="0" y="289306"/>
                  </a:moveTo>
                  <a:lnTo>
                    <a:pt x="3786" y="242382"/>
                  </a:lnTo>
                  <a:lnTo>
                    <a:pt x="14750" y="197868"/>
                  </a:lnTo>
                  <a:lnTo>
                    <a:pt x="32294" y="156359"/>
                  </a:lnTo>
                  <a:lnTo>
                    <a:pt x="55823" y="118451"/>
                  </a:lnTo>
                  <a:lnTo>
                    <a:pt x="84740" y="84740"/>
                  </a:lnTo>
                  <a:lnTo>
                    <a:pt x="118451" y="55823"/>
                  </a:lnTo>
                  <a:lnTo>
                    <a:pt x="156359" y="32294"/>
                  </a:lnTo>
                  <a:lnTo>
                    <a:pt x="197868" y="14750"/>
                  </a:lnTo>
                  <a:lnTo>
                    <a:pt x="242382" y="3786"/>
                  </a:lnTo>
                  <a:lnTo>
                    <a:pt x="289306" y="0"/>
                  </a:lnTo>
                  <a:lnTo>
                    <a:pt x="5300726" y="0"/>
                  </a:lnTo>
                  <a:lnTo>
                    <a:pt x="5347649" y="3786"/>
                  </a:lnTo>
                  <a:lnTo>
                    <a:pt x="5392163" y="14750"/>
                  </a:lnTo>
                  <a:lnTo>
                    <a:pt x="5433672" y="32294"/>
                  </a:lnTo>
                  <a:lnTo>
                    <a:pt x="5471580" y="55823"/>
                  </a:lnTo>
                  <a:lnTo>
                    <a:pt x="5505291" y="84740"/>
                  </a:lnTo>
                  <a:lnTo>
                    <a:pt x="5534208" y="118451"/>
                  </a:lnTo>
                  <a:lnTo>
                    <a:pt x="5557737" y="156359"/>
                  </a:lnTo>
                  <a:lnTo>
                    <a:pt x="5575281" y="197868"/>
                  </a:lnTo>
                  <a:lnTo>
                    <a:pt x="5586245" y="242382"/>
                  </a:lnTo>
                  <a:lnTo>
                    <a:pt x="5590032" y="289306"/>
                  </a:lnTo>
                  <a:lnTo>
                    <a:pt x="5590032" y="1446530"/>
                  </a:lnTo>
                  <a:lnTo>
                    <a:pt x="5586245" y="1493453"/>
                  </a:lnTo>
                  <a:lnTo>
                    <a:pt x="5575281" y="1537967"/>
                  </a:lnTo>
                  <a:lnTo>
                    <a:pt x="5557737" y="1579476"/>
                  </a:lnTo>
                  <a:lnTo>
                    <a:pt x="5534208" y="1617384"/>
                  </a:lnTo>
                  <a:lnTo>
                    <a:pt x="5505291" y="1651095"/>
                  </a:lnTo>
                  <a:lnTo>
                    <a:pt x="5471580" y="1680012"/>
                  </a:lnTo>
                  <a:lnTo>
                    <a:pt x="5433672" y="1703541"/>
                  </a:lnTo>
                  <a:lnTo>
                    <a:pt x="5392163" y="1721085"/>
                  </a:lnTo>
                  <a:lnTo>
                    <a:pt x="5347649" y="1732049"/>
                  </a:lnTo>
                  <a:lnTo>
                    <a:pt x="5300726" y="1735836"/>
                  </a:lnTo>
                  <a:lnTo>
                    <a:pt x="289306" y="1735836"/>
                  </a:lnTo>
                  <a:lnTo>
                    <a:pt x="242382" y="1732049"/>
                  </a:lnTo>
                  <a:lnTo>
                    <a:pt x="197868" y="1721085"/>
                  </a:lnTo>
                  <a:lnTo>
                    <a:pt x="156359" y="1703541"/>
                  </a:lnTo>
                  <a:lnTo>
                    <a:pt x="118451" y="1680012"/>
                  </a:lnTo>
                  <a:lnTo>
                    <a:pt x="84740" y="1651095"/>
                  </a:lnTo>
                  <a:lnTo>
                    <a:pt x="55823" y="1617384"/>
                  </a:lnTo>
                  <a:lnTo>
                    <a:pt x="32294" y="1579476"/>
                  </a:lnTo>
                  <a:lnTo>
                    <a:pt x="14750" y="1537967"/>
                  </a:lnTo>
                  <a:lnTo>
                    <a:pt x="3786" y="1493453"/>
                  </a:lnTo>
                  <a:lnTo>
                    <a:pt x="0" y="1446530"/>
                  </a:lnTo>
                  <a:lnTo>
                    <a:pt x="0" y="289306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888482" y="1875281"/>
            <a:ext cx="501015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Masukkan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NIK/TIN</a:t>
            </a:r>
            <a:r>
              <a:rPr sz="1600" b="1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8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kolom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“Search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Taxpayer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spc="-25" dirty="0">
                <a:latin typeface="Segoe UI"/>
                <a:cs typeface="Segoe UI"/>
              </a:rPr>
              <a:t>by </a:t>
            </a:r>
            <a:r>
              <a:rPr sz="1600" dirty="0">
                <a:latin typeface="Segoe UI"/>
                <a:cs typeface="Segoe UI"/>
              </a:rPr>
              <a:t>NIK/TIN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Segoe UI"/>
                <a:cs typeface="Segoe UI"/>
              </a:rPr>
              <a:t>[5]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spc="-20" dirty="0">
                <a:latin typeface="Segoe UI"/>
                <a:cs typeface="Segoe UI"/>
              </a:rPr>
              <a:t>Tunggu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hingga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data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muncul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sudah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muncul,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klik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Select</a:t>
            </a:r>
            <a:r>
              <a:rPr sz="1600" dirty="0">
                <a:latin typeface="Segoe UI"/>
                <a:cs typeface="Segoe UI"/>
              </a:rPr>
              <a:t>”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Segoe UI"/>
                <a:cs typeface="Segoe UI"/>
              </a:rPr>
              <a:t>[6]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5764" y="1063752"/>
            <a:ext cx="5297805" cy="231775"/>
          </a:xfrm>
          <a:prstGeom prst="rect">
            <a:avLst/>
          </a:prstGeom>
          <a:solidFill>
            <a:srgbClr val="798799"/>
          </a:solidFill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900" spc="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9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9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90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user: PT</a:t>
            </a:r>
            <a:r>
              <a:rPr sz="900" spc="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900" spc="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900" spc="3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9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9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747259" y="2392679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128015" y="0"/>
                </a:moveTo>
                <a:lnTo>
                  <a:pt x="78170" y="10054"/>
                </a:lnTo>
                <a:lnTo>
                  <a:pt x="37480" y="37480"/>
                </a:lnTo>
                <a:lnTo>
                  <a:pt x="10054" y="78170"/>
                </a:lnTo>
                <a:lnTo>
                  <a:pt x="0" y="128016"/>
                </a:lnTo>
                <a:lnTo>
                  <a:pt x="10054" y="177861"/>
                </a:lnTo>
                <a:lnTo>
                  <a:pt x="37480" y="218551"/>
                </a:lnTo>
                <a:lnTo>
                  <a:pt x="78170" y="245977"/>
                </a:lnTo>
                <a:lnTo>
                  <a:pt x="128015" y="256032"/>
                </a:lnTo>
                <a:lnTo>
                  <a:pt x="177861" y="245977"/>
                </a:lnTo>
                <a:lnTo>
                  <a:pt x="218551" y="218551"/>
                </a:lnTo>
                <a:lnTo>
                  <a:pt x="245977" y="177861"/>
                </a:lnTo>
                <a:lnTo>
                  <a:pt x="256031" y="128016"/>
                </a:lnTo>
                <a:lnTo>
                  <a:pt x="245977" y="78170"/>
                </a:lnTo>
                <a:lnTo>
                  <a:pt x="218551" y="37480"/>
                </a:lnTo>
                <a:lnTo>
                  <a:pt x="177861" y="10054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14696" y="2415666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5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04316" y="4250435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4" h="254635">
                <a:moveTo>
                  <a:pt x="127253" y="0"/>
                </a:moveTo>
                <a:lnTo>
                  <a:pt x="77720" y="10007"/>
                </a:lnTo>
                <a:lnTo>
                  <a:pt x="37271" y="37290"/>
                </a:lnTo>
                <a:lnTo>
                  <a:pt x="10000" y="77741"/>
                </a:lnTo>
                <a:lnTo>
                  <a:pt x="0" y="127253"/>
                </a:lnTo>
                <a:lnTo>
                  <a:pt x="10000" y="176766"/>
                </a:lnTo>
                <a:lnTo>
                  <a:pt x="37271" y="217217"/>
                </a:lnTo>
                <a:lnTo>
                  <a:pt x="77720" y="244500"/>
                </a:lnTo>
                <a:lnTo>
                  <a:pt x="127253" y="254507"/>
                </a:lnTo>
                <a:lnTo>
                  <a:pt x="176787" y="244500"/>
                </a:lnTo>
                <a:lnTo>
                  <a:pt x="217236" y="217217"/>
                </a:lnTo>
                <a:lnTo>
                  <a:pt x="244507" y="176766"/>
                </a:lnTo>
                <a:lnTo>
                  <a:pt x="254508" y="127253"/>
                </a:lnTo>
                <a:lnTo>
                  <a:pt x="244507" y="77741"/>
                </a:lnTo>
                <a:lnTo>
                  <a:pt x="217236" y="37290"/>
                </a:lnTo>
                <a:lnTo>
                  <a:pt x="176787" y="10007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0863" y="4273422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6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86100" y="2386583"/>
            <a:ext cx="1544320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050" spc="-10" dirty="0">
                <a:solidFill>
                  <a:srgbClr val="404040"/>
                </a:solidFill>
                <a:latin typeface="Arial MT"/>
                <a:cs typeface="Arial MT"/>
              </a:rPr>
              <a:t>3171011111111111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96083" y="4191000"/>
            <a:ext cx="3037840" cy="2667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9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70"/>
              </a:spcBef>
              <a:tabLst>
                <a:tab pos="1586230" algn="l"/>
              </a:tabLst>
            </a:pPr>
            <a:r>
              <a:rPr sz="1050" spc="-10" dirty="0">
                <a:solidFill>
                  <a:srgbClr val="404040"/>
                </a:solidFill>
                <a:latin typeface="Arial MT"/>
                <a:cs typeface="Arial MT"/>
              </a:rPr>
              <a:t>3171011111111111</a:t>
            </a:r>
            <a:r>
              <a:rPr sz="1050" dirty="0">
                <a:solidFill>
                  <a:srgbClr val="404040"/>
                </a:solidFill>
                <a:latin typeface="Arial MT"/>
                <a:cs typeface="Arial MT"/>
              </a:rPr>
              <a:t>	</a:t>
            </a:r>
            <a:r>
              <a:rPr sz="1575" spc="-15" baseline="2645" dirty="0">
                <a:solidFill>
                  <a:srgbClr val="404040"/>
                </a:solidFill>
                <a:latin typeface="Arial MT"/>
                <a:cs typeface="Arial MT"/>
              </a:rPr>
              <a:t>Rahamudi</a:t>
            </a:r>
            <a:endParaRPr sz="1575" baseline="2645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9016" y="288036"/>
            <a:ext cx="11278870" cy="5956300"/>
            <a:chOff x="509016" y="288036"/>
            <a:chExt cx="11278870" cy="5956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016" y="288036"/>
              <a:ext cx="11278358" cy="59557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19394" y="1963674"/>
              <a:ext cx="5590540" cy="2807335"/>
            </a:xfrm>
            <a:custGeom>
              <a:avLst/>
              <a:gdLst/>
              <a:ahLst/>
              <a:cxnLst/>
              <a:rect l="l" t="t" r="r" b="b"/>
              <a:pathLst>
                <a:path w="5590540" h="2807335">
                  <a:moveTo>
                    <a:pt x="5341620" y="0"/>
                  </a:moveTo>
                  <a:lnTo>
                    <a:pt x="248411" y="0"/>
                  </a:lnTo>
                  <a:lnTo>
                    <a:pt x="198358" y="5048"/>
                  </a:lnTo>
                  <a:lnTo>
                    <a:pt x="151733" y="19526"/>
                  </a:lnTo>
                  <a:lnTo>
                    <a:pt x="109537" y="42433"/>
                  </a:lnTo>
                  <a:lnTo>
                    <a:pt x="72770" y="72771"/>
                  </a:lnTo>
                  <a:lnTo>
                    <a:pt x="42433" y="109537"/>
                  </a:lnTo>
                  <a:lnTo>
                    <a:pt x="19526" y="151733"/>
                  </a:lnTo>
                  <a:lnTo>
                    <a:pt x="5048" y="198358"/>
                  </a:lnTo>
                  <a:lnTo>
                    <a:pt x="0" y="248412"/>
                  </a:lnTo>
                  <a:lnTo>
                    <a:pt x="0" y="2558796"/>
                  </a:lnTo>
                  <a:lnTo>
                    <a:pt x="5048" y="2608849"/>
                  </a:lnTo>
                  <a:lnTo>
                    <a:pt x="19526" y="2655474"/>
                  </a:lnTo>
                  <a:lnTo>
                    <a:pt x="42433" y="2697670"/>
                  </a:lnTo>
                  <a:lnTo>
                    <a:pt x="72771" y="2734437"/>
                  </a:lnTo>
                  <a:lnTo>
                    <a:pt x="109537" y="2764774"/>
                  </a:lnTo>
                  <a:lnTo>
                    <a:pt x="151733" y="2787681"/>
                  </a:lnTo>
                  <a:lnTo>
                    <a:pt x="198358" y="2802159"/>
                  </a:lnTo>
                  <a:lnTo>
                    <a:pt x="248411" y="2807208"/>
                  </a:lnTo>
                  <a:lnTo>
                    <a:pt x="5341620" y="2807208"/>
                  </a:lnTo>
                  <a:lnTo>
                    <a:pt x="5391673" y="2802159"/>
                  </a:lnTo>
                  <a:lnTo>
                    <a:pt x="5438298" y="2787681"/>
                  </a:lnTo>
                  <a:lnTo>
                    <a:pt x="5480494" y="2764774"/>
                  </a:lnTo>
                  <a:lnTo>
                    <a:pt x="5517260" y="2734437"/>
                  </a:lnTo>
                  <a:lnTo>
                    <a:pt x="5547598" y="2697670"/>
                  </a:lnTo>
                  <a:lnTo>
                    <a:pt x="5570505" y="2655474"/>
                  </a:lnTo>
                  <a:lnTo>
                    <a:pt x="5584983" y="2608849"/>
                  </a:lnTo>
                  <a:lnTo>
                    <a:pt x="5590032" y="2558796"/>
                  </a:lnTo>
                  <a:lnTo>
                    <a:pt x="5590032" y="248412"/>
                  </a:lnTo>
                  <a:lnTo>
                    <a:pt x="5584983" y="198358"/>
                  </a:lnTo>
                  <a:lnTo>
                    <a:pt x="5570505" y="151733"/>
                  </a:lnTo>
                  <a:lnTo>
                    <a:pt x="5547598" y="109537"/>
                  </a:lnTo>
                  <a:lnTo>
                    <a:pt x="5517260" y="72770"/>
                  </a:lnTo>
                  <a:lnTo>
                    <a:pt x="5480494" y="42433"/>
                  </a:lnTo>
                  <a:lnTo>
                    <a:pt x="5438298" y="19526"/>
                  </a:lnTo>
                  <a:lnTo>
                    <a:pt x="5391673" y="5048"/>
                  </a:lnTo>
                  <a:lnTo>
                    <a:pt x="534162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19394" y="1963674"/>
              <a:ext cx="5590540" cy="2807335"/>
            </a:xfrm>
            <a:custGeom>
              <a:avLst/>
              <a:gdLst/>
              <a:ahLst/>
              <a:cxnLst/>
              <a:rect l="l" t="t" r="r" b="b"/>
              <a:pathLst>
                <a:path w="5590540" h="2807335">
                  <a:moveTo>
                    <a:pt x="0" y="248412"/>
                  </a:moveTo>
                  <a:lnTo>
                    <a:pt x="5048" y="198358"/>
                  </a:lnTo>
                  <a:lnTo>
                    <a:pt x="19526" y="151733"/>
                  </a:lnTo>
                  <a:lnTo>
                    <a:pt x="42433" y="109537"/>
                  </a:lnTo>
                  <a:lnTo>
                    <a:pt x="72770" y="72771"/>
                  </a:lnTo>
                  <a:lnTo>
                    <a:pt x="109537" y="42433"/>
                  </a:lnTo>
                  <a:lnTo>
                    <a:pt x="151733" y="19526"/>
                  </a:lnTo>
                  <a:lnTo>
                    <a:pt x="198358" y="5048"/>
                  </a:lnTo>
                  <a:lnTo>
                    <a:pt x="248411" y="0"/>
                  </a:lnTo>
                  <a:lnTo>
                    <a:pt x="5341620" y="0"/>
                  </a:lnTo>
                  <a:lnTo>
                    <a:pt x="5391673" y="5048"/>
                  </a:lnTo>
                  <a:lnTo>
                    <a:pt x="5438298" y="19526"/>
                  </a:lnTo>
                  <a:lnTo>
                    <a:pt x="5480494" y="42433"/>
                  </a:lnTo>
                  <a:lnTo>
                    <a:pt x="5517260" y="72770"/>
                  </a:lnTo>
                  <a:lnTo>
                    <a:pt x="5547598" y="109537"/>
                  </a:lnTo>
                  <a:lnTo>
                    <a:pt x="5570505" y="151733"/>
                  </a:lnTo>
                  <a:lnTo>
                    <a:pt x="5584983" y="198358"/>
                  </a:lnTo>
                  <a:lnTo>
                    <a:pt x="5590032" y="248412"/>
                  </a:lnTo>
                  <a:lnTo>
                    <a:pt x="5590032" y="2558796"/>
                  </a:lnTo>
                  <a:lnTo>
                    <a:pt x="5584983" y="2608849"/>
                  </a:lnTo>
                  <a:lnTo>
                    <a:pt x="5570505" y="2655474"/>
                  </a:lnTo>
                  <a:lnTo>
                    <a:pt x="5547598" y="2697670"/>
                  </a:lnTo>
                  <a:lnTo>
                    <a:pt x="5517260" y="2734437"/>
                  </a:lnTo>
                  <a:lnTo>
                    <a:pt x="5480494" y="2764774"/>
                  </a:lnTo>
                  <a:lnTo>
                    <a:pt x="5438298" y="2787681"/>
                  </a:lnTo>
                  <a:lnTo>
                    <a:pt x="5391673" y="2802159"/>
                  </a:lnTo>
                  <a:lnTo>
                    <a:pt x="5341620" y="2807208"/>
                  </a:lnTo>
                  <a:lnTo>
                    <a:pt x="248411" y="2807208"/>
                  </a:lnTo>
                  <a:lnTo>
                    <a:pt x="198358" y="2802159"/>
                  </a:lnTo>
                  <a:lnTo>
                    <a:pt x="151733" y="2787681"/>
                  </a:lnTo>
                  <a:lnTo>
                    <a:pt x="109537" y="2764774"/>
                  </a:lnTo>
                  <a:lnTo>
                    <a:pt x="72771" y="2734437"/>
                  </a:lnTo>
                  <a:lnTo>
                    <a:pt x="42433" y="2697670"/>
                  </a:lnTo>
                  <a:lnTo>
                    <a:pt x="19526" y="2655474"/>
                  </a:lnTo>
                  <a:lnTo>
                    <a:pt x="5048" y="2608849"/>
                  </a:lnTo>
                  <a:lnTo>
                    <a:pt x="0" y="2558796"/>
                  </a:lnTo>
                  <a:lnTo>
                    <a:pt x="0" y="248412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106414" y="2278507"/>
            <a:ext cx="4784090" cy="237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29565" algn="l"/>
              </a:tabLst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dropdown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list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tipe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apakah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Konsultan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marL="329565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[7]</a:t>
            </a:r>
            <a:endParaRPr sz="1400">
              <a:latin typeface="Segoe UI"/>
              <a:cs typeface="Segoe UI"/>
            </a:endParaRPr>
          </a:p>
          <a:p>
            <a:pPr marL="329565" marR="5080" indent="-317500">
              <a:lnSpc>
                <a:spcPct val="100000"/>
              </a:lnSpc>
              <a:buFont typeface="Arial MT"/>
              <a:buChar char="•"/>
              <a:tabLst>
                <a:tab pos="329565" algn="l"/>
              </a:tabLst>
            </a:pP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nomor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perijinan,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tanggal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berlakunya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ijin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praktik </a:t>
            </a:r>
            <a:r>
              <a:rPr sz="1400" dirty="0">
                <a:latin typeface="Segoe UI"/>
                <a:cs typeface="Segoe UI"/>
              </a:rPr>
              <a:t>konsultan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sudah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terisi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berdasarkan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pengecekan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i="1" spc="-10" dirty="0">
                <a:latin typeface="Segoe UI"/>
                <a:cs typeface="Segoe UI"/>
              </a:rPr>
              <a:t>single </a:t>
            </a:r>
            <a:r>
              <a:rPr sz="1400" i="1" dirty="0">
                <a:latin typeface="Segoe UI"/>
                <a:cs typeface="Segoe UI"/>
              </a:rPr>
              <a:t>source</a:t>
            </a:r>
            <a:r>
              <a:rPr sz="1400" i="1" spc="-3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of</a:t>
            </a:r>
            <a:r>
              <a:rPr sz="1400" i="1" spc="-4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truth</a:t>
            </a:r>
            <a:r>
              <a:rPr sz="1400" i="1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pengampu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pemilik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Konsultan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marL="329565" marR="156845" indent="-317500">
              <a:lnSpc>
                <a:spcPct val="100000"/>
              </a:lnSpc>
              <a:buFont typeface="Arial MT"/>
              <a:buChar char="•"/>
              <a:tabLst>
                <a:tab pos="329565" algn="l"/>
              </a:tabLst>
            </a:pPr>
            <a:r>
              <a:rPr sz="1400" dirty="0">
                <a:latin typeface="Segoe UI"/>
                <a:cs typeface="Segoe UI"/>
              </a:rPr>
              <a:t>Unggah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dokumen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perlu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dilampirkan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cara </a:t>
            </a:r>
            <a:r>
              <a:rPr sz="1400" dirty="0">
                <a:latin typeface="Segoe UI"/>
                <a:cs typeface="Segoe UI"/>
              </a:rPr>
              <a:t>menekan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Choose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325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[8]</a:t>
            </a:r>
            <a:endParaRPr sz="140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buFont typeface="Arial MT"/>
              <a:buChar char="•"/>
              <a:tabLst>
                <a:tab pos="329565" algn="l"/>
              </a:tabLst>
            </a:pPr>
            <a:r>
              <a:rPr sz="1400" dirty="0">
                <a:latin typeface="Segoe UI"/>
                <a:cs typeface="Segoe UI"/>
              </a:rPr>
              <a:t>Klik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centang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pernyataan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kebenaran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340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[9]</a:t>
            </a:r>
            <a:endParaRPr sz="140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buFont typeface="Arial MT"/>
              <a:buChar char="•"/>
              <a:tabLst>
                <a:tab pos="329565" algn="l"/>
              </a:tabLst>
            </a:pPr>
            <a:r>
              <a:rPr sz="1400" dirty="0">
                <a:latin typeface="Segoe UI"/>
                <a:cs typeface="Segoe UI"/>
              </a:rPr>
              <a:t>Klik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Submit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[10]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latin typeface="Segoe UI"/>
                <a:cs typeface="Segoe UI"/>
              </a:rPr>
              <a:t>Setelah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submit,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data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ini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450272" y="822896"/>
            <a:ext cx="6094730" cy="803275"/>
            <a:chOff x="3450272" y="822896"/>
            <a:chExt cx="6094730" cy="8032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8247" y="989075"/>
              <a:ext cx="6036563" cy="5760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63289" y="835913"/>
              <a:ext cx="2481580" cy="777240"/>
            </a:xfrm>
            <a:custGeom>
              <a:avLst/>
              <a:gdLst/>
              <a:ahLst/>
              <a:cxnLst/>
              <a:rect l="l" t="t" r="r" b="b"/>
              <a:pathLst>
                <a:path w="2481579" h="777240">
                  <a:moveTo>
                    <a:pt x="0" y="129539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39" y="0"/>
                  </a:lnTo>
                  <a:lnTo>
                    <a:pt x="2351532" y="0"/>
                  </a:lnTo>
                  <a:lnTo>
                    <a:pt x="2401937" y="10185"/>
                  </a:lnTo>
                  <a:lnTo>
                    <a:pt x="2443114" y="37957"/>
                  </a:lnTo>
                  <a:lnTo>
                    <a:pt x="2470886" y="79134"/>
                  </a:lnTo>
                  <a:lnTo>
                    <a:pt x="2481072" y="129539"/>
                  </a:lnTo>
                  <a:lnTo>
                    <a:pt x="2481072" y="647700"/>
                  </a:lnTo>
                  <a:lnTo>
                    <a:pt x="2470886" y="698105"/>
                  </a:lnTo>
                  <a:lnTo>
                    <a:pt x="2443114" y="739282"/>
                  </a:lnTo>
                  <a:lnTo>
                    <a:pt x="2401937" y="767054"/>
                  </a:lnTo>
                  <a:lnTo>
                    <a:pt x="2351532" y="777239"/>
                  </a:lnTo>
                  <a:lnTo>
                    <a:pt x="129539" y="777239"/>
                  </a:lnTo>
                  <a:lnTo>
                    <a:pt x="79134" y="767054"/>
                  </a:lnTo>
                  <a:lnTo>
                    <a:pt x="37957" y="739282"/>
                  </a:lnTo>
                  <a:lnTo>
                    <a:pt x="10185" y="698105"/>
                  </a:lnTo>
                  <a:lnTo>
                    <a:pt x="0" y="647700"/>
                  </a:lnTo>
                  <a:lnTo>
                    <a:pt x="0" y="129539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79235" y="111861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4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4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8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8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146419" y="1140967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7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19627" y="3816096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4" y="254507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185541" y="3839082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42488" y="5484876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3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4"/>
                </a:lnTo>
                <a:lnTo>
                  <a:pt x="10007" y="176787"/>
                </a:lnTo>
                <a:lnTo>
                  <a:pt x="37290" y="217236"/>
                </a:lnTo>
                <a:lnTo>
                  <a:pt x="77741" y="244507"/>
                </a:lnTo>
                <a:lnTo>
                  <a:pt x="127253" y="254508"/>
                </a:lnTo>
                <a:lnTo>
                  <a:pt x="176766" y="244507"/>
                </a:lnTo>
                <a:lnTo>
                  <a:pt x="217217" y="217236"/>
                </a:lnTo>
                <a:lnTo>
                  <a:pt x="244500" y="176787"/>
                </a:lnTo>
                <a:lnTo>
                  <a:pt x="254508" y="127254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208401" y="5508142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24355" y="5931408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4" h="254635">
                <a:moveTo>
                  <a:pt x="127253" y="0"/>
                </a:moveTo>
                <a:lnTo>
                  <a:pt x="77741" y="10000"/>
                </a:lnTo>
                <a:lnTo>
                  <a:pt x="37290" y="37271"/>
                </a:lnTo>
                <a:lnTo>
                  <a:pt x="10007" y="77720"/>
                </a:lnTo>
                <a:lnTo>
                  <a:pt x="0" y="127253"/>
                </a:lnTo>
                <a:lnTo>
                  <a:pt x="10007" y="176787"/>
                </a:lnTo>
                <a:lnTo>
                  <a:pt x="37290" y="217236"/>
                </a:lnTo>
                <a:lnTo>
                  <a:pt x="77741" y="244507"/>
                </a:lnTo>
                <a:lnTo>
                  <a:pt x="127253" y="254507"/>
                </a:lnTo>
                <a:lnTo>
                  <a:pt x="176766" y="244507"/>
                </a:lnTo>
                <a:lnTo>
                  <a:pt x="217217" y="217236"/>
                </a:lnTo>
                <a:lnTo>
                  <a:pt x="244500" y="176787"/>
                </a:lnTo>
                <a:lnTo>
                  <a:pt x="254507" y="127253"/>
                </a:lnTo>
                <a:lnTo>
                  <a:pt x="244500" y="77720"/>
                </a:lnTo>
                <a:lnTo>
                  <a:pt x="217217" y="37271"/>
                </a:lnTo>
                <a:lnTo>
                  <a:pt x="176766" y="10000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56741" y="5954064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8912"/>
            <a:ext cx="12192000" cy="6419215"/>
            <a:chOff x="0" y="438912"/>
            <a:chExt cx="12192000" cy="6419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043" y="6580730"/>
              <a:ext cx="5102450" cy="137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8912"/>
              <a:ext cx="12192000" cy="64190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33244" y="1470659"/>
              <a:ext cx="7409815" cy="3857625"/>
            </a:xfrm>
            <a:custGeom>
              <a:avLst/>
              <a:gdLst/>
              <a:ahLst/>
              <a:cxnLst/>
              <a:rect l="l" t="t" r="r" b="b"/>
              <a:pathLst>
                <a:path w="7409815" h="3857625">
                  <a:moveTo>
                    <a:pt x="7039990" y="0"/>
                  </a:moveTo>
                  <a:lnTo>
                    <a:pt x="369697" y="0"/>
                  </a:lnTo>
                  <a:lnTo>
                    <a:pt x="323315" y="2879"/>
                  </a:lnTo>
                  <a:lnTo>
                    <a:pt x="278655" y="11288"/>
                  </a:lnTo>
                  <a:lnTo>
                    <a:pt x="236062" y="24880"/>
                  </a:lnTo>
                  <a:lnTo>
                    <a:pt x="195883" y="43308"/>
                  </a:lnTo>
                  <a:lnTo>
                    <a:pt x="158464" y="66227"/>
                  </a:lnTo>
                  <a:lnTo>
                    <a:pt x="124151" y="93290"/>
                  </a:lnTo>
                  <a:lnTo>
                    <a:pt x="93290" y="124151"/>
                  </a:lnTo>
                  <a:lnTo>
                    <a:pt x="66227" y="158464"/>
                  </a:lnTo>
                  <a:lnTo>
                    <a:pt x="43308" y="195883"/>
                  </a:lnTo>
                  <a:lnTo>
                    <a:pt x="24880" y="236062"/>
                  </a:lnTo>
                  <a:lnTo>
                    <a:pt x="11288" y="278655"/>
                  </a:lnTo>
                  <a:lnTo>
                    <a:pt x="2879" y="323315"/>
                  </a:lnTo>
                  <a:lnTo>
                    <a:pt x="0" y="369697"/>
                  </a:lnTo>
                  <a:lnTo>
                    <a:pt x="0" y="3487547"/>
                  </a:lnTo>
                  <a:lnTo>
                    <a:pt x="2879" y="3533928"/>
                  </a:lnTo>
                  <a:lnTo>
                    <a:pt x="11288" y="3578588"/>
                  </a:lnTo>
                  <a:lnTo>
                    <a:pt x="24880" y="3621181"/>
                  </a:lnTo>
                  <a:lnTo>
                    <a:pt x="43308" y="3661360"/>
                  </a:lnTo>
                  <a:lnTo>
                    <a:pt x="66227" y="3698779"/>
                  </a:lnTo>
                  <a:lnTo>
                    <a:pt x="93290" y="3733092"/>
                  </a:lnTo>
                  <a:lnTo>
                    <a:pt x="124151" y="3763953"/>
                  </a:lnTo>
                  <a:lnTo>
                    <a:pt x="158464" y="3791016"/>
                  </a:lnTo>
                  <a:lnTo>
                    <a:pt x="195883" y="3813935"/>
                  </a:lnTo>
                  <a:lnTo>
                    <a:pt x="236062" y="3832363"/>
                  </a:lnTo>
                  <a:lnTo>
                    <a:pt x="278655" y="3845955"/>
                  </a:lnTo>
                  <a:lnTo>
                    <a:pt x="323315" y="3854364"/>
                  </a:lnTo>
                  <a:lnTo>
                    <a:pt x="369697" y="3857243"/>
                  </a:lnTo>
                  <a:lnTo>
                    <a:pt x="7039990" y="3857243"/>
                  </a:lnTo>
                  <a:lnTo>
                    <a:pt x="7086372" y="3854364"/>
                  </a:lnTo>
                  <a:lnTo>
                    <a:pt x="7131032" y="3845955"/>
                  </a:lnTo>
                  <a:lnTo>
                    <a:pt x="7173625" y="3832363"/>
                  </a:lnTo>
                  <a:lnTo>
                    <a:pt x="7213804" y="3813935"/>
                  </a:lnTo>
                  <a:lnTo>
                    <a:pt x="7251223" y="3791016"/>
                  </a:lnTo>
                  <a:lnTo>
                    <a:pt x="7285536" y="3763953"/>
                  </a:lnTo>
                  <a:lnTo>
                    <a:pt x="7316397" y="3733092"/>
                  </a:lnTo>
                  <a:lnTo>
                    <a:pt x="7343460" y="3698779"/>
                  </a:lnTo>
                  <a:lnTo>
                    <a:pt x="7366379" y="3661360"/>
                  </a:lnTo>
                  <a:lnTo>
                    <a:pt x="7384807" y="3621181"/>
                  </a:lnTo>
                  <a:lnTo>
                    <a:pt x="7398399" y="3578588"/>
                  </a:lnTo>
                  <a:lnTo>
                    <a:pt x="7406808" y="3533928"/>
                  </a:lnTo>
                  <a:lnTo>
                    <a:pt x="7409687" y="3487547"/>
                  </a:lnTo>
                  <a:lnTo>
                    <a:pt x="7409687" y="369697"/>
                  </a:lnTo>
                  <a:lnTo>
                    <a:pt x="7406808" y="323315"/>
                  </a:lnTo>
                  <a:lnTo>
                    <a:pt x="7398399" y="278655"/>
                  </a:lnTo>
                  <a:lnTo>
                    <a:pt x="7384807" y="236062"/>
                  </a:lnTo>
                  <a:lnTo>
                    <a:pt x="7366379" y="195883"/>
                  </a:lnTo>
                  <a:lnTo>
                    <a:pt x="7343460" y="158464"/>
                  </a:lnTo>
                  <a:lnTo>
                    <a:pt x="7316397" y="124151"/>
                  </a:lnTo>
                  <a:lnTo>
                    <a:pt x="7285536" y="93290"/>
                  </a:lnTo>
                  <a:lnTo>
                    <a:pt x="7251223" y="66227"/>
                  </a:lnTo>
                  <a:lnTo>
                    <a:pt x="7213804" y="43308"/>
                  </a:lnTo>
                  <a:lnTo>
                    <a:pt x="7173625" y="24880"/>
                  </a:lnTo>
                  <a:lnTo>
                    <a:pt x="7131032" y="11288"/>
                  </a:lnTo>
                  <a:lnTo>
                    <a:pt x="7086372" y="2879"/>
                  </a:lnTo>
                  <a:lnTo>
                    <a:pt x="7039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54045" y="2873501"/>
              <a:ext cx="7193280" cy="3165475"/>
            </a:xfrm>
            <a:custGeom>
              <a:avLst/>
              <a:gdLst/>
              <a:ahLst/>
              <a:cxnLst/>
              <a:rect l="l" t="t" r="r" b="b"/>
              <a:pathLst>
                <a:path w="7193280" h="3165475">
                  <a:moveTo>
                    <a:pt x="6958330" y="0"/>
                  </a:moveTo>
                  <a:lnTo>
                    <a:pt x="234950" y="0"/>
                  </a:lnTo>
                  <a:lnTo>
                    <a:pt x="187589" y="4771"/>
                  </a:lnTo>
                  <a:lnTo>
                    <a:pt x="143482" y="18458"/>
                  </a:lnTo>
                  <a:lnTo>
                    <a:pt x="103571" y="40116"/>
                  </a:lnTo>
                  <a:lnTo>
                    <a:pt x="68802" y="68802"/>
                  </a:lnTo>
                  <a:lnTo>
                    <a:pt x="40116" y="103571"/>
                  </a:lnTo>
                  <a:lnTo>
                    <a:pt x="18458" y="143482"/>
                  </a:lnTo>
                  <a:lnTo>
                    <a:pt x="4771" y="187589"/>
                  </a:lnTo>
                  <a:lnTo>
                    <a:pt x="0" y="234950"/>
                  </a:lnTo>
                  <a:lnTo>
                    <a:pt x="0" y="2930385"/>
                  </a:lnTo>
                  <a:lnTo>
                    <a:pt x="4771" y="2977739"/>
                  </a:lnTo>
                  <a:lnTo>
                    <a:pt x="18458" y="3021844"/>
                  </a:lnTo>
                  <a:lnTo>
                    <a:pt x="40116" y="3061756"/>
                  </a:lnTo>
                  <a:lnTo>
                    <a:pt x="68802" y="3096529"/>
                  </a:lnTo>
                  <a:lnTo>
                    <a:pt x="103571" y="3125220"/>
                  </a:lnTo>
                  <a:lnTo>
                    <a:pt x="143482" y="3146883"/>
                  </a:lnTo>
                  <a:lnTo>
                    <a:pt x="187589" y="3160574"/>
                  </a:lnTo>
                  <a:lnTo>
                    <a:pt x="234950" y="3165348"/>
                  </a:lnTo>
                  <a:lnTo>
                    <a:pt x="6958330" y="3165348"/>
                  </a:lnTo>
                  <a:lnTo>
                    <a:pt x="7005690" y="3160574"/>
                  </a:lnTo>
                  <a:lnTo>
                    <a:pt x="7049797" y="3146883"/>
                  </a:lnTo>
                  <a:lnTo>
                    <a:pt x="7089708" y="3125220"/>
                  </a:lnTo>
                  <a:lnTo>
                    <a:pt x="7124477" y="3096529"/>
                  </a:lnTo>
                  <a:lnTo>
                    <a:pt x="7153163" y="3061756"/>
                  </a:lnTo>
                  <a:lnTo>
                    <a:pt x="7174821" y="3021844"/>
                  </a:lnTo>
                  <a:lnTo>
                    <a:pt x="7188508" y="2977739"/>
                  </a:lnTo>
                  <a:lnTo>
                    <a:pt x="7193280" y="2930385"/>
                  </a:lnTo>
                  <a:lnTo>
                    <a:pt x="7193280" y="234950"/>
                  </a:lnTo>
                  <a:lnTo>
                    <a:pt x="7188508" y="187589"/>
                  </a:lnTo>
                  <a:lnTo>
                    <a:pt x="7174821" y="143482"/>
                  </a:lnTo>
                  <a:lnTo>
                    <a:pt x="7153163" y="103571"/>
                  </a:lnTo>
                  <a:lnTo>
                    <a:pt x="7124477" y="68802"/>
                  </a:lnTo>
                  <a:lnTo>
                    <a:pt x="7089708" y="40116"/>
                  </a:lnTo>
                  <a:lnTo>
                    <a:pt x="7049797" y="18458"/>
                  </a:lnTo>
                  <a:lnTo>
                    <a:pt x="7005690" y="4771"/>
                  </a:lnTo>
                  <a:lnTo>
                    <a:pt x="695833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54045" y="2873501"/>
              <a:ext cx="7193280" cy="3165475"/>
            </a:xfrm>
            <a:custGeom>
              <a:avLst/>
              <a:gdLst/>
              <a:ahLst/>
              <a:cxnLst/>
              <a:rect l="l" t="t" r="r" b="b"/>
              <a:pathLst>
                <a:path w="7193280" h="3165475">
                  <a:moveTo>
                    <a:pt x="0" y="234950"/>
                  </a:moveTo>
                  <a:lnTo>
                    <a:pt x="4771" y="187589"/>
                  </a:lnTo>
                  <a:lnTo>
                    <a:pt x="18458" y="143482"/>
                  </a:lnTo>
                  <a:lnTo>
                    <a:pt x="40116" y="103571"/>
                  </a:lnTo>
                  <a:lnTo>
                    <a:pt x="68802" y="68802"/>
                  </a:lnTo>
                  <a:lnTo>
                    <a:pt x="103571" y="40116"/>
                  </a:lnTo>
                  <a:lnTo>
                    <a:pt x="143482" y="18458"/>
                  </a:lnTo>
                  <a:lnTo>
                    <a:pt x="187589" y="4771"/>
                  </a:lnTo>
                  <a:lnTo>
                    <a:pt x="234950" y="0"/>
                  </a:lnTo>
                  <a:lnTo>
                    <a:pt x="6958330" y="0"/>
                  </a:lnTo>
                  <a:lnTo>
                    <a:pt x="7005690" y="4771"/>
                  </a:lnTo>
                  <a:lnTo>
                    <a:pt x="7049797" y="18458"/>
                  </a:lnTo>
                  <a:lnTo>
                    <a:pt x="7089708" y="40116"/>
                  </a:lnTo>
                  <a:lnTo>
                    <a:pt x="7124477" y="68802"/>
                  </a:lnTo>
                  <a:lnTo>
                    <a:pt x="7153163" y="103571"/>
                  </a:lnTo>
                  <a:lnTo>
                    <a:pt x="7174821" y="143482"/>
                  </a:lnTo>
                  <a:lnTo>
                    <a:pt x="7188508" y="187589"/>
                  </a:lnTo>
                  <a:lnTo>
                    <a:pt x="7193280" y="234950"/>
                  </a:lnTo>
                  <a:lnTo>
                    <a:pt x="7193280" y="2930385"/>
                  </a:lnTo>
                  <a:lnTo>
                    <a:pt x="7188508" y="2977739"/>
                  </a:lnTo>
                  <a:lnTo>
                    <a:pt x="7174821" y="3021844"/>
                  </a:lnTo>
                  <a:lnTo>
                    <a:pt x="7153163" y="3061756"/>
                  </a:lnTo>
                  <a:lnTo>
                    <a:pt x="7124477" y="3096529"/>
                  </a:lnTo>
                  <a:lnTo>
                    <a:pt x="7089708" y="3125220"/>
                  </a:lnTo>
                  <a:lnTo>
                    <a:pt x="7049797" y="3146883"/>
                  </a:lnTo>
                  <a:lnTo>
                    <a:pt x="7005690" y="3160574"/>
                  </a:lnTo>
                  <a:lnTo>
                    <a:pt x="6958330" y="3165348"/>
                  </a:lnTo>
                  <a:lnTo>
                    <a:pt x="234950" y="3165348"/>
                  </a:lnTo>
                  <a:lnTo>
                    <a:pt x="187589" y="3160574"/>
                  </a:lnTo>
                  <a:lnTo>
                    <a:pt x="143482" y="3146883"/>
                  </a:lnTo>
                  <a:lnTo>
                    <a:pt x="103571" y="3125220"/>
                  </a:lnTo>
                  <a:lnTo>
                    <a:pt x="68802" y="3096529"/>
                  </a:lnTo>
                  <a:lnTo>
                    <a:pt x="40116" y="3061756"/>
                  </a:lnTo>
                  <a:lnTo>
                    <a:pt x="18458" y="3021844"/>
                  </a:lnTo>
                  <a:lnTo>
                    <a:pt x="4771" y="2977739"/>
                  </a:lnTo>
                  <a:lnTo>
                    <a:pt x="0" y="2930385"/>
                  </a:lnTo>
                  <a:lnTo>
                    <a:pt x="0" y="234950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37129" y="3214573"/>
            <a:ext cx="6735445" cy="246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81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Setelah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proses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submit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pendaftaran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(Konsultan/Pihak</a:t>
            </a:r>
            <a:r>
              <a:rPr sz="1600" spc="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Lain)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yang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Pemberi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Kuasa,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maka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tahapan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selanjutnya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adalah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penelitian </a:t>
            </a:r>
            <a:r>
              <a:rPr sz="1600" dirty="0">
                <a:latin typeface="Segoe UI"/>
                <a:cs typeface="Segoe UI"/>
              </a:rPr>
              <a:t>persyaratan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7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Petugas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Pajak.</a:t>
            </a:r>
            <a:endParaRPr sz="16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1925"/>
              </a:spcBef>
            </a:pPr>
            <a:r>
              <a:rPr sz="1600" dirty="0">
                <a:latin typeface="Segoe UI"/>
                <a:cs typeface="Segoe UI"/>
              </a:rPr>
              <a:t>Jika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telah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memenuhi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syarat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mendapatkan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persetujuan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Kantor </a:t>
            </a:r>
            <a:r>
              <a:rPr sz="1600" dirty="0">
                <a:latin typeface="Segoe UI"/>
                <a:cs typeface="Segoe UI"/>
              </a:rPr>
              <a:t>Pelayanan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Pajak,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maka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konsultan/pihak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didaftarkan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tersebut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akan </a:t>
            </a:r>
            <a:r>
              <a:rPr sz="1600" dirty="0">
                <a:latin typeface="Segoe UI"/>
                <a:cs typeface="Segoe UI"/>
              </a:rPr>
              <a:t>masuk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database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Coretax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siap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untuk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sebagai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kuasa.</a:t>
            </a:r>
            <a:endParaRPr sz="1600">
              <a:latin typeface="Segoe UI"/>
              <a:cs typeface="Segoe UI"/>
            </a:endParaRPr>
          </a:p>
          <a:p>
            <a:pPr marL="12700" marR="26924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Segoe UI"/>
                <a:cs typeface="Segoe UI"/>
              </a:rPr>
              <a:t>Proses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penunjukan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kuasa,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mengikuti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tahapan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telah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dijelaskan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pada </a:t>
            </a:r>
            <a:r>
              <a:rPr sz="1600" dirty="0">
                <a:latin typeface="Segoe UI"/>
                <a:cs typeface="Segoe UI"/>
              </a:rPr>
              <a:t>bab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sebelumnya.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21279" y="2240279"/>
            <a:ext cx="7292340" cy="431800"/>
          </a:xfrm>
          <a:custGeom>
            <a:avLst/>
            <a:gdLst/>
            <a:ahLst/>
            <a:cxnLst/>
            <a:rect l="l" t="t" r="r" b="b"/>
            <a:pathLst>
              <a:path w="7292340" h="431800">
                <a:moveTo>
                  <a:pt x="7131431" y="0"/>
                </a:moveTo>
                <a:lnTo>
                  <a:pt x="160908" y="0"/>
                </a:lnTo>
                <a:lnTo>
                  <a:pt x="118121" y="5745"/>
                </a:lnTo>
                <a:lnTo>
                  <a:pt x="79680" y="21961"/>
                </a:lnTo>
                <a:lnTo>
                  <a:pt x="47117" y="47116"/>
                </a:lnTo>
                <a:lnTo>
                  <a:pt x="21961" y="79680"/>
                </a:lnTo>
                <a:lnTo>
                  <a:pt x="5745" y="118121"/>
                </a:lnTo>
                <a:lnTo>
                  <a:pt x="0" y="160909"/>
                </a:lnTo>
                <a:lnTo>
                  <a:pt x="0" y="270383"/>
                </a:lnTo>
                <a:lnTo>
                  <a:pt x="5745" y="313170"/>
                </a:lnTo>
                <a:lnTo>
                  <a:pt x="21961" y="351611"/>
                </a:lnTo>
                <a:lnTo>
                  <a:pt x="47117" y="384175"/>
                </a:lnTo>
                <a:lnTo>
                  <a:pt x="79680" y="409330"/>
                </a:lnTo>
                <a:lnTo>
                  <a:pt x="118121" y="425546"/>
                </a:lnTo>
                <a:lnTo>
                  <a:pt x="160908" y="431292"/>
                </a:lnTo>
                <a:lnTo>
                  <a:pt x="7131431" y="431292"/>
                </a:lnTo>
                <a:lnTo>
                  <a:pt x="7174218" y="425546"/>
                </a:lnTo>
                <a:lnTo>
                  <a:pt x="7212659" y="409330"/>
                </a:lnTo>
                <a:lnTo>
                  <a:pt x="7245222" y="384175"/>
                </a:lnTo>
                <a:lnTo>
                  <a:pt x="7270378" y="351611"/>
                </a:lnTo>
                <a:lnTo>
                  <a:pt x="7286594" y="313170"/>
                </a:lnTo>
                <a:lnTo>
                  <a:pt x="7292340" y="270383"/>
                </a:lnTo>
                <a:lnTo>
                  <a:pt x="7292340" y="160909"/>
                </a:lnTo>
                <a:lnTo>
                  <a:pt x="7286594" y="118121"/>
                </a:lnTo>
                <a:lnTo>
                  <a:pt x="7270378" y="79680"/>
                </a:lnTo>
                <a:lnTo>
                  <a:pt x="7245223" y="47117"/>
                </a:lnTo>
                <a:lnTo>
                  <a:pt x="7212659" y="21961"/>
                </a:lnTo>
                <a:lnTo>
                  <a:pt x="7174218" y="5745"/>
                </a:lnTo>
                <a:lnTo>
                  <a:pt x="713143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86958" y="2316861"/>
            <a:ext cx="762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Catatan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6608" y="1037844"/>
            <a:ext cx="1106424" cy="110794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9775" y="6490817"/>
            <a:ext cx="841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97423" y="2627376"/>
            <a:ext cx="1740535" cy="436245"/>
            <a:chOff x="5297423" y="2627376"/>
            <a:chExt cx="1740535" cy="436245"/>
          </a:xfrm>
        </p:grpSpPr>
        <p:sp>
          <p:nvSpPr>
            <p:cNvPr id="4" name="object 4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66085" y="3228848"/>
            <a:ext cx="62630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solidFill>
                  <a:srgbClr val="001F5F"/>
                </a:solidFill>
                <a:latin typeface="Segoe UI"/>
                <a:cs typeface="Segoe UI"/>
              </a:rPr>
              <a:t>PENCABUTAN</a:t>
            </a:r>
            <a:r>
              <a:rPr sz="4800" b="1" spc="-254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001F5F"/>
                </a:solidFill>
                <a:latin typeface="Segoe UI"/>
                <a:cs typeface="Segoe UI"/>
              </a:rPr>
              <a:t>KUASA</a:t>
            </a:r>
            <a:endParaRPr sz="48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684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1.2.E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B80D3B4D-C7F5-385D-E632-DC4F4DEBA0FD}"/>
              </a:ext>
            </a:extLst>
          </p:cNvPr>
          <p:cNvSpPr txBox="1"/>
          <p:nvPr/>
        </p:nvSpPr>
        <p:spPr>
          <a:xfrm>
            <a:off x="571500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PAPARAN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42941" y="3123188"/>
            <a:ext cx="263842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  <a:tabLst>
                <a:tab pos="172910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0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000">
              <a:latin typeface="Arial MT"/>
              <a:cs typeface="Arial MT"/>
            </a:endParaRPr>
          </a:p>
          <a:p>
            <a:pPr marL="1259205">
              <a:lnSpc>
                <a:spcPct val="100000"/>
              </a:lnSpc>
              <a:spcBef>
                <a:spcPts val="5"/>
              </a:spcBef>
            </a:pPr>
            <a:r>
              <a:rPr sz="1050" spc="-20" dirty="0">
                <a:solidFill>
                  <a:srgbClr val="7E7E7E"/>
                </a:solidFill>
                <a:latin typeface="Arial MT"/>
                <a:cs typeface="Arial MT"/>
              </a:rPr>
              <a:t>1304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10" name="object 10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74976" y="1938527"/>
            <a:ext cx="8803005" cy="4650105"/>
            <a:chOff x="2474976" y="1938527"/>
            <a:chExt cx="8803005" cy="4650105"/>
          </a:xfrm>
        </p:grpSpPr>
        <p:sp>
          <p:nvSpPr>
            <p:cNvPr id="18" name="object 18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1571243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71243" y="413003"/>
                  </a:lnTo>
                  <a:lnTo>
                    <a:pt x="1571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3836" y="2843783"/>
              <a:ext cx="1571625" cy="413384"/>
            </a:xfrm>
            <a:custGeom>
              <a:avLst/>
              <a:gdLst/>
              <a:ahLst/>
              <a:cxnLst/>
              <a:rect l="l" t="t" r="r" b="b"/>
              <a:pathLst>
                <a:path w="1571625" h="413385">
                  <a:moveTo>
                    <a:pt x="0" y="413003"/>
                  </a:moveTo>
                  <a:lnTo>
                    <a:pt x="1571243" y="413003"/>
                  </a:lnTo>
                  <a:lnTo>
                    <a:pt x="1571243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08804" y="3765804"/>
              <a:ext cx="1519555" cy="160020"/>
            </a:xfrm>
            <a:custGeom>
              <a:avLst/>
              <a:gdLst/>
              <a:ahLst/>
              <a:cxnLst/>
              <a:rect l="l" t="t" r="r" b="b"/>
              <a:pathLst>
                <a:path w="1519554" h="160020">
                  <a:moveTo>
                    <a:pt x="1519427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519427" y="160020"/>
                  </a:lnTo>
                  <a:lnTo>
                    <a:pt x="1519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4976" y="1938527"/>
              <a:ext cx="8802624" cy="464972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70810" y="4991861"/>
              <a:ext cx="8171815" cy="817244"/>
            </a:xfrm>
            <a:custGeom>
              <a:avLst/>
              <a:gdLst/>
              <a:ahLst/>
              <a:cxnLst/>
              <a:rect l="l" t="t" r="r" b="b"/>
              <a:pathLst>
                <a:path w="8171815" h="817245">
                  <a:moveTo>
                    <a:pt x="8035544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54"/>
                  </a:lnTo>
                  <a:lnTo>
                    <a:pt x="26269" y="761127"/>
                  </a:lnTo>
                  <a:lnTo>
                    <a:pt x="55741" y="790597"/>
                  </a:lnTo>
                  <a:lnTo>
                    <a:pt x="93114" y="809923"/>
                  </a:lnTo>
                  <a:lnTo>
                    <a:pt x="136144" y="816863"/>
                  </a:lnTo>
                  <a:lnTo>
                    <a:pt x="8035544" y="816863"/>
                  </a:lnTo>
                  <a:lnTo>
                    <a:pt x="8078573" y="809923"/>
                  </a:lnTo>
                  <a:lnTo>
                    <a:pt x="8115946" y="790597"/>
                  </a:lnTo>
                  <a:lnTo>
                    <a:pt x="8145418" y="761127"/>
                  </a:lnTo>
                  <a:lnTo>
                    <a:pt x="8164746" y="723754"/>
                  </a:lnTo>
                  <a:lnTo>
                    <a:pt x="8171688" y="680719"/>
                  </a:lnTo>
                  <a:lnTo>
                    <a:pt x="8171688" y="136144"/>
                  </a:lnTo>
                  <a:lnTo>
                    <a:pt x="8164746" y="93114"/>
                  </a:lnTo>
                  <a:lnTo>
                    <a:pt x="8145418" y="55741"/>
                  </a:lnTo>
                  <a:lnTo>
                    <a:pt x="8115946" y="26269"/>
                  </a:lnTo>
                  <a:lnTo>
                    <a:pt x="8078573" y="6941"/>
                  </a:lnTo>
                  <a:lnTo>
                    <a:pt x="803554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70810" y="4991861"/>
              <a:ext cx="8171815" cy="817244"/>
            </a:xfrm>
            <a:custGeom>
              <a:avLst/>
              <a:gdLst/>
              <a:ahLst/>
              <a:cxnLst/>
              <a:rect l="l" t="t" r="r" b="b"/>
              <a:pathLst>
                <a:path w="8171815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035544" y="0"/>
                  </a:lnTo>
                  <a:lnTo>
                    <a:pt x="8078573" y="6941"/>
                  </a:lnTo>
                  <a:lnTo>
                    <a:pt x="8115946" y="26269"/>
                  </a:lnTo>
                  <a:lnTo>
                    <a:pt x="8145418" y="55741"/>
                  </a:lnTo>
                  <a:lnTo>
                    <a:pt x="8164746" y="93114"/>
                  </a:lnTo>
                  <a:lnTo>
                    <a:pt x="8171688" y="136144"/>
                  </a:lnTo>
                  <a:lnTo>
                    <a:pt x="8171688" y="680719"/>
                  </a:lnTo>
                  <a:lnTo>
                    <a:pt x="8164746" y="723754"/>
                  </a:lnTo>
                  <a:lnTo>
                    <a:pt x="8145418" y="761127"/>
                  </a:lnTo>
                  <a:lnTo>
                    <a:pt x="8115946" y="790597"/>
                  </a:lnTo>
                  <a:lnTo>
                    <a:pt x="8078573" y="809923"/>
                  </a:lnTo>
                  <a:lnTo>
                    <a:pt x="8035544" y="816863"/>
                  </a:lnTo>
                  <a:lnTo>
                    <a:pt x="136144" y="816863"/>
                  </a:lnTo>
                  <a:lnTo>
                    <a:pt x="93114" y="809923"/>
                  </a:lnTo>
                  <a:lnTo>
                    <a:pt x="55741" y="790597"/>
                  </a:lnTo>
                  <a:lnTo>
                    <a:pt x="26269" y="761127"/>
                  </a:lnTo>
                  <a:lnTo>
                    <a:pt x="6941" y="723754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922014" y="5273421"/>
            <a:ext cx="56788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mencabut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telah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diberikan,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Revoke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[8]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291842" y="3201670"/>
            <a:ext cx="960755" cy="2335530"/>
            <a:chOff x="2291842" y="3201670"/>
            <a:chExt cx="960755" cy="2335530"/>
          </a:xfrm>
        </p:grpSpPr>
        <p:sp>
          <p:nvSpPr>
            <p:cNvPr id="26" name="object 26"/>
            <p:cNvSpPr/>
            <p:nvPr/>
          </p:nvSpPr>
          <p:spPr>
            <a:xfrm>
              <a:off x="2530602" y="3211830"/>
              <a:ext cx="711835" cy="403860"/>
            </a:xfrm>
            <a:custGeom>
              <a:avLst/>
              <a:gdLst/>
              <a:ahLst/>
              <a:cxnLst/>
              <a:rect l="l" t="t" r="r" b="b"/>
              <a:pathLst>
                <a:path w="711835" h="403860">
                  <a:moveTo>
                    <a:pt x="0" y="67310"/>
                  </a:moveTo>
                  <a:lnTo>
                    <a:pt x="5284" y="41094"/>
                  </a:lnTo>
                  <a:lnTo>
                    <a:pt x="19700" y="19700"/>
                  </a:lnTo>
                  <a:lnTo>
                    <a:pt x="41094" y="5284"/>
                  </a:lnTo>
                  <a:lnTo>
                    <a:pt x="67310" y="0"/>
                  </a:lnTo>
                  <a:lnTo>
                    <a:pt x="644398" y="0"/>
                  </a:lnTo>
                  <a:lnTo>
                    <a:pt x="670613" y="5284"/>
                  </a:lnTo>
                  <a:lnTo>
                    <a:pt x="692007" y="19700"/>
                  </a:lnTo>
                  <a:lnTo>
                    <a:pt x="706423" y="41094"/>
                  </a:lnTo>
                  <a:lnTo>
                    <a:pt x="711708" y="67310"/>
                  </a:lnTo>
                  <a:lnTo>
                    <a:pt x="711708" y="336550"/>
                  </a:lnTo>
                  <a:lnTo>
                    <a:pt x="706423" y="362765"/>
                  </a:lnTo>
                  <a:lnTo>
                    <a:pt x="692007" y="384159"/>
                  </a:lnTo>
                  <a:lnTo>
                    <a:pt x="670613" y="398575"/>
                  </a:lnTo>
                  <a:lnTo>
                    <a:pt x="644398" y="403860"/>
                  </a:lnTo>
                  <a:lnTo>
                    <a:pt x="67310" y="403860"/>
                  </a:lnTo>
                  <a:lnTo>
                    <a:pt x="41094" y="398575"/>
                  </a:lnTo>
                  <a:lnTo>
                    <a:pt x="19700" y="384159"/>
                  </a:lnTo>
                  <a:lnTo>
                    <a:pt x="5284" y="362765"/>
                  </a:lnTo>
                  <a:lnTo>
                    <a:pt x="0" y="336550"/>
                  </a:lnTo>
                  <a:lnTo>
                    <a:pt x="0" y="67310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02002" y="3412998"/>
              <a:ext cx="335915" cy="2113915"/>
            </a:xfrm>
            <a:custGeom>
              <a:avLst/>
              <a:gdLst/>
              <a:ahLst/>
              <a:cxnLst/>
              <a:rect l="l" t="t" r="r" b="b"/>
              <a:pathLst>
                <a:path w="335914" h="2113915">
                  <a:moveTo>
                    <a:pt x="228600" y="0"/>
                  </a:moveTo>
                  <a:lnTo>
                    <a:pt x="0" y="0"/>
                  </a:lnTo>
                  <a:lnTo>
                    <a:pt x="0" y="2113788"/>
                  </a:lnTo>
                  <a:lnTo>
                    <a:pt x="335534" y="2113788"/>
                  </a:lnTo>
                  <a:lnTo>
                    <a:pt x="335534" y="2101977"/>
                  </a:lnTo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05684" y="3701796"/>
              <a:ext cx="240792" cy="240792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863088" y="3699128"/>
            <a:ext cx="128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82312" y="3317747"/>
            <a:ext cx="2967355" cy="210820"/>
          </a:xfrm>
          <a:custGeom>
            <a:avLst/>
            <a:gdLst/>
            <a:ahLst/>
            <a:cxnLst/>
            <a:rect l="l" t="t" r="r" b="b"/>
            <a:pathLst>
              <a:path w="2967354" h="210820">
                <a:moveTo>
                  <a:pt x="1091184" y="12192"/>
                </a:moveTo>
                <a:lnTo>
                  <a:pt x="0" y="12192"/>
                </a:lnTo>
                <a:lnTo>
                  <a:pt x="0" y="210312"/>
                </a:lnTo>
                <a:lnTo>
                  <a:pt x="1091184" y="210312"/>
                </a:lnTo>
                <a:lnTo>
                  <a:pt x="1091184" y="12192"/>
                </a:lnTo>
                <a:close/>
              </a:path>
              <a:path w="2967354" h="210820">
                <a:moveTo>
                  <a:pt x="2967215" y="0"/>
                </a:moveTo>
                <a:lnTo>
                  <a:pt x="1876044" y="0"/>
                </a:lnTo>
                <a:lnTo>
                  <a:pt x="1876044" y="199644"/>
                </a:lnTo>
                <a:lnTo>
                  <a:pt x="2967215" y="199644"/>
                </a:lnTo>
                <a:lnTo>
                  <a:pt x="29672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2648" y="659891"/>
            <a:ext cx="11207750" cy="5619115"/>
            <a:chOff x="612648" y="659891"/>
            <a:chExt cx="11207750" cy="56191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648" y="659891"/>
              <a:ext cx="11207496" cy="56189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27982" y="1858517"/>
              <a:ext cx="6057900" cy="1329055"/>
            </a:xfrm>
            <a:custGeom>
              <a:avLst/>
              <a:gdLst/>
              <a:ahLst/>
              <a:cxnLst/>
              <a:rect l="l" t="t" r="r" b="b"/>
              <a:pathLst>
                <a:path w="6057900" h="1329055">
                  <a:moveTo>
                    <a:pt x="5836412" y="0"/>
                  </a:moveTo>
                  <a:lnTo>
                    <a:pt x="221487" y="0"/>
                  </a:lnTo>
                  <a:lnTo>
                    <a:pt x="176857" y="4500"/>
                  </a:lnTo>
                  <a:lnTo>
                    <a:pt x="135284" y="17408"/>
                  </a:lnTo>
                  <a:lnTo>
                    <a:pt x="97662" y="37832"/>
                  </a:lnTo>
                  <a:lnTo>
                    <a:pt x="64881" y="64881"/>
                  </a:lnTo>
                  <a:lnTo>
                    <a:pt x="37832" y="97662"/>
                  </a:lnTo>
                  <a:lnTo>
                    <a:pt x="17408" y="135284"/>
                  </a:lnTo>
                  <a:lnTo>
                    <a:pt x="4500" y="176857"/>
                  </a:lnTo>
                  <a:lnTo>
                    <a:pt x="0" y="221487"/>
                  </a:lnTo>
                  <a:lnTo>
                    <a:pt x="0" y="1107440"/>
                  </a:lnTo>
                  <a:lnTo>
                    <a:pt x="4500" y="1152070"/>
                  </a:lnTo>
                  <a:lnTo>
                    <a:pt x="17408" y="1193643"/>
                  </a:lnTo>
                  <a:lnTo>
                    <a:pt x="37832" y="1231265"/>
                  </a:lnTo>
                  <a:lnTo>
                    <a:pt x="64881" y="1264046"/>
                  </a:lnTo>
                  <a:lnTo>
                    <a:pt x="97662" y="1291095"/>
                  </a:lnTo>
                  <a:lnTo>
                    <a:pt x="135284" y="1311519"/>
                  </a:lnTo>
                  <a:lnTo>
                    <a:pt x="176857" y="1324427"/>
                  </a:lnTo>
                  <a:lnTo>
                    <a:pt x="221487" y="1328928"/>
                  </a:lnTo>
                  <a:lnTo>
                    <a:pt x="5836412" y="1328928"/>
                  </a:lnTo>
                  <a:lnTo>
                    <a:pt x="5881042" y="1324427"/>
                  </a:lnTo>
                  <a:lnTo>
                    <a:pt x="5922615" y="1311519"/>
                  </a:lnTo>
                  <a:lnTo>
                    <a:pt x="5960237" y="1291095"/>
                  </a:lnTo>
                  <a:lnTo>
                    <a:pt x="5993018" y="1264046"/>
                  </a:lnTo>
                  <a:lnTo>
                    <a:pt x="6020067" y="1231265"/>
                  </a:lnTo>
                  <a:lnTo>
                    <a:pt x="6040491" y="1193643"/>
                  </a:lnTo>
                  <a:lnTo>
                    <a:pt x="6053399" y="1152070"/>
                  </a:lnTo>
                  <a:lnTo>
                    <a:pt x="6057899" y="1107440"/>
                  </a:lnTo>
                  <a:lnTo>
                    <a:pt x="6057899" y="221487"/>
                  </a:lnTo>
                  <a:lnTo>
                    <a:pt x="6053399" y="176857"/>
                  </a:lnTo>
                  <a:lnTo>
                    <a:pt x="6040491" y="135284"/>
                  </a:lnTo>
                  <a:lnTo>
                    <a:pt x="6020067" y="97662"/>
                  </a:lnTo>
                  <a:lnTo>
                    <a:pt x="5993018" y="64881"/>
                  </a:lnTo>
                  <a:lnTo>
                    <a:pt x="5960237" y="37832"/>
                  </a:lnTo>
                  <a:lnTo>
                    <a:pt x="5922615" y="17408"/>
                  </a:lnTo>
                  <a:lnTo>
                    <a:pt x="5881042" y="4500"/>
                  </a:lnTo>
                  <a:lnTo>
                    <a:pt x="583641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27982" y="1858517"/>
              <a:ext cx="6057900" cy="1329055"/>
            </a:xfrm>
            <a:custGeom>
              <a:avLst/>
              <a:gdLst/>
              <a:ahLst/>
              <a:cxnLst/>
              <a:rect l="l" t="t" r="r" b="b"/>
              <a:pathLst>
                <a:path w="6057900" h="1329055">
                  <a:moveTo>
                    <a:pt x="0" y="221487"/>
                  </a:moveTo>
                  <a:lnTo>
                    <a:pt x="4500" y="176857"/>
                  </a:lnTo>
                  <a:lnTo>
                    <a:pt x="17408" y="135284"/>
                  </a:lnTo>
                  <a:lnTo>
                    <a:pt x="37832" y="97662"/>
                  </a:lnTo>
                  <a:lnTo>
                    <a:pt x="64881" y="64881"/>
                  </a:lnTo>
                  <a:lnTo>
                    <a:pt x="97662" y="37832"/>
                  </a:lnTo>
                  <a:lnTo>
                    <a:pt x="135284" y="17408"/>
                  </a:lnTo>
                  <a:lnTo>
                    <a:pt x="176857" y="4500"/>
                  </a:lnTo>
                  <a:lnTo>
                    <a:pt x="221487" y="0"/>
                  </a:lnTo>
                  <a:lnTo>
                    <a:pt x="5836412" y="0"/>
                  </a:lnTo>
                  <a:lnTo>
                    <a:pt x="5881042" y="4500"/>
                  </a:lnTo>
                  <a:lnTo>
                    <a:pt x="5922615" y="17408"/>
                  </a:lnTo>
                  <a:lnTo>
                    <a:pt x="5960237" y="37832"/>
                  </a:lnTo>
                  <a:lnTo>
                    <a:pt x="5993018" y="64881"/>
                  </a:lnTo>
                  <a:lnTo>
                    <a:pt x="6020067" y="97662"/>
                  </a:lnTo>
                  <a:lnTo>
                    <a:pt x="6040491" y="135284"/>
                  </a:lnTo>
                  <a:lnTo>
                    <a:pt x="6053399" y="176857"/>
                  </a:lnTo>
                  <a:lnTo>
                    <a:pt x="6057899" y="221487"/>
                  </a:lnTo>
                  <a:lnTo>
                    <a:pt x="6057899" y="1107440"/>
                  </a:lnTo>
                  <a:lnTo>
                    <a:pt x="6053399" y="1152070"/>
                  </a:lnTo>
                  <a:lnTo>
                    <a:pt x="6040491" y="1193643"/>
                  </a:lnTo>
                  <a:lnTo>
                    <a:pt x="6020067" y="1231265"/>
                  </a:lnTo>
                  <a:lnTo>
                    <a:pt x="5993018" y="1264046"/>
                  </a:lnTo>
                  <a:lnTo>
                    <a:pt x="5960237" y="1291095"/>
                  </a:lnTo>
                  <a:lnTo>
                    <a:pt x="5922615" y="1311519"/>
                  </a:lnTo>
                  <a:lnTo>
                    <a:pt x="5881042" y="1324427"/>
                  </a:lnTo>
                  <a:lnTo>
                    <a:pt x="5836412" y="1328928"/>
                  </a:lnTo>
                  <a:lnTo>
                    <a:pt x="221487" y="1328928"/>
                  </a:lnTo>
                  <a:lnTo>
                    <a:pt x="176857" y="1324427"/>
                  </a:lnTo>
                  <a:lnTo>
                    <a:pt x="135284" y="1311519"/>
                  </a:lnTo>
                  <a:lnTo>
                    <a:pt x="97662" y="1291095"/>
                  </a:lnTo>
                  <a:lnTo>
                    <a:pt x="64881" y="1264046"/>
                  </a:lnTo>
                  <a:lnTo>
                    <a:pt x="37832" y="1231265"/>
                  </a:lnTo>
                  <a:lnTo>
                    <a:pt x="17408" y="1193643"/>
                  </a:lnTo>
                  <a:lnTo>
                    <a:pt x="4500" y="1152070"/>
                  </a:lnTo>
                  <a:lnTo>
                    <a:pt x="0" y="1107440"/>
                  </a:lnTo>
                  <a:lnTo>
                    <a:pt x="0" y="22148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88484" y="2165095"/>
            <a:ext cx="509016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Di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halaman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ditunjukkan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keterangan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otoritas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akan </a:t>
            </a:r>
            <a:r>
              <a:rPr sz="1400" dirty="0">
                <a:latin typeface="Segoe UI"/>
                <a:cs typeface="Segoe UI"/>
              </a:rPr>
              <a:t>dicabut,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meliputi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jenis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layanan,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kewajiban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yang </a:t>
            </a:r>
            <a:r>
              <a:rPr sz="1400" dirty="0">
                <a:latin typeface="Segoe UI"/>
                <a:cs typeface="Segoe UI"/>
              </a:rPr>
              <a:t>selama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telah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dikuasakan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tersebut.</a:t>
            </a:r>
            <a:endParaRPr sz="1400">
              <a:latin typeface="Segoe UI"/>
              <a:cs typeface="Segoe U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175631" y="1442338"/>
          <a:ext cx="6839584" cy="286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7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-25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You</a:t>
                      </a:r>
                      <a:r>
                        <a:rPr sz="1400" spc="-5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are</a:t>
                      </a:r>
                      <a:r>
                        <a:rPr sz="1400" spc="-35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about</a:t>
                      </a:r>
                      <a:r>
                        <a:rPr sz="1400" spc="-4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to</a:t>
                      </a:r>
                      <a:r>
                        <a:rPr sz="1400" spc="-45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revoke</a:t>
                      </a:r>
                      <a:r>
                        <a:rPr sz="1400" spc="-15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representation</a:t>
                      </a:r>
                      <a:r>
                        <a:rPr sz="1400" spc="-45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to</a:t>
                      </a:r>
                      <a:r>
                        <a:rPr sz="1400" spc="-3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PT</a:t>
                      </a:r>
                      <a:r>
                        <a:rPr sz="1400" spc="-4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NYA</a:t>
                      </a:r>
                      <a:r>
                        <a:rPr sz="1400" spc="-35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20" dirty="0">
                          <a:solidFill>
                            <a:srgbClr val="7E7E7E"/>
                          </a:solidFill>
                          <a:latin typeface="Segoe UI"/>
                          <a:cs typeface="Segoe UI"/>
                        </a:rPr>
                        <a:t>RAKA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23495" marB="0"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9722" y="653795"/>
            <a:ext cx="11206480" cy="5563235"/>
            <a:chOff x="569722" y="653795"/>
            <a:chExt cx="11206480" cy="5563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884" y="653795"/>
              <a:ext cx="11102340" cy="44394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1391" y="4181855"/>
              <a:ext cx="2108200" cy="295910"/>
            </a:xfrm>
            <a:custGeom>
              <a:avLst/>
              <a:gdLst/>
              <a:ahLst/>
              <a:cxnLst/>
              <a:rect l="l" t="t" r="r" b="b"/>
              <a:pathLst>
                <a:path w="2108200" h="295910">
                  <a:moveTo>
                    <a:pt x="0" y="49276"/>
                  </a:moveTo>
                  <a:lnTo>
                    <a:pt x="3872" y="30110"/>
                  </a:lnTo>
                  <a:lnTo>
                    <a:pt x="14431" y="14446"/>
                  </a:lnTo>
                  <a:lnTo>
                    <a:pt x="30094" y="3877"/>
                  </a:lnTo>
                  <a:lnTo>
                    <a:pt x="49276" y="0"/>
                  </a:lnTo>
                  <a:lnTo>
                    <a:pt x="2058416" y="0"/>
                  </a:lnTo>
                  <a:lnTo>
                    <a:pt x="2077581" y="3877"/>
                  </a:lnTo>
                  <a:lnTo>
                    <a:pt x="2093245" y="14446"/>
                  </a:lnTo>
                  <a:lnTo>
                    <a:pt x="2103814" y="30110"/>
                  </a:lnTo>
                  <a:lnTo>
                    <a:pt x="2107692" y="49276"/>
                  </a:lnTo>
                  <a:lnTo>
                    <a:pt x="2107692" y="246380"/>
                  </a:lnTo>
                  <a:lnTo>
                    <a:pt x="2103814" y="265545"/>
                  </a:lnTo>
                  <a:lnTo>
                    <a:pt x="2093245" y="281209"/>
                  </a:lnTo>
                  <a:lnTo>
                    <a:pt x="2077581" y="291778"/>
                  </a:lnTo>
                  <a:lnTo>
                    <a:pt x="2058416" y="295656"/>
                  </a:lnTo>
                  <a:lnTo>
                    <a:pt x="49276" y="295656"/>
                  </a:lnTo>
                  <a:lnTo>
                    <a:pt x="30094" y="291778"/>
                  </a:lnTo>
                  <a:lnTo>
                    <a:pt x="14431" y="281209"/>
                  </a:lnTo>
                  <a:lnTo>
                    <a:pt x="3872" y="265545"/>
                  </a:lnTo>
                  <a:lnTo>
                    <a:pt x="0" y="246380"/>
                  </a:lnTo>
                  <a:lnTo>
                    <a:pt x="0" y="49276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882" y="4877561"/>
              <a:ext cx="11186160" cy="1329055"/>
            </a:xfrm>
            <a:custGeom>
              <a:avLst/>
              <a:gdLst/>
              <a:ahLst/>
              <a:cxnLst/>
              <a:rect l="l" t="t" r="r" b="b"/>
              <a:pathLst>
                <a:path w="11186160" h="1329054">
                  <a:moveTo>
                    <a:pt x="10964672" y="0"/>
                  </a:moveTo>
                  <a:lnTo>
                    <a:pt x="221500" y="0"/>
                  </a:lnTo>
                  <a:lnTo>
                    <a:pt x="176858" y="4500"/>
                  </a:lnTo>
                  <a:lnTo>
                    <a:pt x="135279" y="17408"/>
                  </a:lnTo>
                  <a:lnTo>
                    <a:pt x="97654" y="37832"/>
                  </a:lnTo>
                  <a:lnTo>
                    <a:pt x="64873" y="64881"/>
                  </a:lnTo>
                  <a:lnTo>
                    <a:pt x="37826" y="97662"/>
                  </a:lnTo>
                  <a:lnTo>
                    <a:pt x="17405" y="135284"/>
                  </a:lnTo>
                  <a:lnTo>
                    <a:pt x="4499" y="176857"/>
                  </a:lnTo>
                  <a:lnTo>
                    <a:pt x="0" y="221487"/>
                  </a:lnTo>
                  <a:lnTo>
                    <a:pt x="0" y="1107427"/>
                  </a:lnTo>
                  <a:lnTo>
                    <a:pt x="4499" y="1152065"/>
                  </a:lnTo>
                  <a:lnTo>
                    <a:pt x="17405" y="1193643"/>
                  </a:lnTo>
                  <a:lnTo>
                    <a:pt x="37826" y="1231268"/>
                  </a:lnTo>
                  <a:lnTo>
                    <a:pt x="64873" y="1264050"/>
                  </a:lnTo>
                  <a:lnTo>
                    <a:pt x="97654" y="1291097"/>
                  </a:lnTo>
                  <a:lnTo>
                    <a:pt x="135279" y="1311520"/>
                  </a:lnTo>
                  <a:lnTo>
                    <a:pt x="176858" y="1324427"/>
                  </a:lnTo>
                  <a:lnTo>
                    <a:pt x="221500" y="1328928"/>
                  </a:lnTo>
                  <a:lnTo>
                    <a:pt x="10964672" y="1328928"/>
                  </a:lnTo>
                  <a:lnTo>
                    <a:pt x="11009302" y="1324427"/>
                  </a:lnTo>
                  <a:lnTo>
                    <a:pt x="11050875" y="1311520"/>
                  </a:lnTo>
                  <a:lnTo>
                    <a:pt x="11088497" y="1291097"/>
                  </a:lnTo>
                  <a:lnTo>
                    <a:pt x="11121278" y="1264050"/>
                  </a:lnTo>
                  <a:lnTo>
                    <a:pt x="11148327" y="1231268"/>
                  </a:lnTo>
                  <a:lnTo>
                    <a:pt x="11168751" y="1193643"/>
                  </a:lnTo>
                  <a:lnTo>
                    <a:pt x="11181659" y="1152065"/>
                  </a:lnTo>
                  <a:lnTo>
                    <a:pt x="11186160" y="1107427"/>
                  </a:lnTo>
                  <a:lnTo>
                    <a:pt x="11186160" y="221487"/>
                  </a:lnTo>
                  <a:lnTo>
                    <a:pt x="11181659" y="176857"/>
                  </a:lnTo>
                  <a:lnTo>
                    <a:pt x="11168751" y="135284"/>
                  </a:lnTo>
                  <a:lnTo>
                    <a:pt x="11148327" y="97662"/>
                  </a:lnTo>
                  <a:lnTo>
                    <a:pt x="11121278" y="64881"/>
                  </a:lnTo>
                  <a:lnTo>
                    <a:pt x="11088497" y="37832"/>
                  </a:lnTo>
                  <a:lnTo>
                    <a:pt x="11050875" y="17408"/>
                  </a:lnTo>
                  <a:lnTo>
                    <a:pt x="11009302" y="4500"/>
                  </a:lnTo>
                  <a:lnTo>
                    <a:pt x="1096467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9882" y="4877561"/>
              <a:ext cx="11186160" cy="1329055"/>
            </a:xfrm>
            <a:custGeom>
              <a:avLst/>
              <a:gdLst/>
              <a:ahLst/>
              <a:cxnLst/>
              <a:rect l="l" t="t" r="r" b="b"/>
              <a:pathLst>
                <a:path w="11186160" h="1329054">
                  <a:moveTo>
                    <a:pt x="0" y="221487"/>
                  </a:moveTo>
                  <a:lnTo>
                    <a:pt x="4499" y="176857"/>
                  </a:lnTo>
                  <a:lnTo>
                    <a:pt x="17405" y="135284"/>
                  </a:lnTo>
                  <a:lnTo>
                    <a:pt x="37826" y="97662"/>
                  </a:lnTo>
                  <a:lnTo>
                    <a:pt x="64873" y="64881"/>
                  </a:lnTo>
                  <a:lnTo>
                    <a:pt x="97654" y="37832"/>
                  </a:lnTo>
                  <a:lnTo>
                    <a:pt x="135279" y="17408"/>
                  </a:lnTo>
                  <a:lnTo>
                    <a:pt x="176858" y="4500"/>
                  </a:lnTo>
                  <a:lnTo>
                    <a:pt x="221500" y="0"/>
                  </a:lnTo>
                  <a:lnTo>
                    <a:pt x="10964672" y="0"/>
                  </a:lnTo>
                  <a:lnTo>
                    <a:pt x="11009302" y="4500"/>
                  </a:lnTo>
                  <a:lnTo>
                    <a:pt x="11050875" y="17408"/>
                  </a:lnTo>
                  <a:lnTo>
                    <a:pt x="11088497" y="37832"/>
                  </a:lnTo>
                  <a:lnTo>
                    <a:pt x="11121278" y="64881"/>
                  </a:lnTo>
                  <a:lnTo>
                    <a:pt x="11148327" y="97662"/>
                  </a:lnTo>
                  <a:lnTo>
                    <a:pt x="11168751" y="135284"/>
                  </a:lnTo>
                  <a:lnTo>
                    <a:pt x="11181659" y="176857"/>
                  </a:lnTo>
                  <a:lnTo>
                    <a:pt x="11186160" y="221487"/>
                  </a:lnTo>
                  <a:lnTo>
                    <a:pt x="11186160" y="1107427"/>
                  </a:lnTo>
                  <a:lnTo>
                    <a:pt x="11181659" y="1152065"/>
                  </a:lnTo>
                  <a:lnTo>
                    <a:pt x="11168751" y="1193643"/>
                  </a:lnTo>
                  <a:lnTo>
                    <a:pt x="11148327" y="1231268"/>
                  </a:lnTo>
                  <a:lnTo>
                    <a:pt x="11121278" y="1264050"/>
                  </a:lnTo>
                  <a:lnTo>
                    <a:pt x="11088497" y="1291097"/>
                  </a:lnTo>
                  <a:lnTo>
                    <a:pt x="11050875" y="1311520"/>
                  </a:lnTo>
                  <a:lnTo>
                    <a:pt x="11009302" y="1324427"/>
                  </a:lnTo>
                  <a:lnTo>
                    <a:pt x="10964672" y="1328928"/>
                  </a:lnTo>
                  <a:lnTo>
                    <a:pt x="221500" y="1328928"/>
                  </a:lnTo>
                  <a:lnTo>
                    <a:pt x="176858" y="1324427"/>
                  </a:lnTo>
                  <a:lnTo>
                    <a:pt x="135279" y="1311520"/>
                  </a:lnTo>
                  <a:lnTo>
                    <a:pt x="97654" y="1291097"/>
                  </a:lnTo>
                  <a:lnTo>
                    <a:pt x="64873" y="1264050"/>
                  </a:lnTo>
                  <a:lnTo>
                    <a:pt x="37826" y="1231268"/>
                  </a:lnTo>
                  <a:lnTo>
                    <a:pt x="17405" y="1193643"/>
                  </a:lnTo>
                  <a:lnTo>
                    <a:pt x="4499" y="1152065"/>
                  </a:lnTo>
                  <a:lnTo>
                    <a:pt x="0" y="1107427"/>
                  </a:lnTo>
                  <a:lnTo>
                    <a:pt x="0" y="22148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67536" y="5185409"/>
            <a:ext cx="292354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910" indent="-15621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68910" algn="l"/>
              </a:tabLst>
            </a:pPr>
            <a:r>
              <a:rPr sz="1400" b="1" dirty="0">
                <a:latin typeface="Segoe UI"/>
                <a:cs typeface="Segoe UI"/>
              </a:rPr>
              <a:t>Isikan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catatan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(jika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diperlukan)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[9]</a:t>
            </a:r>
            <a:endParaRPr sz="1400">
              <a:latin typeface="Segoe UI"/>
              <a:cs typeface="Segoe UI"/>
            </a:endParaRPr>
          </a:p>
          <a:p>
            <a:pPr marL="168910" indent="-156210">
              <a:lnSpc>
                <a:spcPct val="100000"/>
              </a:lnSpc>
              <a:buFont typeface="Arial MT"/>
              <a:buChar char="•"/>
              <a:tabLst>
                <a:tab pos="168910" algn="l"/>
              </a:tabLst>
            </a:pPr>
            <a:r>
              <a:rPr sz="1400" b="1" dirty="0">
                <a:latin typeface="Segoe UI"/>
                <a:cs typeface="Segoe UI"/>
              </a:rPr>
              <a:t>Centang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persetujuan.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[10]</a:t>
            </a:r>
            <a:endParaRPr sz="1400">
              <a:latin typeface="Segoe UI"/>
              <a:cs typeface="Segoe UI"/>
            </a:endParaRPr>
          </a:p>
          <a:p>
            <a:pPr marL="168910" indent="-156210">
              <a:lnSpc>
                <a:spcPct val="100000"/>
              </a:lnSpc>
              <a:buFont typeface="Arial MT"/>
              <a:buChar char="•"/>
              <a:tabLst>
                <a:tab pos="168910" algn="l"/>
              </a:tabLst>
            </a:pPr>
            <a:r>
              <a:rPr sz="1400" spc="-20" dirty="0">
                <a:latin typeface="Segoe UI"/>
                <a:cs typeface="Segoe UI"/>
              </a:rPr>
              <a:t>Tekan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7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Revoke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[11]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840992" y="3785615"/>
            <a:ext cx="2525395" cy="1019810"/>
            <a:chOff x="1840992" y="3785615"/>
            <a:chExt cx="2525395" cy="10198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5468" y="3785615"/>
              <a:ext cx="240792" cy="2407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0992" y="4550663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5" h="254635">
                  <a:moveTo>
                    <a:pt x="127253" y="0"/>
                  </a:moveTo>
                  <a:lnTo>
                    <a:pt x="77741" y="10007"/>
                  </a:lnTo>
                  <a:lnTo>
                    <a:pt x="37290" y="37290"/>
                  </a:lnTo>
                  <a:lnTo>
                    <a:pt x="10007" y="77741"/>
                  </a:lnTo>
                  <a:lnTo>
                    <a:pt x="0" y="127254"/>
                  </a:lnTo>
                  <a:lnTo>
                    <a:pt x="10007" y="176766"/>
                  </a:lnTo>
                  <a:lnTo>
                    <a:pt x="37290" y="217217"/>
                  </a:lnTo>
                  <a:lnTo>
                    <a:pt x="77741" y="244500"/>
                  </a:lnTo>
                  <a:lnTo>
                    <a:pt x="127253" y="254508"/>
                  </a:lnTo>
                  <a:lnTo>
                    <a:pt x="176766" y="244500"/>
                  </a:lnTo>
                  <a:lnTo>
                    <a:pt x="217217" y="217217"/>
                  </a:lnTo>
                  <a:lnTo>
                    <a:pt x="244500" y="176766"/>
                  </a:lnTo>
                  <a:lnTo>
                    <a:pt x="254507" y="127254"/>
                  </a:lnTo>
                  <a:lnTo>
                    <a:pt x="244500" y="77741"/>
                  </a:lnTo>
                  <a:lnTo>
                    <a:pt x="217217" y="37290"/>
                  </a:lnTo>
                  <a:lnTo>
                    <a:pt x="176766" y="10007"/>
                  </a:lnTo>
                  <a:lnTo>
                    <a:pt x="1272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66138" y="4565650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96996" y="4223003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128015" y="0"/>
                </a:moveTo>
                <a:lnTo>
                  <a:pt x="78170" y="10054"/>
                </a:lnTo>
                <a:lnTo>
                  <a:pt x="37480" y="37480"/>
                </a:lnTo>
                <a:lnTo>
                  <a:pt x="10054" y="78170"/>
                </a:lnTo>
                <a:lnTo>
                  <a:pt x="0" y="128016"/>
                </a:lnTo>
                <a:lnTo>
                  <a:pt x="10054" y="177861"/>
                </a:lnTo>
                <a:lnTo>
                  <a:pt x="37480" y="218551"/>
                </a:lnTo>
                <a:lnTo>
                  <a:pt x="78170" y="245977"/>
                </a:lnTo>
                <a:lnTo>
                  <a:pt x="128015" y="256032"/>
                </a:lnTo>
                <a:lnTo>
                  <a:pt x="177861" y="245977"/>
                </a:lnTo>
                <a:lnTo>
                  <a:pt x="218551" y="218551"/>
                </a:lnTo>
                <a:lnTo>
                  <a:pt x="245977" y="177861"/>
                </a:lnTo>
                <a:lnTo>
                  <a:pt x="256031" y="128016"/>
                </a:lnTo>
                <a:lnTo>
                  <a:pt x="245977" y="78170"/>
                </a:lnTo>
                <a:lnTo>
                  <a:pt x="218551" y="37480"/>
                </a:lnTo>
                <a:lnTo>
                  <a:pt x="177861" y="10054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23030" y="3783329"/>
            <a:ext cx="887730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67073" y="3686302"/>
            <a:ext cx="7686040" cy="1097915"/>
            <a:chOff x="3767073" y="3686302"/>
            <a:chExt cx="7686040" cy="1097915"/>
          </a:xfrm>
        </p:grpSpPr>
        <p:sp>
          <p:nvSpPr>
            <p:cNvPr id="3" name="object 3"/>
            <p:cNvSpPr/>
            <p:nvPr/>
          </p:nvSpPr>
          <p:spPr>
            <a:xfrm>
              <a:off x="3773423" y="3692652"/>
              <a:ext cx="3630295" cy="1085215"/>
            </a:xfrm>
            <a:custGeom>
              <a:avLst/>
              <a:gdLst/>
              <a:ahLst/>
              <a:cxnLst/>
              <a:rect l="l" t="t" r="r" b="b"/>
              <a:pathLst>
                <a:path w="3630295" h="1085214">
                  <a:moveTo>
                    <a:pt x="0" y="180848"/>
                  </a:moveTo>
                  <a:lnTo>
                    <a:pt x="6464" y="132791"/>
                  </a:lnTo>
                  <a:lnTo>
                    <a:pt x="24703" y="89596"/>
                  </a:lnTo>
                  <a:lnTo>
                    <a:pt x="52990" y="52990"/>
                  </a:lnTo>
                  <a:lnTo>
                    <a:pt x="89596" y="24703"/>
                  </a:lnTo>
                  <a:lnTo>
                    <a:pt x="132791" y="6464"/>
                  </a:lnTo>
                  <a:lnTo>
                    <a:pt x="180848" y="0"/>
                  </a:lnTo>
                  <a:lnTo>
                    <a:pt x="3449320" y="0"/>
                  </a:lnTo>
                  <a:lnTo>
                    <a:pt x="3497376" y="6464"/>
                  </a:lnTo>
                  <a:lnTo>
                    <a:pt x="3540571" y="24703"/>
                  </a:lnTo>
                  <a:lnTo>
                    <a:pt x="3577177" y="52990"/>
                  </a:lnTo>
                  <a:lnTo>
                    <a:pt x="3605464" y="89596"/>
                  </a:lnTo>
                  <a:lnTo>
                    <a:pt x="3623703" y="132791"/>
                  </a:lnTo>
                  <a:lnTo>
                    <a:pt x="3630168" y="180848"/>
                  </a:lnTo>
                  <a:lnTo>
                    <a:pt x="3630168" y="904240"/>
                  </a:lnTo>
                  <a:lnTo>
                    <a:pt x="3623703" y="952296"/>
                  </a:lnTo>
                  <a:lnTo>
                    <a:pt x="3605464" y="995491"/>
                  </a:lnTo>
                  <a:lnTo>
                    <a:pt x="3577177" y="1032097"/>
                  </a:lnTo>
                  <a:lnTo>
                    <a:pt x="3540571" y="1060384"/>
                  </a:lnTo>
                  <a:lnTo>
                    <a:pt x="3497376" y="1078623"/>
                  </a:lnTo>
                  <a:lnTo>
                    <a:pt x="3449320" y="1085088"/>
                  </a:lnTo>
                  <a:lnTo>
                    <a:pt x="180848" y="1085088"/>
                  </a:lnTo>
                  <a:lnTo>
                    <a:pt x="132791" y="1078623"/>
                  </a:lnTo>
                  <a:lnTo>
                    <a:pt x="89596" y="1060384"/>
                  </a:lnTo>
                  <a:lnTo>
                    <a:pt x="52990" y="1032097"/>
                  </a:lnTo>
                  <a:lnTo>
                    <a:pt x="24703" y="995491"/>
                  </a:lnTo>
                  <a:lnTo>
                    <a:pt x="6464" y="952296"/>
                  </a:lnTo>
                  <a:lnTo>
                    <a:pt x="0" y="904240"/>
                  </a:lnTo>
                  <a:lnTo>
                    <a:pt x="0" y="18084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52922" y="3751326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5527548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8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0" y="312419"/>
                  </a:lnTo>
                  <a:lnTo>
                    <a:pt x="4905" y="336756"/>
                  </a:lnTo>
                  <a:lnTo>
                    <a:pt x="18287" y="356616"/>
                  </a:lnTo>
                  <a:lnTo>
                    <a:pt x="38147" y="369998"/>
                  </a:lnTo>
                  <a:lnTo>
                    <a:pt x="62483" y="374904"/>
                  </a:lnTo>
                  <a:lnTo>
                    <a:pt x="5527548" y="374904"/>
                  </a:lnTo>
                  <a:lnTo>
                    <a:pt x="5551884" y="369998"/>
                  </a:lnTo>
                  <a:lnTo>
                    <a:pt x="5571743" y="356615"/>
                  </a:lnTo>
                  <a:lnTo>
                    <a:pt x="5585126" y="336756"/>
                  </a:lnTo>
                  <a:lnTo>
                    <a:pt x="5590032" y="312419"/>
                  </a:lnTo>
                  <a:lnTo>
                    <a:pt x="5590032" y="62484"/>
                  </a:lnTo>
                  <a:lnTo>
                    <a:pt x="5585126" y="38147"/>
                  </a:lnTo>
                  <a:lnTo>
                    <a:pt x="5571744" y="18287"/>
                  </a:lnTo>
                  <a:lnTo>
                    <a:pt x="5551884" y="4905"/>
                  </a:lnTo>
                  <a:lnTo>
                    <a:pt x="5527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52922" y="3751326"/>
              <a:ext cx="5590540" cy="375285"/>
            </a:xfrm>
            <a:custGeom>
              <a:avLst/>
              <a:gdLst/>
              <a:ahLst/>
              <a:cxnLst/>
              <a:rect l="l" t="t" r="r" b="b"/>
              <a:pathLst>
                <a:path w="5590540" h="375285">
                  <a:moveTo>
                    <a:pt x="0" y="62484"/>
                  </a:moveTo>
                  <a:lnTo>
                    <a:pt x="4905" y="38147"/>
                  </a:lnTo>
                  <a:lnTo>
                    <a:pt x="18287" y="18288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5527548" y="0"/>
                  </a:lnTo>
                  <a:lnTo>
                    <a:pt x="5551884" y="4905"/>
                  </a:lnTo>
                  <a:lnTo>
                    <a:pt x="5571744" y="18287"/>
                  </a:lnTo>
                  <a:lnTo>
                    <a:pt x="5585126" y="38147"/>
                  </a:lnTo>
                  <a:lnTo>
                    <a:pt x="5590032" y="62484"/>
                  </a:lnTo>
                  <a:lnTo>
                    <a:pt x="5590032" y="312419"/>
                  </a:lnTo>
                  <a:lnTo>
                    <a:pt x="5585126" y="336756"/>
                  </a:lnTo>
                  <a:lnTo>
                    <a:pt x="5571743" y="356615"/>
                  </a:lnTo>
                  <a:lnTo>
                    <a:pt x="5551884" y="369998"/>
                  </a:lnTo>
                  <a:lnTo>
                    <a:pt x="5527548" y="374904"/>
                  </a:lnTo>
                  <a:lnTo>
                    <a:pt x="62483" y="374904"/>
                  </a:lnTo>
                  <a:lnTo>
                    <a:pt x="38147" y="369998"/>
                  </a:lnTo>
                  <a:lnTo>
                    <a:pt x="18287" y="356616"/>
                  </a:lnTo>
                  <a:lnTo>
                    <a:pt x="4905" y="336756"/>
                  </a:lnTo>
                  <a:lnTo>
                    <a:pt x="0" y="312419"/>
                  </a:lnTo>
                  <a:lnTo>
                    <a:pt x="0" y="62484"/>
                  </a:lnTo>
                  <a:close/>
                </a:path>
              </a:pathLst>
            </a:custGeom>
            <a:ln w="19811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963411" y="3795490"/>
            <a:ext cx="4576445" cy="2698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600" dirty="0">
                <a:latin typeface="Segoe UI"/>
                <a:cs typeface="Segoe UI"/>
              </a:rPr>
              <a:t>Isi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tanda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tangan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digital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sebagai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validasi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(BSSN,</a:t>
            </a:r>
            <a:r>
              <a:rPr sz="1600" spc="-20" dirty="0">
                <a:latin typeface="Segoe UI"/>
                <a:cs typeface="Segoe UI"/>
              </a:rPr>
              <a:t> dsb)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5695" y="679704"/>
            <a:ext cx="11015980" cy="5744210"/>
            <a:chOff x="615695" y="679704"/>
            <a:chExt cx="11015980" cy="574421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695" y="679704"/>
              <a:ext cx="11015472" cy="57439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812285" y="3320033"/>
              <a:ext cx="6939280" cy="1041400"/>
            </a:xfrm>
            <a:custGeom>
              <a:avLst/>
              <a:gdLst/>
              <a:ahLst/>
              <a:cxnLst/>
              <a:rect l="l" t="t" r="r" b="b"/>
              <a:pathLst>
                <a:path w="6939280" h="1041400">
                  <a:moveTo>
                    <a:pt x="0" y="173481"/>
                  </a:moveTo>
                  <a:lnTo>
                    <a:pt x="6200" y="127382"/>
                  </a:lnTo>
                  <a:lnTo>
                    <a:pt x="23697" y="85946"/>
                  </a:lnTo>
                  <a:lnTo>
                    <a:pt x="50831" y="50831"/>
                  </a:lnTo>
                  <a:lnTo>
                    <a:pt x="85946" y="23697"/>
                  </a:lnTo>
                  <a:lnTo>
                    <a:pt x="127382" y="6200"/>
                  </a:lnTo>
                  <a:lnTo>
                    <a:pt x="173481" y="0"/>
                  </a:lnTo>
                  <a:lnTo>
                    <a:pt x="6765290" y="0"/>
                  </a:lnTo>
                  <a:lnTo>
                    <a:pt x="6811389" y="6200"/>
                  </a:lnTo>
                  <a:lnTo>
                    <a:pt x="6852825" y="23697"/>
                  </a:lnTo>
                  <a:lnTo>
                    <a:pt x="6887940" y="50831"/>
                  </a:lnTo>
                  <a:lnTo>
                    <a:pt x="6915074" y="85946"/>
                  </a:lnTo>
                  <a:lnTo>
                    <a:pt x="6932571" y="127382"/>
                  </a:lnTo>
                  <a:lnTo>
                    <a:pt x="6938771" y="173481"/>
                  </a:lnTo>
                  <a:lnTo>
                    <a:pt x="6938771" y="867409"/>
                  </a:lnTo>
                  <a:lnTo>
                    <a:pt x="6932571" y="913509"/>
                  </a:lnTo>
                  <a:lnTo>
                    <a:pt x="6915074" y="954945"/>
                  </a:lnTo>
                  <a:lnTo>
                    <a:pt x="6887940" y="990060"/>
                  </a:lnTo>
                  <a:lnTo>
                    <a:pt x="6852825" y="1017194"/>
                  </a:lnTo>
                  <a:lnTo>
                    <a:pt x="6811389" y="1034691"/>
                  </a:lnTo>
                  <a:lnTo>
                    <a:pt x="6765290" y="1040891"/>
                  </a:lnTo>
                  <a:lnTo>
                    <a:pt x="173481" y="1040891"/>
                  </a:lnTo>
                  <a:lnTo>
                    <a:pt x="127382" y="1034691"/>
                  </a:lnTo>
                  <a:lnTo>
                    <a:pt x="85946" y="1017194"/>
                  </a:lnTo>
                  <a:lnTo>
                    <a:pt x="50831" y="990060"/>
                  </a:lnTo>
                  <a:lnTo>
                    <a:pt x="23697" y="954945"/>
                  </a:lnTo>
                  <a:lnTo>
                    <a:pt x="6200" y="913509"/>
                  </a:lnTo>
                  <a:lnTo>
                    <a:pt x="0" y="867409"/>
                  </a:lnTo>
                  <a:lnTo>
                    <a:pt x="0" y="173481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84369" y="4580382"/>
              <a:ext cx="6057900" cy="1736089"/>
            </a:xfrm>
            <a:custGeom>
              <a:avLst/>
              <a:gdLst/>
              <a:ahLst/>
              <a:cxnLst/>
              <a:rect l="l" t="t" r="r" b="b"/>
              <a:pathLst>
                <a:path w="6057900" h="1736089">
                  <a:moveTo>
                    <a:pt x="5768594" y="0"/>
                  </a:moveTo>
                  <a:lnTo>
                    <a:pt x="289305" y="0"/>
                  </a:lnTo>
                  <a:lnTo>
                    <a:pt x="242382" y="3786"/>
                  </a:lnTo>
                  <a:lnTo>
                    <a:pt x="197868" y="14750"/>
                  </a:lnTo>
                  <a:lnTo>
                    <a:pt x="156359" y="32294"/>
                  </a:lnTo>
                  <a:lnTo>
                    <a:pt x="118451" y="55823"/>
                  </a:lnTo>
                  <a:lnTo>
                    <a:pt x="84740" y="84740"/>
                  </a:lnTo>
                  <a:lnTo>
                    <a:pt x="55823" y="118451"/>
                  </a:lnTo>
                  <a:lnTo>
                    <a:pt x="32294" y="156359"/>
                  </a:lnTo>
                  <a:lnTo>
                    <a:pt x="14750" y="197868"/>
                  </a:lnTo>
                  <a:lnTo>
                    <a:pt x="3786" y="242382"/>
                  </a:lnTo>
                  <a:lnTo>
                    <a:pt x="0" y="289306"/>
                  </a:lnTo>
                  <a:lnTo>
                    <a:pt x="0" y="1446517"/>
                  </a:lnTo>
                  <a:lnTo>
                    <a:pt x="3786" y="1493447"/>
                  </a:lnTo>
                  <a:lnTo>
                    <a:pt x="14750" y="1537966"/>
                  </a:lnTo>
                  <a:lnTo>
                    <a:pt x="32294" y="1579478"/>
                  </a:lnTo>
                  <a:lnTo>
                    <a:pt x="55823" y="1617387"/>
                  </a:lnTo>
                  <a:lnTo>
                    <a:pt x="84740" y="1651098"/>
                  </a:lnTo>
                  <a:lnTo>
                    <a:pt x="118451" y="1680015"/>
                  </a:lnTo>
                  <a:lnTo>
                    <a:pt x="156359" y="1703543"/>
                  </a:lnTo>
                  <a:lnTo>
                    <a:pt x="197868" y="1721086"/>
                  </a:lnTo>
                  <a:lnTo>
                    <a:pt x="242382" y="1732049"/>
                  </a:lnTo>
                  <a:lnTo>
                    <a:pt x="289305" y="1735836"/>
                  </a:lnTo>
                  <a:lnTo>
                    <a:pt x="5768594" y="1735836"/>
                  </a:lnTo>
                  <a:lnTo>
                    <a:pt x="5815517" y="1732049"/>
                  </a:lnTo>
                  <a:lnTo>
                    <a:pt x="5860031" y="1721086"/>
                  </a:lnTo>
                  <a:lnTo>
                    <a:pt x="5901540" y="1703543"/>
                  </a:lnTo>
                  <a:lnTo>
                    <a:pt x="5939448" y="1680015"/>
                  </a:lnTo>
                  <a:lnTo>
                    <a:pt x="5973159" y="1651098"/>
                  </a:lnTo>
                  <a:lnTo>
                    <a:pt x="6002076" y="1617387"/>
                  </a:lnTo>
                  <a:lnTo>
                    <a:pt x="6025605" y="1579478"/>
                  </a:lnTo>
                  <a:lnTo>
                    <a:pt x="6043149" y="1537966"/>
                  </a:lnTo>
                  <a:lnTo>
                    <a:pt x="6054113" y="1493447"/>
                  </a:lnTo>
                  <a:lnTo>
                    <a:pt x="6057900" y="1446517"/>
                  </a:lnTo>
                  <a:lnTo>
                    <a:pt x="6057900" y="289306"/>
                  </a:lnTo>
                  <a:lnTo>
                    <a:pt x="6054113" y="242382"/>
                  </a:lnTo>
                  <a:lnTo>
                    <a:pt x="6043149" y="197868"/>
                  </a:lnTo>
                  <a:lnTo>
                    <a:pt x="6025605" y="156359"/>
                  </a:lnTo>
                  <a:lnTo>
                    <a:pt x="6002076" y="118451"/>
                  </a:lnTo>
                  <a:lnTo>
                    <a:pt x="5973159" y="84740"/>
                  </a:lnTo>
                  <a:lnTo>
                    <a:pt x="5939448" y="55823"/>
                  </a:lnTo>
                  <a:lnTo>
                    <a:pt x="5901540" y="32294"/>
                  </a:lnTo>
                  <a:lnTo>
                    <a:pt x="5860031" y="14750"/>
                  </a:lnTo>
                  <a:lnTo>
                    <a:pt x="5815517" y="3786"/>
                  </a:lnTo>
                  <a:lnTo>
                    <a:pt x="576859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84369" y="4580382"/>
              <a:ext cx="6057900" cy="1736089"/>
            </a:xfrm>
            <a:custGeom>
              <a:avLst/>
              <a:gdLst/>
              <a:ahLst/>
              <a:cxnLst/>
              <a:rect l="l" t="t" r="r" b="b"/>
              <a:pathLst>
                <a:path w="6057900" h="1736089">
                  <a:moveTo>
                    <a:pt x="0" y="289306"/>
                  </a:moveTo>
                  <a:lnTo>
                    <a:pt x="3786" y="242382"/>
                  </a:lnTo>
                  <a:lnTo>
                    <a:pt x="14750" y="197868"/>
                  </a:lnTo>
                  <a:lnTo>
                    <a:pt x="32294" y="156359"/>
                  </a:lnTo>
                  <a:lnTo>
                    <a:pt x="55823" y="118451"/>
                  </a:lnTo>
                  <a:lnTo>
                    <a:pt x="84740" y="84740"/>
                  </a:lnTo>
                  <a:lnTo>
                    <a:pt x="118451" y="55823"/>
                  </a:lnTo>
                  <a:lnTo>
                    <a:pt x="156359" y="32294"/>
                  </a:lnTo>
                  <a:lnTo>
                    <a:pt x="197868" y="14750"/>
                  </a:lnTo>
                  <a:lnTo>
                    <a:pt x="242382" y="3786"/>
                  </a:lnTo>
                  <a:lnTo>
                    <a:pt x="289305" y="0"/>
                  </a:lnTo>
                  <a:lnTo>
                    <a:pt x="5768594" y="0"/>
                  </a:lnTo>
                  <a:lnTo>
                    <a:pt x="5815517" y="3786"/>
                  </a:lnTo>
                  <a:lnTo>
                    <a:pt x="5860031" y="14750"/>
                  </a:lnTo>
                  <a:lnTo>
                    <a:pt x="5901540" y="32294"/>
                  </a:lnTo>
                  <a:lnTo>
                    <a:pt x="5939448" y="55823"/>
                  </a:lnTo>
                  <a:lnTo>
                    <a:pt x="5973159" y="84740"/>
                  </a:lnTo>
                  <a:lnTo>
                    <a:pt x="6002076" y="118451"/>
                  </a:lnTo>
                  <a:lnTo>
                    <a:pt x="6025605" y="156359"/>
                  </a:lnTo>
                  <a:lnTo>
                    <a:pt x="6043149" y="197868"/>
                  </a:lnTo>
                  <a:lnTo>
                    <a:pt x="6054113" y="242382"/>
                  </a:lnTo>
                  <a:lnTo>
                    <a:pt x="6057900" y="289306"/>
                  </a:lnTo>
                  <a:lnTo>
                    <a:pt x="6057900" y="1446517"/>
                  </a:lnTo>
                  <a:lnTo>
                    <a:pt x="6054113" y="1493447"/>
                  </a:lnTo>
                  <a:lnTo>
                    <a:pt x="6043149" y="1537966"/>
                  </a:lnTo>
                  <a:lnTo>
                    <a:pt x="6025605" y="1579478"/>
                  </a:lnTo>
                  <a:lnTo>
                    <a:pt x="6002076" y="1617387"/>
                  </a:lnTo>
                  <a:lnTo>
                    <a:pt x="5973159" y="1651098"/>
                  </a:lnTo>
                  <a:lnTo>
                    <a:pt x="5939448" y="1680015"/>
                  </a:lnTo>
                  <a:lnTo>
                    <a:pt x="5901540" y="1703543"/>
                  </a:lnTo>
                  <a:lnTo>
                    <a:pt x="5860031" y="1721086"/>
                  </a:lnTo>
                  <a:lnTo>
                    <a:pt x="5815517" y="1732049"/>
                  </a:lnTo>
                  <a:lnTo>
                    <a:pt x="5768594" y="1735836"/>
                  </a:lnTo>
                  <a:lnTo>
                    <a:pt x="289305" y="1735836"/>
                  </a:lnTo>
                  <a:lnTo>
                    <a:pt x="242382" y="1732049"/>
                  </a:lnTo>
                  <a:lnTo>
                    <a:pt x="197868" y="1721086"/>
                  </a:lnTo>
                  <a:lnTo>
                    <a:pt x="156359" y="1703543"/>
                  </a:lnTo>
                  <a:lnTo>
                    <a:pt x="118451" y="1680015"/>
                  </a:lnTo>
                  <a:lnTo>
                    <a:pt x="84740" y="1651098"/>
                  </a:lnTo>
                  <a:lnTo>
                    <a:pt x="55823" y="1617387"/>
                  </a:lnTo>
                  <a:lnTo>
                    <a:pt x="32294" y="1579478"/>
                  </a:lnTo>
                  <a:lnTo>
                    <a:pt x="14750" y="1537966"/>
                  </a:lnTo>
                  <a:lnTo>
                    <a:pt x="3786" y="1493447"/>
                  </a:lnTo>
                  <a:lnTo>
                    <a:pt x="0" y="1446517"/>
                  </a:lnTo>
                  <a:lnTo>
                    <a:pt x="0" y="289306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964429" y="4936997"/>
            <a:ext cx="459930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Pilih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Segoe UI"/>
                <a:cs typeface="Segoe UI"/>
              </a:rPr>
              <a:t>[12]</a:t>
            </a:r>
            <a:r>
              <a:rPr sz="1600" spc="-10" dirty="0">
                <a:latin typeface="Segoe UI"/>
                <a:cs typeface="Segoe UI"/>
              </a:rPr>
              <a:t>:</a:t>
            </a:r>
            <a:endParaRPr sz="1600">
              <a:latin typeface="Segoe UI"/>
              <a:cs typeface="Segoe UI"/>
            </a:endParaRPr>
          </a:p>
          <a:p>
            <a:pPr marL="596265" lvl="1" indent="-314325">
              <a:lnSpc>
                <a:spcPct val="100000"/>
              </a:lnSpc>
              <a:buAutoNum type="alphaLcPeriod"/>
              <a:tabLst>
                <a:tab pos="596265" algn="l"/>
              </a:tabLst>
            </a:pPr>
            <a:r>
              <a:rPr sz="1600" b="1" dirty="0">
                <a:latin typeface="Segoe UI"/>
                <a:cs typeface="Segoe UI"/>
              </a:rPr>
              <a:t>kode</a:t>
            </a:r>
            <a:r>
              <a:rPr sz="1600" b="1" spc="4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otorisasi/sertifikat</a:t>
            </a:r>
            <a:r>
              <a:rPr sz="1600" b="1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digital</a:t>
            </a:r>
            <a:endParaRPr sz="1600">
              <a:latin typeface="Segoe UI"/>
              <a:cs typeface="Segoe UI"/>
            </a:endParaRPr>
          </a:p>
          <a:p>
            <a:pPr marL="596265" lvl="1" indent="-314325">
              <a:lnSpc>
                <a:spcPct val="100000"/>
              </a:lnSpc>
              <a:buAutoNum type="alphaLcPeriod"/>
              <a:tabLst>
                <a:tab pos="596265" algn="l"/>
              </a:tabLst>
            </a:pPr>
            <a:r>
              <a:rPr sz="1600" dirty="0">
                <a:latin typeface="Segoe UI"/>
                <a:cs typeface="Segoe UI"/>
              </a:rPr>
              <a:t>Isikan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Signer</a:t>
            </a:r>
            <a:r>
              <a:rPr sz="1600" b="1" spc="-3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ID</a:t>
            </a:r>
            <a:r>
              <a:rPr sz="1600" b="1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Password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spc="-25" dirty="0">
                <a:latin typeface="Segoe UI"/>
                <a:cs typeface="Segoe UI"/>
              </a:rPr>
              <a:t>Tekan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tombol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Save</a:t>
            </a:r>
            <a:r>
              <a:rPr sz="1600" b="1" spc="-50" dirty="0">
                <a:latin typeface="Segoe UI"/>
                <a:cs typeface="Segoe UI"/>
              </a:rPr>
              <a:t> </a:t>
            </a:r>
            <a:r>
              <a:rPr sz="1600" b="1" dirty="0">
                <a:solidFill>
                  <a:srgbClr val="FF0000"/>
                </a:solidFill>
                <a:latin typeface="Segoe UI"/>
                <a:cs typeface="Segoe UI"/>
              </a:rPr>
              <a:t>[13]</a:t>
            </a:r>
            <a:r>
              <a:rPr sz="1600" b="1" spc="-5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Confirm</a:t>
            </a:r>
            <a:r>
              <a:rPr sz="1600" b="1" spc="-40" dirty="0">
                <a:latin typeface="Segoe UI"/>
                <a:cs typeface="Segoe UI"/>
              </a:rPr>
              <a:t> </a:t>
            </a:r>
            <a:r>
              <a:rPr sz="1600" b="1" dirty="0">
                <a:latin typeface="Segoe UI"/>
                <a:cs typeface="Segoe UI"/>
              </a:rPr>
              <a:t>Sign</a:t>
            </a:r>
            <a:r>
              <a:rPr sz="1600" b="1" spc="-55" dirty="0">
                <a:latin typeface="Segoe UI"/>
                <a:cs typeface="Segoe UI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Segoe UI"/>
                <a:cs typeface="Segoe UI"/>
              </a:rPr>
              <a:t>[14]</a:t>
            </a:r>
            <a:endParaRPr sz="1600">
              <a:latin typeface="Segoe UI"/>
              <a:cs typeface="Segoe U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2433" y="6501382"/>
            <a:ext cx="5266686" cy="234696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496055" y="3717035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4" y="254507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21455" y="3732403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12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00327" y="5186171"/>
            <a:ext cx="254635" cy="256540"/>
          </a:xfrm>
          <a:custGeom>
            <a:avLst/>
            <a:gdLst/>
            <a:ahLst/>
            <a:cxnLst/>
            <a:rect l="l" t="t" r="r" b="b"/>
            <a:pathLst>
              <a:path w="254634" h="256539">
                <a:moveTo>
                  <a:pt x="127253" y="0"/>
                </a:moveTo>
                <a:lnTo>
                  <a:pt x="77720" y="10054"/>
                </a:lnTo>
                <a:lnTo>
                  <a:pt x="37271" y="37480"/>
                </a:lnTo>
                <a:lnTo>
                  <a:pt x="10000" y="78170"/>
                </a:lnTo>
                <a:lnTo>
                  <a:pt x="0" y="128015"/>
                </a:lnTo>
                <a:lnTo>
                  <a:pt x="10000" y="177861"/>
                </a:lnTo>
                <a:lnTo>
                  <a:pt x="37271" y="218551"/>
                </a:lnTo>
                <a:lnTo>
                  <a:pt x="77720" y="245977"/>
                </a:lnTo>
                <a:lnTo>
                  <a:pt x="127253" y="256031"/>
                </a:lnTo>
                <a:lnTo>
                  <a:pt x="176766" y="245977"/>
                </a:lnTo>
                <a:lnTo>
                  <a:pt x="217217" y="218551"/>
                </a:lnTo>
                <a:lnTo>
                  <a:pt x="244500" y="177861"/>
                </a:lnTo>
                <a:lnTo>
                  <a:pt x="254508" y="128015"/>
                </a:lnTo>
                <a:lnTo>
                  <a:pt x="244500" y="78170"/>
                </a:lnTo>
                <a:lnTo>
                  <a:pt x="217217" y="37480"/>
                </a:lnTo>
                <a:lnTo>
                  <a:pt x="176766" y="10054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25118" y="5202428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13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59352" y="5180076"/>
            <a:ext cx="254635" cy="256540"/>
          </a:xfrm>
          <a:custGeom>
            <a:avLst/>
            <a:gdLst/>
            <a:ahLst/>
            <a:cxnLst/>
            <a:rect l="l" t="t" r="r" b="b"/>
            <a:pathLst>
              <a:path w="254635" h="256539">
                <a:moveTo>
                  <a:pt x="127253" y="0"/>
                </a:moveTo>
                <a:lnTo>
                  <a:pt x="77741" y="10054"/>
                </a:lnTo>
                <a:lnTo>
                  <a:pt x="37290" y="37480"/>
                </a:lnTo>
                <a:lnTo>
                  <a:pt x="10007" y="78170"/>
                </a:lnTo>
                <a:lnTo>
                  <a:pt x="0" y="128015"/>
                </a:lnTo>
                <a:lnTo>
                  <a:pt x="10007" y="177861"/>
                </a:lnTo>
                <a:lnTo>
                  <a:pt x="37290" y="218551"/>
                </a:lnTo>
                <a:lnTo>
                  <a:pt x="77741" y="245977"/>
                </a:lnTo>
                <a:lnTo>
                  <a:pt x="127253" y="256032"/>
                </a:lnTo>
                <a:lnTo>
                  <a:pt x="176766" y="245977"/>
                </a:lnTo>
                <a:lnTo>
                  <a:pt x="217217" y="218551"/>
                </a:lnTo>
                <a:lnTo>
                  <a:pt x="244500" y="177861"/>
                </a:lnTo>
                <a:lnTo>
                  <a:pt x="254508" y="128015"/>
                </a:lnTo>
                <a:lnTo>
                  <a:pt x="244500" y="78170"/>
                </a:lnTo>
                <a:lnTo>
                  <a:pt x="217217" y="37480"/>
                </a:lnTo>
                <a:lnTo>
                  <a:pt x="176766" y="10054"/>
                </a:lnTo>
                <a:lnTo>
                  <a:pt x="1272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84752" y="5196332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14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C000"/>
                </a:solidFill>
                <a:latin typeface="Segoe UI"/>
                <a:cs typeface="Segoe UI"/>
              </a:rPr>
              <a:t>AKSES</a:t>
            </a:r>
            <a:r>
              <a:rPr sz="4800" b="1" spc="-114" dirty="0">
                <a:solidFill>
                  <a:srgbClr val="FFC000"/>
                </a:solidFill>
                <a:latin typeface="Segoe UI"/>
                <a:cs typeface="Segoe UI"/>
              </a:rPr>
              <a:t> TAXPAYER</a:t>
            </a:r>
            <a:r>
              <a:rPr sz="4800" b="1" spc="-70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FFC000"/>
                </a:solidFill>
                <a:latin typeface="Segoe UI"/>
                <a:cs typeface="Segoe UI"/>
              </a:rPr>
              <a:t>PROFILE</a:t>
            </a:r>
            <a:endParaRPr sz="48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71420" y="3724097"/>
            <a:ext cx="724915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MELIHAT</a:t>
            </a:r>
            <a:r>
              <a:rPr sz="2400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MENU-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MENU</a:t>
            </a:r>
            <a:r>
              <a:rPr sz="24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TERKAIT</a:t>
            </a:r>
            <a:r>
              <a:rPr sz="2400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PROFIL</a:t>
            </a:r>
            <a:r>
              <a:rPr sz="24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WAJIB</a:t>
            </a:r>
            <a:r>
              <a:rPr sz="24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PAJAK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46370" y="2170938"/>
            <a:ext cx="1701164" cy="398145"/>
          </a:xfrm>
          <a:custGeom>
            <a:avLst/>
            <a:gdLst/>
            <a:ahLst/>
            <a:cxnLst/>
            <a:rect l="l" t="t" r="r" b="b"/>
            <a:pathLst>
              <a:path w="1701165" h="398144">
                <a:moveTo>
                  <a:pt x="0" y="198882"/>
                </a:moveTo>
                <a:lnTo>
                  <a:pt x="5251" y="153275"/>
                </a:lnTo>
                <a:lnTo>
                  <a:pt x="20211" y="111411"/>
                </a:lnTo>
                <a:lnTo>
                  <a:pt x="43687" y="74484"/>
                </a:lnTo>
                <a:lnTo>
                  <a:pt x="74484" y="43687"/>
                </a:lnTo>
                <a:lnTo>
                  <a:pt x="111411" y="20211"/>
                </a:lnTo>
                <a:lnTo>
                  <a:pt x="153275" y="5251"/>
                </a:lnTo>
                <a:lnTo>
                  <a:pt x="198881" y="0"/>
                </a:lnTo>
                <a:lnTo>
                  <a:pt x="1501902" y="0"/>
                </a:lnTo>
                <a:lnTo>
                  <a:pt x="1547508" y="5251"/>
                </a:lnTo>
                <a:lnTo>
                  <a:pt x="1589372" y="20211"/>
                </a:lnTo>
                <a:lnTo>
                  <a:pt x="1626299" y="43687"/>
                </a:lnTo>
                <a:lnTo>
                  <a:pt x="1657096" y="74484"/>
                </a:lnTo>
                <a:lnTo>
                  <a:pt x="1680572" y="111411"/>
                </a:lnTo>
                <a:lnTo>
                  <a:pt x="1695532" y="153275"/>
                </a:lnTo>
                <a:lnTo>
                  <a:pt x="1700783" y="198882"/>
                </a:lnTo>
                <a:lnTo>
                  <a:pt x="1695532" y="244488"/>
                </a:lnTo>
                <a:lnTo>
                  <a:pt x="1680572" y="286352"/>
                </a:lnTo>
                <a:lnTo>
                  <a:pt x="1657096" y="323279"/>
                </a:lnTo>
                <a:lnTo>
                  <a:pt x="1626299" y="354076"/>
                </a:lnTo>
                <a:lnTo>
                  <a:pt x="1589372" y="377552"/>
                </a:lnTo>
                <a:lnTo>
                  <a:pt x="1547508" y="392512"/>
                </a:lnTo>
                <a:lnTo>
                  <a:pt x="1501902" y="397763"/>
                </a:lnTo>
                <a:lnTo>
                  <a:pt x="198881" y="397763"/>
                </a:lnTo>
                <a:lnTo>
                  <a:pt x="153275" y="392512"/>
                </a:lnTo>
                <a:lnTo>
                  <a:pt x="111411" y="377552"/>
                </a:lnTo>
                <a:lnTo>
                  <a:pt x="74484" y="354076"/>
                </a:lnTo>
                <a:lnTo>
                  <a:pt x="43687" y="323279"/>
                </a:lnTo>
                <a:lnTo>
                  <a:pt x="20211" y="286352"/>
                </a:lnTo>
                <a:lnTo>
                  <a:pt x="5251" y="244488"/>
                </a:lnTo>
                <a:lnTo>
                  <a:pt x="0" y="19888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449324" y="202692"/>
            <a:ext cx="538480" cy="538480"/>
            <a:chOff x="1449324" y="202692"/>
            <a:chExt cx="538480" cy="538480"/>
          </a:xfrm>
        </p:grpSpPr>
        <p:sp>
          <p:nvSpPr>
            <p:cNvPr id="7" name="object 7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80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79" y="518160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59" y="259080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79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59" y="259080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79" y="518160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57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8415" algn="l"/>
              </a:tabLst>
            </a:pP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AKTIVITAS</a:t>
            </a:r>
            <a:r>
              <a:rPr sz="1800" dirty="0">
                <a:solidFill>
                  <a:srgbClr val="FFFFFF"/>
                </a:solidFill>
                <a:latin typeface="Segoe UI Semibold"/>
                <a:cs typeface="Segoe UI Semibold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1.3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51843EBC-98DD-E99B-E1A4-6A9DAFE1AADC}"/>
              </a:ext>
            </a:extLst>
          </p:cNvPr>
          <p:cNvSpPr txBox="1"/>
          <p:nvPr/>
        </p:nvSpPr>
        <p:spPr>
          <a:xfrm>
            <a:off x="5562599" y="2204708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chemeClr val="bg1"/>
                </a:solidFill>
                <a:latin typeface="Segoe UI"/>
                <a:cs typeface="Segoe UI"/>
              </a:rPr>
              <a:t>PRAKTIK</a:t>
            </a:r>
            <a:endParaRPr sz="1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761221" y="2552445"/>
            <a:ext cx="2469515" cy="2578100"/>
            <a:chOff x="8761221" y="2552445"/>
            <a:chExt cx="2469515" cy="2578100"/>
          </a:xfrm>
        </p:grpSpPr>
        <p:sp>
          <p:nvSpPr>
            <p:cNvPr id="4" name="object 4"/>
            <p:cNvSpPr/>
            <p:nvPr/>
          </p:nvSpPr>
          <p:spPr>
            <a:xfrm>
              <a:off x="8771381" y="2562605"/>
              <a:ext cx="2449195" cy="2557780"/>
            </a:xfrm>
            <a:custGeom>
              <a:avLst/>
              <a:gdLst/>
              <a:ahLst/>
              <a:cxnLst/>
              <a:rect l="l" t="t" r="r" b="b"/>
              <a:pathLst>
                <a:path w="2449195" h="2557779">
                  <a:moveTo>
                    <a:pt x="2254631" y="0"/>
                  </a:moveTo>
                  <a:lnTo>
                    <a:pt x="194437" y="0"/>
                  </a:lnTo>
                  <a:lnTo>
                    <a:pt x="149836" y="5132"/>
                  </a:lnTo>
                  <a:lnTo>
                    <a:pt x="108903" y="19752"/>
                  </a:lnTo>
                  <a:lnTo>
                    <a:pt x="72802" y="42697"/>
                  </a:lnTo>
                  <a:lnTo>
                    <a:pt x="42697" y="72802"/>
                  </a:lnTo>
                  <a:lnTo>
                    <a:pt x="19752" y="108903"/>
                  </a:lnTo>
                  <a:lnTo>
                    <a:pt x="5132" y="149836"/>
                  </a:lnTo>
                  <a:lnTo>
                    <a:pt x="0" y="194437"/>
                  </a:lnTo>
                  <a:lnTo>
                    <a:pt x="0" y="2362835"/>
                  </a:lnTo>
                  <a:lnTo>
                    <a:pt x="5132" y="2407435"/>
                  </a:lnTo>
                  <a:lnTo>
                    <a:pt x="19752" y="2448368"/>
                  </a:lnTo>
                  <a:lnTo>
                    <a:pt x="42697" y="2484469"/>
                  </a:lnTo>
                  <a:lnTo>
                    <a:pt x="72802" y="2514574"/>
                  </a:lnTo>
                  <a:lnTo>
                    <a:pt x="108903" y="2537519"/>
                  </a:lnTo>
                  <a:lnTo>
                    <a:pt x="149836" y="2552139"/>
                  </a:lnTo>
                  <a:lnTo>
                    <a:pt x="194437" y="2557272"/>
                  </a:lnTo>
                  <a:lnTo>
                    <a:pt x="2254631" y="2557272"/>
                  </a:lnTo>
                  <a:lnTo>
                    <a:pt x="2299231" y="2552139"/>
                  </a:lnTo>
                  <a:lnTo>
                    <a:pt x="2340164" y="2537519"/>
                  </a:lnTo>
                  <a:lnTo>
                    <a:pt x="2376265" y="2514574"/>
                  </a:lnTo>
                  <a:lnTo>
                    <a:pt x="2406370" y="2484469"/>
                  </a:lnTo>
                  <a:lnTo>
                    <a:pt x="2429315" y="2448368"/>
                  </a:lnTo>
                  <a:lnTo>
                    <a:pt x="2443935" y="2407435"/>
                  </a:lnTo>
                  <a:lnTo>
                    <a:pt x="2449068" y="2362835"/>
                  </a:lnTo>
                  <a:lnTo>
                    <a:pt x="2449068" y="194437"/>
                  </a:lnTo>
                  <a:lnTo>
                    <a:pt x="2443935" y="149836"/>
                  </a:lnTo>
                  <a:lnTo>
                    <a:pt x="2429315" y="108903"/>
                  </a:lnTo>
                  <a:lnTo>
                    <a:pt x="2406370" y="72802"/>
                  </a:lnTo>
                  <a:lnTo>
                    <a:pt x="2376265" y="42697"/>
                  </a:lnTo>
                  <a:lnTo>
                    <a:pt x="2340164" y="19752"/>
                  </a:lnTo>
                  <a:lnTo>
                    <a:pt x="2299231" y="5132"/>
                  </a:lnTo>
                  <a:lnTo>
                    <a:pt x="225463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71381" y="2562605"/>
              <a:ext cx="2449195" cy="2557780"/>
            </a:xfrm>
            <a:custGeom>
              <a:avLst/>
              <a:gdLst/>
              <a:ahLst/>
              <a:cxnLst/>
              <a:rect l="l" t="t" r="r" b="b"/>
              <a:pathLst>
                <a:path w="2449195" h="2557779">
                  <a:moveTo>
                    <a:pt x="0" y="194437"/>
                  </a:moveTo>
                  <a:lnTo>
                    <a:pt x="5132" y="149836"/>
                  </a:lnTo>
                  <a:lnTo>
                    <a:pt x="19752" y="108903"/>
                  </a:lnTo>
                  <a:lnTo>
                    <a:pt x="42697" y="72802"/>
                  </a:lnTo>
                  <a:lnTo>
                    <a:pt x="72802" y="42697"/>
                  </a:lnTo>
                  <a:lnTo>
                    <a:pt x="108903" y="19752"/>
                  </a:lnTo>
                  <a:lnTo>
                    <a:pt x="149836" y="5132"/>
                  </a:lnTo>
                  <a:lnTo>
                    <a:pt x="194437" y="0"/>
                  </a:lnTo>
                  <a:lnTo>
                    <a:pt x="2254631" y="0"/>
                  </a:lnTo>
                  <a:lnTo>
                    <a:pt x="2299231" y="5132"/>
                  </a:lnTo>
                  <a:lnTo>
                    <a:pt x="2340164" y="19752"/>
                  </a:lnTo>
                  <a:lnTo>
                    <a:pt x="2376265" y="42697"/>
                  </a:lnTo>
                  <a:lnTo>
                    <a:pt x="2406370" y="72802"/>
                  </a:lnTo>
                  <a:lnTo>
                    <a:pt x="2429315" y="108903"/>
                  </a:lnTo>
                  <a:lnTo>
                    <a:pt x="2443935" y="149836"/>
                  </a:lnTo>
                  <a:lnTo>
                    <a:pt x="2449068" y="194437"/>
                  </a:lnTo>
                  <a:lnTo>
                    <a:pt x="2449068" y="2362835"/>
                  </a:lnTo>
                  <a:lnTo>
                    <a:pt x="2443935" y="2407435"/>
                  </a:lnTo>
                  <a:lnTo>
                    <a:pt x="2429315" y="2448368"/>
                  </a:lnTo>
                  <a:lnTo>
                    <a:pt x="2406370" y="2484469"/>
                  </a:lnTo>
                  <a:lnTo>
                    <a:pt x="2376265" y="2514574"/>
                  </a:lnTo>
                  <a:lnTo>
                    <a:pt x="2340164" y="2537519"/>
                  </a:lnTo>
                  <a:lnTo>
                    <a:pt x="2299231" y="2552139"/>
                  </a:lnTo>
                  <a:lnTo>
                    <a:pt x="2254631" y="2557272"/>
                  </a:lnTo>
                  <a:lnTo>
                    <a:pt x="194437" y="2557272"/>
                  </a:lnTo>
                  <a:lnTo>
                    <a:pt x="149836" y="2552139"/>
                  </a:lnTo>
                  <a:lnTo>
                    <a:pt x="108903" y="2537519"/>
                  </a:lnTo>
                  <a:lnTo>
                    <a:pt x="72802" y="2514574"/>
                  </a:lnTo>
                  <a:lnTo>
                    <a:pt x="42697" y="2484469"/>
                  </a:lnTo>
                  <a:lnTo>
                    <a:pt x="19752" y="2448368"/>
                  </a:lnTo>
                  <a:lnTo>
                    <a:pt x="5132" y="2407435"/>
                  </a:lnTo>
                  <a:lnTo>
                    <a:pt x="0" y="2362835"/>
                  </a:lnTo>
                  <a:lnTo>
                    <a:pt x="0" y="194437"/>
                  </a:lnTo>
                  <a:close/>
                </a:path>
              </a:pathLst>
            </a:custGeom>
            <a:ln w="19811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047733" y="2860929"/>
            <a:ext cx="1993900" cy="194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1051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Bagi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WP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20" dirty="0">
                <a:latin typeface="Segoe UI"/>
                <a:cs typeface="Segoe UI"/>
              </a:rPr>
              <a:t> telah </a:t>
            </a:r>
            <a:r>
              <a:rPr sz="1400" dirty="0">
                <a:latin typeface="Segoe UI"/>
                <a:cs typeface="Segoe UI"/>
              </a:rPr>
              <a:t>memiliki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akses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laman DJPOnline,</a:t>
            </a:r>
            <a:endParaRPr sz="14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tautan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“Reset Password” </a:t>
            </a:r>
            <a:r>
              <a:rPr sz="1400" dirty="0">
                <a:latin typeface="Segoe UI"/>
                <a:cs typeface="Segoe UI"/>
              </a:rPr>
              <a:t>pertama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kali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dikirimkan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email </a:t>
            </a:r>
            <a:r>
              <a:rPr sz="1400" b="1" dirty="0">
                <a:latin typeface="Segoe UI"/>
                <a:cs typeface="Segoe UI"/>
              </a:rPr>
              <a:t>yang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tercantum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spc="-20" dirty="0">
                <a:latin typeface="Segoe UI"/>
                <a:cs typeface="Segoe UI"/>
              </a:rPr>
              <a:t>pada </a:t>
            </a:r>
            <a:r>
              <a:rPr sz="1400" b="1" dirty="0">
                <a:latin typeface="Segoe UI"/>
                <a:cs typeface="Segoe UI"/>
              </a:rPr>
              <a:t>kolom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informasi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spc="-25" dirty="0">
                <a:latin typeface="Segoe UI"/>
                <a:cs typeface="Segoe UI"/>
              </a:rPr>
              <a:t>DJP </a:t>
            </a:r>
            <a:r>
              <a:rPr sz="1400" b="1" spc="-10" dirty="0">
                <a:latin typeface="Segoe UI"/>
                <a:cs typeface="Segoe UI"/>
              </a:rPr>
              <a:t>Online</a:t>
            </a:r>
            <a:r>
              <a:rPr sz="1400" spc="-10" dirty="0"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87717" y="929449"/>
            <a:ext cx="7334250" cy="5327015"/>
            <a:chOff x="787717" y="929449"/>
            <a:chExt cx="7334250" cy="53270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052" y="938783"/>
              <a:ext cx="7315200" cy="53080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2480" y="934211"/>
              <a:ext cx="7324725" cy="5317490"/>
            </a:xfrm>
            <a:custGeom>
              <a:avLst/>
              <a:gdLst/>
              <a:ahLst/>
              <a:cxnLst/>
              <a:rect l="l" t="t" r="r" b="b"/>
              <a:pathLst>
                <a:path w="7324725" h="5317490">
                  <a:moveTo>
                    <a:pt x="0" y="5317236"/>
                  </a:moveTo>
                  <a:lnTo>
                    <a:pt x="7324344" y="5317236"/>
                  </a:lnTo>
                  <a:lnTo>
                    <a:pt x="7324344" y="0"/>
                  </a:lnTo>
                  <a:lnTo>
                    <a:pt x="0" y="0"/>
                  </a:lnTo>
                  <a:lnTo>
                    <a:pt x="0" y="53172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9151" y="1051559"/>
              <a:ext cx="1630679" cy="21945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241160" y="1079754"/>
            <a:ext cx="6115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Arial MT"/>
                <a:cs typeface="Arial MT"/>
              </a:rPr>
              <a:t>PT</a:t>
            </a:r>
            <a:r>
              <a:rPr sz="700" spc="-5" dirty="0">
                <a:latin typeface="Arial MT"/>
                <a:cs typeface="Arial MT"/>
              </a:rPr>
              <a:t> </a:t>
            </a:r>
            <a:r>
              <a:rPr sz="700" dirty="0">
                <a:latin typeface="Arial MT"/>
                <a:cs typeface="Arial MT"/>
              </a:rPr>
              <a:t>NYA </a:t>
            </a:r>
            <a:r>
              <a:rPr sz="700" spc="-20" dirty="0">
                <a:latin typeface="Arial MT"/>
                <a:cs typeface="Arial MT"/>
              </a:rPr>
              <a:t>RAKA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572" y="2877311"/>
            <a:ext cx="221615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5"/>
              </a:spcBef>
            </a:pPr>
            <a:r>
              <a:rPr sz="1100" dirty="0">
                <a:latin typeface="Arial MT"/>
                <a:cs typeface="Arial MT"/>
              </a:rPr>
              <a:t>NYA</a:t>
            </a:r>
            <a:r>
              <a:rPr sz="1100" spc="-20" dirty="0">
                <a:latin typeface="Arial MT"/>
                <a:cs typeface="Arial MT"/>
              </a:rPr>
              <a:t> RAKA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0952" y="3913632"/>
            <a:ext cx="2646045" cy="2152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40"/>
              </a:spcBef>
            </a:pPr>
            <a:r>
              <a:rPr sz="800" spc="-10" dirty="0">
                <a:latin typeface="Arial MT"/>
                <a:cs typeface="Arial MT"/>
              </a:rPr>
              <a:t>012345678910000/0012345678910000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14855" y="4335779"/>
            <a:ext cx="2644140" cy="2152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45"/>
              </a:spcBef>
            </a:pPr>
            <a:r>
              <a:rPr sz="800" spc="-10" dirty="0">
                <a:latin typeface="Arial MT"/>
                <a:cs typeface="Arial MT"/>
              </a:rPr>
              <a:t>0012345678910000000000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10839" y="4715255"/>
            <a:ext cx="1399540" cy="200025"/>
          </a:xfrm>
          <a:custGeom>
            <a:avLst/>
            <a:gdLst/>
            <a:ahLst/>
            <a:cxnLst/>
            <a:rect l="l" t="t" r="r" b="b"/>
            <a:pathLst>
              <a:path w="1399539" h="200025">
                <a:moveTo>
                  <a:pt x="1399032" y="0"/>
                </a:moveTo>
                <a:lnTo>
                  <a:pt x="0" y="0"/>
                </a:lnTo>
                <a:lnTo>
                  <a:pt x="0" y="199644"/>
                </a:lnTo>
                <a:lnTo>
                  <a:pt x="1399032" y="199644"/>
                </a:lnTo>
                <a:lnTo>
                  <a:pt x="1399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898648" y="4747640"/>
            <a:ext cx="14116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0375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7E7E7E"/>
                </a:solidFill>
                <a:latin typeface="Arial MT"/>
                <a:cs typeface="Arial MT"/>
                <a:hlinkClick r:id="rId5"/>
              </a:rPr>
              <a:t>raka@ptnyaraka.co.id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98648" y="4934711"/>
            <a:ext cx="1411605" cy="1327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723265">
              <a:lnSpc>
                <a:spcPts val="665"/>
              </a:lnSpc>
            </a:pPr>
            <a:r>
              <a:rPr sz="700" spc="-10" dirty="0">
                <a:solidFill>
                  <a:srgbClr val="7E7E7E"/>
                </a:solidFill>
                <a:latin typeface="Arial MT"/>
                <a:cs typeface="Arial MT"/>
              </a:rPr>
              <a:t>081818181888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62405" y="3963161"/>
            <a:ext cx="7783830" cy="962025"/>
          </a:xfrm>
          <a:custGeom>
            <a:avLst/>
            <a:gdLst/>
            <a:ahLst/>
            <a:cxnLst/>
            <a:rect l="l" t="t" r="r" b="b"/>
            <a:pathLst>
              <a:path w="7783830" h="962025">
                <a:moveTo>
                  <a:pt x="0" y="736854"/>
                </a:moveTo>
                <a:lnTo>
                  <a:pt x="3533" y="719328"/>
                </a:lnTo>
                <a:lnTo>
                  <a:pt x="13168" y="705040"/>
                </a:lnTo>
                <a:lnTo>
                  <a:pt x="27458" y="695420"/>
                </a:lnTo>
                <a:lnTo>
                  <a:pt x="44957" y="691895"/>
                </a:lnTo>
                <a:lnTo>
                  <a:pt x="3483102" y="691895"/>
                </a:lnTo>
                <a:lnTo>
                  <a:pt x="3500628" y="695420"/>
                </a:lnTo>
                <a:lnTo>
                  <a:pt x="3514915" y="705040"/>
                </a:lnTo>
                <a:lnTo>
                  <a:pt x="3524535" y="719327"/>
                </a:lnTo>
                <a:lnTo>
                  <a:pt x="3528059" y="736854"/>
                </a:lnTo>
                <a:lnTo>
                  <a:pt x="3528059" y="916686"/>
                </a:lnTo>
                <a:lnTo>
                  <a:pt x="3524535" y="934212"/>
                </a:lnTo>
                <a:lnTo>
                  <a:pt x="3514915" y="948499"/>
                </a:lnTo>
                <a:lnTo>
                  <a:pt x="3500628" y="958119"/>
                </a:lnTo>
                <a:lnTo>
                  <a:pt x="3483102" y="961644"/>
                </a:lnTo>
                <a:lnTo>
                  <a:pt x="44957" y="961644"/>
                </a:lnTo>
                <a:lnTo>
                  <a:pt x="27458" y="958119"/>
                </a:lnTo>
                <a:lnTo>
                  <a:pt x="13168" y="948499"/>
                </a:lnTo>
                <a:lnTo>
                  <a:pt x="3533" y="934212"/>
                </a:lnTo>
                <a:lnTo>
                  <a:pt x="0" y="916686"/>
                </a:lnTo>
                <a:lnTo>
                  <a:pt x="0" y="736854"/>
                </a:lnTo>
                <a:close/>
              </a:path>
              <a:path w="7783830" h="962025">
                <a:moveTo>
                  <a:pt x="3528059" y="826515"/>
                </a:moveTo>
                <a:lnTo>
                  <a:pt x="3592576" y="826515"/>
                </a:lnTo>
                <a:lnTo>
                  <a:pt x="3592576" y="0"/>
                </a:lnTo>
                <a:lnTo>
                  <a:pt x="7783576" y="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8558783" y="748283"/>
            <a:ext cx="2898775" cy="152400"/>
            <a:chOff x="8558783" y="748283"/>
            <a:chExt cx="2898775" cy="152400"/>
          </a:xfrm>
        </p:grpSpPr>
        <p:sp>
          <p:nvSpPr>
            <p:cNvPr id="20" name="object 20"/>
            <p:cNvSpPr/>
            <p:nvPr/>
          </p:nvSpPr>
          <p:spPr>
            <a:xfrm>
              <a:off x="8564879" y="754379"/>
              <a:ext cx="2886710" cy="140335"/>
            </a:xfrm>
            <a:custGeom>
              <a:avLst/>
              <a:gdLst/>
              <a:ahLst/>
              <a:cxnLst/>
              <a:rect l="l" t="t" r="r" b="b"/>
              <a:pathLst>
                <a:path w="2886709" h="140334">
                  <a:moveTo>
                    <a:pt x="2816352" y="0"/>
                  </a:moveTo>
                  <a:lnTo>
                    <a:pt x="70103" y="0"/>
                  </a:lnTo>
                  <a:lnTo>
                    <a:pt x="42808" y="5506"/>
                  </a:lnTo>
                  <a:lnTo>
                    <a:pt x="20526" y="20526"/>
                  </a:lnTo>
                  <a:lnTo>
                    <a:pt x="5506" y="42808"/>
                  </a:lnTo>
                  <a:lnTo>
                    <a:pt x="0" y="70104"/>
                  </a:lnTo>
                  <a:lnTo>
                    <a:pt x="5506" y="97399"/>
                  </a:lnTo>
                  <a:lnTo>
                    <a:pt x="20526" y="119681"/>
                  </a:lnTo>
                  <a:lnTo>
                    <a:pt x="42808" y="134701"/>
                  </a:lnTo>
                  <a:lnTo>
                    <a:pt x="70103" y="140208"/>
                  </a:lnTo>
                  <a:lnTo>
                    <a:pt x="2816352" y="140208"/>
                  </a:lnTo>
                  <a:lnTo>
                    <a:pt x="2843647" y="134701"/>
                  </a:lnTo>
                  <a:lnTo>
                    <a:pt x="2865929" y="119681"/>
                  </a:lnTo>
                  <a:lnTo>
                    <a:pt x="2880949" y="97399"/>
                  </a:lnTo>
                  <a:lnTo>
                    <a:pt x="2886455" y="70104"/>
                  </a:lnTo>
                  <a:lnTo>
                    <a:pt x="2880949" y="42808"/>
                  </a:lnTo>
                  <a:lnTo>
                    <a:pt x="2865929" y="20526"/>
                  </a:lnTo>
                  <a:lnTo>
                    <a:pt x="2843647" y="5506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64879" y="754379"/>
              <a:ext cx="2886710" cy="140335"/>
            </a:xfrm>
            <a:custGeom>
              <a:avLst/>
              <a:gdLst/>
              <a:ahLst/>
              <a:cxnLst/>
              <a:rect l="l" t="t" r="r" b="b"/>
              <a:pathLst>
                <a:path w="2886709" h="140334">
                  <a:moveTo>
                    <a:pt x="0" y="70104"/>
                  </a:moveTo>
                  <a:lnTo>
                    <a:pt x="5506" y="42808"/>
                  </a:lnTo>
                  <a:lnTo>
                    <a:pt x="20526" y="20526"/>
                  </a:lnTo>
                  <a:lnTo>
                    <a:pt x="42808" y="5506"/>
                  </a:lnTo>
                  <a:lnTo>
                    <a:pt x="70103" y="0"/>
                  </a:lnTo>
                  <a:lnTo>
                    <a:pt x="2816352" y="0"/>
                  </a:lnTo>
                  <a:lnTo>
                    <a:pt x="2843647" y="5506"/>
                  </a:lnTo>
                  <a:lnTo>
                    <a:pt x="2865929" y="20526"/>
                  </a:lnTo>
                  <a:lnTo>
                    <a:pt x="2880949" y="42808"/>
                  </a:lnTo>
                  <a:lnTo>
                    <a:pt x="2886455" y="70104"/>
                  </a:lnTo>
                  <a:lnTo>
                    <a:pt x="2880949" y="97399"/>
                  </a:lnTo>
                  <a:lnTo>
                    <a:pt x="2865929" y="119681"/>
                  </a:lnTo>
                  <a:lnTo>
                    <a:pt x="2843647" y="134701"/>
                  </a:lnTo>
                  <a:lnTo>
                    <a:pt x="2816352" y="140208"/>
                  </a:lnTo>
                  <a:lnTo>
                    <a:pt x="70103" y="140208"/>
                  </a:lnTo>
                  <a:lnTo>
                    <a:pt x="42808" y="134701"/>
                  </a:lnTo>
                  <a:lnTo>
                    <a:pt x="20526" y="119681"/>
                  </a:lnTo>
                  <a:lnTo>
                    <a:pt x="5506" y="97399"/>
                  </a:lnTo>
                  <a:lnTo>
                    <a:pt x="0" y="7010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507" rIns="0" bIns="0" rtlCol="0">
            <a:spAutoFit/>
          </a:bodyPr>
          <a:lstStyle/>
          <a:p>
            <a:pPr marL="8130540">
              <a:lnSpc>
                <a:spcPct val="100000"/>
              </a:lnSpc>
              <a:spcBef>
                <a:spcPts val="95"/>
              </a:spcBef>
            </a:pPr>
            <a:r>
              <a:rPr sz="2800" b="1" spc="100" dirty="0">
                <a:solidFill>
                  <a:srgbClr val="001F5F"/>
                </a:solidFill>
                <a:latin typeface="Tahoma"/>
                <a:cs typeface="Tahoma"/>
              </a:rPr>
              <a:t>Laman</a:t>
            </a:r>
            <a:r>
              <a:rPr sz="2800" b="1" spc="1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80" dirty="0">
                <a:solidFill>
                  <a:srgbClr val="001F5F"/>
                </a:solidFill>
                <a:latin typeface="Tahoma"/>
                <a:cs typeface="Tahoma"/>
              </a:rPr>
              <a:t>Login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330960" algn="ctr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1000">
              <a:latin typeface="Arial MT"/>
              <a:cs typeface="Arial MT"/>
            </a:endParaRPr>
          </a:p>
          <a:p>
            <a:pPr marR="1338580" algn="ctr">
              <a:lnSpc>
                <a:spcPct val="100000"/>
              </a:lnSpc>
              <a:tabLst>
                <a:tab pos="202755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07822" y="420623"/>
            <a:ext cx="10811510" cy="6089015"/>
            <a:chOff x="607822" y="420623"/>
            <a:chExt cx="10811510" cy="6089015"/>
          </a:xfrm>
        </p:grpSpPr>
        <p:sp>
          <p:nvSpPr>
            <p:cNvPr id="9" name="object 9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7982" y="3092957"/>
              <a:ext cx="1880870" cy="3406140"/>
            </a:xfrm>
            <a:custGeom>
              <a:avLst/>
              <a:gdLst/>
              <a:ahLst/>
              <a:cxnLst/>
              <a:rect l="l" t="t" r="r" b="b"/>
              <a:pathLst>
                <a:path w="1880870" h="3406140">
                  <a:moveTo>
                    <a:pt x="0" y="93979"/>
                  </a:moveTo>
                  <a:lnTo>
                    <a:pt x="7387" y="57382"/>
                  </a:lnTo>
                  <a:lnTo>
                    <a:pt x="27533" y="27511"/>
                  </a:lnTo>
                  <a:lnTo>
                    <a:pt x="57414" y="7379"/>
                  </a:lnTo>
                  <a:lnTo>
                    <a:pt x="94005" y="0"/>
                  </a:lnTo>
                  <a:lnTo>
                    <a:pt x="1786636" y="0"/>
                  </a:lnTo>
                  <a:lnTo>
                    <a:pt x="1823233" y="7379"/>
                  </a:lnTo>
                  <a:lnTo>
                    <a:pt x="1853104" y="27511"/>
                  </a:lnTo>
                  <a:lnTo>
                    <a:pt x="1873236" y="57382"/>
                  </a:lnTo>
                  <a:lnTo>
                    <a:pt x="1880616" y="93979"/>
                  </a:lnTo>
                  <a:lnTo>
                    <a:pt x="1880616" y="3312121"/>
                  </a:lnTo>
                  <a:lnTo>
                    <a:pt x="1873236" y="3348720"/>
                  </a:lnTo>
                  <a:lnTo>
                    <a:pt x="1853104" y="3378604"/>
                  </a:lnTo>
                  <a:lnTo>
                    <a:pt x="1823233" y="3398752"/>
                  </a:lnTo>
                  <a:lnTo>
                    <a:pt x="1786636" y="3406140"/>
                  </a:lnTo>
                  <a:lnTo>
                    <a:pt x="94005" y="3406140"/>
                  </a:lnTo>
                  <a:lnTo>
                    <a:pt x="57414" y="3398752"/>
                  </a:lnTo>
                  <a:lnTo>
                    <a:pt x="27533" y="3378604"/>
                  </a:lnTo>
                  <a:lnTo>
                    <a:pt x="7387" y="3348720"/>
                  </a:lnTo>
                  <a:lnTo>
                    <a:pt x="0" y="3312121"/>
                  </a:lnTo>
                  <a:lnTo>
                    <a:pt x="0" y="93979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535935" y="2052827"/>
            <a:ext cx="8811895" cy="4451985"/>
            <a:chOff x="2535935" y="2052827"/>
            <a:chExt cx="8811895" cy="4451985"/>
          </a:xfrm>
        </p:grpSpPr>
        <p:sp>
          <p:nvSpPr>
            <p:cNvPr id="17" name="object 17"/>
            <p:cNvSpPr/>
            <p:nvPr/>
          </p:nvSpPr>
          <p:spPr>
            <a:xfrm>
              <a:off x="4753355" y="2889503"/>
              <a:ext cx="2627630" cy="1117600"/>
            </a:xfrm>
            <a:custGeom>
              <a:avLst/>
              <a:gdLst/>
              <a:ahLst/>
              <a:cxnLst/>
              <a:rect l="l" t="t" r="r" b="b"/>
              <a:pathLst>
                <a:path w="2627629" h="1117600">
                  <a:moveTo>
                    <a:pt x="2627376" y="0"/>
                  </a:moveTo>
                  <a:lnTo>
                    <a:pt x="0" y="0"/>
                  </a:lnTo>
                  <a:lnTo>
                    <a:pt x="0" y="1117092"/>
                  </a:lnTo>
                  <a:lnTo>
                    <a:pt x="2627376" y="1117092"/>
                  </a:lnTo>
                  <a:lnTo>
                    <a:pt x="2627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53355" y="2889503"/>
              <a:ext cx="2627630" cy="1117600"/>
            </a:xfrm>
            <a:custGeom>
              <a:avLst/>
              <a:gdLst/>
              <a:ahLst/>
              <a:cxnLst/>
              <a:rect l="l" t="t" r="r" b="b"/>
              <a:pathLst>
                <a:path w="2627629" h="1117600">
                  <a:moveTo>
                    <a:pt x="0" y="1117092"/>
                  </a:moveTo>
                  <a:lnTo>
                    <a:pt x="2627376" y="1117092"/>
                  </a:lnTo>
                  <a:lnTo>
                    <a:pt x="2627376" y="0"/>
                  </a:lnTo>
                  <a:lnTo>
                    <a:pt x="0" y="0"/>
                  </a:lnTo>
                  <a:lnTo>
                    <a:pt x="0" y="111709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5935" y="2052827"/>
              <a:ext cx="7772400" cy="423214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942332" y="2808731"/>
              <a:ext cx="1687195" cy="402590"/>
            </a:xfrm>
            <a:custGeom>
              <a:avLst/>
              <a:gdLst/>
              <a:ahLst/>
              <a:cxnLst/>
              <a:rect l="l" t="t" r="r" b="b"/>
              <a:pathLst>
                <a:path w="1687195" h="402589">
                  <a:moveTo>
                    <a:pt x="1687068" y="152400"/>
                  </a:moveTo>
                  <a:lnTo>
                    <a:pt x="1676400" y="152400"/>
                  </a:lnTo>
                  <a:lnTo>
                    <a:pt x="1676400" y="0"/>
                  </a:lnTo>
                  <a:lnTo>
                    <a:pt x="0" y="0"/>
                  </a:lnTo>
                  <a:lnTo>
                    <a:pt x="0" y="249936"/>
                  </a:lnTo>
                  <a:lnTo>
                    <a:pt x="10668" y="249936"/>
                  </a:lnTo>
                  <a:lnTo>
                    <a:pt x="10668" y="402336"/>
                  </a:lnTo>
                  <a:lnTo>
                    <a:pt x="1687068" y="402336"/>
                  </a:lnTo>
                  <a:lnTo>
                    <a:pt x="1687068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68701" y="2370581"/>
              <a:ext cx="8769350" cy="4124325"/>
            </a:xfrm>
            <a:custGeom>
              <a:avLst/>
              <a:gdLst/>
              <a:ahLst/>
              <a:cxnLst/>
              <a:rect l="l" t="t" r="r" b="b"/>
              <a:pathLst>
                <a:path w="8769350" h="4124325">
                  <a:moveTo>
                    <a:pt x="8500110" y="0"/>
                  </a:moveTo>
                  <a:lnTo>
                    <a:pt x="268986" y="0"/>
                  </a:lnTo>
                  <a:lnTo>
                    <a:pt x="220626" y="4332"/>
                  </a:lnTo>
                  <a:lnTo>
                    <a:pt x="175114" y="16824"/>
                  </a:lnTo>
                  <a:lnTo>
                    <a:pt x="133208" y="36717"/>
                  </a:lnTo>
                  <a:lnTo>
                    <a:pt x="95668" y="63251"/>
                  </a:lnTo>
                  <a:lnTo>
                    <a:pt x="63251" y="95668"/>
                  </a:lnTo>
                  <a:lnTo>
                    <a:pt x="36717" y="133208"/>
                  </a:lnTo>
                  <a:lnTo>
                    <a:pt x="16824" y="175114"/>
                  </a:lnTo>
                  <a:lnTo>
                    <a:pt x="4332" y="220626"/>
                  </a:lnTo>
                  <a:lnTo>
                    <a:pt x="0" y="268985"/>
                  </a:lnTo>
                  <a:lnTo>
                    <a:pt x="0" y="3854932"/>
                  </a:lnTo>
                  <a:lnTo>
                    <a:pt x="4332" y="3903289"/>
                  </a:lnTo>
                  <a:lnTo>
                    <a:pt x="16824" y="3948801"/>
                  </a:lnTo>
                  <a:lnTo>
                    <a:pt x="36717" y="3990710"/>
                  </a:lnTo>
                  <a:lnTo>
                    <a:pt x="63251" y="4028255"/>
                  </a:lnTo>
                  <a:lnTo>
                    <a:pt x="95668" y="4060678"/>
                  </a:lnTo>
                  <a:lnTo>
                    <a:pt x="133208" y="4087217"/>
                  </a:lnTo>
                  <a:lnTo>
                    <a:pt x="175114" y="4107114"/>
                  </a:lnTo>
                  <a:lnTo>
                    <a:pt x="220626" y="4119610"/>
                  </a:lnTo>
                  <a:lnTo>
                    <a:pt x="268986" y="4123943"/>
                  </a:lnTo>
                  <a:lnTo>
                    <a:pt x="8500110" y="4123943"/>
                  </a:lnTo>
                  <a:lnTo>
                    <a:pt x="8548469" y="4119610"/>
                  </a:lnTo>
                  <a:lnTo>
                    <a:pt x="8593981" y="4107114"/>
                  </a:lnTo>
                  <a:lnTo>
                    <a:pt x="8635887" y="4087217"/>
                  </a:lnTo>
                  <a:lnTo>
                    <a:pt x="8673427" y="4060678"/>
                  </a:lnTo>
                  <a:lnTo>
                    <a:pt x="8705844" y="4028255"/>
                  </a:lnTo>
                  <a:lnTo>
                    <a:pt x="8732378" y="3990710"/>
                  </a:lnTo>
                  <a:lnTo>
                    <a:pt x="8752271" y="3948801"/>
                  </a:lnTo>
                  <a:lnTo>
                    <a:pt x="8764763" y="3903289"/>
                  </a:lnTo>
                  <a:lnTo>
                    <a:pt x="8769096" y="3854932"/>
                  </a:lnTo>
                  <a:lnTo>
                    <a:pt x="8769096" y="268985"/>
                  </a:lnTo>
                  <a:lnTo>
                    <a:pt x="8764763" y="220626"/>
                  </a:lnTo>
                  <a:lnTo>
                    <a:pt x="8752271" y="175114"/>
                  </a:lnTo>
                  <a:lnTo>
                    <a:pt x="8732378" y="133208"/>
                  </a:lnTo>
                  <a:lnTo>
                    <a:pt x="8705844" y="95668"/>
                  </a:lnTo>
                  <a:lnTo>
                    <a:pt x="8673427" y="63251"/>
                  </a:lnTo>
                  <a:lnTo>
                    <a:pt x="8635887" y="36717"/>
                  </a:lnTo>
                  <a:lnTo>
                    <a:pt x="8593981" y="16824"/>
                  </a:lnTo>
                  <a:lnTo>
                    <a:pt x="8548469" y="4332"/>
                  </a:lnTo>
                  <a:lnTo>
                    <a:pt x="850011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68701" y="2370581"/>
              <a:ext cx="8769350" cy="4124325"/>
            </a:xfrm>
            <a:custGeom>
              <a:avLst/>
              <a:gdLst/>
              <a:ahLst/>
              <a:cxnLst/>
              <a:rect l="l" t="t" r="r" b="b"/>
              <a:pathLst>
                <a:path w="8769350" h="4124325">
                  <a:moveTo>
                    <a:pt x="0" y="268985"/>
                  </a:moveTo>
                  <a:lnTo>
                    <a:pt x="4332" y="220626"/>
                  </a:lnTo>
                  <a:lnTo>
                    <a:pt x="16824" y="175114"/>
                  </a:lnTo>
                  <a:lnTo>
                    <a:pt x="36717" y="133208"/>
                  </a:lnTo>
                  <a:lnTo>
                    <a:pt x="63251" y="95668"/>
                  </a:lnTo>
                  <a:lnTo>
                    <a:pt x="95668" y="63251"/>
                  </a:lnTo>
                  <a:lnTo>
                    <a:pt x="133208" y="36717"/>
                  </a:lnTo>
                  <a:lnTo>
                    <a:pt x="175114" y="16824"/>
                  </a:lnTo>
                  <a:lnTo>
                    <a:pt x="220626" y="4332"/>
                  </a:lnTo>
                  <a:lnTo>
                    <a:pt x="268986" y="0"/>
                  </a:lnTo>
                  <a:lnTo>
                    <a:pt x="8500110" y="0"/>
                  </a:lnTo>
                  <a:lnTo>
                    <a:pt x="8548469" y="4332"/>
                  </a:lnTo>
                  <a:lnTo>
                    <a:pt x="8593981" y="16824"/>
                  </a:lnTo>
                  <a:lnTo>
                    <a:pt x="8635887" y="36717"/>
                  </a:lnTo>
                  <a:lnTo>
                    <a:pt x="8673427" y="63251"/>
                  </a:lnTo>
                  <a:lnTo>
                    <a:pt x="8705844" y="95668"/>
                  </a:lnTo>
                  <a:lnTo>
                    <a:pt x="8732378" y="133208"/>
                  </a:lnTo>
                  <a:lnTo>
                    <a:pt x="8752271" y="175114"/>
                  </a:lnTo>
                  <a:lnTo>
                    <a:pt x="8764763" y="220626"/>
                  </a:lnTo>
                  <a:lnTo>
                    <a:pt x="8769096" y="268985"/>
                  </a:lnTo>
                  <a:lnTo>
                    <a:pt x="8769096" y="3854932"/>
                  </a:lnTo>
                  <a:lnTo>
                    <a:pt x="8764763" y="3903289"/>
                  </a:lnTo>
                  <a:lnTo>
                    <a:pt x="8752271" y="3948801"/>
                  </a:lnTo>
                  <a:lnTo>
                    <a:pt x="8732378" y="3990710"/>
                  </a:lnTo>
                  <a:lnTo>
                    <a:pt x="8705844" y="4028255"/>
                  </a:lnTo>
                  <a:lnTo>
                    <a:pt x="8673427" y="4060678"/>
                  </a:lnTo>
                  <a:lnTo>
                    <a:pt x="8635887" y="4087217"/>
                  </a:lnTo>
                  <a:lnTo>
                    <a:pt x="8593981" y="4107114"/>
                  </a:lnTo>
                  <a:lnTo>
                    <a:pt x="8548469" y="4119610"/>
                  </a:lnTo>
                  <a:lnTo>
                    <a:pt x="8500110" y="4123943"/>
                  </a:lnTo>
                  <a:lnTo>
                    <a:pt x="268986" y="4123943"/>
                  </a:lnTo>
                  <a:lnTo>
                    <a:pt x="220626" y="4119610"/>
                  </a:lnTo>
                  <a:lnTo>
                    <a:pt x="175114" y="4107114"/>
                  </a:lnTo>
                  <a:lnTo>
                    <a:pt x="133208" y="4087217"/>
                  </a:lnTo>
                  <a:lnTo>
                    <a:pt x="95668" y="4060678"/>
                  </a:lnTo>
                  <a:lnTo>
                    <a:pt x="63251" y="4028255"/>
                  </a:lnTo>
                  <a:lnTo>
                    <a:pt x="36717" y="3990710"/>
                  </a:lnTo>
                  <a:lnTo>
                    <a:pt x="16824" y="3948801"/>
                  </a:lnTo>
                  <a:lnTo>
                    <a:pt x="4332" y="3903289"/>
                  </a:lnTo>
                  <a:lnTo>
                    <a:pt x="0" y="3854932"/>
                  </a:lnTo>
                  <a:lnTo>
                    <a:pt x="0" y="268985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37082" y="2008377"/>
            <a:ext cx="10337800" cy="4337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1400">
              <a:latin typeface="Arial MT"/>
              <a:cs typeface="Arial MT"/>
            </a:endParaRPr>
          </a:p>
          <a:p>
            <a:pPr marL="2347595" marR="245745" indent="-302260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Ikhtisar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profil</a:t>
            </a:r>
            <a:r>
              <a:rPr sz="1400" b="1" spc="-6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wajib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pajak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ringkasan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profil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seperti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nama,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NIK/NPWP,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PKP, </a:t>
            </a:r>
            <a:r>
              <a:rPr sz="1400" dirty="0">
                <a:latin typeface="Segoe UI"/>
                <a:cs typeface="Segoe UI"/>
              </a:rPr>
              <a:t>alamat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utama,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kontak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utama,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KLU,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aktif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billing,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jenis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terkait,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sebagainya.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Informasi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umum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NIK/NPWP,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akta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pendirian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perubahan,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metode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pembukuan,</a:t>
            </a:r>
            <a:endParaRPr sz="1400">
              <a:latin typeface="Segoe UI"/>
              <a:cs typeface="Segoe UI"/>
            </a:endParaRPr>
          </a:p>
          <a:p>
            <a:pPr marL="234759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KPP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terdaftar,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kontak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email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utama,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sebagainya.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Alamat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memuat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alamat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utama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alamat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tempat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kegiatan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usaha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lainnya.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Detail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kontak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kontak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seperti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nomor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telepon,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faksimili,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email,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website.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Pihak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terkait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detil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pihak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Perusahaan.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Objek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PBB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memuat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objek PBB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P5L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dimiliki.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Klasifikasi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Lapangan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Usaha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Utama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KLU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aktivitas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Detail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Bank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rekening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bank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milik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pajak.</a:t>
            </a:r>
            <a:endParaRPr sz="1400">
              <a:latin typeface="Segoe UI"/>
              <a:cs typeface="Segoe UI"/>
            </a:endParaRPr>
          </a:p>
          <a:p>
            <a:pPr marL="2347595" marR="206375" indent="-302260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Unit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Keluarga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untuk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kepentingan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Perpajakan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unit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keluarga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daftar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tanggungan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kepentingan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perpajakan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(Family</a:t>
            </a:r>
            <a:r>
              <a:rPr sz="1400" i="1" spc="-50" dirty="0">
                <a:latin typeface="Segoe UI"/>
                <a:cs typeface="Segoe UI"/>
              </a:rPr>
              <a:t> </a:t>
            </a:r>
            <a:r>
              <a:rPr sz="1400" i="1" spc="-20" dirty="0">
                <a:latin typeface="Segoe UI"/>
                <a:cs typeface="Segoe UI"/>
              </a:rPr>
              <a:t>Tax</a:t>
            </a:r>
            <a:r>
              <a:rPr sz="1400" i="1" spc="-45" dirty="0">
                <a:latin typeface="Segoe UI"/>
                <a:cs typeface="Segoe UI"/>
              </a:rPr>
              <a:t> </a:t>
            </a:r>
            <a:r>
              <a:rPr sz="1400" i="1" spc="-10" dirty="0">
                <a:latin typeface="Segoe UI"/>
                <a:cs typeface="Segoe UI"/>
              </a:rPr>
              <a:t>Unit).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spc="-25" dirty="0">
                <a:latin typeface="Segoe UI"/>
                <a:cs typeface="Segoe UI"/>
              </a:rPr>
              <a:t>Tempat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kegiatan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usaha/subunit,</a:t>
            </a:r>
            <a:r>
              <a:rPr sz="1400" b="1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tempat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kegiatan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usaha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dimiliki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oleh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(TKU).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Kewajiban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Perpajakan,</a:t>
            </a:r>
            <a:r>
              <a:rPr sz="1400" b="1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jenis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aktivitas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pajak.</a:t>
            </a:r>
            <a:endParaRPr sz="1400">
              <a:latin typeface="Segoe UI"/>
              <a:cs typeface="Segoe UI"/>
            </a:endParaRPr>
          </a:p>
          <a:p>
            <a:pPr marL="2347595" indent="-301625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spc="-10" dirty="0">
                <a:latin typeface="Segoe UI"/>
                <a:cs typeface="Segoe UI"/>
              </a:rPr>
              <a:t>Wakil/Kuasa,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memuat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wakil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kuasa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marL="2347595" marR="5080" indent="-302260">
              <a:lnSpc>
                <a:spcPct val="100000"/>
              </a:lnSpc>
              <a:buFont typeface="Arial MT"/>
              <a:buChar char="•"/>
              <a:tabLst>
                <a:tab pos="2347595" algn="l"/>
              </a:tabLst>
            </a:pPr>
            <a:r>
              <a:rPr sz="1400" b="1" dirty="0">
                <a:latin typeface="Segoe UI"/>
                <a:cs typeface="Segoe UI"/>
              </a:rPr>
              <a:t>Wajib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pajak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yang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diwakili/dikuasakan,</a:t>
            </a:r>
            <a:r>
              <a:rPr sz="1400" b="1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memuat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diwakili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dikuasakan </a:t>
            </a:r>
            <a:r>
              <a:rPr sz="1400" dirty="0">
                <a:latin typeface="Segoe UI"/>
                <a:cs typeface="Segoe UI"/>
              </a:rPr>
              <a:t>(dalam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hal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bertindak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wakil/kuasa)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2433" y="6496050"/>
            <a:ext cx="5266686" cy="24002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60904" y="4811267"/>
            <a:ext cx="8191500" cy="1211580"/>
            <a:chOff x="2660904" y="4811267"/>
            <a:chExt cx="8191500" cy="1211580"/>
          </a:xfrm>
        </p:grpSpPr>
        <p:sp>
          <p:nvSpPr>
            <p:cNvPr id="4" name="object 4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79730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27"/>
                  </a:lnTo>
                  <a:lnTo>
                    <a:pt x="5244" y="1038672"/>
                  </a:lnTo>
                  <a:lnTo>
                    <a:pt x="20183" y="1080482"/>
                  </a:lnTo>
                  <a:lnTo>
                    <a:pt x="43627" y="1117365"/>
                  </a:lnTo>
                  <a:lnTo>
                    <a:pt x="74384" y="1148127"/>
                  </a:lnTo>
                  <a:lnTo>
                    <a:pt x="111263" y="1171577"/>
                  </a:lnTo>
                  <a:lnTo>
                    <a:pt x="153075" y="1186521"/>
                  </a:lnTo>
                  <a:lnTo>
                    <a:pt x="198627" y="1191767"/>
                  </a:lnTo>
                  <a:lnTo>
                    <a:pt x="7973059" y="1191767"/>
                  </a:lnTo>
                  <a:lnTo>
                    <a:pt x="8018612" y="1186521"/>
                  </a:lnTo>
                  <a:lnTo>
                    <a:pt x="8060424" y="1171577"/>
                  </a:lnTo>
                  <a:lnTo>
                    <a:pt x="8097303" y="1148127"/>
                  </a:lnTo>
                  <a:lnTo>
                    <a:pt x="8128060" y="1117365"/>
                  </a:lnTo>
                  <a:lnTo>
                    <a:pt x="8151504" y="1080482"/>
                  </a:lnTo>
                  <a:lnTo>
                    <a:pt x="8166443" y="1038672"/>
                  </a:lnTo>
                  <a:lnTo>
                    <a:pt x="8171688" y="993127"/>
                  </a:lnTo>
                  <a:lnTo>
                    <a:pt x="8171688" y="198627"/>
                  </a:lnTo>
                  <a:lnTo>
                    <a:pt x="8166443" y="153075"/>
                  </a:lnTo>
                  <a:lnTo>
                    <a:pt x="8151504" y="111263"/>
                  </a:lnTo>
                  <a:lnTo>
                    <a:pt x="8128060" y="74384"/>
                  </a:lnTo>
                  <a:lnTo>
                    <a:pt x="8097303" y="43627"/>
                  </a:lnTo>
                  <a:lnTo>
                    <a:pt x="8060424" y="20183"/>
                  </a:lnTo>
                  <a:lnTo>
                    <a:pt x="8018612" y="5244"/>
                  </a:lnTo>
                  <a:lnTo>
                    <a:pt x="79730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0810" y="4821173"/>
              <a:ext cx="8171815" cy="1191895"/>
            </a:xfrm>
            <a:custGeom>
              <a:avLst/>
              <a:gdLst/>
              <a:ahLst/>
              <a:cxnLst/>
              <a:rect l="l" t="t" r="r" b="b"/>
              <a:pathLst>
                <a:path w="81718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7973059" y="0"/>
                  </a:lnTo>
                  <a:lnTo>
                    <a:pt x="8018612" y="5244"/>
                  </a:lnTo>
                  <a:lnTo>
                    <a:pt x="8060424" y="20183"/>
                  </a:lnTo>
                  <a:lnTo>
                    <a:pt x="8097303" y="43627"/>
                  </a:lnTo>
                  <a:lnTo>
                    <a:pt x="8128060" y="74384"/>
                  </a:lnTo>
                  <a:lnTo>
                    <a:pt x="8151504" y="111263"/>
                  </a:lnTo>
                  <a:lnTo>
                    <a:pt x="8166443" y="153075"/>
                  </a:lnTo>
                  <a:lnTo>
                    <a:pt x="8171688" y="198627"/>
                  </a:lnTo>
                  <a:lnTo>
                    <a:pt x="8171688" y="993127"/>
                  </a:lnTo>
                  <a:lnTo>
                    <a:pt x="8166443" y="1038672"/>
                  </a:lnTo>
                  <a:lnTo>
                    <a:pt x="8151504" y="1080482"/>
                  </a:lnTo>
                  <a:lnTo>
                    <a:pt x="8128060" y="1117365"/>
                  </a:lnTo>
                  <a:lnTo>
                    <a:pt x="8097303" y="1148127"/>
                  </a:lnTo>
                  <a:lnTo>
                    <a:pt x="8060424" y="1171577"/>
                  </a:lnTo>
                  <a:lnTo>
                    <a:pt x="8018612" y="1186521"/>
                  </a:lnTo>
                  <a:lnTo>
                    <a:pt x="7973059" y="1191767"/>
                  </a:lnTo>
                  <a:lnTo>
                    <a:pt x="198627" y="1191767"/>
                  </a:lnTo>
                  <a:lnTo>
                    <a:pt x="153075" y="1186521"/>
                  </a:lnTo>
                  <a:lnTo>
                    <a:pt x="111263" y="1171577"/>
                  </a:lnTo>
                  <a:lnTo>
                    <a:pt x="74384" y="1148127"/>
                  </a:lnTo>
                  <a:lnTo>
                    <a:pt x="43627" y="1117365"/>
                  </a:lnTo>
                  <a:lnTo>
                    <a:pt x="20183" y="1080482"/>
                  </a:lnTo>
                  <a:lnTo>
                    <a:pt x="5244" y="1038672"/>
                  </a:lnTo>
                  <a:lnTo>
                    <a:pt x="0" y="993127"/>
                  </a:lnTo>
                  <a:lnTo>
                    <a:pt x="0" y="198627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84525" y="511051"/>
            <a:ext cx="6802755" cy="515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330960" algn="ctr">
              <a:lnSpc>
                <a:spcPts val="1165"/>
              </a:lnSpc>
            </a:pP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1050" spc="-4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1050" spc="-3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105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105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105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050">
              <a:latin typeface="Arial MT"/>
              <a:cs typeface="Arial MT"/>
            </a:endParaRPr>
          </a:p>
          <a:p>
            <a:pPr marL="310896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1000">
              <a:latin typeface="Arial MT"/>
              <a:cs typeface="Arial MT"/>
            </a:endParaRPr>
          </a:p>
          <a:p>
            <a:pPr marR="1338580" algn="ctr">
              <a:lnSpc>
                <a:spcPct val="100000"/>
              </a:lnSpc>
              <a:tabLst>
                <a:tab pos="2027555" algn="l"/>
              </a:tabLst>
            </a:pPr>
            <a:r>
              <a:rPr sz="1575" spc="-15" baseline="5291" dirty="0">
                <a:solidFill>
                  <a:srgbClr val="7E7E7E"/>
                </a:solidFill>
                <a:latin typeface="Arial MT"/>
                <a:cs typeface="Arial MT"/>
              </a:rPr>
              <a:t>1304016506900009</a:t>
            </a:r>
            <a:r>
              <a:rPr sz="1575" baseline="5291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050" spc="-10" dirty="0">
                <a:solidFill>
                  <a:srgbClr val="7E7E7E"/>
                </a:solidFill>
                <a:latin typeface="Arial MT"/>
                <a:cs typeface="Arial MT"/>
              </a:rPr>
              <a:t>DHANISWARA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Menu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“</a:t>
            </a:r>
            <a:r>
              <a:rPr sz="1600" b="1" dirty="0">
                <a:latin typeface="Segoe UI"/>
                <a:cs typeface="Segoe UI"/>
              </a:rPr>
              <a:t>My</a:t>
            </a:r>
            <a:r>
              <a:rPr sz="1600" b="1" spc="-15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Representatives</a:t>
            </a:r>
            <a:r>
              <a:rPr sz="1600" spc="-10" dirty="0">
                <a:latin typeface="Segoe UI"/>
                <a:cs typeface="Segoe UI"/>
              </a:rPr>
              <a:t>”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atau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Saya,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berisi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kuasa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telah </a:t>
            </a:r>
            <a:r>
              <a:rPr sz="1600" dirty="0">
                <a:latin typeface="Segoe UI"/>
                <a:cs typeface="Segoe UI"/>
              </a:rPr>
              <a:t>ditunjuk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Wajib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5115" y="457200"/>
            <a:ext cx="5605780" cy="254635"/>
          </a:xfrm>
          <a:custGeom>
            <a:avLst/>
            <a:gdLst/>
            <a:ahLst/>
            <a:cxnLst/>
            <a:rect l="l" t="t" r="r" b="b"/>
            <a:pathLst>
              <a:path w="5605780" h="254634">
                <a:moveTo>
                  <a:pt x="5605272" y="0"/>
                </a:moveTo>
                <a:lnTo>
                  <a:pt x="0" y="0"/>
                </a:lnTo>
                <a:lnTo>
                  <a:pt x="0" y="254508"/>
                </a:lnTo>
                <a:lnTo>
                  <a:pt x="5605272" y="254508"/>
                </a:lnTo>
                <a:lnTo>
                  <a:pt x="5605272" y="0"/>
                </a:lnTo>
                <a:close/>
              </a:path>
            </a:pathLst>
          </a:custGeom>
          <a:solidFill>
            <a:srgbClr val="CD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99516" y="420623"/>
            <a:ext cx="10720070" cy="6053455"/>
            <a:chOff x="699516" y="420623"/>
            <a:chExt cx="10720070" cy="6053455"/>
          </a:xfrm>
        </p:grpSpPr>
        <p:sp>
          <p:nvSpPr>
            <p:cNvPr id="9" name="object 9"/>
            <p:cNvSpPr/>
            <p:nvPr/>
          </p:nvSpPr>
          <p:spPr>
            <a:xfrm>
              <a:off x="4806695" y="2709672"/>
              <a:ext cx="4660900" cy="1237615"/>
            </a:xfrm>
            <a:custGeom>
              <a:avLst/>
              <a:gdLst/>
              <a:ahLst/>
              <a:cxnLst/>
              <a:rect l="l" t="t" r="r" b="b"/>
              <a:pathLst>
                <a:path w="4660900" h="1237614">
                  <a:moveTo>
                    <a:pt x="4660392" y="0"/>
                  </a:moveTo>
                  <a:lnTo>
                    <a:pt x="0" y="0"/>
                  </a:lnTo>
                  <a:lnTo>
                    <a:pt x="0" y="1237488"/>
                  </a:lnTo>
                  <a:lnTo>
                    <a:pt x="4660392" y="1237488"/>
                  </a:lnTo>
                  <a:lnTo>
                    <a:pt x="4660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420623"/>
              <a:ext cx="10703052" cy="60533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807719"/>
              <a:ext cx="10631423" cy="55636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8952" y="198119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37082" y="2008377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07822" y="2052827"/>
            <a:ext cx="10740390" cy="4456430"/>
            <a:chOff x="607822" y="2052827"/>
            <a:chExt cx="10740390" cy="4456430"/>
          </a:xfrm>
        </p:grpSpPr>
        <p:sp>
          <p:nvSpPr>
            <p:cNvPr id="15" name="object 15"/>
            <p:cNvSpPr/>
            <p:nvPr/>
          </p:nvSpPr>
          <p:spPr>
            <a:xfrm>
              <a:off x="617982" y="3092958"/>
              <a:ext cx="1880870" cy="3406140"/>
            </a:xfrm>
            <a:custGeom>
              <a:avLst/>
              <a:gdLst/>
              <a:ahLst/>
              <a:cxnLst/>
              <a:rect l="l" t="t" r="r" b="b"/>
              <a:pathLst>
                <a:path w="1880870" h="3406140">
                  <a:moveTo>
                    <a:pt x="0" y="93979"/>
                  </a:moveTo>
                  <a:lnTo>
                    <a:pt x="7387" y="57382"/>
                  </a:lnTo>
                  <a:lnTo>
                    <a:pt x="27533" y="27511"/>
                  </a:lnTo>
                  <a:lnTo>
                    <a:pt x="57414" y="7379"/>
                  </a:lnTo>
                  <a:lnTo>
                    <a:pt x="94005" y="0"/>
                  </a:lnTo>
                  <a:lnTo>
                    <a:pt x="1786636" y="0"/>
                  </a:lnTo>
                  <a:lnTo>
                    <a:pt x="1823233" y="7379"/>
                  </a:lnTo>
                  <a:lnTo>
                    <a:pt x="1853104" y="27511"/>
                  </a:lnTo>
                  <a:lnTo>
                    <a:pt x="1873236" y="57382"/>
                  </a:lnTo>
                  <a:lnTo>
                    <a:pt x="1880616" y="93979"/>
                  </a:lnTo>
                  <a:lnTo>
                    <a:pt x="1880616" y="3312121"/>
                  </a:lnTo>
                  <a:lnTo>
                    <a:pt x="1873236" y="3348720"/>
                  </a:lnTo>
                  <a:lnTo>
                    <a:pt x="1853104" y="3378604"/>
                  </a:lnTo>
                  <a:lnTo>
                    <a:pt x="1823233" y="3398752"/>
                  </a:lnTo>
                  <a:lnTo>
                    <a:pt x="1786636" y="3406140"/>
                  </a:lnTo>
                  <a:lnTo>
                    <a:pt x="94005" y="3406140"/>
                  </a:lnTo>
                  <a:lnTo>
                    <a:pt x="57414" y="3398752"/>
                  </a:lnTo>
                  <a:lnTo>
                    <a:pt x="27533" y="3378604"/>
                  </a:lnTo>
                  <a:lnTo>
                    <a:pt x="7387" y="3348720"/>
                  </a:lnTo>
                  <a:lnTo>
                    <a:pt x="0" y="3312121"/>
                  </a:lnTo>
                  <a:lnTo>
                    <a:pt x="0" y="93979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53356" y="2889503"/>
              <a:ext cx="2627630" cy="1117600"/>
            </a:xfrm>
            <a:custGeom>
              <a:avLst/>
              <a:gdLst/>
              <a:ahLst/>
              <a:cxnLst/>
              <a:rect l="l" t="t" r="r" b="b"/>
              <a:pathLst>
                <a:path w="2627629" h="1117600">
                  <a:moveTo>
                    <a:pt x="2627376" y="0"/>
                  </a:moveTo>
                  <a:lnTo>
                    <a:pt x="0" y="0"/>
                  </a:lnTo>
                  <a:lnTo>
                    <a:pt x="0" y="1117092"/>
                  </a:lnTo>
                  <a:lnTo>
                    <a:pt x="2627376" y="1117092"/>
                  </a:lnTo>
                  <a:lnTo>
                    <a:pt x="2627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53356" y="2889503"/>
              <a:ext cx="2627630" cy="1117600"/>
            </a:xfrm>
            <a:custGeom>
              <a:avLst/>
              <a:gdLst/>
              <a:ahLst/>
              <a:cxnLst/>
              <a:rect l="l" t="t" r="r" b="b"/>
              <a:pathLst>
                <a:path w="2627629" h="1117600">
                  <a:moveTo>
                    <a:pt x="0" y="1117092"/>
                  </a:moveTo>
                  <a:lnTo>
                    <a:pt x="2627376" y="1117092"/>
                  </a:lnTo>
                  <a:lnTo>
                    <a:pt x="2627376" y="0"/>
                  </a:lnTo>
                  <a:lnTo>
                    <a:pt x="0" y="0"/>
                  </a:lnTo>
                  <a:lnTo>
                    <a:pt x="0" y="111709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5936" y="2052827"/>
              <a:ext cx="7772400" cy="423214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942332" y="2808731"/>
              <a:ext cx="1687195" cy="402590"/>
            </a:xfrm>
            <a:custGeom>
              <a:avLst/>
              <a:gdLst/>
              <a:ahLst/>
              <a:cxnLst/>
              <a:rect l="l" t="t" r="r" b="b"/>
              <a:pathLst>
                <a:path w="1687195" h="402589">
                  <a:moveTo>
                    <a:pt x="1687068" y="152400"/>
                  </a:moveTo>
                  <a:lnTo>
                    <a:pt x="1676400" y="152400"/>
                  </a:lnTo>
                  <a:lnTo>
                    <a:pt x="1676400" y="0"/>
                  </a:lnTo>
                  <a:lnTo>
                    <a:pt x="0" y="0"/>
                  </a:lnTo>
                  <a:lnTo>
                    <a:pt x="0" y="249936"/>
                  </a:lnTo>
                  <a:lnTo>
                    <a:pt x="10668" y="249936"/>
                  </a:lnTo>
                  <a:lnTo>
                    <a:pt x="10668" y="402336"/>
                  </a:lnTo>
                  <a:lnTo>
                    <a:pt x="1687068" y="402336"/>
                  </a:lnTo>
                  <a:lnTo>
                    <a:pt x="1687068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68701" y="2861309"/>
              <a:ext cx="8769350" cy="1887220"/>
            </a:xfrm>
            <a:custGeom>
              <a:avLst/>
              <a:gdLst/>
              <a:ahLst/>
              <a:cxnLst/>
              <a:rect l="l" t="t" r="r" b="b"/>
              <a:pathLst>
                <a:path w="8769350" h="1887220">
                  <a:moveTo>
                    <a:pt x="8646033" y="0"/>
                  </a:moveTo>
                  <a:lnTo>
                    <a:pt x="123062" y="0"/>
                  </a:lnTo>
                  <a:lnTo>
                    <a:pt x="75170" y="9673"/>
                  </a:lnTo>
                  <a:lnTo>
                    <a:pt x="36052" y="36052"/>
                  </a:lnTo>
                  <a:lnTo>
                    <a:pt x="9673" y="75170"/>
                  </a:lnTo>
                  <a:lnTo>
                    <a:pt x="0" y="123062"/>
                  </a:lnTo>
                  <a:lnTo>
                    <a:pt x="0" y="1763648"/>
                  </a:lnTo>
                  <a:lnTo>
                    <a:pt x="9673" y="1811541"/>
                  </a:lnTo>
                  <a:lnTo>
                    <a:pt x="36052" y="1850659"/>
                  </a:lnTo>
                  <a:lnTo>
                    <a:pt x="75170" y="1877038"/>
                  </a:lnTo>
                  <a:lnTo>
                    <a:pt x="123062" y="1886712"/>
                  </a:lnTo>
                  <a:lnTo>
                    <a:pt x="8646033" y="1886712"/>
                  </a:lnTo>
                  <a:lnTo>
                    <a:pt x="8693925" y="1877038"/>
                  </a:lnTo>
                  <a:lnTo>
                    <a:pt x="8733043" y="1850659"/>
                  </a:lnTo>
                  <a:lnTo>
                    <a:pt x="8759422" y="1811541"/>
                  </a:lnTo>
                  <a:lnTo>
                    <a:pt x="8769096" y="1763648"/>
                  </a:lnTo>
                  <a:lnTo>
                    <a:pt x="8769096" y="123062"/>
                  </a:lnTo>
                  <a:lnTo>
                    <a:pt x="8759422" y="75170"/>
                  </a:lnTo>
                  <a:lnTo>
                    <a:pt x="8733043" y="36052"/>
                  </a:lnTo>
                  <a:lnTo>
                    <a:pt x="8693925" y="9673"/>
                  </a:lnTo>
                  <a:lnTo>
                    <a:pt x="864603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68701" y="2861309"/>
              <a:ext cx="8769350" cy="1887220"/>
            </a:xfrm>
            <a:custGeom>
              <a:avLst/>
              <a:gdLst/>
              <a:ahLst/>
              <a:cxnLst/>
              <a:rect l="l" t="t" r="r" b="b"/>
              <a:pathLst>
                <a:path w="8769350" h="1887220">
                  <a:moveTo>
                    <a:pt x="0" y="123062"/>
                  </a:moveTo>
                  <a:lnTo>
                    <a:pt x="9673" y="75170"/>
                  </a:lnTo>
                  <a:lnTo>
                    <a:pt x="36052" y="36052"/>
                  </a:lnTo>
                  <a:lnTo>
                    <a:pt x="75170" y="9673"/>
                  </a:lnTo>
                  <a:lnTo>
                    <a:pt x="123062" y="0"/>
                  </a:lnTo>
                  <a:lnTo>
                    <a:pt x="8646033" y="0"/>
                  </a:lnTo>
                  <a:lnTo>
                    <a:pt x="8693925" y="9673"/>
                  </a:lnTo>
                  <a:lnTo>
                    <a:pt x="8733043" y="36052"/>
                  </a:lnTo>
                  <a:lnTo>
                    <a:pt x="8759422" y="75170"/>
                  </a:lnTo>
                  <a:lnTo>
                    <a:pt x="8769096" y="123062"/>
                  </a:lnTo>
                  <a:lnTo>
                    <a:pt x="8769096" y="1763648"/>
                  </a:lnTo>
                  <a:lnTo>
                    <a:pt x="8759422" y="1811541"/>
                  </a:lnTo>
                  <a:lnTo>
                    <a:pt x="8733043" y="1850659"/>
                  </a:lnTo>
                  <a:lnTo>
                    <a:pt x="8693925" y="1877038"/>
                  </a:lnTo>
                  <a:lnTo>
                    <a:pt x="8646033" y="1886712"/>
                  </a:lnTo>
                  <a:lnTo>
                    <a:pt x="123062" y="1886712"/>
                  </a:lnTo>
                  <a:lnTo>
                    <a:pt x="75170" y="1877038"/>
                  </a:lnTo>
                  <a:lnTo>
                    <a:pt x="36052" y="1850659"/>
                  </a:lnTo>
                  <a:lnTo>
                    <a:pt x="9673" y="1811541"/>
                  </a:lnTo>
                  <a:lnTo>
                    <a:pt x="0" y="1763648"/>
                  </a:lnTo>
                  <a:lnTo>
                    <a:pt x="0" y="12306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207252" y="84734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74364" y="464819"/>
            <a:ext cx="5297805" cy="21526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27401" y="3139186"/>
            <a:ext cx="830834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4325" marR="694055" indent="-30226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14325" algn="l"/>
              </a:tabLst>
            </a:pPr>
            <a:r>
              <a:rPr sz="1400" b="1" spc="-10" dirty="0">
                <a:latin typeface="Segoe UI"/>
                <a:cs typeface="Segoe UI"/>
              </a:rPr>
              <a:t>Verifikasi</a:t>
            </a:r>
            <a:r>
              <a:rPr sz="1400" b="1" spc="-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dua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langkah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terkait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pengaturan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autentifikasi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dua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Langkah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(menggunakan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aplikasi </a:t>
            </a:r>
            <a:r>
              <a:rPr sz="1400" dirty="0">
                <a:latin typeface="Segoe UI"/>
                <a:cs typeface="Segoe UI"/>
              </a:rPr>
              <a:t>authenticator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email)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menjamin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keamanan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akun.</a:t>
            </a:r>
            <a:endParaRPr sz="1400">
              <a:latin typeface="Segoe UI"/>
              <a:cs typeface="Segoe UI"/>
            </a:endParaRPr>
          </a:p>
          <a:p>
            <a:pPr marL="314325" marR="5080" indent="-302260">
              <a:lnSpc>
                <a:spcPct val="100000"/>
              </a:lnSpc>
              <a:buFont typeface="Arial MT"/>
              <a:buChar char="•"/>
              <a:tabLst>
                <a:tab pos="314325" algn="l"/>
              </a:tabLst>
            </a:pPr>
            <a:r>
              <a:rPr sz="1400" b="1" dirty="0">
                <a:latin typeface="Segoe UI"/>
                <a:cs typeface="Segoe UI"/>
              </a:rPr>
              <a:t>Permohonan</a:t>
            </a:r>
            <a:r>
              <a:rPr sz="1400" b="1" spc="-6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tertunda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permohonan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diwakili/dikuasakan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untuk </a:t>
            </a:r>
            <a:r>
              <a:rPr sz="1400" dirty="0">
                <a:latin typeface="Segoe UI"/>
                <a:cs typeface="Segoe UI"/>
              </a:rPr>
              <a:t>mendapatkan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persetujuan.</a:t>
            </a:r>
            <a:endParaRPr sz="1400">
              <a:latin typeface="Segoe UI"/>
              <a:cs typeface="Segoe UI"/>
            </a:endParaRPr>
          </a:p>
          <a:p>
            <a:pPr marL="314325" indent="-301625">
              <a:lnSpc>
                <a:spcPct val="100000"/>
              </a:lnSpc>
              <a:buFont typeface="Arial MT"/>
              <a:buChar char="•"/>
              <a:tabLst>
                <a:tab pos="314325" algn="l"/>
              </a:tabLst>
            </a:pPr>
            <a:r>
              <a:rPr sz="1400" b="1" dirty="0">
                <a:latin typeface="Segoe UI"/>
                <a:cs typeface="Segoe UI"/>
              </a:rPr>
              <a:t>Semua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permohonan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semua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permohonan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diwakili/dikuasakan</a:t>
            </a:r>
            <a:endParaRPr sz="1400">
              <a:latin typeface="Segoe UI"/>
              <a:cs typeface="Segoe UI"/>
            </a:endParaRPr>
          </a:p>
          <a:p>
            <a:pPr marL="314325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mendapatkan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persetujuan.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0100" y="3287267"/>
            <a:ext cx="1624584" cy="3107436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67671" y="758951"/>
            <a:ext cx="1542415" cy="137160"/>
            <a:chOff x="9567671" y="758951"/>
            <a:chExt cx="1542415" cy="137160"/>
          </a:xfrm>
        </p:grpSpPr>
        <p:sp>
          <p:nvSpPr>
            <p:cNvPr id="3" name="object 3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1467611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1467611" y="124967"/>
                  </a:lnTo>
                  <a:lnTo>
                    <a:pt x="1491948" y="120062"/>
                  </a:lnTo>
                  <a:lnTo>
                    <a:pt x="1511807" y="106679"/>
                  </a:lnTo>
                  <a:lnTo>
                    <a:pt x="1525190" y="86820"/>
                  </a:lnTo>
                  <a:lnTo>
                    <a:pt x="1530096" y="62484"/>
                  </a:lnTo>
                  <a:lnTo>
                    <a:pt x="1525190" y="38147"/>
                  </a:lnTo>
                  <a:lnTo>
                    <a:pt x="1511807" y="18287"/>
                  </a:lnTo>
                  <a:lnTo>
                    <a:pt x="1491948" y="4905"/>
                  </a:lnTo>
                  <a:lnTo>
                    <a:pt x="14676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1467611" y="0"/>
                  </a:lnTo>
                  <a:lnTo>
                    <a:pt x="1491948" y="4905"/>
                  </a:lnTo>
                  <a:lnTo>
                    <a:pt x="1511807" y="18287"/>
                  </a:lnTo>
                  <a:lnTo>
                    <a:pt x="1525190" y="38147"/>
                  </a:lnTo>
                  <a:lnTo>
                    <a:pt x="1530096" y="62484"/>
                  </a:lnTo>
                  <a:lnTo>
                    <a:pt x="1525190" y="86820"/>
                  </a:lnTo>
                  <a:lnTo>
                    <a:pt x="1511807" y="106679"/>
                  </a:lnTo>
                  <a:lnTo>
                    <a:pt x="1491948" y="120062"/>
                  </a:lnTo>
                  <a:lnTo>
                    <a:pt x="1467611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445" rIns="0" bIns="0" rtlCol="0">
            <a:spAutoFit/>
          </a:bodyPr>
          <a:lstStyle/>
          <a:p>
            <a:pPr marL="8470265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Status</a:t>
            </a:r>
            <a:r>
              <a:rPr sz="2800" b="1" spc="50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45" dirty="0">
                <a:solidFill>
                  <a:srgbClr val="001F5F"/>
                </a:solidFill>
                <a:latin typeface="Tahoma"/>
                <a:cs typeface="Tahoma"/>
              </a:rPr>
              <a:t>PKP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7" name="object 7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862829" y="3035344"/>
            <a:ext cx="4083685" cy="2028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ts val="11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000">
              <a:latin typeface="Arial MT"/>
              <a:cs typeface="Arial MT"/>
            </a:endParaRPr>
          </a:p>
          <a:p>
            <a:pPr marL="1905">
              <a:lnSpc>
                <a:spcPct val="1000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PERSEROAN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TERBATAS</a:t>
            </a:r>
            <a:r>
              <a:rPr sz="1000" spc="-6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(PT)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000">
              <a:latin typeface="Arial MT"/>
              <a:cs typeface="Arial MT"/>
            </a:endParaRPr>
          </a:p>
          <a:p>
            <a:pPr marL="230632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PKP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7841" y="3024885"/>
            <a:ext cx="10095865" cy="2160270"/>
            <a:chOff x="767841" y="3024885"/>
            <a:chExt cx="10095865" cy="2160270"/>
          </a:xfrm>
        </p:grpSpPr>
        <p:sp>
          <p:nvSpPr>
            <p:cNvPr id="11" name="object 11"/>
            <p:cNvSpPr/>
            <p:nvPr/>
          </p:nvSpPr>
          <p:spPr>
            <a:xfrm>
              <a:off x="2523743" y="4805171"/>
              <a:ext cx="2592705" cy="373380"/>
            </a:xfrm>
            <a:custGeom>
              <a:avLst/>
              <a:gdLst/>
              <a:ahLst/>
              <a:cxnLst/>
              <a:rect l="l" t="t" r="r" b="b"/>
              <a:pathLst>
                <a:path w="2592704" h="373379">
                  <a:moveTo>
                    <a:pt x="0" y="62229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30" y="0"/>
                  </a:lnTo>
                  <a:lnTo>
                    <a:pt x="2530094" y="0"/>
                  </a:lnTo>
                  <a:lnTo>
                    <a:pt x="2554337" y="4883"/>
                  </a:lnTo>
                  <a:lnTo>
                    <a:pt x="2574115" y="18208"/>
                  </a:lnTo>
                  <a:lnTo>
                    <a:pt x="2587440" y="37986"/>
                  </a:lnTo>
                  <a:lnTo>
                    <a:pt x="2592323" y="62229"/>
                  </a:lnTo>
                  <a:lnTo>
                    <a:pt x="2592323" y="311150"/>
                  </a:lnTo>
                  <a:lnTo>
                    <a:pt x="2587440" y="335393"/>
                  </a:lnTo>
                  <a:lnTo>
                    <a:pt x="2574115" y="355171"/>
                  </a:lnTo>
                  <a:lnTo>
                    <a:pt x="2554337" y="368496"/>
                  </a:lnTo>
                  <a:lnTo>
                    <a:pt x="2530094" y="373379"/>
                  </a:lnTo>
                  <a:lnTo>
                    <a:pt x="62230" y="373379"/>
                  </a:lnTo>
                  <a:lnTo>
                    <a:pt x="37986" y="368496"/>
                  </a:lnTo>
                  <a:lnTo>
                    <a:pt x="18208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5533136" y="0"/>
                  </a:moveTo>
                  <a:lnTo>
                    <a:pt x="56895" y="0"/>
                  </a:lnTo>
                  <a:lnTo>
                    <a:pt x="34772" y="4478"/>
                  </a:lnTo>
                  <a:lnTo>
                    <a:pt x="16684" y="16684"/>
                  </a:lnTo>
                  <a:lnTo>
                    <a:pt x="4478" y="34772"/>
                  </a:lnTo>
                  <a:lnTo>
                    <a:pt x="0" y="56895"/>
                  </a:lnTo>
                  <a:lnTo>
                    <a:pt x="0" y="284480"/>
                  </a:lnTo>
                  <a:lnTo>
                    <a:pt x="4478" y="306603"/>
                  </a:lnTo>
                  <a:lnTo>
                    <a:pt x="16684" y="324691"/>
                  </a:lnTo>
                  <a:lnTo>
                    <a:pt x="34772" y="336897"/>
                  </a:lnTo>
                  <a:lnTo>
                    <a:pt x="56895" y="341375"/>
                  </a:lnTo>
                  <a:lnTo>
                    <a:pt x="5533136" y="341375"/>
                  </a:lnTo>
                  <a:lnTo>
                    <a:pt x="5555259" y="336897"/>
                  </a:lnTo>
                  <a:lnTo>
                    <a:pt x="5573347" y="324691"/>
                  </a:lnTo>
                  <a:lnTo>
                    <a:pt x="5585553" y="306603"/>
                  </a:lnTo>
                  <a:lnTo>
                    <a:pt x="5590032" y="284480"/>
                  </a:lnTo>
                  <a:lnTo>
                    <a:pt x="5590032" y="56895"/>
                  </a:lnTo>
                  <a:lnTo>
                    <a:pt x="5585553" y="34772"/>
                  </a:lnTo>
                  <a:lnTo>
                    <a:pt x="5573347" y="16684"/>
                  </a:lnTo>
                  <a:lnTo>
                    <a:pt x="5555259" y="4478"/>
                  </a:lnTo>
                  <a:lnTo>
                    <a:pt x="55331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0" y="56895"/>
                  </a:moveTo>
                  <a:lnTo>
                    <a:pt x="4478" y="34772"/>
                  </a:lnTo>
                  <a:lnTo>
                    <a:pt x="16684" y="16684"/>
                  </a:lnTo>
                  <a:lnTo>
                    <a:pt x="34772" y="4478"/>
                  </a:lnTo>
                  <a:lnTo>
                    <a:pt x="56895" y="0"/>
                  </a:lnTo>
                  <a:lnTo>
                    <a:pt x="5533136" y="0"/>
                  </a:lnTo>
                  <a:lnTo>
                    <a:pt x="5555259" y="4478"/>
                  </a:lnTo>
                  <a:lnTo>
                    <a:pt x="5573347" y="16684"/>
                  </a:lnTo>
                  <a:lnTo>
                    <a:pt x="5585553" y="34772"/>
                  </a:lnTo>
                  <a:lnTo>
                    <a:pt x="5590032" y="56895"/>
                  </a:lnTo>
                  <a:lnTo>
                    <a:pt x="5590032" y="284480"/>
                  </a:lnTo>
                  <a:lnTo>
                    <a:pt x="5585553" y="306603"/>
                  </a:lnTo>
                  <a:lnTo>
                    <a:pt x="5573347" y="324691"/>
                  </a:lnTo>
                  <a:lnTo>
                    <a:pt x="5555259" y="336897"/>
                  </a:lnTo>
                  <a:lnTo>
                    <a:pt x="5533136" y="341375"/>
                  </a:lnTo>
                  <a:lnTo>
                    <a:pt x="56895" y="341375"/>
                  </a:lnTo>
                  <a:lnTo>
                    <a:pt x="34772" y="336897"/>
                  </a:lnTo>
                  <a:lnTo>
                    <a:pt x="16684" y="324691"/>
                  </a:lnTo>
                  <a:lnTo>
                    <a:pt x="4478" y="306603"/>
                  </a:lnTo>
                  <a:lnTo>
                    <a:pt x="0" y="284480"/>
                  </a:lnTo>
                  <a:lnTo>
                    <a:pt x="0" y="5689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191" y="3031235"/>
              <a:ext cx="1697989" cy="342900"/>
            </a:xfrm>
            <a:custGeom>
              <a:avLst/>
              <a:gdLst/>
              <a:ahLst/>
              <a:cxnLst/>
              <a:rect l="l" t="t" r="r" b="b"/>
              <a:pathLst>
                <a:path w="1697989" h="342900">
                  <a:moveTo>
                    <a:pt x="0" y="57150"/>
                  </a:moveTo>
                  <a:lnTo>
                    <a:pt x="4491" y="34879"/>
                  </a:lnTo>
                  <a:lnTo>
                    <a:pt x="16740" y="16716"/>
                  </a:lnTo>
                  <a:lnTo>
                    <a:pt x="34906" y="4482"/>
                  </a:lnTo>
                  <a:lnTo>
                    <a:pt x="57149" y="0"/>
                  </a:lnTo>
                  <a:lnTo>
                    <a:pt x="1640585" y="0"/>
                  </a:lnTo>
                  <a:lnTo>
                    <a:pt x="1662856" y="4482"/>
                  </a:lnTo>
                  <a:lnTo>
                    <a:pt x="1681019" y="16716"/>
                  </a:lnTo>
                  <a:lnTo>
                    <a:pt x="1693253" y="34879"/>
                  </a:lnTo>
                  <a:lnTo>
                    <a:pt x="1697735" y="57150"/>
                  </a:lnTo>
                  <a:lnTo>
                    <a:pt x="1697735" y="285750"/>
                  </a:lnTo>
                  <a:lnTo>
                    <a:pt x="1693253" y="308020"/>
                  </a:lnTo>
                  <a:lnTo>
                    <a:pt x="1681019" y="326183"/>
                  </a:lnTo>
                  <a:lnTo>
                    <a:pt x="1662856" y="338417"/>
                  </a:lnTo>
                  <a:lnTo>
                    <a:pt x="1640585" y="342900"/>
                  </a:lnTo>
                  <a:lnTo>
                    <a:pt x="57149" y="342900"/>
                  </a:lnTo>
                  <a:lnTo>
                    <a:pt x="34906" y="338417"/>
                  </a:lnTo>
                  <a:lnTo>
                    <a:pt x="16740" y="326183"/>
                  </a:lnTo>
                  <a:lnTo>
                    <a:pt x="4491" y="308020"/>
                  </a:lnTo>
                  <a:lnTo>
                    <a:pt x="0" y="285750"/>
                  </a:lnTo>
                  <a:lnTo>
                    <a:pt x="0" y="5715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32459" y="1130808"/>
            <a:ext cx="10826750" cy="5137785"/>
            <a:chOff x="632459" y="1130808"/>
            <a:chExt cx="10826750" cy="513778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130808"/>
              <a:ext cx="10826496" cy="513740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5611" y="284225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05612" y="2842260"/>
            <a:ext cx="1884045" cy="5232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95115" y="1205483"/>
            <a:ext cx="5297805" cy="2165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53911" y="1682495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623561" y="3323590"/>
            <a:ext cx="5476240" cy="2544445"/>
            <a:chOff x="4623561" y="3323590"/>
            <a:chExt cx="5476240" cy="2544445"/>
          </a:xfrm>
        </p:grpSpPr>
        <p:sp>
          <p:nvSpPr>
            <p:cNvPr id="22" name="object 22"/>
            <p:cNvSpPr/>
            <p:nvPr/>
          </p:nvSpPr>
          <p:spPr>
            <a:xfrm>
              <a:off x="4629911" y="5486400"/>
              <a:ext cx="538480" cy="375285"/>
            </a:xfrm>
            <a:custGeom>
              <a:avLst/>
              <a:gdLst/>
              <a:ahLst/>
              <a:cxnLst/>
              <a:rect l="l" t="t" r="r" b="b"/>
              <a:pathLst>
                <a:path w="538479" h="375285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4" y="0"/>
                  </a:lnTo>
                  <a:lnTo>
                    <a:pt x="475488" y="0"/>
                  </a:lnTo>
                  <a:lnTo>
                    <a:pt x="499824" y="4905"/>
                  </a:lnTo>
                  <a:lnTo>
                    <a:pt x="519684" y="18287"/>
                  </a:lnTo>
                  <a:lnTo>
                    <a:pt x="533066" y="38147"/>
                  </a:lnTo>
                  <a:lnTo>
                    <a:pt x="537972" y="62484"/>
                  </a:lnTo>
                  <a:lnTo>
                    <a:pt x="537972" y="312419"/>
                  </a:lnTo>
                  <a:lnTo>
                    <a:pt x="533066" y="336740"/>
                  </a:lnTo>
                  <a:lnTo>
                    <a:pt x="519684" y="356601"/>
                  </a:lnTo>
                  <a:lnTo>
                    <a:pt x="499824" y="369993"/>
                  </a:lnTo>
                  <a:lnTo>
                    <a:pt x="475488" y="374903"/>
                  </a:lnTo>
                  <a:lnTo>
                    <a:pt x="62484" y="374903"/>
                  </a:lnTo>
                  <a:lnTo>
                    <a:pt x="38147" y="369993"/>
                  </a:lnTo>
                  <a:lnTo>
                    <a:pt x="18287" y="356601"/>
                  </a:lnTo>
                  <a:lnTo>
                    <a:pt x="4905" y="336740"/>
                  </a:lnTo>
                  <a:lnTo>
                    <a:pt x="0" y="312419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56581" y="3333750"/>
              <a:ext cx="5433060" cy="1056640"/>
            </a:xfrm>
            <a:custGeom>
              <a:avLst/>
              <a:gdLst/>
              <a:ahLst/>
              <a:cxnLst/>
              <a:rect l="l" t="t" r="r" b="b"/>
              <a:pathLst>
                <a:path w="5433059" h="1056639">
                  <a:moveTo>
                    <a:pt x="5257038" y="0"/>
                  </a:moveTo>
                  <a:lnTo>
                    <a:pt x="176021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91" y="926883"/>
                  </a:lnTo>
                  <a:lnTo>
                    <a:pt x="24045" y="968925"/>
                  </a:lnTo>
                  <a:lnTo>
                    <a:pt x="51577" y="1004554"/>
                  </a:lnTo>
                  <a:lnTo>
                    <a:pt x="87206" y="1032086"/>
                  </a:lnTo>
                  <a:lnTo>
                    <a:pt x="129248" y="1049840"/>
                  </a:lnTo>
                  <a:lnTo>
                    <a:pt x="176021" y="1056132"/>
                  </a:lnTo>
                  <a:lnTo>
                    <a:pt x="5257038" y="1056132"/>
                  </a:lnTo>
                  <a:lnTo>
                    <a:pt x="5303811" y="1049840"/>
                  </a:lnTo>
                  <a:lnTo>
                    <a:pt x="5345853" y="1032086"/>
                  </a:lnTo>
                  <a:lnTo>
                    <a:pt x="5381482" y="1004554"/>
                  </a:lnTo>
                  <a:lnTo>
                    <a:pt x="5409014" y="968925"/>
                  </a:lnTo>
                  <a:lnTo>
                    <a:pt x="5426768" y="926883"/>
                  </a:lnTo>
                  <a:lnTo>
                    <a:pt x="5433060" y="880110"/>
                  </a:lnTo>
                  <a:lnTo>
                    <a:pt x="5433060" y="176022"/>
                  </a:lnTo>
                  <a:lnTo>
                    <a:pt x="5426768" y="129248"/>
                  </a:lnTo>
                  <a:lnTo>
                    <a:pt x="5409014" y="87206"/>
                  </a:lnTo>
                  <a:lnTo>
                    <a:pt x="5381482" y="51577"/>
                  </a:lnTo>
                  <a:lnTo>
                    <a:pt x="5345853" y="24045"/>
                  </a:lnTo>
                  <a:lnTo>
                    <a:pt x="5303811" y="6291"/>
                  </a:lnTo>
                  <a:lnTo>
                    <a:pt x="5257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56581" y="3333750"/>
              <a:ext cx="5433060" cy="1056640"/>
            </a:xfrm>
            <a:custGeom>
              <a:avLst/>
              <a:gdLst/>
              <a:ahLst/>
              <a:cxnLst/>
              <a:rect l="l" t="t" r="r" b="b"/>
              <a:pathLst>
                <a:path w="5433059" h="1056639">
                  <a:moveTo>
                    <a:pt x="0" y="176022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1" y="0"/>
                  </a:lnTo>
                  <a:lnTo>
                    <a:pt x="5257038" y="0"/>
                  </a:lnTo>
                  <a:lnTo>
                    <a:pt x="5303811" y="6291"/>
                  </a:lnTo>
                  <a:lnTo>
                    <a:pt x="5345853" y="24045"/>
                  </a:lnTo>
                  <a:lnTo>
                    <a:pt x="5381482" y="51577"/>
                  </a:lnTo>
                  <a:lnTo>
                    <a:pt x="5409014" y="87206"/>
                  </a:lnTo>
                  <a:lnTo>
                    <a:pt x="5426768" y="129248"/>
                  </a:lnTo>
                  <a:lnTo>
                    <a:pt x="5433060" y="176022"/>
                  </a:lnTo>
                  <a:lnTo>
                    <a:pt x="5433060" y="880110"/>
                  </a:lnTo>
                  <a:lnTo>
                    <a:pt x="5426768" y="926883"/>
                  </a:lnTo>
                  <a:lnTo>
                    <a:pt x="5409014" y="968925"/>
                  </a:lnTo>
                  <a:lnTo>
                    <a:pt x="5381482" y="1004554"/>
                  </a:lnTo>
                  <a:lnTo>
                    <a:pt x="5345853" y="1032086"/>
                  </a:lnTo>
                  <a:lnTo>
                    <a:pt x="5303811" y="1049840"/>
                  </a:lnTo>
                  <a:lnTo>
                    <a:pt x="5257038" y="1056132"/>
                  </a:lnTo>
                  <a:lnTo>
                    <a:pt x="176021" y="1056132"/>
                  </a:lnTo>
                  <a:lnTo>
                    <a:pt x="129248" y="1049840"/>
                  </a:lnTo>
                  <a:lnTo>
                    <a:pt x="87206" y="1032086"/>
                  </a:lnTo>
                  <a:lnTo>
                    <a:pt x="51577" y="1004554"/>
                  </a:lnTo>
                  <a:lnTo>
                    <a:pt x="24045" y="968925"/>
                  </a:lnTo>
                  <a:lnTo>
                    <a:pt x="6291" y="926883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037201" y="3627882"/>
            <a:ext cx="46710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1840" marR="5080" indent="-739775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Segoe UI"/>
                <a:cs typeface="Segoe UI"/>
              </a:rPr>
              <a:t>”</a:t>
            </a:r>
            <a:r>
              <a:rPr sz="1400" b="1" spc="-20" dirty="0">
                <a:latin typeface="Segoe UI"/>
                <a:cs typeface="Segoe UI"/>
              </a:rPr>
              <a:t>Tanda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centang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menunjukkan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bahwa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tersebut </a:t>
            </a:r>
            <a:r>
              <a:rPr sz="1400" dirty="0">
                <a:latin typeface="Segoe UI"/>
                <a:cs typeface="Segoe UI"/>
              </a:rPr>
              <a:t>berstatus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sebagai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Pengusaha</a:t>
            </a:r>
            <a:r>
              <a:rPr sz="1400" spc="-7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Kena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6645" y="3672078"/>
            <a:ext cx="4059554" cy="2003425"/>
          </a:xfrm>
          <a:custGeom>
            <a:avLst/>
            <a:gdLst/>
            <a:ahLst/>
            <a:cxnLst/>
            <a:rect l="l" t="t" r="r" b="b"/>
            <a:pathLst>
              <a:path w="4059554" h="2003425">
                <a:moveTo>
                  <a:pt x="4034028" y="2003348"/>
                </a:moveTo>
                <a:lnTo>
                  <a:pt x="3805428" y="2003348"/>
                </a:lnTo>
                <a:lnTo>
                  <a:pt x="3805428" y="190500"/>
                </a:lnTo>
                <a:lnTo>
                  <a:pt x="4059554" y="190500"/>
                </a:lnTo>
              </a:path>
              <a:path w="4059554" h="2003425">
                <a:moveTo>
                  <a:pt x="0" y="57404"/>
                </a:moveTo>
                <a:lnTo>
                  <a:pt x="4511" y="35040"/>
                </a:lnTo>
                <a:lnTo>
                  <a:pt x="16814" y="16795"/>
                </a:lnTo>
                <a:lnTo>
                  <a:pt x="35061" y="4504"/>
                </a:lnTo>
                <a:lnTo>
                  <a:pt x="57404" y="0"/>
                </a:lnTo>
                <a:lnTo>
                  <a:pt x="1745488" y="0"/>
                </a:lnTo>
                <a:lnTo>
                  <a:pt x="1767851" y="4504"/>
                </a:lnTo>
                <a:lnTo>
                  <a:pt x="1786096" y="16795"/>
                </a:lnTo>
                <a:lnTo>
                  <a:pt x="1798387" y="35040"/>
                </a:lnTo>
                <a:lnTo>
                  <a:pt x="1802892" y="57404"/>
                </a:lnTo>
                <a:lnTo>
                  <a:pt x="1802892" y="287020"/>
                </a:lnTo>
                <a:lnTo>
                  <a:pt x="1798387" y="309383"/>
                </a:lnTo>
                <a:lnTo>
                  <a:pt x="1786096" y="327628"/>
                </a:lnTo>
                <a:lnTo>
                  <a:pt x="1767851" y="339919"/>
                </a:lnTo>
                <a:lnTo>
                  <a:pt x="1745488" y="344424"/>
                </a:lnTo>
                <a:lnTo>
                  <a:pt x="57404" y="344424"/>
                </a:lnTo>
                <a:lnTo>
                  <a:pt x="35061" y="339919"/>
                </a:lnTo>
                <a:lnTo>
                  <a:pt x="16814" y="327628"/>
                </a:lnTo>
                <a:lnTo>
                  <a:pt x="4511" y="309383"/>
                </a:lnTo>
                <a:lnTo>
                  <a:pt x="0" y="287020"/>
                </a:lnTo>
                <a:lnTo>
                  <a:pt x="0" y="57404"/>
                </a:lnTo>
                <a:close/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67671" y="758951"/>
            <a:ext cx="1542415" cy="137160"/>
            <a:chOff x="9567671" y="758951"/>
            <a:chExt cx="1542415" cy="137160"/>
          </a:xfrm>
        </p:grpSpPr>
        <p:sp>
          <p:nvSpPr>
            <p:cNvPr id="3" name="object 3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1467611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1467611" y="124967"/>
                  </a:lnTo>
                  <a:lnTo>
                    <a:pt x="1491948" y="120062"/>
                  </a:lnTo>
                  <a:lnTo>
                    <a:pt x="1511807" y="106679"/>
                  </a:lnTo>
                  <a:lnTo>
                    <a:pt x="1525190" y="86820"/>
                  </a:lnTo>
                  <a:lnTo>
                    <a:pt x="1530096" y="62484"/>
                  </a:lnTo>
                  <a:lnTo>
                    <a:pt x="1525190" y="38147"/>
                  </a:lnTo>
                  <a:lnTo>
                    <a:pt x="1511807" y="18287"/>
                  </a:lnTo>
                  <a:lnTo>
                    <a:pt x="1491948" y="4905"/>
                  </a:lnTo>
                  <a:lnTo>
                    <a:pt x="14676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1467611" y="0"/>
                  </a:lnTo>
                  <a:lnTo>
                    <a:pt x="1491948" y="4905"/>
                  </a:lnTo>
                  <a:lnTo>
                    <a:pt x="1511807" y="18287"/>
                  </a:lnTo>
                  <a:lnTo>
                    <a:pt x="1525190" y="38147"/>
                  </a:lnTo>
                  <a:lnTo>
                    <a:pt x="1530096" y="62484"/>
                  </a:lnTo>
                  <a:lnTo>
                    <a:pt x="1525190" y="86820"/>
                  </a:lnTo>
                  <a:lnTo>
                    <a:pt x="1511807" y="106679"/>
                  </a:lnTo>
                  <a:lnTo>
                    <a:pt x="1491948" y="120062"/>
                  </a:lnTo>
                  <a:lnTo>
                    <a:pt x="1467611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445" rIns="0" bIns="0" rtlCol="0">
            <a:spAutoFit/>
          </a:bodyPr>
          <a:lstStyle/>
          <a:p>
            <a:pPr marL="7994650">
              <a:lnSpc>
                <a:spcPct val="100000"/>
              </a:lnSpc>
              <a:spcBef>
                <a:spcPts val="95"/>
              </a:spcBef>
            </a:pPr>
            <a:r>
              <a:rPr sz="2800" b="1" spc="110" dirty="0">
                <a:solidFill>
                  <a:srgbClr val="001F5F"/>
                </a:solidFill>
                <a:latin typeface="Tahoma"/>
                <a:cs typeface="Tahoma"/>
              </a:rPr>
              <a:t>Rekening</a:t>
            </a:r>
            <a:r>
              <a:rPr sz="2800" b="1" spc="12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WP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7" name="object 7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862829" y="3035344"/>
            <a:ext cx="4083685" cy="2028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ts val="11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000">
              <a:latin typeface="Arial MT"/>
              <a:cs typeface="Arial MT"/>
            </a:endParaRPr>
          </a:p>
          <a:p>
            <a:pPr marL="1905">
              <a:lnSpc>
                <a:spcPct val="1000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PERSEROAN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TERBATAS</a:t>
            </a:r>
            <a:r>
              <a:rPr sz="1000" spc="-6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(PT)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000">
              <a:latin typeface="Arial MT"/>
              <a:cs typeface="Arial MT"/>
            </a:endParaRPr>
          </a:p>
          <a:p>
            <a:pPr marL="230632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PKP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7841" y="3024885"/>
            <a:ext cx="10095865" cy="2160270"/>
            <a:chOff x="767841" y="3024885"/>
            <a:chExt cx="10095865" cy="2160270"/>
          </a:xfrm>
        </p:grpSpPr>
        <p:sp>
          <p:nvSpPr>
            <p:cNvPr id="11" name="object 11"/>
            <p:cNvSpPr/>
            <p:nvPr/>
          </p:nvSpPr>
          <p:spPr>
            <a:xfrm>
              <a:off x="2523743" y="4805171"/>
              <a:ext cx="2592705" cy="373380"/>
            </a:xfrm>
            <a:custGeom>
              <a:avLst/>
              <a:gdLst/>
              <a:ahLst/>
              <a:cxnLst/>
              <a:rect l="l" t="t" r="r" b="b"/>
              <a:pathLst>
                <a:path w="2592704" h="373379">
                  <a:moveTo>
                    <a:pt x="0" y="62229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30" y="0"/>
                  </a:lnTo>
                  <a:lnTo>
                    <a:pt x="2530094" y="0"/>
                  </a:lnTo>
                  <a:lnTo>
                    <a:pt x="2554337" y="4883"/>
                  </a:lnTo>
                  <a:lnTo>
                    <a:pt x="2574115" y="18208"/>
                  </a:lnTo>
                  <a:lnTo>
                    <a:pt x="2587440" y="37986"/>
                  </a:lnTo>
                  <a:lnTo>
                    <a:pt x="2592323" y="62229"/>
                  </a:lnTo>
                  <a:lnTo>
                    <a:pt x="2592323" y="311150"/>
                  </a:lnTo>
                  <a:lnTo>
                    <a:pt x="2587440" y="335393"/>
                  </a:lnTo>
                  <a:lnTo>
                    <a:pt x="2574115" y="355171"/>
                  </a:lnTo>
                  <a:lnTo>
                    <a:pt x="2554337" y="368496"/>
                  </a:lnTo>
                  <a:lnTo>
                    <a:pt x="2530094" y="373379"/>
                  </a:lnTo>
                  <a:lnTo>
                    <a:pt x="62230" y="373379"/>
                  </a:lnTo>
                  <a:lnTo>
                    <a:pt x="37986" y="368496"/>
                  </a:lnTo>
                  <a:lnTo>
                    <a:pt x="18208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5533136" y="0"/>
                  </a:moveTo>
                  <a:lnTo>
                    <a:pt x="56895" y="0"/>
                  </a:lnTo>
                  <a:lnTo>
                    <a:pt x="34772" y="4478"/>
                  </a:lnTo>
                  <a:lnTo>
                    <a:pt x="16684" y="16684"/>
                  </a:lnTo>
                  <a:lnTo>
                    <a:pt x="4478" y="34772"/>
                  </a:lnTo>
                  <a:lnTo>
                    <a:pt x="0" y="56895"/>
                  </a:lnTo>
                  <a:lnTo>
                    <a:pt x="0" y="284480"/>
                  </a:lnTo>
                  <a:lnTo>
                    <a:pt x="4478" y="306603"/>
                  </a:lnTo>
                  <a:lnTo>
                    <a:pt x="16684" y="324691"/>
                  </a:lnTo>
                  <a:lnTo>
                    <a:pt x="34772" y="336897"/>
                  </a:lnTo>
                  <a:lnTo>
                    <a:pt x="56895" y="341375"/>
                  </a:lnTo>
                  <a:lnTo>
                    <a:pt x="5533136" y="341375"/>
                  </a:lnTo>
                  <a:lnTo>
                    <a:pt x="5555259" y="336897"/>
                  </a:lnTo>
                  <a:lnTo>
                    <a:pt x="5573347" y="324691"/>
                  </a:lnTo>
                  <a:lnTo>
                    <a:pt x="5585553" y="306603"/>
                  </a:lnTo>
                  <a:lnTo>
                    <a:pt x="5590032" y="284480"/>
                  </a:lnTo>
                  <a:lnTo>
                    <a:pt x="5590032" y="56895"/>
                  </a:lnTo>
                  <a:lnTo>
                    <a:pt x="5585553" y="34772"/>
                  </a:lnTo>
                  <a:lnTo>
                    <a:pt x="5573347" y="16684"/>
                  </a:lnTo>
                  <a:lnTo>
                    <a:pt x="5555259" y="4478"/>
                  </a:lnTo>
                  <a:lnTo>
                    <a:pt x="55331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0" y="56895"/>
                  </a:moveTo>
                  <a:lnTo>
                    <a:pt x="4478" y="34772"/>
                  </a:lnTo>
                  <a:lnTo>
                    <a:pt x="16684" y="16684"/>
                  </a:lnTo>
                  <a:lnTo>
                    <a:pt x="34772" y="4478"/>
                  </a:lnTo>
                  <a:lnTo>
                    <a:pt x="56895" y="0"/>
                  </a:lnTo>
                  <a:lnTo>
                    <a:pt x="5533136" y="0"/>
                  </a:lnTo>
                  <a:lnTo>
                    <a:pt x="5555259" y="4478"/>
                  </a:lnTo>
                  <a:lnTo>
                    <a:pt x="5573347" y="16684"/>
                  </a:lnTo>
                  <a:lnTo>
                    <a:pt x="5585553" y="34772"/>
                  </a:lnTo>
                  <a:lnTo>
                    <a:pt x="5590032" y="56895"/>
                  </a:lnTo>
                  <a:lnTo>
                    <a:pt x="5590032" y="284480"/>
                  </a:lnTo>
                  <a:lnTo>
                    <a:pt x="5585553" y="306603"/>
                  </a:lnTo>
                  <a:lnTo>
                    <a:pt x="5573347" y="324691"/>
                  </a:lnTo>
                  <a:lnTo>
                    <a:pt x="5555259" y="336897"/>
                  </a:lnTo>
                  <a:lnTo>
                    <a:pt x="5533136" y="341375"/>
                  </a:lnTo>
                  <a:lnTo>
                    <a:pt x="56895" y="341375"/>
                  </a:lnTo>
                  <a:lnTo>
                    <a:pt x="34772" y="336897"/>
                  </a:lnTo>
                  <a:lnTo>
                    <a:pt x="16684" y="324691"/>
                  </a:lnTo>
                  <a:lnTo>
                    <a:pt x="4478" y="306603"/>
                  </a:lnTo>
                  <a:lnTo>
                    <a:pt x="0" y="284480"/>
                  </a:lnTo>
                  <a:lnTo>
                    <a:pt x="0" y="5689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191" y="3031235"/>
              <a:ext cx="1697989" cy="342900"/>
            </a:xfrm>
            <a:custGeom>
              <a:avLst/>
              <a:gdLst/>
              <a:ahLst/>
              <a:cxnLst/>
              <a:rect l="l" t="t" r="r" b="b"/>
              <a:pathLst>
                <a:path w="1697989" h="342900">
                  <a:moveTo>
                    <a:pt x="0" y="57150"/>
                  </a:moveTo>
                  <a:lnTo>
                    <a:pt x="4491" y="34879"/>
                  </a:lnTo>
                  <a:lnTo>
                    <a:pt x="16740" y="16716"/>
                  </a:lnTo>
                  <a:lnTo>
                    <a:pt x="34906" y="4482"/>
                  </a:lnTo>
                  <a:lnTo>
                    <a:pt x="57149" y="0"/>
                  </a:lnTo>
                  <a:lnTo>
                    <a:pt x="1640585" y="0"/>
                  </a:lnTo>
                  <a:lnTo>
                    <a:pt x="1662856" y="4482"/>
                  </a:lnTo>
                  <a:lnTo>
                    <a:pt x="1681019" y="16716"/>
                  </a:lnTo>
                  <a:lnTo>
                    <a:pt x="1693253" y="34879"/>
                  </a:lnTo>
                  <a:lnTo>
                    <a:pt x="1697735" y="57150"/>
                  </a:lnTo>
                  <a:lnTo>
                    <a:pt x="1697735" y="285750"/>
                  </a:lnTo>
                  <a:lnTo>
                    <a:pt x="1693253" y="308020"/>
                  </a:lnTo>
                  <a:lnTo>
                    <a:pt x="1681019" y="326183"/>
                  </a:lnTo>
                  <a:lnTo>
                    <a:pt x="1662856" y="338417"/>
                  </a:lnTo>
                  <a:lnTo>
                    <a:pt x="1640585" y="342900"/>
                  </a:lnTo>
                  <a:lnTo>
                    <a:pt x="57149" y="342900"/>
                  </a:lnTo>
                  <a:lnTo>
                    <a:pt x="34906" y="338417"/>
                  </a:lnTo>
                  <a:lnTo>
                    <a:pt x="16740" y="326183"/>
                  </a:lnTo>
                  <a:lnTo>
                    <a:pt x="4491" y="308020"/>
                  </a:lnTo>
                  <a:lnTo>
                    <a:pt x="0" y="285750"/>
                  </a:lnTo>
                  <a:lnTo>
                    <a:pt x="0" y="5715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32459" y="1130808"/>
            <a:ext cx="10826750" cy="5137785"/>
            <a:chOff x="632459" y="1130808"/>
            <a:chExt cx="10826750" cy="513778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130808"/>
              <a:ext cx="10826496" cy="513740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5611" y="284225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84047" y="2869819"/>
            <a:ext cx="16059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95115" y="1205483"/>
            <a:ext cx="5297805" cy="2165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53911" y="1682495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46862" y="2849867"/>
            <a:ext cx="10603230" cy="3421379"/>
            <a:chOff x="546862" y="2849867"/>
            <a:chExt cx="10603230" cy="3421379"/>
          </a:xfrm>
        </p:grpSpPr>
        <p:sp>
          <p:nvSpPr>
            <p:cNvPr id="22" name="object 22"/>
            <p:cNvSpPr/>
            <p:nvPr/>
          </p:nvSpPr>
          <p:spPr>
            <a:xfrm>
              <a:off x="557022" y="5433822"/>
              <a:ext cx="1803400" cy="344805"/>
            </a:xfrm>
            <a:custGeom>
              <a:avLst/>
              <a:gdLst/>
              <a:ahLst/>
              <a:cxnLst/>
              <a:rect l="l" t="t" r="r" b="b"/>
              <a:pathLst>
                <a:path w="1803400" h="344804">
                  <a:moveTo>
                    <a:pt x="0" y="57403"/>
                  </a:moveTo>
                  <a:lnTo>
                    <a:pt x="4511" y="35040"/>
                  </a:lnTo>
                  <a:lnTo>
                    <a:pt x="16814" y="16795"/>
                  </a:lnTo>
                  <a:lnTo>
                    <a:pt x="35061" y="4504"/>
                  </a:lnTo>
                  <a:lnTo>
                    <a:pt x="57404" y="0"/>
                  </a:lnTo>
                  <a:lnTo>
                    <a:pt x="1745488" y="0"/>
                  </a:lnTo>
                  <a:lnTo>
                    <a:pt x="1767851" y="4504"/>
                  </a:lnTo>
                  <a:lnTo>
                    <a:pt x="1786096" y="16795"/>
                  </a:lnTo>
                  <a:lnTo>
                    <a:pt x="1798387" y="35040"/>
                  </a:lnTo>
                  <a:lnTo>
                    <a:pt x="1802891" y="57403"/>
                  </a:lnTo>
                  <a:lnTo>
                    <a:pt x="1802891" y="287019"/>
                  </a:lnTo>
                  <a:lnTo>
                    <a:pt x="1798387" y="309362"/>
                  </a:lnTo>
                  <a:lnTo>
                    <a:pt x="1786096" y="327609"/>
                  </a:lnTo>
                  <a:lnTo>
                    <a:pt x="1767851" y="339912"/>
                  </a:lnTo>
                  <a:lnTo>
                    <a:pt x="1745488" y="344423"/>
                  </a:lnTo>
                  <a:lnTo>
                    <a:pt x="57404" y="344423"/>
                  </a:lnTo>
                  <a:lnTo>
                    <a:pt x="35061" y="339912"/>
                  </a:lnTo>
                  <a:lnTo>
                    <a:pt x="16814" y="327609"/>
                  </a:lnTo>
                  <a:lnTo>
                    <a:pt x="4511" y="309362"/>
                  </a:lnTo>
                  <a:lnTo>
                    <a:pt x="0" y="287019"/>
                  </a:lnTo>
                  <a:lnTo>
                    <a:pt x="0" y="5740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1363" y="2849867"/>
              <a:ext cx="8618220" cy="34213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702557" y="5029961"/>
              <a:ext cx="5431790" cy="818515"/>
            </a:xfrm>
            <a:custGeom>
              <a:avLst/>
              <a:gdLst/>
              <a:ahLst/>
              <a:cxnLst/>
              <a:rect l="l" t="t" r="r" b="b"/>
              <a:pathLst>
                <a:path w="5431790" h="818514">
                  <a:moveTo>
                    <a:pt x="5295138" y="0"/>
                  </a:moveTo>
                  <a:lnTo>
                    <a:pt x="136397" y="0"/>
                  </a:lnTo>
                  <a:lnTo>
                    <a:pt x="93293" y="6955"/>
                  </a:lnTo>
                  <a:lnTo>
                    <a:pt x="55851" y="26322"/>
                  </a:lnTo>
                  <a:lnTo>
                    <a:pt x="26322" y="55851"/>
                  </a:lnTo>
                  <a:lnTo>
                    <a:pt x="6955" y="93293"/>
                  </a:lnTo>
                  <a:lnTo>
                    <a:pt x="0" y="136398"/>
                  </a:lnTo>
                  <a:lnTo>
                    <a:pt x="0" y="681990"/>
                  </a:lnTo>
                  <a:lnTo>
                    <a:pt x="6955" y="725099"/>
                  </a:lnTo>
                  <a:lnTo>
                    <a:pt x="26322" y="762541"/>
                  </a:lnTo>
                  <a:lnTo>
                    <a:pt x="55851" y="792069"/>
                  </a:lnTo>
                  <a:lnTo>
                    <a:pt x="93293" y="811433"/>
                  </a:lnTo>
                  <a:lnTo>
                    <a:pt x="136397" y="818388"/>
                  </a:lnTo>
                  <a:lnTo>
                    <a:pt x="5295138" y="818388"/>
                  </a:lnTo>
                  <a:lnTo>
                    <a:pt x="5338242" y="811433"/>
                  </a:lnTo>
                  <a:lnTo>
                    <a:pt x="5375684" y="792069"/>
                  </a:lnTo>
                  <a:lnTo>
                    <a:pt x="5405213" y="762541"/>
                  </a:lnTo>
                  <a:lnTo>
                    <a:pt x="5424580" y="725099"/>
                  </a:lnTo>
                  <a:lnTo>
                    <a:pt x="5431536" y="681990"/>
                  </a:lnTo>
                  <a:lnTo>
                    <a:pt x="5431536" y="136398"/>
                  </a:lnTo>
                  <a:lnTo>
                    <a:pt x="5424580" y="93293"/>
                  </a:lnTo>
                  <a:lnTo>
                    <a:pt x="5405213" y="55851"/>
                  </a:lnTo>
                  <a:lnTo>
                    <a:pt x="5375684" y="26322"/>
                  </a:lnTo>
                  <a:lnTo>
                    <a:pt x="5338242" y="6955"/>
                  </a:lnTo>
                  <a:lnTo>
                    <a:pt x="52951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02557" y="5029961"/>
              <a:ext cx="5431790" cy="818515"/>
            </a:xfrm>
            <a:custGeom>
              <a:avLst/>
              <a:gdLst/>
              <a:ahLst/>
              <a:cxnLst/>
              <a:rect l="l" t="t" r="r" b="b"/>
              <a:pathLst>
                <a:path w="5431790" h="818514">
                  <a:moveTo>
                    <a:pt x="0" y="136398"/>
                  </a:moveTo>
                  <a:lnTo>
                    <a:pt x="6955" y="93293"/>
                  </a:lnTo>
                  <a:lnTo>
                    <a:pt x="26322" y="55851"/>
                  </a:lnTo>
                  <a:lnTo>
                    <a:pt x="55851" y="26322"/>
                  </a:lnTo>
                  <a:lnTo>
                    <a:pt x="93293" y="6955"/>
                  </a:lnTo>
                  <a:lnTo>
                    <a:pt x="136397" y="0"/>
                  </a:lnTo>
                  <a:lnTo>
                    <a:pt x="5295138" y="0"/>
                  </a:lnTo>
                  <a:lnTo>
                    <a:pt x="5338242" y="6955"/>
                  </a:lnTo>
                  <a:lnTo>
                    <a:pt x="5375684" y="26322"/>
                  </a:lnTo>
                  <a:lnTo>
                    <a:pt x="5405213" y="55851"/>
                  </a:lnTo>
                  <a:lnTo>
                    <a:pt x="5424580" y="93293"/>
                  </a:lnTo>
                  <a:lnTo>
                    <a:pt x="5431536" y="136398"/>
                  </a:lnTo>
                  <a:lnTo>
                    <a:pt x="5431536" y="681990"/>
                  </a:lnTo>
                  <a:lnTo>
                    <a:pt x="5424580" y="725099"/>
                  </a:lnTo>
                  <a:lnTo>
                    <a:pt x="5405213" y="762541"/>
                  </a:lnTo>
                  <a:lnTo>
                    <a:pt x="5375684" y="792069"/>
                  </a:lnTo>
                  <a:lnTo>
                    <a:pt x="5338242" y="811433"/>
                  </a:lnTo>
                  <a:lnTo>
                    <a:pt x="5295138" y="818388"/>
                  </a:lnTo>
                  <a:lnTo>
                    <a:pt x="136397" y="818388"/>
                  </a:lnTo>
                  <a:lnTo>
                    <a:pt x="93293" y="811433"/>
                  </a:lnTo>
                  <a:lnTo>
                    <a:pt x="55851" y="792069"/>
                  </a:lnTo>
                  <a:lnTo>
                    <a:pt x="26322" y="762541"/>
                  </a:lnTo>
                  <a:lnTo>
                    <a:pt x="6955" y="725099"/>
                  </a:lnTo>
                  <a:lnTo>
                    <a:pt x="0" y="681990"/>
                  </a:lnTo>
                  <a:lnTo>
                    <a:pt x="0" y="13639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670297" y="5312791"/>
            <a:ext cx="34975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detil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bank,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klik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b="1" spc="-10" dirty="0">
                <a:latin typeface="Segoe UI"/>
                <a:cs typeface="Segoe UI"/>
              </a:rPr>
              <a:t>View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578607" y="3916679"/>
            <a:ext cx="1134110" cy="1532890"/>
            <a:chOff x="2578607" y="3916679"/>
            <a:chExt cx="1134110" cy="1532890"/>
          </a:xfrm>
        </p:grpSpPr>
        <p:sp>
          <p:nvSpPr>
            <p:cNvPr id="28" name="object 28"/>
            <p:cNvSpPr/>
            <p:nvPr/>
          </p:nvSpPr>
          <p:spPr>
            <a:xfrm>
              <a:off x="2876549" y="4228337"/>
              <a:ext cx="826135" cy="1211580"/>
            </a:xfrm>
            <a:custGeom>
              <a:avLst/>
              <a:gdLst/>
              <a:ahLst/>
              <a:cxnLst/>
              <a:rect l="l" t="t" r="r" b="b"/>
              <a:pathLst>
                <a:path w="826135" h="1211579">
                  <a:moveTo>
                    <a:pt x="0" y="0"/>
                  </a:moveTo>
                  <a:lnTo>
                    <a:pt x="0" y="1211072"/>
                  </a:lnTo>
                  <a:lnTo>
                    <a:pt x="825880" y="1211072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584703" y="3922775"/>
              <a:ext cx="622300" cy="291465"/>
            </a:xfrm>
            <a:custGeom>
              <a:avLst/>
              <a:gdLst/>
              <a:ahLst/>
              <a:cxnLst/>
              <a:rect l="l" t="t" r="r" b="b"/>
              <a:pathLst>
                <a:path w="622300" h="291464">
                  <a:moveTo>
                    <a:pt x="0" y="48513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3" y="0"/>
                  </a:lnTo>
                  <a:lnTo>
                    <a:pt x="573277" y="0"/>
                  </a:lnTo>
                  <a:lnTo>
                    <a:pt x="592163" y="3811"/>
                  </a:lnTo>
                  <a:lnTo>
                    <a:pt x="607583" y="14208"/>
                  </a:lnTo>
                  <a:lnTo>
                    <a:pt x="617980" y="29628"/>
                  </a:lnTo>
                  <a:lnTo>
                    <a:pt x="621791" y="48513"/>
                  </a:lnTo>
                  <a:lnTo>
                    <a:pt x="621791" y="242569"/>
                  </a:lnTo>
                  <a:lnTo>
                    <a:pt x="617980" y="261455"/>
                  </a:lnTo>
                  <a:lnTo>
                    <a:pt x="607583" y="276875"/>
                  </a:lnTo>
                  <a:lnTo>
                    <a:pt x="592163" y="287272"/>
                  </a:lnTo>
                  <a:lnTo>
                    <a:pt x="573277" y="291084"/>
                  </a:lnTo>
                  <a:lnTo>
                    <a:pt x="48513" y="291084"/>
                  </a:lnTo>
                  <a:lnTo>
                    <a:pt x="29628" y="287272"/>
                  </a:lnTo>
                  <a:lnTo>
                    <a:pt x="14208" y="276875"/>
                  </a:lnTo>
                  <a:lnTo>
                    <a:pt x="3811" y="261455"/>
                  </a:lnTo>
                  <a:lnTo>
                    <a:pt x="0" y="242569"/>
                  </a:lnTo>
                  <a:lnTo>
                    <a:pt x="0" y="48513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67671" y="758951"/>
            <a:ext cx="1542415" cy="137160"/>
            <a:chOff x="9567671" y="758951"/>
            <a:chExt cx="1542415" cy="137160"/>
          </a:xfrm>
        </p:grpSpPr>
        <p:sp>
          <p:nvSpPr>
            <p:cNvPr id="3" name="object 3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1467611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1467611" y="124967"/>
                  </a:lnTo>
                  <a:lnTo>
                    <a:pt x="1491948" y="120062"/>
                  </a:lnTo>
                  <a:lnTo>
                    <a:pt x="1511807" y="106679"/>
                  </a:lnTo>
                  <a:lnTo>
                    <a:pt x="1525190" y="86820"/>
                  </a:lnTo>
                  <a:lnTo>
                    <a:pt x="1530096" y="62484"/>
                  </a:lnTo>
                  <a:lnTo>
                    <a:pt x="1525190" y="38147"/>
                  </a:lnTo>
                  <a:lnTo>
                    <a:pt x="1511807" y="18287"/>
                  </a:lnTo>
                  <a:lnTo>
                    <a:pt x="1491948" y="4905"/>
                  </a:lnTo>
                  <a:lnTo>
                    <a:pt x="14676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1467611" y="0"/>
                  </a:lnTo>
                  <a:lnTo>
                    <a:pt x="1491948" y="4905"/>
                  </a:lnTo>
                  <a:lnTo>
                    <a:pt x="1511807" y="18287"/>
                  </a:lnTo>
                  <a:lnTo>
                    <a:pt x="1525190" y="38147"/>
                  </a:lnTo>
                  <a:lnTo>
                    <a:pt x="1530096" y="62484"/>
                  </a:lnTo>
                  <a:lnTo>
                    <a:pt x="1525190" y="86820"/>
                  </a:lnTo>
                  <a:lnTo>
                    <a:pt x="1511807" y="106679"/>
                  </a:lnTo>
                  <a:lnTo>
                    <a:pt x="1491948" y="120062"/>
                  </a:lnTo>
                  <a:lnTo>
                    <a:pt x="1467611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445" rIns="0" bIns="0" rtlCol="0">
            <a:spAutoFit/>
          </a:bodyPr>
          <a:lstStyle/>
          <a:p>
            <a:pPr marL="7994650">
              <a:lnSpc>
                <a:spcPct val="100000"/>
              </a:lnSpc>
              <a:spcBef>
                <a:spcPts val="95"/>
              </a:spcBef>
            </a:pPr>
            <a:r>
              <a:rPr sz="2800" b="1" spc="110" dirty="0">
                <a:solidFill>
                  <a:srgbClr val="001F5F"/>
                </a:solidFill>
                <a:latin typeface="Tahoma"/>
                <a:cs typeface="Tahoma"/>
              </a:rPr>
              <a:t>Rekening</a:t>
            </a:r>
            <a:r>
              <a:rPr sz="2800" b="1" spc="12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265" dirty="0">
                <a:solidFill>
                  <a:srgbClr val="001F5F"/>
                </a:solidFill>
                <a:latin typeface="Tahoma"/>
                <a:cs typeface="Tahoma"/>
              </a:rPr>
              <a:t>WP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2829" y="3035344"/>
            <a:ext cx="4083685" cy="2028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ts val="11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000">
              <a:latin typeface="Arial MT"/>
              <a:cs typeface="Arial MT"/>
            </a:endParaRPr>
          </a:p>
          <a:p>
            <a:pPr marL="1905">
              <a:lnSpc>
                <a:spcPct val="1000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PERSEROAN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TERBATAS</a:t>
            </a:r>
            <a:r>
              <a:rPr sz="1000" spc="-6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(PT)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000">
              <a:latin typeface="Arial MT"/>
              <a:cs typeface="Arial MT"/>
            </a:endParaRPr>
          </a:p>
          <a:p>
            <a:pPr marL="230632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PKP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7841" y="3024885"/>
            <a:ext cx="10095865" cy="3592829"/>
            <a:chOff x="767841" y="3024885"/>
            <a:chExt cx="10095865" cy="3592829"/>
          </a:xfrm>
        </p:grpSpPr>
        <p:sp>
          <p:nvSpPr>
            <p:cNvPr id="8" name="object 8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39"/>
              <a:ext cx="2639568" cy="472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23743" y="4805171"/>
              <a:ext cx="2592705" cy="373380"/>
            </a:xfrm>
            <a:custGeom>
              <a:avLst/>
              <a:gdLst/>
              <a:ahLst/>
              <a:cxnLst/>
              <a:rect l="l" t="t" r="r" b="b"/>
              <a:pathLst>
                <a:path w="2592704" h="373379">
                  <a:moveTo>
                    <a:pt x="0" y="62229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30" y="0"/>
                  </a:lnTo>
                  <a:lnTo>
                    <a:pt x="2530094" y="0"/>
                  </a:lnTo>
                  <a:lnTo>
                    <a:pt x="2554337" y="4883"/>
                  </a:lnTo>
                  <a:lnTo>
                    <a:pt x="2574115" y="18208"/>
                  </a:lnTo>
                  <a:lnTo>
                    <a:pt x="2587440" y="37986"/>
                  </a:lnTo>
                  <a:lnTo>
                    <a:pt x="2592323" y="62229"/>
                  </a:lnTo>
                  <a:lnTo>
                    <a:pt x="2592323" y="311150"/>
                  </a:lnTo>
                  <a:lnTo>
                    <a:pt x="2587440" y="335393"/>
                  </a:lnTo>
                  <a:lnTo>
                    <a:pt x="2574115" y="355171"/>
                  </a:lnTo>
                  <a:lnTo>
                    <a:pt x="2554337" y="368496"/>
                  </a:lnTo>
                  <a:lnTo>
                    <a:pt x="2530094" y="373379"/>
                  </a:lnTo>
                  <a:lnTo>
                    <a:pt x="62230" y="373379"/>
                  </a:lnTo>
                  <a:lnTo>
                    <a:pt x="37986" y="368496"/>
                  </a:lnTo>
                  <a:lnTo>
                    <a:pt x="18208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5533136" y="0"/>
                  </a:moveTo>
                  <a:lnTo>
                    <a:pt x="56895" y="0"/>
                  </a:lnTo>
                  <a:lnTo>
                    <a:pt x="34772" y="4478"/>
                  </a:lnTo>
                  <a:lnTo>
                    <a:pt x="16684" y="16684"/>
                  </a:lnTo>
                  <a:lnTo>
                    <a:pt x="4478" y="34772"/>
                  </a:lnTo>
                  <a:lnTo>
                    <a:pt x="0" y="56895"/>
                  </a:lnTo>
                  <a:lnTo>
                    <a:pt x="0" y="284480"/>
                  </a:lnTo>
                  <a:lnTo>
                    <a:pt x="4478" y="306603"/>
                  </a:lnTo>
                  <a:lnTo>
                    <a:pt x="16684" y="324691"/>
                  </a:lnTo>
                  <a:lnTo>
                    <a:pt x="34772" y="336897"/>
                  </a:lnTo>
                  <a:lnTo>
                    <a:pt x="56895" y="341375"/>
                  </a:lnTo>
                  <a:lnTo>
                    <a:pt x="5533136" y="341375"/>
                  </a:lnTo>
                  <a:lnTo>
                    <a:pt x="5555259" y="336897"/>
                  </a:lnTo>
                  <a:lnTo>
                    <a:pt x="5573347" y="324691"/>
                  </a:lnTo>
                  <a:lnTo>
                    <a:pt x="5585553" y="306603"/>
                  </a:lnTo>
                  <a:lnTo>
                    <a:pt x="5590032" y="284480"/>
                  </a:lnTo>
                  <a:lnTo>
                    <a:pt x="5590032" y="56895"/>
                  </a:lnTo>
                  <a:lnTo>
                    <a:pt x="5585553" y="34772"/>
                  </a:lnTo>
                  <a:lnTo>
                    <a:pt x="5573347" y="16684"/>
                  </a:lnTo>
                  <a:lnTo>
                    <a:pt x="5555259" y="4478"/>
                  </a:lnTo>
                  <a:lnTo>
                    <a:pt x="55331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0" y="56895"/>
                  </a:moveTo>
                  <a:lnTo>
                    <a:pt x="4478" y="34772"/>
                  </a:lnTo>
                  <a:lnTo>
                    <a:pt x="16684" y="16684"/>
                  </a:lnTo>
                  <a:lnTo>
                    <a:pt x="34772" y="4478"/>
                  </a:lnTo>
                  <a:lnTo>
                    <a:pt x="56895" y="0"/>
                  </a:lnTo>
                  <a:lnTo>
                    <a:pt x="5533136" y="0"/>
                  </a:lnTo>
                  <a:lnTo>
                    <a:pt x="5555259" y="4478"/>
                  </a:lnTo>
                  <a:lnTo>
                    <a:pt x="5573347" y="16684"/>
                  </a:lnTo>
                  <a:lnTo>
                    <a:pt x="5585553" y="34772"/>
                  </a:lnTo>
                  <a:lnTo>
                    <a:pt x="5590032" y="56895"/>
                  </a:lnTo>
                  <a:lnTo>
                    <a:pt x="5590032" y="284480"/>
                  </a:lnTo>
                  <a:lnTo>
                    <a:pt x="5585553" y="306603"/>
                  </a:lnTo>
                  <a:lnTo>
                    <a:pt x="5573347" y="324691"/>
                  </a:lnTo>
                  <a:lnTo>
                    <a:pt x="5555259" y="336897"/>
                  </a:lnTo>
                  <a:lnTo>
                    <a:pt x="5533136" y="341375"/>
                  </a:lnTo>
                  <a:lnTo>
                    <a:pt x="56895" y="341375"/>
                  </a:lnTo>
                  <a:lnTo>
                    <a:pt x="34772" y="336897"/>
                  </a:lnTo>
                  <a:lnTo>
                    <a:pt x="16684" y="324691"/>
                  </a:lnTo>
                  <a:lnTo>
                    <a:pt x="4478" y="306603"/>
                  </a:lnTo>
                  <a:lnTo>
                    <a:pt x="0" y="284480"/>
                  </a:lnTo>
                  <a:lnTo>
                    <a:pt x="0" y="5689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191" y="3031235"/>
              <a:ext cx="1697989" cy="342900"/>
            </a:xfrm>
            <a:custGeom>
              <a:avLst/>
              <a:gdLst/>
              <a:ahLst/>
              <a:cxnLst/>
              <a:rect l="l" t="t" r="r" b="b"/>
              <a:pathLst>
                <a:path w="1697989" h="342900">
                  <a:moveTo>
                    <a:pt x="0" y="57150"/>
                  </a:moveTo>
                  <a:lnTo>
                    <a:pt x="4491" y="34879"/>
                  </a:lnTo>
                  <a:lnTo>
                    <a:pt x="16740" y="16716"/>
                  </a:lnTo>
                  <a:lnTo>
                    <a:pt x="34906" y="4482"/>
                  </a:lnTo>
                  <a:lnTo>
                    <a:pt x="57149" y="0"/>
                  </a:lnTo>
                  <a:lnTo>
                    <a:pt x="1640585" y="0"/>
                  </a:lnTo>
                  <a:lnTo>
                    <a:pt x="1662856" y="4482"/>
                  </a:lnTo>
                  <a:lnTo>
                    <a:pt x="1681019" y="16716"/>
                  </a:lnTo>
                  <a:lnTo>
                    <a:pt x="1693253" y="34879"/>
                  </a:lnTo>
                  <a:lnTo>
                    <a:pt x="1697735" y="57150"/>
                  </a:lnTo>
                  <a:lnTo>
                    <a:pt x="1697735" y="285750"/>
                  </a:lnTo>
                  <a:lnTo>
                    <a:pt x="1693253" y="308020"/>
                  </a:lnTo>
                  <a:lnTo>
                    <a:pt x="1681019" y="326183"/>
                  </a:lnTo>
                  <a:lnTo>
                    <a:pt x="1662856" y="338417"/>
                  </a:lnTo>
                  <a:lnTo>
                    <a:pt x="1640585" y="342900"/>
                  </a:lnTo>
                  <a:lnTo>
                    <a:pt x="57149" y="342900"/>
                  </a:lnTo>
                  <a:lnTo>
                    <a:pt x="34906" y="338417"/>
                  </a:lnTo>
                  <a:lnTo>
                    <a:pt x="16740" y="326183"/>
                  </a:lnTo>
                  <a:lnTo>
                    <a:pt x="4491" y="308020"/>
                  </a:lnTo>
                  <a:lnTo>
                    <a:pt x="0" y="285750"/>
                  </a:lnTo>
                  <a:lnTo>
                    <a:pt x="0" y="5715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2459" y="1130808"/>
            <a:ext cx="10826750" cy="5137785"/>
            <a:chOff x="632459" y="1130808"/>
            <a:chExt cx="10826750" cy="513778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130808"/>
              <a:ext cx="10826496" cy="51374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05611" y="284225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84047" y="2869819"/>
            <a:ext cx="16059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95115" y="1205483"/>
            <a:ext cx="5297805" cy="2165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53911" y="1682495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46862" y="2860294"/>
            <a:ext cx="10812145" cy="3693160"/>
            <a:chOff x="546862" y="2860294"/>
            <a:chExt cx="10812145" cy="3693160"/>
          </a:xfrm>
        </p:grpSpPr>
        <p:sp>
          <p:nvSpPr>
            <p:cNvPr id="21" name="object 21"/>
            <p:cNvSpPr/>
            <p:nvPr/>
          </p:nvSpPr>
          <p:spPr>
            <a:xfrm>
              <a:off x="557022" y="5433822"/>
              <a:ext cx="1803400" cy="344805"/>
            </a:xfrm>
            <a:custGeom>
              <a:avLst/>
              <a:gdLst/>
              <a:ahLst/>
              <a:cxnLst/>
              <a:rect l="l" t="t" r="r" b="b"/>
              <a:pathLst>
                <a:path w="1803400" h="344804">
                  <a:moveTo>
                    <a:pt x="0" y="57403"/>
                  </a:moveTo>
                  <a:lnTo>
                    <a:pt x="4511" y="35040"/>
                  </a:lnTo>
                  <a:lnTo>
                    <a:pt x="16814" y="16795"/>
                  </a:lnTo>
                  <a:lnTo>
                    <a:pt x="35061" y="4504"/>
                  </a:lnTo>
                  <a:lnTo>
                    <a:pt x="57404" y="0"/>
                  </a:lnTo>
                  <a:lnTo>
                    <a:pt x="1745488" y="0"/>
                  </a:lnTo>
                  <a:lnTo>
                    <a:pt x="1767851" y="4504"/>
                  </a:lnTo>
                  <a:lnTo>
                    <a:pt x="1786096" y="16795"/>
                  </a:lnTo>
                  <a:lnTo>
                    <a:pt x="1798387" y="35040"/>
                  </a:lnTo>
                  <a:lnTo>
                    <a:pt x="1802891" y="57403"/>
                  </a:lnTo>
                  <a:lnTo>
                    <a:pt x="1802891" y="287019"/>
                  </a:lnTo>
                  <a:lnTo>
                    <a:pt x="1798387" y="309362"/>
                  </a:lnTo>
                  <a:lnTo>
                    <a:pt x="1786096" y="327609"/>
                  </a:lnTo>
                  <a:lnTo>
                    <a:pt x="1767851" y="339912"/>
                  </a:lnTo>
                  <a:lnTo>
                    <a:pt x="1745488" y="344423"/>
                  </a:lnTo>
                  <a:lnTo>
                    <a:pt x="57404" y="344423"/>
                  </a:lnTo>
                  <a:lnTo>
                    <a:pt x="35061" y="339912"/>
                  </a:lnTo>
                  <a:lnTo>
                    <a:pt x="16814" y="327609"/>
                  </a:lnTo>
                  <a:lnTo>
                    <a:pt x="4511" y="309362"/>
                  </a:lnTo>
                  <a:lnTo>
                    <a:pt x="0" y="287019"/>
                  </a:lnTo>
                  <a:lnTo>
                    <a:pt x="0" y="5740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4976" y="2938272"/>
              <a:ext cx="8529828" cy="36149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386584" y="2866644"/>
              <a:ext cx="4069079" cy="1781810"/>
            </a:xfrm>
            <a:custGeom>
              <a:avLst/>
              <a:gdLst/>
              <a:ahLst/>
              <a:cxnLst/>
              <a:rect l="l" t="t" r="r" b="b"/>
              <a:pathLst>
                <a:path w="4069079" h="1781810">
                  <a:moveTo>
                    <a:pt x="0" y="296925"/>
                  </a:moveTo>
                  <a:lnTo>
                    <a:pt x="3887" y="248770"/>
                  </a:lnTo>
                  <a:lnTo>
                    <a:pt x="15140" y="203086"/>
                  </a:lnTo>
                  <a:lnTo>
                    <a:pt x="33148" y="160484"/>
                  </a:lnTo>
                  <a:lnTo>
                    <a:pt x="57298" y="121578"/>
                  </a:lnTo>
                  <a:lnTo>
                    <a:pt x="86979" y="86979"/>
                  </a:lnTo>
                  <a:lnTo>
                    <a:pt x="121578" y="57298"/>
                  </a:lnTo>
                  <a:lnTo>
                    <a:pt x="160484" y="33148"/>
                  </a:lnTo>
                  <a:lnTo>
                    <a:pt x="203086" y="15140"/>
                  </a:lnTo>
                  <a:lnTo>
                    <a:pt x="248770" y="3887"/>
                  </a:lnTo>
                  <a:lnTo>
                    <a:pt x="296926" y="0"/>
                  </a:lnTo>
                  <a:lnTo>
                    <a:pt x="3772154" y="0"/>
                  </a:lnTo>
                  <a:lnTo>
                    <a:pt x="3820309" y="3887"/>
                  </a:lnTo>
                  <a:lnTo>
                    <a:pt x="3865993" y="15140"/>
                  </a:lnTo>
                  <a:lnTo>
                    <a:pt x="3908595" y="33148"/>
                  </a:lnTo>
                  <a:lnTo>
                    <a:pt x="3947501" y="57298"/>
                  </a:lnTo>
                  <a:lnTo>
                    <a:pt x="3982100" y="86979"/>
                  </a:lnTo>
                  <a:lnTo>
                    <a:pt x="4011781" y="121578"/>
                  </a:lnTo>
                  <a:lnTo>
                    <a:pt x="4035931" y="160484"/>
                  </a:lnTo>
                  <a:lnTo>
                    <a:pt x="4053939" y="203086"/>
                  </a:lnTo>
                  <a:lnTo>
                    <a:pt x="4065192" y="248770"/>
                  </a:lnTo>
                  <a:lnTo>
                    <a:pt x="4069079" y="296925"/>
                  </a:lnTo>
                  <a:lnTo>
                    <a:pt x="4069079" y="1484629"/>
                  </a:lnTo>
                  <a:lnTo>
                    <a:pt x="4065192" y="1532785"/>
                  </a:lnTo>
                  <a:lnTo>
                    <a:pt x="4053939" y="1578469"/>
                  </a:lnTo>
                  <a:lnTo>
                    <a:pt x="4035931" y="1621071"/>
                  </a:lnTo>
                  <a:lnTo>
                    <a:pt x="4011781" y="1659977"/>
                  </a:lnTo>
                  <a:lnTo>
                    <a:pt x="3982100" y="1694576"/>
                  </a:lnTo>
                  <a:lnTo>
                    <a:pt x="3947501" y="1724257"/>
                  </a:lnTo>
                  <a:lnTo>
                    <a:pt x="3908595" y="1748407"/>
                  </a:lnTo>
                  <a:lnTo>
                    <a:pt x="3865993" y="1766415"/>
                  </a:lnTo>
                  <a:lnTo>
                    <a:pt x="3820309" y="1777668"/>
                  </a:lnTo>
                  <a:lnTo>
                    <a:pt x="3772154" y="1781555"/>
                  </a:lnTo>
                  <a:lnTo>
                    <a:pt x="296926" y="1781555"/>
                  </a:lnTo>
                  <a:lnTo>
                    <a:pt x="248770" y="1777668"/>
                  </a:lnTo>
                  <a:lnTo>
                    <a:pt x="203086" y="1766415"/>
                  </a:lnTo>
                  <a:lnTo>
                    <a:pt x="160484" y="1748407"/>
                  </a:lnTo>
                  <a:lnTo>
                    <a:pt x="121578" y="1724257"/>
                  </a:lnTo>
                  <a:lnTo>
                    <a:pt x="86979" y="1694576"/>
                  </a:lnTo>
                  <a:lnTo>
                    <a:pt x="57298" y="1659977"/>
                  </a:lnTo>
                  <a:lnTo>
                    <a:pt x="33148" y="1621071"/>
                  </a:lnTo>
                  <a:lnTo>
                    <a:pt x="15140" y="1578469"/>
                  </a:lnTo>
                  <a:lnTo>
                    <a:pt x="3887" y="1532785"/>
                  </a:lnTo>
                  <a:lnTo>
                    <a:pt x="0" y="1484629"/>
                  </a:lnTo>
                  <a:lnTo>
                    <a:pt x="0" y="29692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07385" y="4871466"/>
              <a:ext cx="8641080" cy="817244"/>
            </a:xfrm>
            <a:custGeom>
              <a:avLst/>
              <a:gdLst/>
              <a:ahLst/>
              <a:cxnLst/>
              <a:rect l="l" t="t" r="r" b="b"/>
              <a:pathLst>
                <a:path w="8641080" h="817245">
                  <a:moveTo>
                    <a:pt x="8504936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3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3"/>
                  </a:lnTo>
                  <a:lnTo>
                    <a:pt x="8504936" y="816863"/>
                  </a:lnTo>
                  <a:lnTo>
                    <a:pt x="8547965" y="809922"/>
                  </a:lnTo>
                  <a:lnTo>
                    <a:pt x="8585338" y="790594"/>
                  </a:lnTo>
                  <a:lnTo>
                    <a:pt x="8614810" y="761122"/>
                  </a:lnTo>
                  <a:lnTo>
                    <a:pt x="8634138" y="723749"/>
                  </a:lnTo>
                  <a:lnTo>
                    <a:pt x="8641080" y="680719"/>
                  </a:lnTo>
                  <a:lnTo>
                    <a:pt x="8641080" y="136143"/>
                  </a:lnTo>
                  <a:lnTo>
                    <a:pt x="8634138" y="93114"/>
                  </a:lnTo>
                  <a:lnTo>
                    <a:pt x="8614810" y="55741"/>
                  </a:lnTo>
                  <a:lnTo>
                    <a:pt x="8585338" y="26269"/>
                  </a:lnTo>
                  <a:lnTo>
                    <a:pt x="8547965" y="6941"/>
                  </a:lnTo>
                  <a:lnTo>
                    <a:pt x="85049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07385" y="4871466"/>
              <a:ext cx="8641080" cy="817244"/>
            </a:xfrm>
            <a:custGeom>
              <a:avLst/>
              <a:gdLst/>
              <a:ahLst/>
              <a:cxnLst/>
              <a:rect l="l" t="t" r="r" b="b"/>
              <a:pathLst>
                <a:path w="8641080" h="817245">
                  <a:moveTo>
                    <a:pt x="0" y="136143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504936" y="0"/>
                  </a:lnTo>
                  <a:lnTo>
                    <a:pt x="8547965" y="6941"/>
                  </a:lnTo>
                  <a:lnTo>
                    <a:pt x="8585338" y="26269"/>
                  </a:lnTo>
                  <a:lnTo>
                    <a:pt x="8614810" y="55741"/>
                  </a:lnTo>
                  <a:lnTo>
                    <a:pt x="8634138" y="93114"/>
                  </a:lnTo>
                  <a:lnTo>
                    <a:pt x="8641080" y="136143"/>
                  </a:lnTo>
                  <a:lnTo>
                    <a:pt x="8641080" y="680719"/>
                  </a:lnTo>
                  <a:lnTo>
                    <a:pt x="8634138" y="723749"/>
                  </a:lnTo>
                  <a:lnTo>
                    <a:pt x="8614810" y="761122"/>
                  </a:lnTo>
                  <a:lnTo>
                    <a:pt x="8585338" y="790594"/>
                  </a:lnTo>
                  <a:lnTo>
                    <a:pt x="8547965" y="809922"/>
                  </a:lnTo>
                  <a:lnTo>
                    <a:pt x="8504936" y="816863"/>
                  </a:lnTo>
                  <a:lnTo>
                    <a:pt x="136144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038469" y="5153659"/>
            <a:ext cx="19786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Segoe UI"/>
                <a:cs typeface="Segoe UI"/>
              </a:rPr>
              <a:t>Tampilan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detil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akun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bank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56426" y="3758946"/>
            <a:ext cx="887094" cy="1092835"/>
          </a:xfrm>
          <a:custGeom>
            <a:avLst/>
            <a:gdLst/>
            <a:ahLst/>
            <a:cxnLst/>
            <a:rect l="l" t="t" r="r" b="b"/>
            <a:pathLst>
              <a:path w="887095" h="1092835">
                <a:moveTo>
                  <a:pt x="0" y="0"/>
                </a:moveTo>
                <a:lnTo>
                  <a:pt x="886714" y="0"/>
                </a:lnTo>
                <a:lnTo>
                  <a:pt x="886714" y="1092834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26752" y="758951"/>
            <a:ext cx="1283335" cy="135890"/>
            <a:chOff x="9826752" y="758951"/>
            <a:chExt cx="1283335" cy="135890"/>
          </a:xfrm>
        </p:grpSpPr>
        <p:sp>
          <p:nvSpPr>
            <p:cNvPr id="3" name="object 3"/>
            <p:cNvSpPr/>
            <p:nvPr/>
          </p:nvSpPr>
          <p:spPr>
            <a:xfrm>
              <a:off x="9832848" y="765047"/>
              <a:ext cx="1271270" cy="123825"/>
            </a:xfrm>
            <a:custGeom>
              <a:avLst/>
              <a:gdLst/>
              <a:ahLst/>
              <a:cxnLst/>
              <a:rect l="l" t="t" r="r" b="b"/>
              <a:pathLst>
                <a:path w="1271270" h="123825">
                  <a:moveTo>
                    <a:pt x="1209294" y="0"/>
                  </a:moveTo>
                  <a:lnTo>
                    <a:pt x="61722" y="0"/>
                  </a:lnTo>
                  <a:lnTo>
                    <a:pt x="37718" y="4857"/>
                  </a:lnTo>
                  <a:lnTo>
                    <a:pt x="18097" y="18097"/>
                  </a:lnTo>
                  <a:lnTo>
                    <a:pt x="4857" y="37719"/>
                  </a:lnTo>
                  <a:lnTo>
                    <a:pt x="0" y="61722"/>
                  </a:lnTo>
                  <a:lnTo>
                    <a:pt x="4857" y="85725"/>
                  </a:lnTo>
                  <a:lnTo>
                    <a:pt x="18097" y="105346"/>
                  </a:lnTo>
                  <a:lnTo>
                    <a:pt x="37719" y="118586"/>
                  </a:lnTo>
                  <a:lnTo>
                    <a:pt x="61722" y="123443"/>
                  </a:lnTo>
                  <a:lnTo>
                    <a:pt x="1209294" y="123443"/>
                  </a:lnTo>
                  <a:lnTo>
                    <a:pt x="1233297" y="118586"/>
                  </a:lnTo>
                  <a:lnTo>
                    <a:pt x="1252918" y="105346"/>
                  </a:lnTo>
                  <a:lnTo>
                    <a:pt x="1266158" y="85725"/>
                  </a:lnTo>
                  <a:lnTo>
                    <a:pt x="1271016" y="61722"/>
                  </a:lnTo>
                  <a:lnTo>
                    <a:pt x="1266158" y="37719"/>
                  </a:lnTo>
                  <a:lnTo>
                    <a:pt x="1252918" y="18097"/>
                  </a:lnTo>
                  <a:lnTo>
                    <a:pt x="1233297" y="4857"/>
                  </a:lnTo>
                  <a:lnTo>
                    <a:pt x="120929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832848" y="765047"/>
              <a:ext cx="1271270" cy="123825"/>
            </a:xfrm>
            <a:custGeom>
              <a:avLst/>
              <a:gdLst/>
              <a:ahLst/>
              <a:cxnLst/>
              <a:rect l="l" t="t" r="r" b="b"/>
              <a:pathLst>
                <a:path w="1271270" h="123825">
                  <a:moveTo>
                    <a:pt x="0" y="61722"/>
                  </a:moveTo>
                  <a:lnTo>
                    <a:pt x="4857" y="37719"/>
                  </a:lnTo>
                  <a:lnTo>
                    <a:pt x="18097" y="18097"/>
                  </a:lnTo>
                  <a:lnTo>
                    <a:pt x="37718" y="4857"/>
                  </a:lnTo>
                  <a:lnTo>
                    <a:pt x="61722" y="0"/>
                  </a:lnTo>
                  <a:lnTo>
                    <a:pt x="1209294" y="0"/>
                  </a:lnTo>
                  <a:lnTo>
                    <a:pt x="1233297" y="4857"/>
                  </a:lnTo>
                  <a:lnTo>
                    <a:pt x="1252918" y="18097"/>
                  </a:lnTo>
                  <a:lnTo>
                    <a:pt x="1266158" y="37719"/>
                  </a:lnTo>
                  <a:lnTo>
                    <a:pt x="1271016" y="61722"/>
                  </a:lnTo>
                  <a:lnTo>
                    <a:pt x="1266158" y="85725"/>
                  </a:lnTo>
                  <a:lnTo>
                    <a:pt x="1252918" y="105346"/>
                  </a:lnTo>
                  <a:lnTo>
                    <a:pt x="1233297" y="118586"/>
                  </a:lnTo>
                  <a:lnTo>
                    <a:pt x="1209294" y="123443"/>
                  </a:lnTo>
                  <a:lnTo>
                    <a:pt x="61722" y="123443"/>
                  </a:lnTo>
                  <a:lnTo>
                    <a:pt x="37719" y="118586"/>
                  </a:lnTo>
                  <a:lnTo>
                    <a:pt x="18097" y="105346"/>
                  </a:lnTo>
                  <a:lnTo>
                    <a:pt x="4857" y="85725"/>
                  </a:lnTo>
                  <a:lnTo>
                    <a:pt x="0" y="61722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11867" y="476249"/>
            <a:ext cx="791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00" dirty="0">
                <a:solidFill>
                  <a:srgbClr val="001F5F"/>
                </a:solidFill>
                <a:latin typeface="Tahoma"/>
                <a:cs typeface="Tahoma"/>
              </a:rPr>
              <a:t>KLU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2829" y="3035344"/>
            <a:ext cx="4083685" cy="2028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ts val="11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000">
              <a:latin typeface="Arial MT"/>
              <a:cs typeface="Arial MT"/>
            </a:endParaRPr>
          </a:p>
          <a:p>
            <a:pPr marL="1905">
              <a:lnSpc>
                <a:spcPct val="1000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PERSEROAN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TERBATAS</a:t>
            </a:r>
            <a:r>
              <a:rPr sz="1000" spc="-6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(PT)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000">
              <a:latin typeface="Arial MT"/>
              <a:cs typeface="Arial MT"/>
            </a:endParaRPr>
          </a:p>
          <a:p>
            <a:pPr marL="230632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PKP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7841" y="3024885"/>
            <a:ext cx="10095865" cy="3592829"/>
            <a:chOff x="767841" y="3024885"/>
            <a:chExt cx="10095865" cy="3592829"/>
          </a:xfrm>
        </p:grpSpPr>
        <p:sp>
          <p:nvSpPr>
            <p:cNvPr id="8" name="object 8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39"/>
              <a:ext cx="2639568" cy="472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23743" y="4805171"/>
              <a:ext cx="2592705" cy="373380"/>
            </a:xfrm>
            <a:custGeom>
              <a:avLst/>
              <a:gdLst/>
              <a:ahLst/>
              <a:cxnLst/>
              <a:rect l="l" t="t" r="r" b="b"/>
              <a:pathLst>
                <a:path w="2592704" h="373379">
                  <a:moveTo>
                    <a:pt x="0" y="62229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30" y="0"/>
                  </a:lnTo>
                  <a:lnTo>
                    <a:pt x="2530094" y="0"/>
                  </a:lnTo>
                  <a:lnTo>
                    <a:pt x="2554337" y="4883"/>
                  </a:lnTo>
                  <a:lnTo>
                    <a:pt x="2574115" y="18208"/>
                  </a:lnTo>
                  <a:lnTo>
                    <a:pt x="2587440" y="37986"/>
                  </a:lnTo>
                  <a:lnTo>
                    <a:pt x="2592323" y="62229"/>
                  </a:lnTo>
                  <a:lnTo>
                    <a:pt x="2592323" y="311150"/>
                  </a:lnTo>
                  <a:lnTo>
                    <a:pt x="2587440" y="335393"/>
                  </a:lnTo>
                  <a:lnTo>
                    <a:pt x="2574115" y="355171"/>
                  </a:lnTo>
                  <a:lnTo>
                    <a:pt x="2554337" y="368496"/>
                  </a:lnTo>
                  <a:lnTo>
                    <a:pt x="2530094" y="373379"/>
                  </a:lnTo>
                  <a:lnTo>
                    <a:pt x="62230" y="373379"/>
                  </a:lnTo>
                  <a:lnTo>
                    <a:pt x="37986" y="368496"/>
                  </a:lnTo>
                  <a:lnTo>
                    <a:pt x="18208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5533136" y="0"/>
                  </a:moveTo>
                  <a:lnTo>
                    <a:pt x="56895" y="0"/>
                  </a:lnTo>
                  <a:lnTo>
                    <a:pt x="34772" y="4478"/>
                  </a:lnTo>
                  <a:lnTo>
                    <a:pt x="16684" y="16684"/>
                  </a:lnTo>
                  <a:lnTo>
                    <a:pt x="4478" y="34772"/>
                  </a:lnTo>
                  <a:lnTo>
                    <a:pt x="0" y="56895"/>
                  </a:lnTo>
                  <a:lnTo>
                    <a:pt x="0" y="284480"/>
                  </a:lnTo>
                  <a:lnTo>
                    <a:pt x="4478" y="306603"/>
                  </a:lnTo>
                  <a:lnTo>
                    <a:pt x="16684" y="324691"/>
                  </a:lnTo>
                  <a:lnTo>
                    <a:pt x="34772" y="336897"/>
                  </a:lnTo>
                  <a:lnTo>
                    <a:pt x="56895" y="341375"/>
                  </a:lnTo>
                  <a:lnTo>
                    <a:pt x="5533136" y="341375"/>
                  </a:lnTo>
                  <a:lnTo>
                    <a:pt x="5555259" y="336897"/>
                  </a:lnTo>
                  <a:lnTo>
                    <a:pt x="5573347" y="324691"/>
                  </a:lnTo>
                  <a:lnTo>
                    <a:pt x="5585553" y="306603"/>
                  </a:lnTo>
                  <a:lnTo>
                    <a:pt x="5590032" y="284480"/>
                  </a:lnTo>
                  <a:lnTo>
                    <a:pt x="5590032" y="56895"/>
                  </a:lnTo>
                  <a:lnTo>
                    <a:pt x="5585553" y="34772"/>
                  </a:lnTo>
                  <a:lnTo>
                    <a:pt x="5573347" y="16684"/>
                  </a:lnTo>
                  <a:lnTo>
                    <a:pt x="5555259" y="4478"/>
                  </a:lnTo>
                  <a:lnTo>
                    <a:pt x="55331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0" y="56895"/>
                  </a:moveTo>
                  <a:lnTo>
                    <a:pt x="4478" y="34772"/>
                  </a:lnTo>
                  <a:lnTo>
                    <a:pt x="16684" y="16684"/>
                  </a:lnTo>
                  <a:lnTo>
                    <a:pt x="34772" y="4478"/>
                  </a:lnTo>
                  <a:lnTo>
                    <a:pt x="56895" y="0"/>
                  </a:lnTo>
                  <a:lnTo>
                    <a:pt x="5533136" y="0"/>
                  </a:lnTo>
                  <a:lnTo>
                    <a:pt x="5555259" y="4478"/>
                  </a:lnTo>
                  <a:lnTo>
                    <a:pt x="5573347" y="16684"/>
                  </a:lnTo>
                  <a:lnTo>
                    <a:pt x="5585553" y="34772"/>
                  </a:lnTo>
                  <a:lnTo>
                    <a:pt x="5590032" y="56895"/>
                  </a:lnTo>
                  <a:lnTo>
                    <a:pt x="5590032" y="284480"/>
                  </a:lnTo>
                  <a:lnTo>
                    <a:pt x="5585553" y="306603"/>
                  </a:lnTo>
                  <a:lnTo>
                    <a:pt x="5573347" y="324691"/>
                  </a:lnTo>
                  <a:lnTo>
                    <a:pt x="5555259" y="336897"/>
                  </a:lnTo>
                  <a:lnTo>
                    <a:pt x="5533136" y="341375"/>
                  </a:lnTo>
                  <a:lnTo>
                    <a:pt x="56895" y="341375"/>
                  </a:lnTo>
                  <a:lnTo>
                    <a:pt x="34772" y="336897"/>
                  </a:lnTo>
                  <a:lnTo>
                    <a:pt x="16684" y="324691"/>
                  </a:lnTo>
                  <a:lnTo>
                    <a:pt x="4478" y="306603"/>
                  </a:lnTo>
                  <a:lnTo>
                    <a:pt x="0" y="284480"/>
                  </a:lnTo>
                  <a:lnTo>
                    <a:pt x="0" y="5689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191" y="3031235"/>
              <a:ext cx="1697989" cy="342900"/>
            </a:xfrm>
            <a:custGeom>
              <a:avLst/>
              <a:gdLst/>
              <a:ahLst/>
              <a:cxnLst/>
              <a:rect l="l" t="t" r="r" b="b"/>
              <a:pathLst>
                <a:path w="1697989" h="342900">
                  <a:moveTo>
                    <a:pt x="0" y="57150"/>
                  </a:moveTo>
                  <a:lnTo>
                    <a:pt x="4491" y="34879"/>
                  </a:lnTo>
                  <a:lnTo>
                    <a:pt x="16740" y="16716"/>
                  </a:lnTo>
                  <a:lnTo>
                    <a:pt x="34906" y="4482"/>
                  </a:lnTo>
                  <a:lnTo>
                    <a:pt x="57149" y="0"/>
                  </a:lnTo>
                  <a:lnTo>
                    <a:pt x="1640585" y="0"/>
                  </a:lnTo>
                  <a:lnTo>
                    <a:pt x="1662856" y="4482"/>
                  </a:lnTo>
                  <a:lnTo>
                    <a:pt x="1681019" y="16716"/>
                  </a:lnTo>
                  <a:lnTo>
                    <a:pt x="1693253" y="34879"/>
                  </a:lnTo>
                  <a:lnTo>
                    <a:pt x="1697735" y="57150"/>
                  </a:lnTo>
                  <a:lnTo>
                    <a:pt x="1697735" y="285750"/>
                  </a:lnTo>
                  <a:lnTo>
                    <a:pt x="1693253" y="308020"/>
                  </a:lnTo>
                  <a:lnTo>
                    <a:pt x="1681019" y="326183"/>
                  </a:lnTo>
                  <a:lnTo>
                    <a:pt x="1662856" y="338417"/>
                  </a:lnTo>
                  <a:lnTo>
                    <a:pt x="1640585" y="342900"/>
                  </a:lnTo>
                  <a:lnTo>
                    <a:pt x="57149" y="342900"/>
                  </a:lnTo>
                  <a:lnTo>
                    <a:pt x="34906" y="338417"/>
                  </a:lnTo>
                  <a:lnTo>
                    <a:pt x="16740" y="326183"/>
                  </a:lnTo>
                  <a:lnTo>
                    <a:pt x="4491" y="308020"/>
                  </a:lnTo>
                  <a:lnTo>
                    <a:pt x="0" y="285750"/>
                  </a:lnTo>
                  <a:lnTo>
                    <a:pt x="0" y="5715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2459" y="1130808"/>
            <a:ext cx="10826750" cy="5137785"/>
            <a:chOff x="632459" y="1130808"/>
            <a:chExt cx="10826750" cy="513778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130808"/>
              <a:ext cx="10826496" cy="51374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05611" y="284225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95115" y="1205483"/>
            <a:ext cx="5297805" cy="2165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53911" y="1682495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34669" y="2849879"/>
            <a:ext cx="10955020" cy="3703320"/>
            <a:chOff x="534669" y="2849879"/>
            <a:chExt cx="10955020" cy="3703320"/>
          </a:xfrm>
        </p:grpSpPr>
        <p:sp>
          <p:nvSpPr>
            <p:cNvPr id="20" name="object 20"/>
            <p:cNvSpPr/>
            <p:nvPr/>
          </p:nvSpPr>
          <p:spPr>
            <a:xfrm>
              <a:off x="544829" y="5168645"/>
              <a:ext cx="1801495" cy="344805"/>
            </a:xfrm>
            <a:custGeom>
              <a:avLst/>
              <a:gdLst/>
              <a:ahLst/>
              <a:cxnLst/>
              <a:rect l="l" t="t" r="r" b="b"/>
              <a:pathLst>
                <a:path w="1801495" h="344804">
                  <a:moveTo>
                    <a:pt x="0" y="57403"/>
                  </a:moveTo>
                  <a:lnTo>
                    <a:pt x="4511" y="35040"/>
                  </a:lnTo>
                  <a:lnTo>
                    <a:pt x="16814" y="16795"/>
                  </a:lnTo>
                  <a:lnTo>
                    <a:pt x="35061" y="4504"/>
                  </a:lnTo>
                  <a:lnTo>
                    <a:pt x="57404" y="0"/>
                  </a:lnTo>
                  <a:lnTo>
                    <a:pt x="1743964" y="0"/>
                  </a:lnTo>
                  <a:lnTo>
                    <a:pt x="1766327" y="4504"/>
                  </a:lnTo>
                  <a:lnTo>
                    <a:pt x="1784572" y="16795"/>
                  </a:lnTo>
                  <a:lnTo>
                    <a:pt x="1796863" y="35040"/>
                  </a:lnTo>
                  <a:lnTo>
                    <a:pt x="1801368" y="57403"/>
                  </a:lnTo>
                  <a:lnTo>
                    <a:pt x="1801368" y="287019"/>
                  </a:lnTo>
                  <a:lnTo>
                    <a:pt x="1796863" y="309383"/>
                  </a:lnTo>
                  <a:lnTo>
                    <a:pt x="1784572" y="327628"/>
                  </a:lnTo>
                  <a:lnTo>
                    <a:pt x="1766327" y="339919"/>
                  </a:lnTo>
                  <a:lnTo>
                    <a:pt x="1743964" y="344423"/>
                  </a:lnTo>
                  <a:lnTo>
                    <a:pt x="57404" y="344423"/>
                  </a:lnTo>
                  <a:lnTo>
                    <a:pt x="35061" y="339919"/>
                  </a:lnTo>
                  <a:lnTo>
                    <a:pt x="16814" y="327628"/>
                  </a:lnTo>
                  <a:lnTo>
                    <a:pt x="4511" y="309383"/>
                  </a:lnTo>
                  <a:lnTo>
                    <a:pt x="0" y="287019"/>
                  </a:lnTo>
                  <a:lnTo>
                    <a:pt x="0" y="5740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4975" y="2938271"/>
              <a:ext cx="8529828" cy="361492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56425" y="3758945"/>
              <a:ext cx="887094" cy="1092835"/>
            </a:xfrm>
            <a:custGeom>
              <a:avLst/>
              <a:gdLst/>
              <a:ahLst/>
              <a:cxnLst/>
              <a:rect l="l" t="t" r="r" b="b"/>
              <a:pathLst>
                <a:path w="887095" h="1092835">
                  <a:moveTo>
                    <a:pt x="0" y="0"/>
                  </a:moveTo>
                  <a:lnTo>
                    <a:pt x="886714" y="0"/>
                  </a:lnTo>
                  <a:lnTo>
                    <a:pt x="886714" y="1092834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2115" y="2849879"/>
              <a:ext cx="9037320" cy="361797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89275" y="5567172"/>
              <a:ext cx="538480" cy="373380"/>
            </a:xfrm>
            <a:custGeom>
              <a:avLst/>
              <a:gdLst/>
              <a:ahLst/>
              <a:cxnLst/>
              <a:rect l="l" t="t" r="r" b="b"/>
              <a:pathLst>
                <a:path w="538480" h="373379">
                  <a:moveTo>
                    <a:pt x="0" y="62229"/>
                  </a:moveTo>
                  <a:lnTo>
                    <a:pt x="4883" y="38008"/>
                  </a:lnTo>
                  <a:lnTo>
                    <a:pt x="18208" y="18227"/>
                  </a:lnTo>
                  <a:lnTo>
                    <a:pt x="37986" y="4890"/>
                  </a:lnTo>
                  <a:lnTo>
                    <a:pt x="62230" y="0"/>
                  </a:lnTo>
                  <a:lnTo>
                    <a:pt x="475742" y="0"/>
                  </a:lnTo>
                  <a:lnTo>
                    <a:pt x="499985" y="4890"/>
                  </a:lnTo>
                  <a:lnTo>
                    <a:pt x="519763" y="18227"/>
                  </a:lnTo>
                  <a:lnTo>
                    <a:pt x="533088" y="38008"/>
                  </a:lnTo>
                  <a:lnTo>
                    <a:pt x="537972" y="62229"/>
                  </a:lnTo>
                  <a:lnTo>
                    <a:pt x="537972" y="311149"/>
                  </a:lnTo>
                  <a:lnTo>
                    <a:pt x="533088" y="335371"/>
                  </a:lnTo>
                  <a:lnTo>
                    <a:pt x="519763" y="355152"/>
                  </a:lnTo>
                  <a:lnTo>
                    <a:pt x="499985" y="368489"/>
                  </a:lnTo>
                  <a:lnTo>
                    <a:pt x="475742" y="373379"/>
                  </a:lnTo>
                  <a:lnTo>
                    <a:pt x="62230" y="373379"/>
                  </a:lnTo>
                  <a:lnTo>
                    <a:pt x="37986" y="368489"/>
                  </a:lnTo>
                  <a:lnTo>
                    <a:pt x="18208" y="355152"/>
                  </a:lnTo>
                  <a:lnTo>
                    <a:pt x="4883" y="335371"/>
                  </a:lnTo>
                  <a:lnTo>
                    <a:pt x="0" y="311149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15946" y="3414521"/>
              <a:ext cx="7457440" cy="817244"/>
            </a:xfrm>
            <a:custGeom>
              <a:avLst/>
              <a:gdLst/>
              <a:ahLst/>
              <a:cxnLst/>
              <a:rect l="l" t="t" r="r" b="b"/>
              <a:pathLst>
                <a:path w="7457440" h="817245">
                  <a:moveTo>
                    <a:pt x="7320787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3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3"/>
                  </a:lnTo>
                  <a:lnTo>
                    <a:pt x="7320787" y="816863"/>
                  </a:lnTo>
                  <a:lnTo>
                    <a:pt x="7363817" y="809922"/>
                  </a:lnTo>
                  <a:lnTo>
                    <a:pt x="7401190" y="790594"/>
                  </a:lnTo>
                  <a:lnTo>
                    <a:pt x="7430662" y="761122"/>
                  </a:lnTo>
                  <a:lnTo>
                    <a:pt x="7449990" y="723749"/>
                  </a:lnTo>
                  <a:lnTo>
                    <a:pt x="7456932" y="680719"/>
                  </a:lnTo>
                  <a:lnTo>
                    <a:pt x="7456932" y="136143"/>
                  </a:lnTo>
                  <a:lnTo>
                    <a:pt x="7449990" y="93114"/>
                  </a:lnTo>
                  <a:lnTo>
                    <a:pt x="7430662" y="55741"/>
                  </a:lnTo>
                  <a:lnTo>
                    <a:pt x="7401190" y="26269"/>
                  </a:lnTo>
                  <a:lnTo>
                    <a:pt x="7363817" y="6941"/>
                  </a:lnTo>
                  <a:lnTo>
                    <a:pt x="732078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15946" y="3414521"/>
              <a:ext cx="7457440" cy="817244"/>
            </a:xfrm>
            <a:custGeom>
              <a:avLst/>
              <a:gdLst/>
              <a:ahLst/>
              <a:cxnLst/>
              <a:rect l="l" t="t" r="r" b="b"/>
              <a:pathLst>
                <a:path w="7457440" h="817245">
                  <a:moveTo>
                    <a:pt x="0" y="136143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7320787" y="0"/>
                  </a:lnTo>
                  <a:lnTo>
                    <a:pt x="7363817" y="6941"/>
                  </a:lnTo>
                  <a:lnTo>
                    <a:pt x="7401190" y="26269"/>
                  </a:lnTo>
                  <a:lnTo>
                    <a:pt x="7430662" y="55741"/>
                  </a:lnTo>
                  <a:lnTo>
                    <a:pt x="7449990" y="93114"/>
                  </a:lnTo>
                  <a:lnTo>
                    <a:pt x="7456932" y="136143"/>
                  </a:lnTo>
                  <a:lnTo>
                    <a:pt x="7456932" y="680719"/>
                  </a:lnTo>
                  <a:lnTo>
                    <a:pt x="7449990" y="723749"/>
                  </a:lnTo>
                  <a:lnTo>
                    <a:pt x="7430662" y="761122"/>
                  </a:lnTo>
                  <a:lnTo>
                    <a:pt x="7401190" y="790594"/>
                  </a:lnTo>
                  <a:lnTo>
                    <a:pt x="7363817" y="809922"/>
                  </a:lnTo>
                  <a:lnTo>
                    <a:pt x="7320787" y="816863"/>
                  </a:lnTo>
                  <a:lnTo>
                    <a:pt x="136144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84047" y="2869819"/>
            <a:ext cx="8469630" cy="1065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30"/>
              </a:spcBef>
            </a:pPr>
            <a:endParaRPr sz="1400">
              <a:latin typeface="Arial MT"/>
              <a:cs typeface="Arial MT"/>
            </a:endParaRPr>
          </a:p>
          <a:p>
            <a:pPr marL="2662555">
              <a:lnSpc>
                <a:spcPct val="100000"/>
              </a:lnSpc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detil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Klasifikasi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Lapangan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Usaha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(KLU)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b="1" spc="-10" dirty="0">
                <a:latin typeface="Segoe UI"/>
                <a:cs typeface="Segoe UI"/>
              </a:rPr>
              <a:t>View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61438" y="3822953"/>
            <a:ext cx="254635" cy="1932305"/>
          </a:xfrm>
          <a:custGeom>
            <a:avLst/>
            <a:gdLst/>
            <a:ahLst/>
            <a:cxnLst/>
            <a:rect l="l" t="t" r="r" b="b"/>
            <a:pathLst>
              <a:path w="254635" h="1932304">
                <a:moveTo>
                  <a:pt x="228600" y="1932025"/>
                </a:moveTo>
                <a:lnTo>
                  <a:pt x="0" y="1932025"/>
                </a:lnTo>
                <a:lnTo>
                  <a:pt x="0" y="0"/>
                </a:lnTo>
                <a:lnTo>
                  <a:pt x="254126" y="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6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26752" y="758951"/>
            <a:ext cx="1283335" cy="135890"/>
            <a:chOff x="9826752" y="758951"/>
            <a:chExt cx="1283335" cy="135890"/>
          </a:xfrm>
        </p:grpSpPr>
        <p:sp>
          <p:nvSpPr>
            <p:cNvPr id="3" name="object 3"/>
            <p:cNvSpPr/>
            <p:nvPr/>
          </p:nvSpPr>
          <p:spPr>
            <a:xfrm>
              <a:off x="9832848" y="765047"/>
              <a:ext cx="1271270" cy="123825"/>
            </a:xfrm>
            <a:custGeom>
              <a:avLst/>
              <a:gdLst/>
              <a:ahLst/>
              <a:cxnLst/>
              <a:rect l="l" t="t" r="r" b="b"/>
              <a:pathLst>
                <a:path w="1271270" h="123825">
                  <a:moveTo>
                    <a:pt x="1209294" y="0"/>
                  </a:moveTo>
                  <a:lnTo>
                    <a:pt x="61722" y="0"/>
                  </a:lnTo>
                  <a:lnTo>
                    <a:pt x="37718" y="4857"/>
                  </a:lnTo>
                  <a:lnTo>
                    <a:pt x="18097" y="18097"/>
                  </a:lnTo>
                  <a:lnTo>
                    <a:pt x="4857" y="37719"/>
                  </a:lnTo>
                  <a:lnTo>
                    <a:pt x="0" y="61722"/>
                  </a:lnTo>
                  <a:lnTo>
                    <a:pt x="4857" y="85725"/>
                  </a:lnTo>
                  <a:lnTo>
                    <a:pt x="18097" y="105346"/>
                  </a:lnTo>
                  <a:lnTo>
                    <a:pt x="37719" y="118586"/>
                  </a:lnTo>
                  <a:lnTo>
                    <a:pt x="61722" y="123443"/>
                  </a:lnTo>
                  <a:lnTo>
                    <a:pt x="1209294" y="123443"/>
                  </a:lnTo>
                  <a:lnTo>
                    <a:pt x="1233297" y="118586"/>
                  </a:lnTo>
                  <a:lnTo>
                    <a:pt x="1252918" y="105346"/>
                  </a:lnTo>
                  <a:lnTo>
                    <a:pt x="1266158" y="85725"/>
                  </a:lnTo>
                  <a:lnTo>
                    <a:pt x="1271016" y="61722"/>
                  </a:lnTo>
                  <a:lnTo>
                    <a:pt x="1266158" y="37719"/>
                  </a:lnTo>
                  <a:lnTo>
                    <a:pt x="1252918" y="18097"/>
                  </a:lnTo>
                  <a:lnTo>
                    <a:pt x="1233297" y="4857"/>
                  </a:lnTo>
                  <a:lnTo>
                    <a:pt x="120929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832848" y="765047"/>
              <a:ext cx="1271270" cy="123825"/>
            </a:xfrm>
            <a:custGeom>
              <a:avLst/>
              <a:gdLst/>
              <a:ahLst/>
              <a:cxnLst/>
              <a:rect l="l" t="t" r="r" b="b"/>
              <a:pathLst>
                <a:path w="1271270" h="123825">
                  <a:moveTo>
                    <a:pt x="0" y="61722"/>
                  </a:moveTo>
                  <a:lnTo>
                    <a:pt x="4857" y="37719"/>
                  </a:lnTo>
                  <a:lnTo>
                    <a:pt x="18097" y="18097"/>
                  </a:lnTo>
                  <a:lnTo>
                    <a:pt x="37718" y="4857"/>
                  </a:lnTo>
                  <a:lnTo>
                    <a:pt x="61722" y="0"/>
                  </a:lnTo>
                  <a:lnTo>
                    <a:pt x="1209294" y="0"/>
                  </a:lnTo>
                  <a:lnTo>
                    <a:pt x="1233297" y="4857"/>
                  </a:lnTo>
                  <a:lnTo>
                    <a:pt x="1252918" y="18097"/>
                  </a:lnTo>
                  <a:lnTo>
                    <a:pt x="1266158" y="37719"/>
                  </a:lnTo>
                  <a:lnTo>
                    <a:pt x="1271016" y="61722"/>
                  </a:lnTo>
                  <a:lnTo>
                    <a:pt x="1266158" y="85725"/>
                  </a:lnTo>
                  <a:lnTo>
                    <a:pt x="1252918" y="105346"/>
                  </a:lnTo>
                  <a:lnTo>
                    <a:pt x="1233297" y="118586"/>
                  </a:lnTo>
                  <a:lnTo>
                    <a:pt x="1209294" y="123443"/>
                  </a:lnTo>
                  <a:lnTo>
                    <a:pt x="61722" y="123443"/>
                  </a:lnTo>
                  <a:lnTo>
                    <a:pt x="37719" y="118586"/>
                  </a:lnTo>
                  <a:lnTo>
                    <a:pt x="18097" y="105346"/>
                  </a:lnTo>
                  <a:lnTo>
                    <a:pt x="4857" y="85725"/>
                  </a:lnTo>
                  <a:lnTo>
                    <a:pt x="0" y="61722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11867" y="476249"/>
            <a:ext cx="791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00" dirty="0">
                <a:solidFill>
                  <a:srgbClr val="001F5F"/>
                </a:solidFill>
                <a:latin typeface="Tahoma"/>
                <a:cs typeface="Tahoma"/>
              </a:rPr>
              <a:t>KLU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2829" y="3035344"/>
            <a:ext cx="4083685" cy="2028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ts val="11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000">
              <a:latin typeface="Arial MT"/>
              <a:cs typeface="Arial MT"/>
            </a:endParaRPr>
          </a:p>
          <a:p>
            <a:pPr marL="1905">
              <a:lnSpc>
                <a:spcPct val="1000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PERSEROAN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TERBATAS</a:t>
            </a:r>
            <a:r>
              <a:rPr sz="1000" spc="-6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(PT)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000">
              <a:latin typeface="Arial MT"/>
              <a:cs typeface="Arial MT"/>
            </a:endParaRPr>
          </a:p>
          <a:p>
            <a:pPr marL="230632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PKP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7841" y="3024885"/>
            <a:ext cx="10095865" cy="3592829"/>
            <a:chOff x="767841" y="3024885"/>
            <a:chExt cx="10095865" cy="3592829"/>
          </a:xfrm>
        </p:grpSpPr>
        <p:sp>
          <p:nvSpPr>
            <p:cNvPr id="8" name="object 8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39"/>
              <a:ext cx="2639568" cy="472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23743" y="4805171"/>
              <a:ext cx="2592705" cy="373380"/>
            </a:xfrm>
            <a:custGeom>
              <a:avLst/>
              <a:gdLst/>
              <a:ahLst/>
              <a:cxnLst/>
              <a:rect l="l" t="t" r="r" b="b"/>
              <a:pathLst>
                <a:path w="2592704" h="373379">
                  <a:moveTo>
                    <a:pt x="0" y="62229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30" y="0"/>
                  </a:lnTo>
                  <a:lnTo>
                    <a:pt x="2530094" y="0"/>
                  </a:lnTo>
                  <a:lnTo>
                    <a:pt x="2554337" y="4883"/>
                  </a:lnTo>
                  <a:lnTo>
                    <a:pt x="2574115" y="18208"/>
                  </a:lnTo>
                  <a:lnTo>
                    <a:pt x="2587440" y="37986"/>
                  </a:lnTo>
                  <a:lnTo>
                    <a:pt x="2592323" y="62229"/>
                  </a:lnTo>
                  <a:lnTo>
                    <a:pt x="2592323" y="311150"/>
                  </a:lnTo>
                  <a:lnTo>
                    <a:pt x="2587440" y="335393"/>
                  </a:lnTo>
                  <a:lnTo>
                    <a:pt x="2574115" y="355171"/>
                  </a:lnTo>
                  <a:lnTo>
                    <a:pt x="2554337" y="368496"/>
                  </a:lnTo>
                  <a:lnTo>
                    <a:pt x="2530094" y="373379"/>
                  </a:lnTo>
                  <a:lnTo>
                    <a:pt x="62230" y="373379"/>
                  </a:lnTo>
                  <a:lnTo>
                    <a:pt x="37986" y="368496"/>
                  </a:lnTo>
                  <a:lnTo>
                    <a:pt x="18208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5533136" y="0"/>
                  </a:moveTo>
                  <a:lnTo>
                    <a:pt x="56895" y="0"/>
                  </a:lnTo>
                  <a:lnTo>
                    <a:pt x="34772" y="4478"/>
                  </a:lnTo>
                  <a:lnTo>
                    <a:pt x="16684" y="16684"/>
                  </a:lnTo>
                  <a:lnTo>
                    <a:pt x="4478" y="34772"/>
                  </a:lnTo>
                  <a:lnTo>
                    <a:pt x="0" y="56895"/>
                  </a:lnTo>
                  <a:lnTo>
                    <a:pt x="0" y="284480"/>
                  </a:lnTo>
                  <a:lnTo>
                    <a:pt x="4478" y="306603"/>
                  </a:lnTo>
                  <a:lnTo>
                    <a:pt x="16684" y="324691"/>
                  </a:lnTo>
                  <a:lnTo>
                    <a:pt x="34772" y="336897"/>
                  </a:lnTo>
                  <a:lnTo>
                    <a:pt x="56895" y="341375"/>
                  </a:lnTo>
                  <a:lnTo>
                    <a:pt x="5533136" y="341375"/>
                  </a:lnTo>
                  <a:lnTo>
                    <a:pt x="5555259" y="336897"/>
                  </a:lnTo>
                  <a:lnTo>
                    <a:pt x="5573347" y="324691"/>
                  </a:lnTo>
                  <a:lnTo>
                    <a:pt x="5585553" y="306603"/>
                  </a:lnTo>
                  <a:lnTo>
                    <a:pt x="5590032" y="284480"/>
                  </a:lnTo>
                  <a:lnTo>
                    <a:pt x="5590032" y="56895"/>
                  </a:lnTo>
                  <a:lnTo>
                    <a:pt x="5585553" y="34772"/>
                  </a:lnTo>
                  <a:lnTo>
                    <a:pt x="5573347" y="16684"/>
                  </a:lnTo>
                  <a:lnTo>
                    <a:pt x="5555259" y="4478"/>
                  </a:lnTo>
                  <a:lnTo>
                    <a:pt x="55331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0" y="56895"/>
                  </a:moveTo>
                  <a:lnTo>
                    <a:pt x="4478" y="34772"/>
                  </a:lnTo>
                  <a:lnTo>
                    <a:pt x="16684" y="16684"/>
                  </a:lnTo>
                  <a:lnTo>
                    <a:pt x="34772" y="4478"/>
                  </a:lnTo>
                  <a:lnTo>
                    <a:pt x="56895" y="0"/>
                  </a:lnTo>
                  <a:lnTo>
                    <a:pt x="5533136" y="0"/>
                  </a:lnTo>
                  <a:lnTo>
                    <a:pt x="5555259" y="4478"/>
                  </a:lnTo>
                  <a:lnTo>
                    <a:pt x="5573347" y="16684"/>
                  </a:lnTo>
                  <a:lnTo>
                    <a:pt x="5585553" y="34772"/>
                  </a:lnTo>
                  <a:lnTo>
                    <a:pt x="5590032" y="56895"/>
                  </a:lnTo>
                  <a:lnTo>
                    <a:pt x="5590032" y="284480"/>
                  </a:lnTo>
                  <a:lnTo>
                    <a:pt x="5585553" y="306603"/>
                  </a:lnTo>
                  <a:lnTo>
                    <a:pt x="5573347" y="324691"/>
                  </a:lnTo>
                  <a:lnTo>
                    <a:pt x="5555259" y="336897"/>
                  </a:lnTo>
                  <a:lnTo>
                    <a:pt x="5533136" y="341375"/>
                  </a:lnTo>
                  <a:lnTo>
                    <a:pt x="56895" y="341375"/>
                  </a:lnTo>
                  <a:lnTo>
                    <a:pt x="34772" y="336897"/>
                  </a:lnTo>
                  <a:lnTo>
                    <a:pt x="16684" y="324691"/>
                  </a:lnTo>
                  <a:lnTo>
                    <a:pt x="4478" y="306603"/>
                  </a:lnTo>
                  <a:lnTo>
                    <a:pt x="0" y="284480"/>
                  </a:lnTo>
                  <a:lnTo>
                    <a:pt x="0" y="5689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191" y="3031235"/>
              <a:ext cx="1697989" cy="342900"/>
            </a:xfrm>
            <a:custGeom>
              <a:avLst/>
              <a:gdLst/>
              <a:ahLst/>
              <a:cxnLst/>
              <a:rect l="l" t="t" r="r" b="b"/>
              <a:pathLst>
                <a:path w="1697989" h="342900">
                  <a:moveTo>
                    <a:pt x="0" y="57150"/>
                  </a:moveTo>
                  <a:lnTo>
                    <a:pt x="4491" y="34879"/>
                  </a:lnTo>
                  <a:lnTo>
                    <a:pt x="16740" y="16716"/>
                  </a:lnTo>
                  <a:lnTo>
                    <a:pt x="34906" y="4482"/>
                  </a:lnTo>
                  <a:lnTo>
                    <a:pt x="57149" y="0"/>
                  </a:lnTo>
                  <a:lnTo>
                    <a:pt x="1640585" y="0"/>
                  </a:lnTo>
                  <a:lnTo>
                    <a:pt x="1662856" y="4482"/>
                  </a:lnTo>
                  <a:lnTo>
                    <a:pt x="1681019" y="16716"/>
                  </a:lnTo>
                  <a:lnTo>
                    <a:pt x="1693253" y="34879"/>
                  </a:lnTo>
                  <a:lnTo>
                    <a:pt x="1697735" y="57150"/>
                  </a:lnTo>
                  <a:lnTo>
                    <a:pt x="1697735" y="285750"/>
                  </a:lnTo>
                  <a:lnTo>
                    <a:pt x="1693253" y="308020"/>
                  </a:lnTo>
                  <a:lnTo>
                    <a:pt x="1681019" y="326183"/>
                  </a:lnTo>
                  <a:lnTo>
                    <a:pt x="1662856" y="338417"/>
                  </a:lnTo>
                  <a:lnTo>
                    <a:pt x="1640585" y="342900"/>
                  </a:lnTo>
                  <a:lnTo>
                    <a:pt x="57149" y="342900"/>
                  </a:lnTo>
                  <a:lnTo>
                    <a:pt x="34906" y="338417"/>
                  </a:lnTo>
                  <a:lnTo>
                    <a:pt x="16740" y="326183"/>
                  </a:lnTo>
                  <a:lnTo>
                    <a:pt x="4491" y="308020"/>
                  </a:lnTo>
                  <a:lnTo>
                    <a:pt x="0" y="285750"/>
                  </a:lnTo>
                  <a:lnTo>
                    <a:pt x="0" y="5715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2459" y="1130808"/>
            <a:ext cx="10826750" cy="5137785"/>
            <a:chOff x="632459" y="1130808"/>
            <a:chExt cx="10826750" cy="513778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130808"/>
              <a:ext cx="10826496" cy="51374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05611" y="284225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84047" y="2869819"/>
            <a:ext cx="16059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95115" y="1205483"/>
            <a:ext cx="5297805" cy="2165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53911" y="1682495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34669" y="2938272"/>
            <a:ext cx="10470515" cy="3615054"/>
            <a:chOff x="534669" y="2938272"/>
            <a:chExt cx="10470515" cy="3615054"/>
          </a:xfrm>
        </p:grpSpPr>
        <p:sp>
          <p:nvSpPr>
            <p:cNvPr id="21" name="object 21"/>
            <p:cNvSpPr/>
            <p:nvPr/>
          </p:nvSpPr>
          <p:spPr>
            <a:xfrm>
              <a:off x="544829" y="5168645"/>
              <a:ext cx="1801495" cy="344805"/>
            </a:xfrm>
            <a:custGeom>
              <a:avLst/>
              <a:gdLst/>
              <a:ahLst/>
              <a:cxnLst/>
              <a:rect l="l" t="t" r="r" b="b"/>
              <a:pathLst>
                <a:path w="1801495" h="344804">
                  <a:moveTo>
                    <a:pt x="0" y="57403"/>
                  </a:moveTo>
                  <a:lnTo>
                    <a:pt x="4511" y="35040"/>
                  </a:lnTo>
                  <a:lnTo>
                    <a:pt x="16814" y="16795"/>
                  </a:lnTo>
                  <a:lnTo>
                    <a:pt x="35061" y="4504"/>
                  </a:lnTo>
                  <a:lnTo>
                    <a:pt x="57404" y="0"/>
                  </a:lnTo>
                  <a:lnTo>
                    <a:pt x="1743964" y="0"/>
                  </a:lnTo>
                  <a:lnTo>
                    <a:pt x="1766327" y="4504"/>
                  </a:lnTo>
                  <a:lnTo>
                    <a:pt x="1784572" y="16795"/>
                  </a:lnTo>
                  <a:lnTo>
                    <a:pt x="1796863" y="35040"/>
                  </a:lnTo>
                  <a:lnTo>
                    <a:pt x="1801368" y="57403"/>
                  </a:lnTo>
                  <a:lnTo>
                    <a:pt x="1801368" y="287019"/>
                  </a:lnTo>
                  <a:lnTo>
                    <a:pt x="1796863" y="309383"/>
                  </a:lnTo>
                  <a:lnTo>
                    <a:pt x="1784572" y="327628"/>
                  </a:lnTo>
                  <a:lnTo>
                    <a:pt x="1766327" y="339919"/>
                  </a:lnTo>
                  <a:lnTo>
                    <a:pt x="1743964" y="344423"/>
                  </a:lnTo>
                  <a:lnTo>
                    <a:pt x="57404" y="344423"/>
                  </a:lnTo>
                  <a:lnTo>
                    <a:pt x="35061" y="339919"/>
                  </a:lnTo>
                  <a:lnTo>
                    <a:pt x="16814" y="327628"/>
                  </a:lnTo>
                  <a:lnTo>
                    <a:pt x="4511" y="309383"/>
                  </a:lnTo>
                  <a:lnTo>
                    <a:pt x="0" y="287019"/>
                  </a:lnTo>
                  <a:lnTo>
                    <a:pt x="0" y="5740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4975" y="2938272"/>
              <a:ext cx="8529828" cy="36149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456425" y="3758946"/>
              <a:ext cx="887094" cy="1092835"/>
            </a:xfrm>
            <a:custGeom>
              <a:avLst/>
              <a:gdLst/>
              <a:ahLst/>
              <a:cxnLst/>
              <a:rect l="l" t="t" r="r" b="b"/>
              <a:pathLst>
                <a:path w="887095" h="1092835">
                  <a:moveTo>
                    <a:pt x="0" y="0"/>
                  </a:moveTo>
                  <a:lnTo>
                    <a:pt x="886714" y="0"/>
                  </a:lnTo>
                  <a:lnTo>
                    <a:pt x="886714" y="1092834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89275" y="5567172"/>
              <a:ext cx="538480" cy="373380"/>
            </a:xfrm>
            <a:custGeom>
              <a:avLst/>
              <a:gdLst/>
              <a:ahLst/>
              <a:cxnLst/>
              <a:rect l="l" t="t" r="r" b="b"/>
              <a:pathLst>
                <a:path w="538480" h="373379">
                  <a:moveTo>
                    <a:pt x="0" y="62229"/>
                  </a:moveTo>
                  <a:lnTo>
                    <a:pt x="4883" y="38008"/>
                  </a:lnTo>
                  <a:lnTo>
                    <a:pt x="18208" y="18227"/>
                  </a:lnTo>
                  <a:lnTo>
                    <a:pt x="37986" y="4890"/>
                  </a:lnTo>
                  <a:lnTo>
                    <a:pt x="62230" y="0"/>
                  </a:lnTo>
                  <a:lnTo>
                    <a:pt x="475742" y="0"/>
                  </a:lnTo>
                  <a:lnTo>
                    <a:pt x="499985" y="4890"/>
                  </a:lnTo>
                  <a:lnTo>
                    <a:pt x="519763" y="18227"/>
                  </a:lnTo>
                  <a:lnTo>
                    <a:pt x="533088" y="38008"/>
                  </a:lnTo>
                  <a:lnTo>
                    <a:pt x="537972" y="62229"/>
                  </a:lnTo>
                  <a:lnTo>
                    <a:pt x="537972" y="311149"/>
                  </a:lnTo>
                  <a:lnTo>
                    <a:pt x="533088" y="335371"/>
                  </a:lnTo>
                  <a:lnTo>
                    <a:pt x="519763" y="355152"/>
                  </a:lnTo>
                  <a:lnTo>
                    <a:pt x="499985" y="368489"/>
                  </a:lnTo>
                  <a:lnTo>
                    <a:pt x="475742" y="373379"/>
                  </a:lnTo>
                  <a:lnTo>
                    <a:pt x="62230" y="373379"/>
                  </a:lnTo>
                  <a:lnTo>
                    <a:pt x="37986" y="368489"/>
                  </a:lnTo>
                  <a:lnTo>
                    <a:pt x="18208" y="355152"/>
                  </a:lnTo>
                  <a:lnTo>
                    <a:pt x="4883" y="335371"/>
                  </a:lnTo>
                  <a:lnTo>
                    <a:pt x="0" y="311149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15946" y="3414522"/>
              <a:ext cx="7457440" cy="817244"/>
            </a:xfrm>
            <a:custGeom>
              <a:avLst/>
              <a:gdLst/>
              <a:ahLst/>
              <a:cxnLst/>
              <a:rect l="l" t="t" r="r" b="b"/>
              <a:pathLst>
                <a:path w="7457440" h="817245">
                  <a:moveTo>
                    <a:pt x="7320787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3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3"/>
                  </a:lnTo>
                  <a:lnTo>
                    <a:pt x="7320787" y="816863"/>
                  </a:lnTo>
                  <a:lnTo>
                    <a:pt x="7363817" y="809922"/>
                  </a:lnTo>
                  <a:lnTo>
                    <a:pt x="7401190" y="790594"/>
                  </a:lnTo>
                  <a:lnTo>
                    <a:pt x="7430662" y="761122"/>
                  </a:lnTo>
                  <a:lnTo>
                    <a:pt x="7449990" y="723749"/>
                  </a:lnTo>
                  <a:lnTo>
                    <a:pt x="7456932" y="680719"/>
                  </a:lnTo>
                  <a:lnTo>
                    <a:pt x="7456932" y="136143"/>
                  </a:lnTo>
                  <a:lnTo>
                    <a:pt x="7449990" y="93114"/>
                  </a:lnTo>
                  <a:lnTo>
                    <a:pt x="7430662" y="55741"/>
                  </a:lnTo>
                  <a:lnTo>
                    <a:pt x="7401190" y="26269"/>
                  </a:lnTo>
                  <a:lnTo>
                    <a:pt x="7363817" y="6941"/>
                  </a:lnTo>
                  <a:lnTo>
                    <a:pt x="732078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15946" y="3414522"/>
              <a:ext cx="7457440" cy="817244"/>
            </a:xfrm>
            <a:custGeom>
              <a:avLst/>
              <a:gdLst/>
              <a:ahLst/>
              <a:cxnLst/>
              <a:rect l="l" t="t" r="r" b="b"/>
              <a:pathLst>
                <a:path w="7457440" h="817245">
                  <a:moveTo>
                    <a:pt x="0" y="136143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7320787" y="0"/>
                  </a:lnTo>
                  <a:lnTo>
                    <a:pt x="7363817" y="6941"/>
                  </a:lnTo>
                  <a:lnTo>
                    <a:pt x="7401190" y="26269"/>
                  </a:lnTo>
                  <a:lnTo>
                    <a:pt x="7430662" y="55741"/>
                  </a:lnTo>
                  <a:lnTo>
                    <a:pt x="7449990" y="93114"/>
                  </a:lnTo>
                  <a:lnTo>
                    <a:pt x="7456932" y="136143"/>
                  </a:lnTo>
                  <a:lnTo>
                    <a:pt x="7456932" y="680719"/>
                  </a:lnTo>
                  <a:lnTo>
                    <a:pt x="7449990" y="723749"/>
                  </a:lnTo>
                  <a:lnTo>
                    <a:pt x="7430662" y="761122"/>
                  </a:lnTo>
                  <a:lnTo>
                    <a:pt x="7401190" y="790594"/>
                  </a:lnTo>
                  <a:lnTo>
                    <a:pt x="7363817" y="809922"/>
                  </a:lnTo>
                  <a:lnTo>
                    <a:pt x="7320787" y="816863"/>
                  </a:lnTo>
                  <a:lnTo>
                    <a:pt x="136144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446653" y="3693712"/>
            <a:ext cx="5794375" cy="2381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melihat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detil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Klasifikasi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Lapangan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Usaha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(KLU)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”</a:t>
            </a:r>
            <a:r>
              <a:rPr sz="1400" b="1" spc="-10" dirty="0">
                <a:latin typeface="Segoe UI"/>
                <a:cs typeface="Segoe UI"/>
              </a:rPr>
              <a:t>View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452116" y="2776473"/>
            <a:ext cx="8798560" cy="3545204"/>
            <a:chOff x="2452116" y="2776473"/>
            <a:chExt cx="8798560" cy="3545204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2116" y="2869691"/>
              <a:ext cx="8598407" cy="345186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464308" y="2782823"/>
              <a:ext cx="8780145" cy="2051685"/>
            </a:xfrm>
            <a:custGeom>
              <a:avLst/>
              <a:gdLst/>
              <a:ahLst/>
              <a:cxnLst/>
              <a:rect l="l" t="t" r="r" b="b"/>
              <a:pathLst>
                <a:path w="8780145" h="2051685">
                  <a:moveTo>
                    <a:pt x="0" y="136525"/>
                  </a:moveTo>
                  <a:lnTo>
                    <a:pt x="6956" y="93358"/>
                  </a:lnTo>
                  <a:lnTo>
                    <a:pt x="26330" y="55878"/>
                  </a:lnTo>
                  <a:lnTo>
                    <a:pt x="55878" y="26330"/>
                  </a:lnTo>
                  <a:lnTo>
                    <a:pt x="93358" y="6956"/>
                  </a:lnTo>
                  <a:lnTo>
                    <a:pt x="136525" y="0"/>
                  </a:lnTo>
                  <a:lnTo>
                    <a:pt x="8643239" y="0"/>
                  </a:lnTo>
                  <a:lnTo>
                    <a:pt x="8686405" y="6956"/>
                  </a:lnTo>
                  <a:lnTo>
                    <a:pt x="8723885" y="26330"/>
                  </a:lnTo>
                  <a:lnTo>
                    <a:pt x="8753433" y="55878"/>
                  </a:lnTo>
                  <a:lnTo>
                    <a:pt x="8772807" y="93358"/>
                  </a:lnTo>
                  <a:lnTo>
                    <a:pt x="8779764" y="136525"/>
                  </a:lnTo>
                  <a:lnTo>
                    <a:pt x="8779764" y="1914778"/>
                  </a:lnTo>
                  <a:lnTo>
                    <a:pt x="8772807" y="1957945"/>
                  </a:lnTo>
                  <a:lnTo>
                    <a:pt x="8753433" y="1995425"/>
                  </a:lnTo>
                  <a:lnTo>
                    <a:pt x="8723885" y="2024973"/>
                  </a:lnTo>
                  <a:lnTo>
                    <a:pt x="8686405" y="2044347"/>
                  </a:lnTo>
                  <a:lnTo>
                    <a:pt x="8643239" y="2051303"/>
                  </a:lnTo>
                  <a:lnTo>
                    <a:pt x="136525" y="2051303"/>
                  </a:lnTo>
                  <a:lnTo>
                    <a:pt x="93358" y="2044347"/>
                  </a:lnTo>
                  <a:lnTo>
                    <a:pt x="55878" y="2024973"/>
                  </a:lnTo>
                  <a:lnTo>
                    <a:pt x="26330" y="1995425"/>
                  </a:lnTo>
                  <a:lnTo>
                    <a:pt x="6956" y="1957945"/>
                  </a:lnTo>
                  <a:lnTo>
                    <a:pt x="0" y="1914778"/>
                  </a:lnTo>
                  <a:lnTo>
                    <a:pt x="0" y="13652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65070" y="5418581"/>
              <a:ext cx="8720455" cy="817244"/>
            </a:xfrm>
            <a:custGeom>
              <a:avLst/>
              <a:gdLst/>
              <a:ahLst/>
              <a:cxnLst/>
              <a:rect l="l" t="t" r="r" b="b"/>
              <a:pathLst>
                <a:path w="8720455" h="817245">
                  <a:moveTo>
                    <a:pt x="8584184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8584184" y="816864"/>
                  </a:lnTo>
                  <a:lnTo>
                    <a:pt x="8627213" y="809922"/>
                  </a:lnTo>
                  <a:lnTo>
                    <a:pt x="8664586" y="790594"/>
                  </a:lnTo>
                  <a:lnTo>
                    <a:pt x="8694058" y="761122"/>
                  </a:lnTo>
                  <a:lnTo>
                    <a:pt x="8713386" y="723749"/>
                  </a:lnTo>
                  <a:lnTo>
                    <a:pt x="8720328" y="680720"/>
                  </a:lnTo>
                  <a:lnTo>
                    <a:pt x="8720328" y="136144"/>
                  </a:lnTo>
                  <a:lnTo>
                    <a:pt x="8713386" y="93114"/>
                  </a:lnTo>
                  <a:lnTo>
                    <a:pt x="8694058" y="55741"/>
                  </a:lnTo>
                  <a:lnTo>
                    <a:pt x="8664586" y="26269"/>
                  </a:lnTo>
                  <a:lnTo>
                    <a:pt x="8627213" y="6941"/>
                  </a:lnTo>
                  <a:lnTo>
                    <a:pt x="858418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465070" y="5418581"/>
              <a:ext cx="8720455" cy="817244"/>
            </a:xfrm>
            <a:custGeom>
              <a:avLst/>
              <a:gdLst/>
              <a:ahLst/>
              <a:cxnLst/>
              <a:rect l="l" t="t" r="r" b="b"/>
              <a:pathLst>
                <a:path w="8720455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584184" y="0"/>
                  </a:lnTo>
                  <a:lnTo>
                    <a:pt x="8627213" y="6941"/>
                  </a:lnTo>
                  <a:lnTo>
                    <a:pt x="8664586" y="26269"/>
                  </a:lnTo>
                  <a:lnTo>
                    <a:pt x="8694058" y="55741"/>
                  </a:lnTo>
                  <a:lnTo>
                    <a:pt x="8713386" y="93114"/>
                  </a:lnTo>
                  <a:lnTo>
                    <a:pt x="8720328" y="136144"/>
                  </a:lnTo>
                  <a:lnTo>
                    <a:pt x="8720328" y="680720"/>
                  </a:lnTo>
                  <a:lnTo>
                    <a:pt x="8713386" y="723749"/>
                  </a:lnTo>
                  <a:lnTo>
                    <a:pt x="8694058" y="761122"/>
                  </a:lnTo>
                  <a:lnTo>
                    <a:pt x="8664586" y="790594"/>
                  </a:lnTo>
                  <a:lnTo>
                    <a:pt x="8627213" y="809922"/>
                  </a:lnTo>
                  <a:lnTo>
                    <a:pt x="8584184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213350" y="5700471"/>
            <a:ext cx="32258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Segoe UI"/>
                <a:cs typeface="Segoe UI"/>
              </a:rPr>
              <a:t>Tampilan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detil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klasifikasi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lapangan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usaha.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185397" y="3809238"/>
            <a:ext cx="287655" cy="2017395"/>
          </a:xfrm>
          <a:custGeom>
            <a:avLst/>
            <a:gdLst/>
            <a:ahLst/>
            <a:cxnLst/>
            <a:rect l="l" t="t" r="r" b="b"/>
            <a:pathLst>
              <a:path w="287654" h="2017395">
                <a:moveTo>
                  <a:pt x="58674" y="0"/>
                </a:moveTo>
                <a:lnTo>
                  <a:pt x="287274" y="0"/>
                </a:lnTo>
                <a:lnTo>
                  <a:pt x="287274" y="2017382"/>
                </a:lnTo>
                <a:lnTo>
                  <a:pt x="0" y="2017382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6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67671" y="758951"/>
            <a:ext cx="1542415" cy="137160"/>
            <a:chOff x="9567671" y="758951"/>
            <a:chExt cx="1542415" cy="137160"/>
          </a:xfrm>
        </p:grpSpPr>
        <p:sp>
          <p:nvSpPr>
            <p:cNvPr id="3" name="object 3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1467611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1467611" y="124967"/>
                  </a:lnTo>
                  <a:lnTo>
                    <a:pt x="1491948" y="120062"/>
                  </a:lnTo>
                  <a:lnTo>
                    <a:pt x="1511807" y="106679"/>
                  </a:lnTo>
                  <a:lnTo>
                    <a:pt x="1525190" y="86820"/>
                  </a:lnTo>
                  <a:lnTo>
                    <a:pt x="1530096" y="62484"/>
                  </a:lnTo>
                  <a:lnTo>
                    <a:pt x="1525190" y="38147"/>
                  </a:lnTo>
                  <a:lnTo>
                    <a:pt x="1511807" y="18287"/>
                  </a:lnTo>
                  <a:lnTo>
                    <a:pt x="1491948" y="4905"/>
                  </a:lnTo>
                  <a:lnTo>
                    <a:pt x="14676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1467611" y="0"/>
                  </a:lnTo>
                  <a:lnTo>
                    <a:pt x="1491948" y="4905"/>
                  </a:lnTo>
                  <a:lnTo>
                    <a:pt x="1511807" y="18287"/>
                  </a:lnTo>
                  <a:lnTo>
                    <a:pt x="1525190" y="38147"/>
                  </a:lnTo>
                  <a:lnTo>
                    <a:pt x="1530096" y="62484"/>
                  </a:lnTo>
                  <a:lnTo>
                    <a:pt x="1525190" y="86820"/>
                  </a:lnTo>
                  <a:lnTo>
                    <a:pt x="1511807" y="106679"/>
                  </a:lnTo>
                  <a:lnTo>
                    <a:pt x="1491948" y="120062"/>
                  </a:lnTo>
                  <a:lnTo>
                    <a:pt x="1467611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005821" y="462787"/>
            <a:ext cx="8001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85" dirty="0">
                <a:solidFill>
                  <a:srgbClr val="001F5F"/>
                </a:solidFill>
                <a:latin typeface="Tahoma"/>
                <a:cs typeface="Tahoma"/>
              </a:rPr>
              <a:t>TKU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7" name="object 7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862829" y="3035344"/>
            <a:ext cx="4083685" cy="2028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ts val="11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000">
              <a:latin typeface="Arial MT"/>
              <a:cs typeface="Arial MT"/>
            </a:endParaRPr>
          </a:p>
          <a:p>
            <a:pPr marL="1905">
              <a:lnSpc>
                <a:spcPct val="1000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PERSEROAN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TERBATAS</a:t>
            </a:r>
            <a:r>
              <a:rPr sz="1000" spc="-6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(PT)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000">
              <a:latin typeface="Arial MT"/>
              <a:cs typeface="Arial MT"/>
            </a:endParaRPr>
          </a:p>
          <a:p>
            <a:pPr marL="230632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PKP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7841" y="3024885"/>
            <a:ext cx="10095865" cy="2160270"/>
            <a:chOff x="767841" y="3024885"/>
            <a:chExt cx="10095865" cy="2160270"/>
          </a:xfrm>
        </p:grpSpPr>
        <p:sp>
          <p:nvSpPr>
            <p:cNvPr id="11" name="object 11"/>
            <p:cNvSpPr/>
            <p:nvPr/>
          </p:nvSpPr>
          <p:spPr>
            <a:xfrm>
              <a:off x="2523743" y="4805171"/>
              <a:ext cx="2592705" cy="373380"/>
            </a:xfrm>
            <a:custGeom>
              <a:avLst/>
              <a:gdLst/>
              <a:ahLst/>
              <a:cxnLst/>
              <a:rect l="l" t="t" r="r" b="b"/>
              <a:pathLst>
                <a:path w="2592704" h="373379">
                  <a:moveTo>
                    <a:pt x="0" y="62229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30" y="0"/>
                  </a:lnTo>
                  <a:lnTo>
                    <a:pt x="2530094" y="0"/>
                  </a:lnTo>
                  <a:lnTo>
                    <a:pt x="2554337" y="4883"/>
                  </a:lnTo>
                  <a:lnTo>
                    <a:pt x="2574115" y="18208"/>
                  </a:lnTo>
                  <a:lnTo>
                    <a:pt x="2587440" y="37986"/>
                  </a:lnTo>
                  <a:lnTo>
                    <a:pt x="2592323" y="62229"/>
                  </a:lnTo>
                  <a:lnTo>
                    <a:pt x="2592323" y="311150"/>
                  </a:lnTo>
                  <a:lnTo>
                    <a:pt x="2587440" y="335393"/>
                  </a:lnTo>
                  <a:lnTo>
                    <a:pt x="2574115" y="355171"/>
                  </a:lnTo>
                  <a:lnTo>
                    <a:pt x="2554337" y="368496"/>
                  </a:lnTo>
                  <a:lnTo>
                    <a:pt x="2530094" y="373379"/>
                  </a:lnTo>
                  <a:lnTo>
                    <a:pt x="62230" y="373379"/>
                  </a:lnTo>
                  <a:lnTo>
                    <a:pt x="37986" y="368496"/>
                  </a:lnTo>
                  <a:lnTo>
                    <a:pt x="18208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5533136" y="0"/>
                  </a:moveTo>
                  <a:lnTo>
                    <a:pt x="56895" y="0"/>
                  </a:lnTo>
                  <a:lnTo>
                    <a:pt x="34772" y="4478"/>
                  </a:lnTo>
                  <a:lnTo>
                    <a:pt x="16684" y="16684"/>
                  </a:lnTo>
                  <a:lnTo>
                    <a:pt x="4478" y="34772"/>
                  </a:lnTo>
                  <a:lnTo>
                    <a:pt x="0" y="56895"/>
                  </a:lnTo>
                  <a:lnTo>
                    <a:pt x="0" y="284480"/>
                  </a:lnTo>
                  <a:lnTo>
                    <a:pt x="4478" y="306603"/>
                  </a:lnTo>
                  <a:lnTo>
                    <a:pt x="16684" y="324691"/>
                  </a:lnTo>
                  <a:lnTo>
                    <a:pt x="34772" y="336897"/>
                  </a:lnTo>
                  <a:lnTo>
                    <a:pt x="56895" y="341375"/>
                  </a:lnTo>
                  <a:lnTo>
                    <a:pt x="5533136" y="341375"/>
                  </a:lnTo>
                  <a:lnTo>
                    <a:pt x="5555259" y="336897"/>
                  </a:lnTo>
                  <a:lnTo>
                    <a:pt x="5573347" y="324691"/>
                  </a:lnTo>
                  <a:lnTo>
                    <a:pt x="5585553" y="306603"/>
                  </a:lnTo>
                  <a:lnTo>
                    <a:pt x="5590032" y="284480"/>
                  </a:lnTo>
                  <a:lnTo>
                    <a:pt x="5590032" y="56895"/>
                  </a:lnTo>
                  <a:lnTo>
                    <a:pt x="5585553" y="34772"/>
                  </a:lnTo>
                  <a:lnTo>
                    <a:pt x="5573347" y="16684"/>
                  </a:lnTo>
                  <a:lnTo>
                    <a:pt x="5555259" y="4478"/>
                  </a:lnTo>
                  <a:lnTo>
                    <a:pt x="55331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0" y="56895"/>
                  </a:moveTo>
                  <a:lnTo>
                    <a:pt x="4478" y="34772"/>
                  </a:lnTo>
                  <a:lnTo>
                    <a:pt x="16684" y="16684"/>
                  </a:lnTo>
                  <a:lnTo>
                    <a:pt x="34772" y="4478"/>
                  </a:lnTo>
                  <a:lnTo>
                    <a:pt x="56895" y="0"/>
                  </a:lnTo>
                  <a:lnTo>
                    <a:pt x="5533136" y="0"/>
                  </a:lnTo>
                  <a:lnTo>
                    <a:pt x="5555259" y="4478"/>
                  </a:lnTo>
                  <a:lnTo>
                    <a:pt x="5573347" y="16684"/>
                  </a:lnTo>
                  <a:lnTo>
                    <a:pt x="5585553" y="34772"/>
                  </a:lnTo>
                  <a:lnTo>
                    <a:pt x="5590032" y="56895"/>
                  </a:lnTo>
                  <a:lnTo>
                    <a:pt x="5590032" y="284480"/>
                  </a:lnTo>
                  <a:lnTo>
                    <a:pt x="5585553" y="306603"/>
                  </a:lnTo>
                  <a:lnTo>
                    <a:pt x="5573347" y="324691"/>
                  </a:lnTo>
                  <a:lnTo>
                    <a:pt x="5555259" y="336897"/>
                  </a:lnTo>
                  <a:lnTo>
                    <a:pt x="5533136" y="341375"/>
                  </a:lnTo>
                  <a:lnTo>
                    <a:pt x="56895" y="341375"/>
                  </a:lnTo>
                  <a:lnTo>
                    <a:pt x="34772" y="336897"/>
                  </a:lnTo>
                  <a:lnTo>
                    <a:pt x="16684" y="324691"/>
                  </a:lnTo>
                  <a:lnTo>
                    <a:pt x="4478" y="306603"/>
                  </a:lnTo>
                  <a:lnTo>
                    <a:pt x="0" y="284480"/>
                  </a:lnTo>
                  <a:lnTo>
                    <a:pt x="0" y="5689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191" y="3031235"/>
              <a:ext cx="1697989" cy="342900"/>
            </a:xfrm>
            <a:custGeom>
              <a:avLst/>
              <a:gdLst/>
              <a:ahLst/>
              <a:cxnLst/>
              <a:rect l="l" t="t" r="r" b="b"/>
              <a:pathLst>
                <a:path w="1697989" h="342900">
                  <a:moveTo>
                    <a:pt x="0" y="57150"/>
                  </a:moveTo>
                  <a:lnTo>
                    <a:pt x="4491" y="34879"/>
                  </a:lnTo>
                  <a:lnTo>
                    <a:pt x="16740" y="16716"/>
                  </a:lnTo>
                  <a:lnTo>
                    <a:pt x="34906" y="4482"/>
                  </a:lnTo>
                  <a:lnTo>
                    <a:pt x="57149" y="0"/>
                  </a:lnTo>
                  <a:lnTo>
                    <a:pt x="1640585" y="0"/>
                  </a:lnTo>
                  <a:lnTo>
                    <a:pt x="1662856" y="4482"/>
                  </a:lnTo>
                  <a:lnTo>
                    <a:pt x="1681019" y="16716"/>
                  </a:lnTo>
                  <a:lnTo>
                    <a:pt x="1693253" y="34879"/>
                  </a:lnTo>
                  <a:lnTo>
                    <a:pt x="1697735" y="57150"/>
                  </a:lnTo>
                  <a:lnTo>
                    <a:pt x="1697735" y="285750"/>
                  </a:lnTo>
                  <a:lnTo>
                    <a:pt x="1693253" y="308020"/>
                  </a:lnTo>
                  <a:lnTo>
                    <a:pt x="1681019" y="326183"/>
                  </a:lnTo>
                  <a:lnTo>
                    <a:pt x="1662856" y="338417"/>
                  </a:lnTo>
                  <a:lnTo>
                    <a:pt x="1640585" y="342900"/>
                  </a:lnTo>
                  <a:lnTo>
                    <a:pt x="57149" y="342900"/>
                  </a:lnTo>
                  <a:lnTo>
                    <a:pt x="34906" y="338417"/>
                  </a:lnTo>
                  <a:lnTo>
                    <a:pt x="16740" y="326183"/>
                  </a:lnTo>
                  <a:lnTo>
                    <a:pt x="4491" y="308020"/>
                  </a:lnTo>
                  <a:lnTo>
                    <a:pt x="0" y="285750"/>
                  </a:lnTo>
                  <a:lnTo>
                    <a:pt x="0" y="5715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32459" y="1130808"/>
            <a:ext cx="10826750" cy="5137785"/>
            <a:chOff x="632459" y="1130808"/>
            <a:chExt cx="10826750" cy="513778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130808"/>
              <a:ext cx="10826496" cy="513740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5611" y="284225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96747" y="2899409"/>
            <a:ext cx="1580515" cy="41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95115" y="1205483"/>
            <a:ext cx="5297805" cy="2165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53911" y="1682495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20268" y="2071116"/>
            <a:ext cx="10936605" cy="4422775"/>
            <a:chOff x="620268" y="2071116"/>
            <a:chExt cx="10936605" cy="4422775"/>
          </a:xfrm>
        </p:grpSpPr>
        <p:sp>
          <p:nvSpPr>
            <p:cNvPr id="22" name="object 22"/>
            <p:cNvSpPr/>
            <p:nvPr/>
          </p:nvSpPr>
          <p:spPr>
            <a:xfrm>
              <a:off x="2584703" y="3922776"/>
              <a:ext cx="622300" cy="291465"/>
            </a:xfrm>
            <a:custGeom>
              <a:avLst/>
              <a:gdLst/>
              <a:ahLst/>
              <a:cxnLst/>
              <a:rect l="l" t="t" r="r" b="b"/>
              <a:pathLst>
                <a:path w="622300" h="291464">
                  <a:moveTo>
                    <a:pt x="0" y="48513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3" y="0"/>
                  </a:lnTo>
                  <a:lnTo>
                    <a:pt x="573277" y="0"/>
                  </a:lnTo>
                  <a:lnTo>
                    <a:pt x="592163" y="3811"/>
                  </a:lnTo>
                  <a:lnTo>
                    <a:pt x="607583" y="14208"/>
                  </a:lnTo>
                  <a:lnTo>
                    <a:pt x="617980" y="29628"/>
                  </a:lnTo>
                  <a:lnTo>
                    <a:pt x="621791" y="48513"/>
                  </a:lnTo>
                  <a:lnTo>
                    <a:pt x="621791" y="242569"/>
                  </a:lnTo>
                  <a:lnTo>
                    <a:pt x="617980" y="261455"/>
                  </a:lnTo>
                  <a:lnTo>
                    <a:pt x="607583" y="276875"/>
                  </a:lnTo>
                  <a:lnTo>
                    <a:pt x="592163" y="287272"/>
                  </a:lnTo>
                  <a:lnTo>
                    <a:pt x="573277" y="291084"/>
                  </a:lnTo>
                  <a:lnTo>
                    <a:pt x="48513" y="291084"/>
                  </a:lnTo>
                  <a:lnTo>
                    <a:pt x="29628" y="287272"/>
                  </a:lnTo>
                  <a:lnTo>
                    <a:pt x="14208" y="276875"/>
                  </a:lnTo>
                  <a:lnTo>
                    <a:pt x="3811" y="261455"/>
                  </a:lnTo>
                  <a:lnTo>
                    <a:pt x="0" y="242569"/>
                  </a:lnTo>
                  <a:lnTo>
                    <a:pt x="0" y="48513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268" y="2071116"/>
              <a:ext cx="10936224" cy="442264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85800" y="2848356"/>
              <a:ext cx="1884045" cy="524510"/>
            </a:xfrm>
            <a:custGeom>
              <a:avLst/>
              <a:gdLst/>
              <a:ahLst/>
              <a:cxnLst/>
              <a:rect l="l" t="t" r="r" b="b"/>
              <a:pathLst>
                <a:path w="1884045" h="524510">
                  <a:moveTo>
                    <a:pt x="1883664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3664" y="524256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85800" y="2842260"/>
            <a:ext cx="1903730" cy="53086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7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604261" y="5196585"/>
            <a:ext cx="8674100" cy="837565"/>
            <a:chOff x="2604261" y="5196585"/>
            <a:chExt cx="8674100" cy="837565"/>
          </a:xfrm>
        </p:grpSpPr>
        <p:sp>
          <p:nvSpPr>
            <p:cNvPr id="27" name="object 27"/>
            <p:cNvSpPr/>
            <p:nvPr/>
          </p:nvSpPr>
          <p:spPr>
            <a:xfrm>
              <a:off x="2614421" y="5206745"/>
              <a:ext cx="8653780" cy="817244"/>
            </a:xfrm>
            <a:custGeom>
              <a:avLst/>
              <a:gdLst/>
              <a:ahLst/>
              <a:cxnLst/>
              <a:rect l="l" t="t" r="r" b="b"/>
              <a:pathLst>
                <a:path w="8653780" h="817245">
                  <a:moveTo>
                    <a:pt x="8517128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3"/>
                  </a:lnTo>
                  <a:lnTo>
                    <a:pt x="0" y="680707"/>
                  </a:lnTo>
                  <a:lnTo>
                    <a:pt x="6941" y="723743"/>
                  </a:lnTo>
                  <a:lnTo>
                    <a:pt x="26269" y="761119"/>
                  </a:lnTo>
                  <a:lnTo>
                    <a:pt x="55741" y="790593"/>
                  </a:lnTo>
                  <a:lnTo>
                    <a:pt x="93114" y="809922"/>
                  </a:lnTo>
                  <a:lnTo>
                    <a:pt x="136144" y="816863"/>
                  </a:lnTo>
                  <a:lnTo>
                    <a:pt x="8517128" y="816863"/>
                  </a:lnTo>
                  <a:lnTo>
                    <a:pt x="8560157" y="809922"/>
                  </a:lnTo>
                  <a:lnTo>
                    <a:pt x="8597530" y="790593"/>
                  </a:lnTo>
                  <a:lnTo>
                    <a:pt x="8627002" y="761119"/>
                  </a:lnTo>
                  <a:lnTo>
                    <a:pt x="8646330" y="723743"/>
                  </a:lnTo>
                  <a:lnTo>
                    <a:pt x="8653272" y="680707"/>
                  </a:lnTo>
                  <a:lnTo>
                    <a:pt x="8653272" y="136143"/>
                  </a:lnTo>
                  <a:lnTo>
                    <a:pt x="8646330" y="93114"/>
                  </a:lnTo>
                  <a:lnTo>
                    <a:pt x="8627002" y="55741"/>
                  </a:lnTo>
                  <a:lnTo>
                    <a:pt x="8597530" y="26269"/>
                  </a:lnTo>
                  <a:lnTo>
                    <a:pt x="8560157" y="6941"/>
                  </a:lnTo>
                  <a:lnTo>
                    <a:pt x="851712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14421" y="5206745"/>
              <a:ext cx="8653780" cy="817244"/>
            </a:xfrm>
            <a:custGeom>
              <a:avLst/>
              <a:gdLst/>
              <a:ahLst/>
              <a:cxnLst/>
              <a:rect l="l" t="t" r="r" b="b"/>
              <a:pathLst>
                <a:path w="8653780" h="817245">
                  <a:moveTo>
                    <a:pt x="0" y="136143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517128" y="0"/>
                  </a:lnTo>
                  <a:lnTo>
                    <a:pt x="8560157" y="6941"/>
                  </a:lnTo>
                  <a:lnTo>
                    <a:pt x="8597530" y="26269"/>
                  </a:lnTo>
                  <a:lnTo>
                    <a:pt x="8627002" y="55741"/>
                  </a:lnTo>
                  <a:lnTo>
                    <a:pt x="8646330" y="93114"/>
                  </a:lnTo>
                  <a:lnTo>
                    <a:pt x="8653272" y="136143"/>
                  </a:lnTo>
                  <a:lnTo>
                    <a:pt x="8653272" y="680707"/>
                  </a:lnTo>
                  <a:lnTo>
                    <a:pt x="8646330" y="723743"/>
                  </a:lnTo>
                  <a:lnTo>
                    <a:pt x="8627002" y="761119"/>
                  </a:lnTo>
                  <a:lnTo>
                    <a:pt x="8597530" y="790593"/>
                  </a:lnTo>
                  <a:lnTo>
                    <a:pt x="8560157" y="809922"/>
                  </a:lnTo>
                  <a:lnTo>
                    <a:pt x="8517128" y="816863"/>
                  </a:lnTo>
                  <a:lnTo>
                    <a:pt x="136144" y="816863"/>
                  </a:lnTo>
                  <a:lnTo>
                    <a:pt x="93114" y="809922"/>
                  </a:lnTo>
                  <a:lnTo>
                    <a:pt x="55741" y="790593"/>
                  </a:lnTo>
                  <a:lnTo>
                    <a:pt x="26269" y="761119"/>
                  </a:lnTo>
                  <a:lnTo>
                    <a:pt x="6941" y="723743"/>
                  </a:lnTo>
                  <a:lnTo>
                    <a:pt x="0" y="680707"/>
                  </a:lnTo>
                  <a:lnTo>
                    <a:pt x="0" y="136143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919473" y="5488330"/>
            <a:ext cx="60439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Segoe UI"/>
                <a:cs typeface="Segoe UI"/>
              </a:rPr>
              <a:t>Tekan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View</a:t>
            </a:r>
            <a:r>
              <a:rPr sz="1400" dirty="0">
                <a:latin typeface="Segoe UI"/>
                <a:cs typeface="Segoe UI"/>
              </a:rPr>
              <a:t>”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menampilkan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detil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Tempat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Kegiatan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Usaha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(TKU)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82498" y="4571746"/>
            <a:ext cx="5627370" cy="1954530"/>
            <a:chOff x="682498" y="4571746"/>
            <a:chExt cx="5627370" cy="1954530"/>
          </a:xfrm>
        </p:grpSpPr>
        <p:sp>
          <p:nvSpPr>
            <p:cNvPr id="31" name="object 31"/>
            <p:cNvSpPr/>
            <p:nvPr/>
          </p:nvSpPr>
          <p:spPr>
            <a:xfrm>
              <a:off x="2398521" y="4751070"/>
              <a:ext cx="228600" cy="864235"/>
            </a:xfrm>
            <a:custGeom>
              <a:avLst/>
              <a:gdLst/>
              <a:ahLst/>
              <a:cxnLst/>
              <a:rect l="l" t="t" r="r" b="b"/>
              <a:pathLst>
                <a:path w="228600" h="864235">
                  <a:moveTo>
                    <a:pt x="228600" y="0"/>
                  </a:moveTo>
                  <a:lnTo>
                    <a:pt x="0" y="0"/>
                  </a:lnTo>
                  <a:lnTo>
                    <a:pt x="0" y="863942"/>
                  </a:lnTo>
                  <a:lnTo>
                    <a:pt x="215900" y="863942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8848" y="4578096"/>
              <a:ext cx="2571115" cy="1941830"/>
            </a:xfrm>
            <a:custGeom>
              <a:avLst/>
              <a:gdLst/>
              <a:ahLst/>
              <a:cxnLst/>
              <a:rect l="l" t="t" r="r" b="b"/>
              <a:pathLst>
                <a:path w="2571115" h="1941829">
                  <a:moveTo>
                    <a:pt x="0" y="1599945"/>
                  </a:moveTo>
                  <a:lnTo>
                    <a:pt x="5369" y="1573352"/>
                  </a:lnTo>
                  <a:lnTo>
                    <a:pt x="20013" y="1551633"/>
                  </a:lnTo>
                  <a:lnTo>
                    <a:pt x="41732" y="1536989"/>
                  </a:lnTo>
                  <a:lnTo>
                    <a:pt x="68325" y="1531619"/>
                  </a:lnTo>
                  <a:lnTo>
                    <a:pt x="1615694" y="1531619"/>
                  </a:lnTo>
                  <a:lnTo>
                    <a:pt x="1642282" y="1536989"/>
                  </a:lnTo>
                  <a:lnTo>
                    <a:pt x="1664001" y="1551633"/>
                  </a:lnTo>
                  <a:lnTo>
                    <a:pt x="1678648" y="1573352"/>
                  </a:lnTo>
                  <a:lnTo>
                    <a:pt x="1684020" y="1599945"/>
                  </a:lnTo>
                  <a:lnTo>
                    <a:pt x="1684020" y="1873249"/>
                  </a:lnTo>
                  <a:lnTo>
                    <a:pt x="1678648" y="1899843"/>
                  </a:lnTo>
                  <a:lnTo>
                    <a:pt x="1664001" y="1921562"/>
                  </a:lnTo>
                  <a:lnTo>
                    <a:pt x="1642282" y="1936206"/>
                  </a:lnTo>
                  <a:lnTo>
                    <a:pt x="1615694" y="1941576"/>
                  </a:lnTo>
                  <a:lnTo>
                    <a:pt x="68325" y="1941576"/>
                  </a:lnTo>
                  <a:lnTo>
                    <a:pt x="41732" y="1936206"/>
                  </a:lnTo>
                  <a:lnTo>
                    <a:pt x="20013" y="1921562"/>
                  </a:lnTo>
                  <a:lnTo>
                    <a:pt x="5369" y="1899843"/>
                  </a:lnTo>
                  <a:lnTo>
                    <a:pt x="0" y="1873249"/>
                  </a:lnTo>
                  <a:lnTo>
                    <a:pt x="0" y="1599945"/>
                  </a:lnTo>
                  <a:close/>
                </a:path>
                <a:path w="2571115" h="1941829">
                  <a:moveTo>
                    <a:pt x="1876044" y="49783"/>
                  </a:moveTo>
                  <a:lnTo>
                    <a:pt x="1879965" y="30432"/>
                  </a:lnTo>
                  <a:lnTo>
                    <a:pt x="1890649" y="14604"/>
                  </a:lnTo>
                  <a:lnTo>
                    <a:pt x="1906476" y="3921"/>
                  </a:lnTo>
                  <a:lnTo>
                    <a:pt x="1925827" y="0"/>
                  </a:lnTo>
                  <a:lnTo>
                    <a:pt x="2521204" y="0"/>
                  </a:lnTo>
                  <a:lnTo>
                    <a:pt x="2540555" y="3921"/>
                  </a:lnTo>
                  <a:lnTo>
                    <a:pt x="2556383" y="14604"/>
                  </a:lnTo>
                  <a:lnTo>
                    <a:pt x="2567066" y="30432"/>
                  </a:lnTo>
                  <a:lnTo>
                    <a:pt x="2570988" y="49783"/>
                  </a:lnTo>
                  <a:lnTo>
                    <a:pt x="2570988" y="248919"/>
                  </a:lnTo>
                  <a:lnTo>
                    <a:pt x="2567066" y="268271"/>
                  </a:lnTo>
                  <a:lnTo>
                    <a:pt x="2556383" y="284099"/>
                  </a:lnTo>
                  <a:lnTo>
                    <a:pt x="2540555" y="294782"/>
                  </a:lnTo>
                  <a:lnTo>
                    <a:pt x="2521204" y="298703"/>
                  </a:lnTo>
                  <a:lnTo>
                    <a:pt x="1925827" y="298703"/>
                  </a:lnTo>
                  <a:lnTo>
                    <a:pt x="1906476" y="294782"/>
                  </a:lnTo>
                  <a:lnTo>
                    <a:pt x="1890648" y="284098"/>
                  </a:lnTo>
                  <a:lnTo>
                    <a:pt x="1879965" y="268271"/>
                  </a:lnTo>
                  <a:lnTo>
                    <a:pt x="1876044" y="248919"/>
                  </a:lnTo>
                  <a:lnTo>
                    <a:pt x="1876044" y="49783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81399" y="4584192"/>
              <a:ext cx="2722245" cy="259079"/>
            </a:xfrm>
            <a:custGeom>
              <a:avLst/>
              <a:gdLst/>
              <a:ahLst/>
              <a:cxnLst/>
              <a:rect l="l" t="t" r="r" b="b"/>
              <a:pathLst>
                <a:path w="2722245" h="259079">
                  <a:moveTo>
                    <a:pt x="2721864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2721864" y="259079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81399" y="4584192"/>
              <a:ext cx="2722245" cy="259079"/>
            </a:xfrm>
            <a:custGeom>
              <a:avLst/>
              <a:gdLst/>
              <a:ahLst/>
              <a:cxnLst/>
              <a:rect l="l" t="t" r="r" b="b"/>
              <a:pathLst>
                <a:path w="2722245" h="259079">
                  <a:moveTo>
                    <a:pt x="0" y="259079"/>
                  </a:moveTo>
                  <a:lnTo>
                    <a:pt x="2721864" y="259079"/>
                  </a:lnTo>
                  <a:lnTo>
                    <a:pt x="2721864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661409" y="4629657"/>
            <a:ext cx="14281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0012345678910000000000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703819" y="4556759"/>
            <a:ext cx="2720340" cy="259079"/>
          </a:xfrm>
          <a:custGeom>
            <a:avLst/>
            <a:gdLst/>
            <a:ahLst/>
            <a:cxnLst/>
            <a:rect l="l" t="t" r="r" b="b"/>
            <a:pathLst>
              <a:path w="2720340" h="259079">
                <a:moveTo>
                  <a:pt x="0" y="259080"/>
                </a:moveTo>
                <a:lnTo>
                  <a:pt x="2720339" y="259080"/>
                </a:lnTo>
                <a:lnTo>
                  <a:pt x="2720339" y="0"/>
                </a:lnTo>
                <a:lnTo>
                  <a:pt x="0" y="0"/>
                </a:lnTo>
                <a:lnTo>
                  <a:pt x="0" y="25908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697723" y="4550664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5404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515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67671" y="758951"/>
            <a:ext cx="1542415" cy="137160"/>
            <a:chOff x="9567671" y="758951"/>
            <a:chExt cx="1542415" cy="137160"/>
          </a:xfrm>
        </p:grpSpPr>
        <p:sp>
          <p:nvSpPr>
            <p:cNvPr id="3" name="object 3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1467611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1467611" y="124967"/>
                  </a:lnTo>
                  <a:lnTo>
                    <a:pt x="1491948" y="120062"/>
                  </a:lnTo>
                  <a:lnTo>
                    <a:pt x="1511807" y="106679"/>
                  </a:lnTo>
                  <a:lnTo>
                    <a:pt x="1525190" y="86820"/>
                  </a:lnTo>
                  <a:lnTo>
                    <a:pt x="1530096" y="62484"/>
                  </a:lnTo>
                  <a:lnTo>
                    <a:pt x="1525190" y="38147"/>
                  </a:lnTo>
                  <a:lnTo>
                    <a:pt x="1511807" y="18287"/>
                  </a:lnTo>
                  <a:lnTo>
                    <a:pt x="1491948" y="4905"/>
                  </a:lnTo>
                  <a:lnTo>
                    <a:pt x="14676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73767" y="765047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1467611" y="0"/>
                  </a:lnTo>
                  <a:lnTo>
                    <a:pt x="1491948" y="4905"/>
                  </a:lnTo>
                  <a:lnTo>
                    <a:pt x="1511807" y="18287"/>
                  </a:lnTo>
                  <a:lnTo>
                    <a:pt x="1525190" y="38147"/>
                  </a:lnTo>
                  <a:lnTo>
                    <a:pt x="1530096" y="62484"/>
                  </a:lnTo>
                  <a:lnTo>
                    <a:pt x="1525190" y="86820"/>
                  </a:lnTo>
                  <a:lnTo>
                    <a:pt x="1511807" y="106679"/>
                  </a:lnTo>
                  <a:lnTo>
                    <a:pt x="1491948" y="120062"/>
                  </a:lnTo>
                  <a:lnTo>
                    <a:pt x="1467611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005821" y="462787"/>
            <a:ext cx="8001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85" dirty="0">
                <a:solidFill>
                  <a:srgbClr val="001F5F"/>
                </a:solidFill>
                <a:latin typeface="Tahoma"/>
                <a:cs typeface="Tahoma"/>
              </a:rPr>
              <a:t>TKU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2829" y="3035344"/>
            <a:ext cx="4083685" cy="2028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ts val="11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000">
              <a:latin typeface="Arial MT"/>
              <a:cs typeface="Arial MT"/>
            </a:endParaRPr>
          </a:p>
          <a:p>
            <a:pPr marL="1905">
              <a:lnSpc>
                <a:spcPct val="100000"/>
              </a:lnSpc>
            </a:pP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PERSEROAN</a:t>
            </a:r>
            <a:r>
              <a:rPr sz="1000" spc="-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TERBATAS</a:t>
            </a:r>
            <a:r>
              <a:rPr sz="1000" spc="-6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(PT)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000">
              <a:latin typeface="Arial MT"/>
              <a:cs typeface="Arial MT"/>
            </a:endParaRPr>
          </a:p>
          <a:p>
            <a:pPr marL="230632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Status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PKP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7841" y="3024885"/>
            <a:ext cx="10095865" cy="3592829"/>
            <a:chOff x="767841" y="3024885"/>
            <a:chExt cx="10095865" cy="3592829"/>
          </a:xfrm>
        </p:grpSpPr>
        <p:sp>
          <p:nvSpPr>
            <p:cNvPr id="8" name="object 8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39"/>
              <a:ext cx="2639568" cy="472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23743" y="4805171"/>
              <a:ext cx="2592705" cy="373380"/>
            </a:xfrm>
            <a:custGeom>
              <a:avLst/>
              <a:gdLst/>
              <a:ahLst/>
              <a:cxnLst/>
              <a:rect l="l" t="t" r="r" b="b"/>
              <a:pathLst>
                <a:path w="2592704" h="373379">
                  <a:moveTo>
                    <a:pt x="0" y="62229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30" y="0"/>
                  </a:lnTo>
                  <a:lnTo>
                    <a:pt x="2530094" y="0"/>
                  </a:lnTo>
                  <a:lnTo>
                    <a:pt x="2554337" y="4883"/>
                  </a:lnTo>
                  <a:lnTo>
                    <a:pt x="2574115" y="18208"/>
                  </a:lnTo>
                  <a:lnTo>
                    <a:pt x="2587440" y="37986"/>
                  </a:lnTo>
                  <a:lnTo>
                    <a:pt x="2592323" y="62229"/>
                  </a:lnTo>
                  <a:lnTo>
                    <a:pt x="2592323" y="311150"/>
                  </a:lnTo>
                  <a:lnTo>
                    <a:pt x="2587440" y="335393"/>
                  </a:lnTo>
                  <a:lnTo>
                    <a:pt x="2574115" y="355171"/>
                  </a:lnTo>
                  <a:lnTo>
                    <a:pt x="2554337" y="368496"/>
                  </a:lnTo>
                  <a:lnTo>
                    <a:pt x="2530094" y="373379"/>
                  </a:lnTo>
                  <a:lnTo>
                    <a:pt x="62230" y="373379"/>
                  </a:lnTo>
                  <a:lnTo>
                    <a:pt x="37986" y="368496"/>
                  </a:lnTo>
                  <a:lnTo>
                    <a:pt x="18208" y="355171"/>
                  </a:lnTo>
                  <a:lnTo>
                    <a:pt x="4883" y="335393"/>
                  </a:lnTo>
                  <a:lnTo>
                    <a:pt x="0" y="311150"/>
                  </a:lnTo>
                  <a:lnTo>
                    <a:pt x="0" y="6222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5533136" y="0"/>
                  </a:moveTo>
                  <a:lnTo>
                    <a:pt x="56895" y="0"/>
                  </a:lnTo>
                  <a:lnTo>
                    <a:pt x="34772" y="4478"/>
                  </a:lnTo>
                  <a:lnTo>
                    <a:pt x="16684" y="16684"/>
                  </a:lnTo>
                  <a:lnTo>
                    <a:pt x="4478" y="34772"/>
                  </a:lnTo>
                  <a:lnTo>
                    <a:pt x="0" y="56895"/>
                  </a:lnTo>
                  <a:lnTo>
                    <a:pt x="0" y="284480"/>
                  </a:lnTo>
                  <a:lnTo>
                    <a:pt x="4478" y="306603"/>
                  </a:lnTo>
                  <a:lnTo>
                    <a:pt x="16684" y="324691"/>
                  </a:lnTo>
                  <a:lnTo>
                    <a:pt x="34772" y="336897"/>
                  </a:lnTo>
                  <a:lnTo>
                    <a:pt x="56895" y="341375"/>
                  </a:lnTo>
                  <a:lnTo>
                    <a:pt x="5533136" y="341375"/>
                  </a:lnTo>
                  <a:lnTo>
                    <a:pt x="5555259" y="336897"/>
                  </a:lnTo>
                  <a:lnTo>
                    <a:pt x="5573347" y="324691"/>
                  </a:lnTo>
                  <a:lnTo>
                    <a:pt x="5585553" y="306603"/>
                  </a:lnTo>
                  <a:lnTo>
                    <a:pt x="5590032" y="284480"/>
                  </a:lnTo>
                  <a:lnTo>
                    <a:pt x="5590032" y="56895"/>
                  </a:lnTo>
                  <a:lnTo>
                    <a:pt x="5585553" y="34772"/>
                  </a:lnTo>
                  <a:lnTo>
                    <a:pt x="5573347" y="16684"/>
                  </a:lnTo>
                  <a:lnTo>
                    <a:pt x="5555259" y="4478"/>
                  </a:lnTo>
                  <a:lnTo>
                    <a:pt x="55331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63133" y="4781550"/>
              <a:ext cx="5590540" cy="341630"/>
            </a:xfrm>
            <a:custGeom>
              <a:avLst/>
              <a:gdLst/>
              <a:ahLst/>
              <a:cxnLst/>
              <a:rect l="l" t="t" r="r" b="b"/>
              <a:pathLst>
                <a:path w="5590540" h="341629">
                  <a:moveTo>
                    <a:pt x="0" y="56895"/>
                  </a:moveTo>
                  <a:lnTo>
                    <a:pt x="4478" y="34772"/>
                  </a:lnTo>
                  <a:lnTo>
                    <a:pt x="16684" y="16684"/>
                  </a:lnTo>
                  <a:lnTo>
                    <a:pt x="34772" y="4478"/>
                  </a:lnTo>
                  <a:lnTo>
                    <a:pt x="56895" y="0"/>
                  </a:lnTo>
                  <a:lnTo>
                    <a:pt x="5533136" y="0"/>
                  </a:lnTo>
                  <a:lnTo>
                    <a:pt x="5555259" y="4478"/>
                  </a:lnTo>
                  <a:lnTo>
                    <a:pt x="5573347" y="16684"/>
                  </a:lnTo>
                  <a:lnTo>
                    <a:pt x="5585553" y="34772"/>
                  </a:lnTo>
                  <a:lnTo>
                    <a:pt x="5590032" y="56895"/>
                  </a:lnTo>
                  <a:lnTo>
                    <a:pt x="5590032" y="284480"/>
                  </a:lnTo>
                  <a:lnTo>
                    <a:pt x="5585553" y="306603"/>
                  </a:lnTo>
                  <a:lnTo>
                    <a:pt x="5573347" y="324691"/>
                  </a:lnTo>
                  <a:lnTo>
                    <a:pt x="5555259" y="336897"/>
                  </a:lnTo>
                  <a:lnTo>
                    <a:pt x="5533136" y="341375"/>
                  </a:lnTo>
                  <a:lnTo>
                    <a:pt x="56895" y="341375"/>
                  </a:lnTo>
                  <a:lnTo>
                    <a:pt x="34772" y="336897"/>
                  </a:lnTo>
                  <a:lnTo>
                    <a:pt x="16684" y="324691"/>
                  </a:lnTo>
                  <a:lnTo>
                    <a:pt x="4478" y="306603"/>
                  </a:lnTo>
                  <a:lnTo>
                    <a:pt x="0" y="284480"/>
                  </a:lnTo>
                  <a:lnTo>
                    <a:pt x="0" y="5689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191" y="3031235"/>
              <a:ext cx="1697989" cy="342900"/>
            </a:xfrm>
            <a:custGeom>
              <a:avLst/>
              <a:gdLst/>
              <a:ahLst/>
              <a:cxnLst/>
              <a:rect l="l" t="t" r="r" b="b"/>
              <a:pathLst>
                <a:path w="1697989" h="342900">
                  <a:moveTo>
                    <a:pt x="0" y="57150"/>
                  </a:moveTo>
                  <a:lnTo>
                    <a:pt x="4491" y="34879"/>
                  </a:lnTo>
                  <a:lnTo>
                    <a:pt x="16740" y="16716"/>
                  </a:lnTo>
                  <a:lnTo>
                    <a:pt x="34906" y="4482"/>
                  </a:lnTo>
                  <a:lnTo>
                    <a:pt x="57149" y="0"/>
                  </a:lnTo>
                  <a:lnTo>
                    <a:pt x="1640585" y="0"/>
                  </a:lnTo>
                  <a:lnTo>
                    <a:pt x="1662856" y="4482"/>
                  </a:lnTo>
                  <a:lnTo>
                    <a:pt x="1681019" y="16716"/>
                  </a:lnTo>
                  <a:lnTo>
                    <a:pt x="1693253" y="34879"/>
                  </a:lnTo>
                  <a:lnTo>
                    <a:pt x="1697735" y="57150"/>
                  </a:lnTo>
                  <a:lnTo>
                    <a:pt x="1697735" y="285750"/>
                  </a:lnTo>
                  <a:lnTo>
                    <a:pt x="1693253" y="308020"/>
                  </a:lnTo>
                  <a:lnTo>
                    <a:pt x="1681019" y="326183"/>
                  </a:lnTo>
                  <a:lnTo>
                    <a:pt x="1662856" y="338417"/>
                  </a:lnTo>
                  <a:lnTo>
                    <a:pt x="1640585" y="342900"/>
                  </a:lnTo>
                  <a:lnTo>
                    <a:pt x="57149" y="342900"/>
                  </a:lnTo>
                  <a:lnTo>
                    <a:pt x="34906" y="338417"/>
                  </a:lnTo>
                  <a:lnTo>
                    <a:pt x="16740" y="326183"/>
                  </a:lnTo>
                  <a:lnTo>
                    <a:pt x="4491" y="308020"/>
                  </a:lnTo>
                  <a:lnTo>
                    <a:pt x="0" y="285750"/>
                  </a:lnTo>
                  <a:lnTo>
                    <a:pt x="0" y="5715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2459" y="1130808"/>
            <a:ext cx="10826750" cy="5137785"/>
            <a:chOff x="632459" y="1130808"/>
            <a:chExt cx="10826750" cy="513778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130808"/>
              <a:ext cx="10826496" cy="51374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05611" y="2842259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96747" y="2899409"/>
            <a:ext cx="1580515" cy="41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95115" y="1205483"/>
            <a:ext cx="5297805" cy="216535"/>
          </a:xfrm>
          <a:prstGeom prst="rect">
            <a:avLst/>
          </a:prstGeom>
          <a:solidFill>
            <a:srgbClr val="CDE4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You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are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currently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impersonating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user: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PT</a:t>
            </a:r>
            <a:r>
              <a:rPr sz="800" spc="-1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NYA</a:t>
            </a:r>
            <a:r>
              <a:rPr sz="800" spc="-25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RAKA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1F4E79"/>
                </a:solidFill>
                <a:latin typeface="Arial MT"/>
                <a:cs typeface="Arial MT"/>
              </a:rPr>
              <a:t>-</a:t>
            </a:r>
            <a:r>
              <a:rPr sz="800" spc="-20" dirty="0">
                <a:solidFill>
                  <a:srgbClr val="1F4E79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1F4E79"/>
                </a:solidFill>
                <a:latin typeface="Arial MT"/>
                <a:cs typeface="Arial MT"/>
              </a:rPr>
              <a:t>0012345678910000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53911" y="1682495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20268" y="2071116"/>
            <a:ext cx="10936605" cy="4422775"/>
            <a:chOff x="620268" y="2071116"/>
            <a:chExt cx="10936605" cy="4422775"/>
          </a:xfrm>
        </p:grpSpPr>
        <p:sp>
          <p:nvSpPr>
            <p:cNvPr id="21" name="object 21"/>
            <p:cNvSpPr/>
            <p:nvPr/>
          </p:nvSpPr>
          <p:spPr>
            <a:xfrm>
              <a:off x="2584703" y="3922776"/>
              <a:ext cx="622300" cy="291465"/>
            </a:xfrm>
            <a:custGeom>
              <a:avLst/>
              <a:gdLst/>
              <a:ahLst/>
              <a:cxnLst/>
              <a:rect l="l" t="t" r="r" b="b"/>
              <a:pathLst>
                <a:path w="622300" h="291464">
                  <a:moveTo>
                    <a:pt x="0" y="48513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3" y="0"/>
                  </a:lnTo>
                  <a:lnTo>
                    <a:pt x="573277" y="0"/>
                  </a:lnTo>
                  <a:lnTo>
                    <a:pt x="592163" y="3811"/>
                  </a:lnTo>
                  <a:lnTo>
                    <a:pt x="607583" y="14208"/>
                  </a:lnTo>
                  <a:lnTo>
                    <a:pt x="617980" y="29628"/>
                  </a:lnTo>
                  <a:lnTo>
                    <a:pt x="621791" y="48513"/>
                  </a:lnTo>
                  <a:lnTo>
                    <a:pt x="621791" y="242569"/>
                  </a:lnTo>
                  <a:lnTo>
                    <a:pt x="617980" y="261455"/>
                  </a:lnTo>
                  <a:lnTo>
                    <a:pt x="607583" y="276875"/>
                  </a:lnTo>
                  <a:lnTo>
                    <a:pt x="592163" y="287272"/>
                  </a:lnTo>
                  <a:lnTo>
                    <a:pt x="573277" y="291084"/>
                  </a:lnTo>
                  <a:lnTo>
                    <a:pt x="48513" y="291084"/>
                  </a:lnTo>
                  <a:lnTo>
                    <a:pt x="29628" y="287272"/>
                  </a:lnTo>
                  <a:lnTo>
                    <a:pt x="14208" y="276875"/>
                  </a:lnTo>
                  <a:lnTo>
                    <a:pt x="3811" y="261455"/>
                  </a:lnTo>
                  <a:lnTo>
                    <a:pt x="0" y="242569"/>
                  </a:lnTo>
                  <a:lnTo>
                    <a:pt x="0" y="48513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268" y="2071116"/>
              <a:ext cx="10936224" cy="44226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85800" y="2848356"/>
              <a:ext cx="1884045" cy="524510"/>
            </a:xfrm>
            <a:custGeom>
              <a:avLst/>
              <a:gdLst/>
              <a:ahLst/>
              <a:cxnLst/>
              <a:rect l="l" t="t" r="r" b="b"/>
              <a:pathLst>
                <a:path w="1884045" h="524510">
                  <a:moveTo>
                    <a:pt x="1883664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3664" y="524256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64235" y="2876550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74109" y="4626769"/>
            <a:ext cx="4878070" cy="1543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4121785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0012345678910000000000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</a:t>
            </a:r>
            <a:r>
              <a:rPr sz="1350" baseline="12345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350" spc="-15" baseline="1234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350" baseline="12345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350" spc="7" baseline="1234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350" spc="-30" baseline="12345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350" baseline="12345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82498" y="4550409"/>
            <a:ext cx="9748520" cy="1976120"/>
            <a:chOff x="682498" y="4550409"/>
            <a:chExt cx="9748520" cy="1976120"/>
          </a:xfrm>
        </p:grpSpPr>
        <p:sp>
          <p:nvSpPr>
            <p:cNvPr id="27" name="object 27"/>
            <p:cNvSpPr/>
            <p:nvPr/>
          </p:nvSpPr>
          <p:spPr>
            <a:xfrm>
              <a:off x="688848" y="6109715"/>
              <a:ext cx="1684020" cy="410209"/>
            </a:xfrm>
            <a:custGeom>
              <a:avLst/>
              <a:gdLst/>
              <a:ahLst/>
              <a:cxnLst/>
              <a:rect l="l" t="t" r="r" b="b"/>
              <a:pathLst>
                <a:path w="1684020" h="410209">
                  <a:moveTo>
                    <a:pt x="0" y="68326"/>
                  </a:moveTo>
                  <a:lnTo>
                    <a:pt x="5369" y="41732"/>
                  </a:lnTo>
                  <a:lnTo>
                    <a:pt x="20013" y="20013"/>
                  </a:lnTo>
                  <a:lnTo>
                    <a:pt x="41732" y="5369"/>
                  </a:lnTo>
                  <a:lnTo>
                    <a:pt x="68325" y="0"/>
                  </a:lnTo>
                  <a:lnTo>
                    <a:pt x="1615694" y="0"/>
                  </a:lnTo>
                  <a:lnTo>
                    <a:pt x="1642282" y="5369"/>
                  </a:lnTo>
                  <a:lnTo>
                    <a:pt x="1664001" y="20013"/>
                  </a:lnTo>
                  <a:lnTo>
                    <a:pt x="1678648" y="41732"/>
                  </a:lnTo>
                  <a:lnTo>
                    <a:pt x="1684020" y="68326"/>
                  </a:lnTo>
                  <a:lnTo>
                    <a:pt x="1684020" y="341630"/>
                  </a:lnTo>
                  <a:lnTo>
                    <a:pt x="1678648" y="368223"/>
                  </a:lnTo>
                  <a:lnTo>
                    <a:pt x="1664001" y="389942"/>
                  </a:lnTo>
                  <a:lnTo>
                    <a:pt x="1642282" y="404586"/>
                  </a:lnTo>
                  <a:lnTo>
                    <a:pt x="1615694" y="409956"/>
                  </a:lnTo>
                  <a:lnTo>
                    <a:pt x="68325" y="409956"/>
                  </a:lnTo>
                  <a:lnTo>
                    <a:pt x="41732" y="404586"/>
                  </a:lnTo>
                  <a:lnTo>
                    <a:pt x="20013" y="389942"/>
                  </a:lnTo>
                  <a:lnTo>
                    <a:pt x="5369" y="368223"/>
                  </a:lnTo>
                  <a:lnTo>
                    <a:pt x="0" y="341630"/>
                  </a:lnTo>
                  <a:lnTo>
                    <a:pt x="0" y="68326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81399" y="4584191"/>
              <a:ext cx="2722245" cy="259079"/>
            </a:xfrm>
            <a:custGeom>
              <a:avLst/>
              <a:gdLst/>
              <a:ahLst/>
              <a:cxnLst/>
              <a:rect l="l" t="t" r="r" b="b"/>
              <a:pathLst>
                <a:path w="2722245" h="259079">
                  <a:moveTo>
                    <a:pt x="2721864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2721864" y="259079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81399" y="4584191"/>
              <a:ext cx="2722245" cy="259079"/>
            </a:xfrm>
            <a:custGeom>
              <a:avLst/>
              <a:gdLst/>
              <a:ahLst/>
              <a:cxnLst/>
              <a:rect l="l" t="t" r="r" b="b"/>
              <a:pathLst>
                <a:path w="2722245" h="259079">
                  <a:moveTo>
                    <a:pt x="0" y="259079"/>
                  </a:moveTo>
                  <a:lnTo>
                    <a:pt x="2721864" y="259079"/>
                  </a:lnTo>
                  <a:lnTo>
                    <a:pt x="2721864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03819" y="4556759"/>
              <a:ext cx="2720340" cy="259079"/>
            </a:xfrm>
            <a:custGeom>
              <a:avLst/>
              <a:gdLst/>
              <a:ahLst/>
              <a:cxnLst/>
              <a:rect l="l" t="t" r="r" b="b"/>
              <a:pathLst>
                <a:path w="2720340" h="259079">
                  <a:moveTo>
                    <a:pt x="2720339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2720339" y="259080"/>
                  </a:lnTo>
                  <a:lnTo>
                    <a:pt x="2720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03819" y="4556759"/>
              <a:ext cx="2720340" cy="259079"/>
            </a:xfrm>
            <a:custGeom>
              <a:avLst/>
              <a:gdLst/>
              <a:ahLst/>
              <a:cxnLst/>
              <a:rect l="l" t="t" r="r" b="b"/>
              <a:pathLst>
                <a:path w="2720340" h="259079">
                  <a:moveTo>
                    <a:pt x="0" y="259080"/>
                  </a:moveTo>
                  <a:lnTo>
                    <a:pt x="2720339" y="259080"/>
                  </a:lnTo>
                  <a:lnTo>
                    <a:pt x="2720339" y="0"/>
                  </a:lnTo>
                  <a:lnTo>
                    <a:pt x="0" y="0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28316" y="2781300"/>
            <a:ext cx="9095231" cy="3659124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5577840" y="3782567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13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5"/>
              </a:spcBef>
            </a:pPr>
            <a:r>
              <a:rPr sz="900" dirty="0">
                <a:latin typeface="Arial MT"/>
                <a:cs typeface="Arial MT"/>
              </a:rPr>
              <a:t>PT</a:t>
            </a:r>
            <a:r>
              <a:rPr sz="900" spc="-1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NYA</a:t>
            </a:r>
            <a:r>
              <a:rPr sz="900" spc="5" dirty="0">
                <a:latin typeface="Arial MT"/>
                <a:cs typeface="Arial MT"/>
              </a:rPr>
              <a:t> </a:t>
            </a:r>
            <a:r>
              <a:rPr sz="900" spc="-20" dirty="0"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50408" y="3331464"/>
            <a:ext cx="273431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769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509"/>
              </a:spcBef>
            </a:pPr>
            <a:r>
              <a:rPr sz="900" spc="-10" dirty="0">
                <a:latin typeface="Arial MT"/>
                <a:cs typeface="Arial MT"/>
              </a:rPr>
              <a:t>0012345678910000000000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97652" y="5670803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4769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09"/>
              </a:spcBef>
            </a:pPr>
            <a:r>
              <a:rPr sz="900" dirty="0">
                <a:latin typeface="Arial MT"/>
                <a:cs typeface="Arial MT"/>
              </a:rPr>
              <a:t>JL.</a:t>
            </a:r>
            <a:r>
              <a:rPr sz="900" spc="-2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JENDERAL</a:t>
            </a:r>
            <a:r>
              <a:rPr sz="900" spc="-2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GATOT</a:t>
            </a:r>
            <a:r>
              <a:rPr sz="900" spc="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SUBROTO</a:t>
            </a:r>
            <a:r>
              <a:rPr sz="900" spc="5" dirty="0">
                <a:latin typeface="Arial MT"/>
                <a:cs typeface="Arial MT"/>
              </a:rPr>
              <a:t> </a:t>
            </a:r>
            <a:r>
              <a:rPr sz="900" spc="-10" dirty="0">
                <a:latin typeface="Arial MT"/>
                <a:cs typeface="Arial MT"/>
              </a:rPr>
              <a:t>KAV.99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64123" y="6114288"/>
            <a:ext cx="2733040" cy="271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5405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15"/>
              </a:spcBef>
            </a:pPr>
            <a:r>
              <a:rPr sz="900" dirty="0">
                <a:latin typeface="Arial MT"/>
                <a:cs typeface="Arial MT"/>
              </a:rPr>
              <a:t>KOTA</a:t>
            </a:r>
            <a:r>
              <a:rPr sz="900" spc="-1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ADMINISTRASI JAKARTA</a:t>
            </a:r>
            <a:r>
              <a:rPr sz="900" spc="-15" dirty="0">
                <a:latin typeface="Arial MT"/>
                <a:cs typeface="Arial MT"/>
              </a:rPr>
              <a:t> </a:t>
            </a:r>
            <a:r>
              <a:rPr sz="900" spc="-10" dirty="0">
                <a:latin typeface="Arial MT"/>
                <a:cs typeface="Arial MT"/>
              </a:rPr>
              <a:t>SELATAN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485644" y="2843783"/>
            <a:ext cx="9168765" cy="3695700"/>
            <a:chOff x="2485644" y="2843783"/>
            <a:chExt cx="9168765" cy="3695700"/>
          </a:xfrm>
        </p:grpSpPr>
        <p:sp>
          <p:nvSpPr>
            <p:cNvPr id="38" name="object 38"/>
            <p:cNvSpPr/>
            <p:nvPr/>
          </p:nvSpPr>
          <p:spPr>
            <a:xfrm>
              <a:off x="2491740" y="2849879"/>
              <a:ext cx="9156700" cy="3683635"/>
            </a:xfrm>
            <a:custGeom>
              <a:avLst/>
              <a:gdLst/>
              <a:ahLst/>
              <a:cxnLst/>
              <a:rect l="l" t="t" r="r" b="b"/>
              <a:pathLst>
                <a:path w="9156700" h="3683634">
                  <a:moveTo>
                    <a:pt x="0" y="136906"/>
                  </a:moveTo>
                  <a:lnTo>
                    <a:pt x="6983" y="93650"/>
                  </a:lnTo>
                  <a:lnTo>
                    <a:pt x="26428" y="56071"/>
                  </a:lnTo>
                  <a:lnTo>
                    <a:pt x="56071" y="26428"/>
                  </a:lnTo>
                  <a:lnTo>
                    <a:pt x="93650" y="6983"/>
                  </a:lnTo>
                  <a:lnTo>
                    <a:pt x="136906" y="0"/>
                  </a:lnTo>
                  <a:lnTo>
                    <a:pt x="9019286" y="0"/>
                  </a:lnTo>
                  <a:lnTo>
                    <a:pt x="9062541" y="6983"/>
                  </a:lnTo>
                  <a:lnTo>
                    <a:pt x="9100120" y="26428"/>
                  </a:lnTo>
                  <a:lnTo>
                    <a:pt x="9129763" y="56071"/>
                  </a:lnTo>
                  <a:lnTo>
                    <a:pt x="9149208" y="93650"/>
                  </a:lnTo>
                  <a:lnTo>
                    <a:pt x="9156192" y="136906"/>
                  </a:lnTo>
                  <a:lnTo>
                    <a:pt x="9156192" y="3546589"/>
                  </a:lnTo>
                  <a:lnTo>
                    <a:pt x="9149208" y="3589865"/>
                  </a:lnTo>
                  <a:lnTo>
                    <a:pt x="9129763" y="3627450"/>
                  </a:lnTo>
                  <a:lnTo>
                    <a:pt x="9100120" y="3657089"/>
                  </a:lnTo>
                  <a:lnTo>
                    <a:pt x="9062541" y="3676527"/>
                  </a:lnTo>
                  <a:lnTo>
                    <a:pt x="9019286" y="3683508"/>
                  </a:lnTo>
                  <a:lnTo>
                    <a:pt x="136906" y="3683508"/>
                  </a:lnTo>
                  <a:lnTo>
                    <a:pt x="93650" y="3676527"/>
                  </a:lnTo>
                  <a:lnTo>
                    <a:pt x="56071" y="3657089"/>
                  </a:lnTo>
                  <a:lnTo>
                    <a:pt x="26428" y="3627450"/>
                  </a:lnTo>
                  <a:lnTo>
                    <a:pt x="6983" y="3589865"/>
                  </a:lnTo>
                  <a:lnTo>
                    <a:pt x="0" y="3546589"/>
                  </a:lnTo>
                  <a:lnTo>
                    <a:pt x="0" y="136906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614422" y="4580382"/>
              <a:ext cx="8890000" cy="817244"/>
            </a:xfrm>
            <a:custGeom>
              <a:avLst/>
              <a:gdLst/>
              <a:ahLst/>
              <a:cxnLst/>
              <a:rect l="l" t="t" r="r" b="b"/>
              <a:pathLst>
                <a:path w="8890000" h="817245">
                  <a:moveTo>
                    <a:pt x="8753348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8753348" y="816864"/>
                  </a:lnTo>
                  <a:lnTo>
                    <a:pt x="8796377" y="809922"/>
                  </a:lnTo>
                  <a:lnTo>
                    <a:pt x="8833750" y="790594"/>
                  </a:lnTo>
                  <a:lnTo>
                    <a:pt x="8863222" y="761122"/>
                  </a:lnTo>
                  <a:lnTo>
                    <a:pt x="8882550" y="723749"/>
                  </a:lnTo>
                  <a:lnTo>
                    <a:pt x="8889492" y="680720"/>
                  </a:lnTo>
                  <a:lnTo>
                    <a:pt x="8889492" y="136144"/>
                  </a:lnTo>
                  <a:lnTo>
                    <a:pt x="8882550" y="93114"/>
                  </a:lnTo>
                  <a:lnTo>
                    <a:pt x="8863222" y="55741"/>
                  </a:lnTo>
                  <a:lnTo>
                    <a:pt x="8833750" y="26269"/>
                  </a:lnTo>
                  <a:lnTo>
                    <a:pt x="8796377" y="6941"/>
                  </a:lnTo>
                  <a:lnTo>
                    <a:pt x="875334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614422" y="4580382"/>
              <a:ext cx="8890000" cy="817244"/>
            </a:xfrm>
            <a:custGeom>
              <a:avLst/>
              <a:gdLst/>
              <a:ahLst/>
              <a:cxnLst/>
              <a:rect l="l" t="t" r="r" b="b"/>
              <a:pathLst>
                <a:path w="88900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753348" y="0"/>
                  </a:lnTo>
                  <a:lnTo>
                    <a:pt x="8796377" y="6941"/>
                  </a:lnTo>
                  <a:lnTo>
                    <a:pt x="8833750" y="26269"/>
                  </a:lnTo>
                  <a:lnTo>
                    <a:pt x="8863222" y="55741"/>
                  </a:lnTo>
                  <a:lnTo>
                    <a:pt x="8882550" y="93114"/>
                  </a:lnTo>
                  <a:lnTo>
                    <a:pt x="8889492" y="136144"/>
                  </a:lnTo>
                  <a:lnTo>
                    <a:pt x="8889492" y="680720"/>
                  </a:lnTo>
                  <a:lnTo>
                    <a:pt x="8882550" y="723749"/>
                  </a:lnTo>
                  <a:lnTo>
                    <a:pt x="8863222" y="761122"/>
                  </a:lnTo>
                  <a:lnTo>
                    <a:pt x="8833750" y="790594"/>
                  </a:lnTo>
                  <a:lnTo>
                    <a:pt x="8796377" y="809922"/>
                  </a:lnTo>
                  <a:lnTo>
                    <a:pt x="8753348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319140" y="4861940"/>
            <a:ext cx="34785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Segoe UI"/>
                <a:cs typeface="Segoe UI"/>
              </a:rPr>
              <a:t>Tampilan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detil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Tempat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Kegiatan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Usaha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(TKU)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6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0">
              <a:lnSpc>
                <a:spcPct val="100000"/>
              </a:lnSpc>
              <a:spcBef>
                <a:spcPts val="100"/>
              </a:spcBef>
            </a:pPr>
            <a:r>
              <a:rPr sz="4800" b="1" spc="-20" dirty="0">
                <a:solidFill>
                  <a:srgbClr val="FFC000"/>
                </a:solidFill>
                <a:latin typeface="Segoe UI"/>
                <a:cs typeface="Segoe UI"/>
              </a:rPr>
              <a:t>ETAX</a:t>
            </a:r>
            <a:r>
              <a:rPr sz="4800" b="1" spc="-305" dirty="0">
                <a:solidFill>
                  <a:srgbClr val="FFC000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FFC000"/>
                </a:solidFill>
                <a:latin typeface="Segoe UI"/>
                <a:cs typeface="Segoe UI"/>
              </a:rPr>
              <a:t>INVOICE</a:t>
            </a:r>
            <a:endParaRPr sz="48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2020" y="3724097"/>
            <a:ext cx="52685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DASHBOARD,</a:t>
            </a:r>
            <a:r>
              <a:rPr sz="2400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FAKTUR,</a:t>
            </a:r>
            <a:r>
              <a:rPr sz="2400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DAN</a:t>
            </a:r>
            <a:r>
              <a:rPr sz="2400" spc="-9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SPT</a:t>
            </a:r>
            <a:r>
              <a:rPr sz="2400" spc="-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MASA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46370" y="2170938"/>
            <a:ext cx="1701164" cy="398145"/>
          </a:xfrm>
          <a:custGeom>
            <a:avLst/>
            <a:gdLst/>
            <a:ahLst/>
            <a:cxnLst/>
            <a:rect l="l" t="t" r="r" b="b"/>
            <a:pathLst>
              <a:path w="1701165" h="398144">
                <a:moveTo>
                  <a:pt x="0" y="198882"/>
                </a:moveTo>
                <a:lnTo>
                  <a:pt x="5251" y="153275"/>
                </a:lnTo>
                <a:lnTo>
                  <a:pt x="20211" y="111411"/>
                </a:lnTo>
                <a:lnTo>
                  <a:pt x="43687" y="74484"/>
                </a:lnTo>
                <a:lnTo>
                  <a:pt x="74484" y="43687"/>
                </a:lnTo>
                <a:lnTo>
                  <a:pt x="111411" y="20211"/>
                </a:lnTo>
                <a:lnTo>
                  <a:pt x="153275" y="5251"/>
                </a:lnTo>
                <a:lnTo>
                  <a:pt x="198881" y="0"/>
                </a:lnTo>
                <a:lnTo>
                  <a:pt x="1501902" y="0"/>
                </a:lnTo>
                <a:lnTo>
                  <a:pt x="1547508" y="5251"/>
                </a:lnTo>
                <a:lnTo>
                  <a:pt x="1589372" y="20211"/>
                </a:lnTo>
                <a:lnTo>
                  <a:pt x="1626299" y="43687"/>
                </a:lnTo>
                <a:lnTo>
                  <a:pt x="1657096" y="74484"/>
                </a:lnTo>
                <a:lnTo>
                  <a:pt x="1680572" y="111411"/>
                </a:lnTo>
                <a:lnTo>
                  <a:pt x="1695532" y="153275"/>
                </a:lnTo>
                <a:lnTo>
                  <a:pt x="1700783" y="198882"/>
                </a:lnTo>
                <a:lnTo>
                  <a:pt x="1695532" y="244488"/>
                </a:lnTo>
                <a:lnTo>
                  <a:pt x="1680572" y="286352"/>
                </a:lnTo>
                <a:lnTo>
                  <a:pt x="1657096" y="323279"/>
                </a:lnTo>
                <a:lnTo>
                  <a:pt x="1626299" y="354076"/>
                </a:lnTo>
                <a:lnTo>
                  <a:pt x="1589372" y="377552"/>
                </a:lnTo>
                <a:lnTo>
                  <a:pt x="1547508" y="392512"/>
                </a:lnTo>
                <a:lnTo>
                  <a:pt x="1501902" y="397763"/>
                </a:lnTo>
                <a:lnTo>
                  <a:pt x="198881" y="397763"/>
                </a:lnTo>
                <a:lnTo>
                  <a:pt x="153275" y="392512"/>
                </a:lnTo>
                <a:lnTo>
                  <a:pt x="111411" y="377552"/>
                </a:lnTo>
                <a:lnTo>
                  <a:pt x="74484" y="354076"/>
                </a:lnTo>
                <a:lnTo>
                  <a:pt x="43687" y="323279"/>
                </a:lnTo>
                <a:lnTo>
                  <a:pt x="20211" y="286352"/>
                </a:lnTo>
                <a:lnTo>
                  <a:pt x="5251" y="244488"/>
                </a:lnTo>
                <a:lnTo>
                  <a:pt x="0" y="19888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449324" y="202692"/>
            <a:ext cx="538480" cy="538480"/>
            <a:chOff x="1449324" y="202692"/>
            <a:chExt cx="538480" cy="538480"/>
          </a:xfrm>
        </p:grpSpPr>
        <p:sp>
          <p:nvSpPr>
            <p:cNvPr id="7" name="object 7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80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79" y="518160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59" y="259080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3040" y="21640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79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59" y="259080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79" y="518160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6555" y="307340"/>
            <a:ext cx="1579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8415" algn="l"/>
              </a:tabLst>
            </a:pPr>
            <a:r>
              <a:rPr sz="18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AKTIVITAS</a:t>
            </a:r>
            <a:r>
              <a:rPr sz="1800" dirty="0">
                <a:solidFill>
                  <a:srgbClr val="FFFFFF"/>
                </a:solidFill>
                <a:latin typeface="Segoe UI Semibold"/>
                <a:cs typeface="Segoe UI Semibold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1.4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854823C3-33EF-FF76-ECFF-402952A0EFC7}"/>
              </a:ext>
            </a:extLst>
          </p:cNvPr>
          <p:cNvSpPr txBox="1"/>
          <p:nvPr/>
        </p:nvSpPr>
        <p:spPr>
          <a:xfrm>
            <a:off x="5562600" y="2209558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chemeClr val="bg1"/>
                </a:solidFill>
                <a:latin typeface="Segoe UI"/>
                <a:cs typeface="Segoe UI"/>
              </a:rPr>
              <a:t>PRAKTIK</a:t>
            </a:r>
            <a:endParaRPr sz="1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94359" y="1258824"/>
            <a:ext cx="11067415" cy="4773295"/>
            <a:chOff x="594359" y="1258824"/>
            <a:chExt cx="11067415" cy="47732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359" y="1258824"/>
              <a:ext cx="11067288" cy="47731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12030" y="3115818"/>
              <a:ext cx="6737984" cy="2559050"/>
            </a:xfrm>
            <a:custGeom>
              <a:avLst/>
              <a:gdLst/>
              <a:ahLst/>
              <a:cxnLst/>
              <a:rect l="l" t="t" r="r" b="b"/>
              <a:pathLst>
                <a:path w="6737984" h="2559050">
                  <a:moveTo>
                    <a:pt x="6547612" y="0"/>
                  </a:moveTo>
                  <a:lnTo>
                    <a:pt x="189992" y="0"/>
                  </a:lnTo>
                  <a:lnTo>
                    <a:pt x="139494" y="6788"/>
                  </a:lnTo>
                  <a:lnTo>
                    <a:pt x="94111" y="25945"/>
                  </a:lnTo>
                  <a:lnTo>
                    <a:pt x="55657" y="55657"/>
                  </a:lnTo>
                  <a:lnTo>
                    <a:pt x="25945" y="94111"/>
                  </a:lnTo>
                  <a:lnTo>
                    <a:pt x="6788" y="139494"/>
                  </a:lnTo>
                  <a:lnTo>
                    <a:pt x="0" y="189992"/>
                  </a:lnTo>
                  <a:lnTo>
                    <a:pt x="0" y="2368804"/>
                  </a:lnTo>
                  <a:lnTo>
                    <a:pt x="6788" y="2419319"/>
                  </a:lnTo>
                  <a:lnTo>
                    <a:pt x="25945" y="2464706"/>
                  </a:lnTo>
                  <a:lnTo>
                    <a:pt x="55657" y="2503157"/>
                  </a:lnTo>
                  <a:lnTo>
                    <a:pt x="94111" y="2532861"/>
                  </a:lnTo>
                  <a:lnTo>
                    <a:pt x="139494" y="2552010"/>
                  </a:lnTo>
                  <a:lnTo>
                    <a:pt x="189992" y="2558796"/>
                  </a:lnTo>
                  <a:lnTo>
                    <a:pt x="6547612" y="2558796"/>
                  </a:lnTo>
                  <a:lnTo>
                    <a:pt x="6598109" y="2552010"/>
                  </a:lnTo>
                  <a:lnTo>
                    <a:pt x="6643492" y="2532861"/>
                  </a:lnTo>
                  <a:lnTo>
                    <a:pt x="6681946" y="2503157"/>
                  </a:lnTo>
                  <a:lnTo>
                    <a:pt x="6711658" y="2464706"/>
                  </a:lnTo>
                  <a:lnTo>
                    <a:pt x="6730815" y="2419319"/>
                  </a:lnTo>
                  <a:lnTo>
                    <a:pt x="6737604" y="2368804"/>
                  </a:lnTo>
                  <a:lnTo>
                    <a:pt x="6737604" y="189992"/>
                  </a:lnTo>
                  <a:lnTo>
                    <a:pt x="6730815" y="139494"/>
                  </a:lnTo>
                  <a:lnTo>
                    <a:pt x="6711658" y="94111"/>
                  </a:lnTo>
                  <a:lnTo>
                    <a:pt x="6681946" y="55657"/>
                  </a:lnTo>
                  <a:lnTo>
                    <a:pt x="6643492" y="25945"/>
                  </a:lnTo>
                  <a:lnTo>
                    <a:pt x="6598109" y="6788"/>
                  </a:lnTo>
                  <a:lnTo>
                    <a:pt x="654761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12030" y="3115818"/>
              <a:ext cx="6737984" cy="2559050"/>
            </a:xfrm>
            <a:custGeom>
              <a:avLst/>
              <a:gdLst/>
              <a:ahLst/>
              <a:cxnLst/>
              <a:rect l="l" t="t" r="r" b="b"/>
              <a:pathLst>
                <a:path w="6737984" h="2559050">
                  <a:moveTo>
                    <a:pt x="0" y="189992"/>
                  </a:moveTo>
                  <a:lnTo>
                    <a:pt x="6788" y="139494"/>
                  </a:lnTo>
                  <a:lnTo>
                    <a:pt x="25945" y="94111"/>
                  </a:lnTo>
                  <a:lnTo>
                    <a:pt x="55657" y="55657"/>
                  </a:lnTo>
                  <a:lnTo>
                    <a:pt x="94111" y="25945"/>
                  </a:lnTo>
                  <a:lnTo>
                    <a:pt x="139494" y="6788"/>
                  </a:lnTo>
                  <a:lnTo>
                    <a:pt x="189992" y="0"/>
                  </a:lnTo>
                  <a:lnTo>
                    <a:pt x="6547612" y="0"/>
                  </a:lnTo>
                  <a:lnTo>
                    <a:pt x="6598109" y="6788"/>
                  </a:lnTo>
                  <a:lnTo>
                    <a:pt x="6643492" y="25945"/>
                  </a:lnTo>
                  <a:lnTo>
                    <a:pt x="6681946" y="55657"/>
                  </a:lnTo>
                  <a:lnTo>
                    <a:pt x="6711658" y="94111"/>
                  </a:lnTo>
                  <a:lnTo>
                    <a:pt x="6730815" y="139494"/>
                  </a:lnTo>
                  <a:lnTo>
                    <a:pt x="6737604" y="189992"/>
                  </a:lnTo>
                  <a:lnTo>
                    <a:pt x="6737604" y="2368804"/>
                  </a:lnTo>
                  <a:lnTo>
                    <a:pt x="6730815" y="2419319"/>
                  </a:lnTo>
                  <a:lnTo>
                    <a:pt x="6711658" y="2464706"/>
                  </a:lnTo>
                  <a:lnTo>
                    <a:pt x="6681946" y="2503157"/>
                  </a:lnTo>
                  <a:lnTo>
                    <a:pt x="6643492" y="2532861"/>
                  </a:lnTo>
                  <a:lnTo>
                    <a:pt x="6598109" y="2552010"/>
                  </a:lnTo>
                  <a:lnTo>
                    <a:pt x="6547612" y="2558796"/>
                  </a:lnTo>
                  <a:lnTo>
                    <a:pt x="189992" y="2558796"/>
                  </a:lnTo>
                  <a:lnTo>
                    <a:pt x="139494" y="2552010"/>
                  </a:lnTo>
                  <a:lnTo>
                    <a:pt x="94111" y="2532861"/>
                  </a:lnTo>
                  <a:lnTo>
                    <a:pt x="55657" y="2503157"/>
                  </a:lnTo>
                  <a:lnTo>
                    <a:pt x="25945" y="2464706"/>
                  </a:lnTo>
                  <a:lnTo>
                    <a:pt x="6788" y="2419319"/>
                  </a:lnTo>
                  <a:lnTo>
                    <a:pt x="0" y="2368804"/>
                  </a:lnTo>
                  <a:lnTo>
                    <a:pt x="0" y="18999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171694" y="3413886"/>
            <a:ext cx="6182360" cy="194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Setelah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login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ditampilkan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halaman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muka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(landing</a:t>
            </a:r>
            <a:r>
              <a:rPr sz="1400" i="1" spc="-1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page)</a:t>
            </a:r>
            <a:r>
              <a:rPr sz="1400" i="1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berisi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Profil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Pajak,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menu-</a:t>
            </a:r>
            <a:r>
              <a:rPr sz="1400" dirty="0">
                <a:latin typeface="Segoe UI"/>
                <a:cs typeface="Segoe UI"/>
              </a:rPr>
              <a:t>menu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coretax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aplikasi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meliputi:</a:t>
            </a:r>
            <a:endParaRPr sz="1400">
              <a:latin typeface="Segoe UI"/>
              <a:cs typeface="Segoe UI"/>
            </a:endParaRPr>
          </a:p>
          <a:p>
            <a:pPr marL="365760" indent="-353060">
              <a:lnSpc>
                <a:spcPct val="100000"/>
              </a:lnSpc>
              <a:buFont typeface="Arial MT"/>
              <a:buChar char="•"/>
              <a:tabLst>
                <a:tab pos="365760" algn="l"/>
              </a:tabLst>
            </a:pPr>
            <a:r>
              <a:rPr sz="1400" b="1" spc="-10" dirty="0">
                <a:latin typeface="Segoe UI"/>
                <a:cs typeface="Segoe UI"/>
              </a:rPr>
              <a:t>Versi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aplikasi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[6]</a:t>
            </a:r>
            <a:endParaRPr sz="1400">
              <a:latin typeface="Segoe UI"/>
              <a:cs typeface="Segoe UI"/>
            </a:endParaRPr>
          </a:p>
          <a:p>
            <a:pPr marL="365760" indent="-353060">
              <a:lnSpc>
                <a:spcPct val="100000"/>
              </a:lnSpc>
              <a:buFont typeface="Arial MT"/>
              <a:buChar char="•"/>
              <a:tabLst>
                <a:tab pos="365760" algn="l"/>
              </a:tabLst>
            </a:pPr>
            <a:r>
              <a:rPr sz="1400" spc="-10" dirty="0">
                <a:latin typeface="Segoe UI"/>
                <a:cs typeface="Segoe UI"/>
              </a:rPr>
              <a:t>Pemilihan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bahasa</a:t>
            </a:r>
            <a:r>
              <a:rPr sz="1400" b="1" spc="-55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[7]</a:t>
            </a:r>
            <a:endParaRPr sz="1400">
              <a:latin typeface="Segoe UI"/>
              <a:cs typeface="Segoe UI"/>
            </a:endParaRPr>
          </a:p>
          <a:p>
            <a:pPr marL="365760" indent="-353060">
              <a:lnSpc>
                <a:spcPct val="100000"/>
              </a:lnSpc>
              <a:buFont typeface="Arial MT"/>
              <a:buChar char="•"/>
              <a:tabLst>
                <a:tab pos="365760" algn="l"/>
              </a:tabLst>
            </a:pPr>
            <a:r>
              <a:rPr sz="1400" dirty="0">
                <a:latin typeface="Segoe UI"/>
                <a:cs typeface="Segoe UI"/>
              </a:rPr>
              <a:t>Ikon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dokumen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masuk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[8]</a:t>
            </a:r>
            <a:endParaRPr sz="1400">
              <a:latin typeface="Segoe UI"/>
              <a:cs typeface="Segoe UI"/>
            </a:endParaRPr>
          </a:p>
          <a:p>
            <a:pPr marL="365760" indent="-353060">
              <a:lnSpc>
                <a:spcPct val="100000"/>
              </a:lnSpc>
              <a:buFont typeface="Arial MT"/>
              <a:buChar char="•"/>
              <a:tabLst>
                <a:tab pos="365760" algn="l"/>
              </a:tabLst>
            </a:pPr>
            <a:r>
              <a:rPr sz="1400" dirty="0">
                <a:latin typeface="Segoe UI"/>
                <a:cs typeface="Segoe UI"/>
              </a:rPr>
              <a:t>Ikon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notifikasi</a:t>
            </a:r>
            <a:r>
              <a:rPr sz="1400" b="1" spc="-60" dirty="0">
                <a:latin typeface="Segoe UI"/>
                <a:cs typeface="Segoe U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Segoe UI"/>
                <a:cs typeface="Segoe UI"/>
              </a:rPr>
              <a:t>[9]</a:t>
            </a:r>
            <a:endParaRPr sz="1400">
              <a:latin typeface="Segoe UI"/>
              <a:cs typeface="Segoe UI"/>
            </a:endParaRPr>
          </a:p>
          <a:p>
            <a:pPr marL="365760" indent="-353060">
              <a:lnSpc>
                <a:spcPct val="100000"/>
              </a:lnSpc>
              <a:buFont typeface="Arial MT"/>
              <a:buChar char="•"/>
              <a:tabLst>
                <a:tab pos="365760" algn="l"/>
              </a:tabLst>
            </a:pPr>
            <a:r>
              <a:rPr sz="1400" b="1" i="1" dirty="0">
                <a:latin typeface="Segoe UI"/>
                <a:cs typeface="Segoe UI"/>
              </a:rPr>
              <a:t>Username</a:t>
            </a:r>
            <a:r>
              <a:rPr sz="1400" b="1" i="1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sedang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i="1" dirty="0">
                <a:latin typeface="Segoe UI"/>
                <a:cs typeface="Segoe UI"/>
              </a:rPr>
              <a:t>login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[10]</a:t>
            </a:r>
            <a:endParaRPr sz="1400">
              <a:latin typeface="Segoe UI"/>
              <a:cs typeface="Segoe UI"/>
            </a:endParaRPr>
          </a:p>
          <a:p>
            <a:pPr marL="365760" indent="-353060">
              <a:lnSpc>
                <a:spcPct val="100000"/>
              </a:lnSpc>
              <a:buFont typeface="Arial MT"/>
              <a:buChar char="•"/>
              <a:tabLst>
                <a:tab pos="365760" algn="l"/>
              </a:tabLst>
            </a:pPr>
            <a:r>
              <a:rPr sz="1400" dirty="0">
                <a:latin typeface="Segoe UI"/>
                <a:cs typeface="Segoe UI"/>
              </a:rPr>
              <a:t>Informasi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b="1" i="1" dirty="0">
                <a:latin typeface="Segoe UI"/>
                <a:cs typeface="Segoe UI"/>
              </a:rPr>
              <a:t>login</a:t>
            </a:r>
            <a:r>
              <a:rPr sz="1400" b="1" i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terakhir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[11]</a:t>
            </a:r>
            <a:endParaRPr sz="1400">
              <a:latin typeface="Segoe UI"/>
              <a:cs typeface="Segoe UI"/>
            </a:endParaRPr>
          </a:p>
          <a:p>
            <a:pPr marL="365760" indent="-353060">
              <a:lnSpc>
                <a:spcPct val="100000"/>
              </a:lnSpc>
              <a:buFont typeface="Arial MT"/>
              <a:buChar char="•"/>
              <a:tabLst>
                <a:tab pos="365760" algn="l"/>
              </a:tabLst>
            </a:pPr>
            <a:r>
              <a:rPr sz="1400" b="1" i="1" dirty="0">
                <a:latin typeface="Segoe UI"/>
                <a:cs typeface="Segoe UI"/>
              </a:rPr>
              <a:t>Log</a:t>
            </a:r>
            <a:r>
              <a:rPr sz="1400" b="1" i="1" spc="-60" dirty="0">
                <a:latin typeface="Segoe UI"/>
                <a:cs typeface="Segoe UI"/>
              </a:rPr>
              <a:t> </a:t>
            </a:r>
            <a:r>
              <a:rPr sz="1400" b="1" i="1" dirty="0">
                <a:latin typeface="Segoe UI"/>
                <a:cs typeface="Segoe UI"/>
              </a:rPr>
              <a:t>off/</a:t>
            </a:r>
            <a:r>
              <a:rPr sz="1400" b="1" i="1" spc="-4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keluar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dari</a:t>
            </a:r>
            <a:r>
              <a:rPr sz="1400" b="1" spc="-3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aplikasi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Segoe UI"/>
                <a:cs typeface="Segoe UI"/>
              </a:rPr>
              <a:t>[12]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9935" y="957072"/>
            <a:ext cx="240791" cy="24079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117340" y="953770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6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83352" y="964691"/>
            <a:ext cx="502920" cy="242570"/>
            <a:chOff x="5483352" y="964691"/>
            <a:chExt cx="502920" cy="24257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3352" y="964691"/>
              <a:ext cx="240792" cy="2407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5480" y="966215"/>
              <a:ext cx="240792" cy="24079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540502" y="963295"/>
            <a:ext cx="3905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4320" algn="l"/>
              </a:tabLst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r>
              <a:rPr sz="1400" b="1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9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02708" y="969263"/>
            <a:ext cx="240791" cy="24079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960746" y="965962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Segoe UI"/>
                <a:cs typeface="Segoe UI"/>
              </a:rPr>
              <a:t>7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99604" y="955547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40" h="254634">
                <a:moveTo>
                  <a:pt x="128016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3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6" y="254507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1" y="127253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525893" y="970534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16979" y="1330452"/>
            <a:ext cx="2714625" cy="2533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364490">
              <a:lnSpc>
                <a:spcPct val="100000"/>
              </a:lnSpc>
              <a:spcBef>
                <a:spcPts val="33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422635" y="998219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40" h="254634">
                <a:moveTo>
                  <a:pt x="128016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3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6" y="254507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2" y="127253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449306" y="1013205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11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373611" y="998219"/>
            <a:ext cx="256540" cy="254635"/>
          </a:xfrm>
          <a:custGeom>
            <a:avLst/>
            <a:gdLst/>
            <a:ahLst/>
            <a:cxnLst/>
            <a:rect l="l" t="t" r="r" b="b"/>
            <a:pathLst>
              <a:path w="256540" h="254634">
                <a:moveTo>
                  <a:pt x="128016" y="0"/>
                </a:moveTo>
                <a:lnTo>
                  <a:pt x="78170" y="10007"/>
                </a:lnTo>
                <a:lnTo>
                  <a:pt x="37480" y="37290"/>
                </a:lnTo>
                <a:lnTo>
                  <a:pt x="10054" y="77741"/>
                </a:lnTo>
                <a:lnTo>
                  <a:pt x="0" y="127253"/>
                </a:lnTo>
                <a:lnTo>
                  <a:pt x="10054" y="176766"/>
                </a:lnTo>
                <a:lnTo>
                  <a:pt x="37480" y="217217"/>
                </a:lnTo>
                <a:lnTo>
                  <a:pt x="78170" y="244500"/>
                </a:lnTo>
                <a:lnTo>
                  <a:pt x="128016" y="254507"/>
                </a:lnTo>
                <a:lnTo>
                  <a:pt x="177861" y="244500"/>
                </a:lnTo>
                <a:lnTo>
                  <a:pt x="218551" y="217217"/>
                </a:lnTo>
                <a:lnTo>
                  <a:pt x="245977" y="176766"/>
                </a:lnTo>
                <a:lnTo>
                  <a:pt x="256032" y="127253"/>
                </a:lnTo>
                <a:lnTo>
                  <a:pt x="245977" y="77741"/>
                </a:lnTo>
                <a:lnTo>
                  <a:pt x="218551" y="37290"/>
                </a:lnTo>
                <a:lnTo>
                  <a:pt x="177861" y="10007"/>
                </a:lnTo>
                <a:lnTo>
                  <a:pt x="1280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400535" y="1013205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12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935468" y="545591"/>
            <a:ext cx="3662679" cy="137160"/>
            <a:chOff x="7935468" y="545591"/>
            <a:chExt cx="3662679" cy="137160"/>
          </a:xfrm>
        </p:grpSpPr>
        <p:sp>
          <p:nvSpPr>
            <p:cNvPr id="24" name="object 24"/>
            <p:cNvSpPr/>
            <p:nvPr/>
          </p:nvSpPr>
          <p:spPr>
            <a:xfrm>
              <a:off x="7941564" y="5516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5">
                  <a:moveTo>
                    <a:pt x="3587495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3587495" y="124967"/>
                  </a:lnTo>
                  <a:lnTo>
                    <a:pt x="3611832" y="120062"/>
                  </a:lnTo>
                  <a:lnTo>
                    <a:pt x="3631691" y="106679"/>
                  </a:lnTo>
                  <a:lnTo>
                    <a:pt x="3645074" y="86820"/>
                  </a:lnTo>
                  <a:lnTo>
                    <a:pt x="3649979" y="62484"/>
                  </a:lnTo>
                  <a:lnTo>
                    <a:pt x="3645074" y="38147"/>
                  </a:lnTo>
                  <a:lnTo>
                    <a:pt x="3631691" y="18287"/>
                  </a:lnTo>
                  <a:lnTo>
                    <a:pt x="3611832" y="4905"/>
                  </a:lnTo>
                  <a:lnTo>
                    <a:pt x="3587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41564" y="551687"/>
              <a:ext cx="3649979" cy="125095"/>
            </a:xfrm>
            <a:custGeom>
              <a:avLst/>
              <a:gdLst/>
              <a:ahLst/>
              <a:cxnLst/>
              <a:rect l="l" t="t" r="r" b="b"/>
              <a:pathLst>
                <a:path w="3649979" h="125095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3587495" y="0"/>
                  </a:lnTo>
                  <a:lnTo>
                    <a:pt x="3611832" y="4905"/>
                  </a:lnTo>
                  <a:lnTo>
                    <a:pt x="3631691" y="18287"/>
                  </a:lnTo>
                  <a:lnTo>
                    <a:pt x="3645074" y="38147"/>
                  </a:lnTo>
                  <a:lnTo>
                    <a:pt x="3649979" y="62484"/>
                  </a:lnTo>
                  <a:lnTo>
                    <a:pt x="3645074" y="86820"/>
                  </a:lnTo>
                  <a:lnTo>
                    <a:pt x="3631691" y="106679"/>
                  </a:lnTo>
                  <a:lnTo>
                    <a:pt x="3611832" y="120062"/>
                  </a:lnTo>
                  <a:lnTo>
                    <a:pt x="3587495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69036" y="2506979"/>
            <a:ext cx="1836420" cy="5245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NYA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8104123" y="247015"/>
            <a:ext cx="34601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14" dirty="0">
                <a:solidFill>
                  <a:srgbClr val="001F5F"/>
                </a:solidFill>
                <a:latin typeface="Tahoma"/>
                <a:cs typeface="Tahoma"/>
              </a:rPr>
              <a:t>Pengenalan</a:t>
            </a:r>
            <a:r>
              <a:rPr sz="2800" b="1" spc="14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114" dirty="0">
                <a:solidFill>
                  <a:srgbClr val="001F5F"/>
                </a:solidFill>
                <a:latin typeface="Tahoma"/>
                <a:cs typeface="Tahoma"/>
              </a:rPr>
              <a:t>Menu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47797" y="3228848"/>
            <a:ext cx="62992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001F5F"/>
                </a:solidFill>
                <a:latin typeface="Segoe UI"/>
                <a:cs typeface="Segoe UI"/>
              </a:rPr>
              <a:t>DASHBOARD</a:t>
            </a:r>
            <a:r>
              <a:rPr sz="4800" b="1" spc="-29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001F5F"/>
                </a:solidFill>
                <a:latin typeface="Segoe UI"/>
                <a:cs typeface="Segoe UI"/>
              </a:rPr>
              <a:t>FAKTUR</a:t>
            </a:r>
            <a:endParaRPr sz="48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6555" y="307340"/>
            <a:ext cx="17233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1.4.A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91E098D1-A607-D359-B7F8-FE412D7B9F3E}"/>
              </a:ext>
            </a:extLst>
          </p:cNvPr>
          <p:cNvSpPr txBox="1"/>
          <p:nvPr/>
        </p:nvSpPr>
        <p:spPr>
          <a:xfrm>
            <a:off x="571500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PRAKTIK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218" y="627887"/>
            <a:ext cx="11845290" cy="5561330"/>
            <a:chOff x="347218" y="627887"/>
            <a:chExt cx="11845290" cy="55613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336" y="627887"/>
              <a:ext cx="11789663" cy="4653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962" y="1995677"/>
              <a:ext cx="1871980" cy="568960"/>
            </a:xfrm>
            <a:custGeom>
              <a:avLst/>
              <a:gdLst/>
              <a:ahLst/>
              <a:cxnLst/>
              <a:rect l="l" t="t" r="r" b="b"/>
              <a:pathLst>
                <a:path w="1871980" h="568960">
                  <a:moveTo>
                    <a:pt x="0" y="568451"/>
                  </a:moveTo>
                  <a:lnTo>
                    <a:pt x="1871472" y="568451"/>
                  </a:lnTo>
                  <a:lnTo>
                    <a:pt x="1871472" y="0"/>
                  </a:lnTo>
                  <a:lnTo>
                    <a:pt x="0" y="0"/>
                  </a:lnTo>
                  <a:lnTo>
                    <a:pt x="0" y="568451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7378" y="4987290"/>
              <a:ext cx="5590540" cy="1191895"/>
            </a:xfrm>
            <a:custGeom>
              <a:avLst/>
              <a:gdLst/>
              <a:ahLst/>
              <a:cxnLst/>
              <a:rect l="l" t="t" r="r" b="b"/>
              <a:pathLst>
                <a:path w="5590540" h="1191895">
                  <a:moveTo>
                    <a:pt x="5391404" y="0"/>
                  </a:moveTo>
                  <a:lnTo>
                    <a:pt x="198628" y="0"/>
                  </a:lnTo>
                  <a:lnTo>
                    <a:pt x="153083" y="5244"/>
                  </a:lnTo>
                  <a:lnTo>
                    <a:pt x="111274" y="20183"/>
                  </a:lnTo>
                  <a:lnTo>
                    <a:pt x="74394" y="43627"/>
                  </a:lnTo>
                  <a:lnTo>
                    <a:pt x="43635" y="74384"/>
                  </a:lnTo>
                  <a:lnTo>
                    <a:pt x="20188" y="111263"/>
                  </a:lnTo>
                  <a:lnTo>
                    <a:pt x="5245" y="153075"/>
                  </a:lnTo>
                  <a:lnTo>
                    <a:pt x="0" y="198628"/>
                  </a:lnTo>
                  <a:lnTo>
                    <a:pt x="0" y="993140"/>
                  </a:lnTo>
                  <a:lnTo>
                    <a:pt x="5245" y="1038684"/>
                  </a:lnTo>
                  <a:lnTo>
                    <a:pt x="20188" y="1080493"/>
                  </a:lnTo>
                  <a:lnTo>
                    <a:pt x="43635" y="1117373"/>
                  </a:lnTo>
                  <a:lnTo>
                    <a:pt x="74394" y="1148132"/>
                  </a:lnTo>
                  <a:lnTo>
                    <a:pt x="111274" y="1171579"/>
                  </a:lnTo>
                  <a:lnTo>
                    <a:pt x="153083" y="1186522"/>
                  </a:lnTo>
                  <a:lnTo>
                    <a:pt x="198628" y="1191768"/>
                  </a:lnTo>
                  <a:lnTo>
                    <a:pt x="5391404" y="1191768"/>
                  </a:lnTo>
                  <a:lnTo>
                    <a:pt x="5436956" y="1186522"/>
                  </a:lnTo>
                  <a:lnTo>
                    <a:pt x="5478768" y="1171579"/>
                  </a:lnTo>
                  <a:lnTo>
                    <a:pt x="5515647" y="1148132"/>
                  </a:lnTo>
                  <a:lnTo>
                    <a:pt x="5546404" y="1117373"/>
                  </a:lnTo>
                  <a:lnTo>
                    <a:pt x="5569848" y="1080493"/>
                  </a:lnTo>
                  <a:lnTo>
                    <a:pt x="5584787" y="1038684"/>
                  </a:lnTo>
                  <a:lnTo>
                    <a:pt x="5590032" y="993140"/>
                  </a:lnTo>
                  <a:lnTo>
                    <a:pt x="5590032" y="198628"/>
                  </a:lnTo>
                  <a:lnTo>
                    <a:pt x="5584787" y="153075"/>
                  </a:lnTo>
                  <a:lnTo>
                    <a:pt x="5569848" y="111263"/>
                  </a:lnTo>
                  <a:lnTo>
                    <a:pt x="5546404" y="74384"/>
                  </a:lnTo>
                  <a:lnTo>
                    <a:pt x="5515647" y="43627"/>
                  </a:lnTo>
                  <a:lnTo>
                    <a:pt x="5478768" y="20183"/>
                  </a:lnTo>
                  <a:lnTo>
                    <a:pt x="5436956" y="5244"/>
                  </a:lnTo>
                  <a:lnTo>
                    <a:pt x="53914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7378" y="4987290"/>
              <a:ext cx="5590540" cy="1191895"/>
            </a:xfrm>
            <a:custGeom>
              <a:avLst/>
              <a:gdLst/>
              <a:ahLst/>
              <a:cxnLst/>
              <a:rect l="l" t="t" r="r" b="b"/>
              <a:pathLst>
                <a:path w="5590540" h="1191895">
                  <a:moveTo>
                    <a:pt x="0" y="198628"/>
                  </a:moveTo>
                  <a:lnTo>
                    <a:pt x="5245" y="153075"/>
                  </a:lnTo>
                  <a:lnTo>
                    <a:pt x="20188" y="111263"/>
                  </a:lnTo>
                  <a:lnTo>
                    <a:pt x="43635" y="74384"/>
                  </a:lnTo>
                  <a:lnTo>
                    <a:pt x="74394" y="43627"/>
                  </a:lnTo>
                  <a:lnTo>
                    <a:pt x="111274" y="20183"/>
                  </a:lnTo>
                  <a:lnTo>
                    <a:pt x="153083" y="5244"/>
                  </a:lnTo>
                  <a:lnTo>
                    <a:pt x="198628" y="0"/>
                  </a:lnTo>
                  <a:lnTo>
                    <a:pt x="5391404" y="0"/>
                  </a:lnTo>
                  <a:lnTo>
                    <a:pt x="5436956" y="5244"/>
                  </a:lnTo>
                  <a:lnTo>
                    <a:pt x="5478768" y="20183"/>
                  </a:lnTo>
                  <a:lnTo>
                    <a:pt x="5515647" y="43627"/>
                  </a:lnTo>
                  <a:lnTo>
                    <a:pt x="5546404" y="74384"/>
                  </a:lnTo>
                  <a:lnTo>
                    <a:pt x="5569848" y="111263"/>
                  </a:lnTo>
                  <a:lnTo>
                    <a:pt x="5584787" y="153075"/>
                  </a:lnTo>
                  <a:lnTo>
                    <a:pt x="5590032" y="198628"/>
                  </a:lnTo>
                  <a:lnTo>
                    <a:pt x="5590032" y="993140"/>
                  </a:lnTo>
                  <a:lnTo>
                    <a:pt x="5584787" y="1038684"/>
                  </a:lnTo>
                  <a:lnTo>
                    <a:pt x="5569848" y="1080493"/>
                  </a:lnTo>
                  <a:lnTo>
                    <a:pt x="5546404" y="1117373"/>
                  </a:lnTo>
                  <a:lnTo>
                    <a:pt x="5515647" y="1148132"/>
                  </a:lnTo>
                  <a:lnTo>
                    <a:pt x="5478768" y="1171579"/>
                  </a:lnTo>
                  <a:lnTo>
                    <a:pt x="5436956" y="1186522"/>
                  </a:lnTo>
                  <a:lnTo>
                    <a:pt x="5391404" y="1191768"/>
                  </a:lnTo>
                  <a:lnTo>
                    <a:pt x="198628" y="1191768"/>
                  </a:lnTo>
                  <a:lnTo>
                    <a:pt x="153083" y="1186522"/>
                  </a:lnTo>
                  <a:lnTo>
                    <a:pt x="111274" y="1171579"/>
                  </a:lnTo>
                  <a:lnTo>
                    <a:pt x="74394" y="1148132"/>
                  </a:lnTo>
                  <a:lnTo>
                    <a:pt x="43635" y="1117373"/>
                  </a:lnTo>
                  <a:lnTo>
                    <a:pt x="20188" y="1080493"/>
                  </a:lnTo>
                  <a:lnTo>
                    <a:pt x="5245" y="1038684"/>
                  </a:lnTo>
                  <a:lnTo>
                    <a:pt x="0" y="993140"/>
                  </a:lnTo>
                  <a:lnTo>
                    <a:pt x="0" y="198628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5000" y="5318886"/>
            <a:ext cx="483425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Menunjukkan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ringkasan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pembuatan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yang </a:t>
            </a:r>
            <a:r>
              <a:rPr sz="1600" dirty="0">
                <a:latin typeface="Segoe UI"/>
                <a:cs typeface="Segoe UI"/>
              </a:rPr>
              <a:t>dilakukan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oleh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Pengusaha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Kena</a:t>
            </a:r>
            <a:r>
              <a:rPr sz="1600" spc="-7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819138" y="6568440"/>
            <a:ext cx="3961765" cy="48895"/>
            <a:chOff x="6819138" y="6568440"/>
            <a:chExt cx="3961765" cy="48895"/>
          </a:xfrm>
        </p:grpSpPr>
        <p:sp>
          <p:nvSpPr>
            <p:cNvPr id="9" name="object 9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43483" y="1345691"/>
            <a:ext cx="1884045" cy="5245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41919" y="720851"/>
            <a:ext cx="2245360" cy="2108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20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3560" y="963167"/>
            <a:ext cx="1586865" cy="4631055"/>
            <a:chOff x="243560" y="963167"/>
            <a:chExt cx="1586865" cy="4631055"/>
          </a:xfrm>
        </p:grpSpPr>
        <p:sp>
          <p:nvSpPr>
            <p:cNvPr id="14" name="object 14"/>
            <p:cNvSpPr/>
            <p:nvPr/>
          </p:nvSpPr>
          <p:spPr>
            <a:xfrm>
              <a:off x="253466" y="2252090"/>
              <a:ext cx="219075" cy="3332479"/>
            </a:xfrm>
            <a:custGeom>
              <a:avLst/>
              <a:gdLst/>
              <a:ahLst/>
              <a:cxnLst/>
              <a:rect l="l" t="t" r="r" b="b"/>
              <a:pathLst>
                <a:path w="219075" h="3332479">
                  <a:moveTo>
                    <a:pt x="218643" y="7238"/>
                  </a:moveTo>
                  <a:lnTo>
                    <a:pt x="218643" y="0"/>
                  </a:lnTo>
                  <a:lnTo>
                    <a:pt x="0" y="0"/>
                  </a:lnTo>
                  <a:lnTo>
                    <a:pt x="0" y="3331972"/>
                  </a:lnTo>
                  <a:lnTo>
                    <a:pt x="103911" y="3331972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26997" y="976121"/>
              <a:ext cx="690880" cy="367665"/>
            </a:xfrm>
            <a:custGeom>
              <a:avLst/>
              <a:gdLst/>
              <a:ahLst/>
              <a:cxnLst/>
              <a:rect l="l" t="t" r="r" b="b"/>
              <a:pathLst>
                <a:path w="690880" h="367665">
                  <a:moveTo>
                    <a:pt x="0" y="23367"/>
                  </a:moveTo>
                  <a:lnTo>
                    <a:pt x="1839" y="14305"/>
                  </a:lnTo>
                  <a:lnTo>
                    <a:pt x="6854" y="6873"/>
                  </a:lnTo>
                  <a:lnTo>
                    <a:pt x="14294" y="1847"/>
                  </a:lnTo>
                  <a:lnTo>
                    <a:pt x="23406" y="0"/>
                  </a:lnTo>
                  <a:lnTo>
                    <a:pt x="667004" y="0"/>
                  </a:lnTo>
                  <a:lnTo>
                    <a:pt x="676066" y="1847"/>
                  </a:lnTo>
                  <a:lnTo>
                    <a:pt x="683498" y="6873"/>
                  </a:lnTo>
                  <a:lnTo>
                    <a:pt x="688524" y="14305"/>
                  </a:lnTo>
                  <a:lnTo>
                    <a:pt x="690372" y="23367"/>
                  </a:lnTo>
                  <a:lnTo>
                    <a:pt x="690372" y="343915"/>
                  </a:lnTo>
                  <a:lnTo>
                    <a:pt x="688524" y="352978"/>
                  </a:lnTo>
                  <a:lnTo>
                    <a:pt x="683498" y="360410"/>
                  </a:lnTo>
                  <a:lnTo>
                    <a:pt x="676066" y="365436"/>
                  </a:lnTo>
                  <a:lnTo>
                    <a:pt x="667004" y="367283"/>
                  </a:lnTo>
                  <a:lnTo>
                    <a:pt x="23406" y="367283"/>
                  </a:lnTo>
                  <a:lnTo>
                    <a:pt x="14294" y="365436"/>
                  </a:lnTo>
                  <a:lnTo>
                    <a:pt x="6854" y="360410"/>
                  </a:lnTo>
                  <a:lnTo>
                    <a:pt x="1839" y="352978"/>
                  </a:lnTo>
                  <a:lnTo>
                    <a:pt x="0" y="343915"/>
                  </a:lnTo>
                  <a:lnTo>
                    <a:pt x="0" y="2336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748" y="611123"/>
            <a:ext cx="10723245" cy="6006465"/>
            <a:chOff x="650748" y="611123"/>
            <a:chExt cx="10723245" cy="6006465"/>
          </a:xfrm>
        </p:grpSpPr>
        <p:sp>
          <p:nvSpPr>
            <p:cNvPr id="3" name="object 3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39"/>
              <a:ext cx="2639568" cy="472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611123"/>
              <a:ext cx="10722864" cy="5943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9422" y="2330957"/>
              <a:ext cx="1938655" cy="253365"/>
            </a:xfrm>
            <a:custGeom>
              <a:avLst/>
              <a:gdLst/>
              <a:ahLst/>
              <a:cxnLst/>
              <a:rect l="l" t="t" r="r" b="b"/>
              <a:pathLst>
                <a:path w="1938655" h="253364">
                  <a:moveTo>
                    <a:pt x="0" y="252984"/>
                  </a:moveTo>
                  <a:lnTo>
                    <a:pt x="1938527" y="252984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6759" y="925067"/>
            <a:ext cx="193421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3234" y="2809494"/>
            <a:ext cx="10471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22289" y="2809494"/>
            <a:ext cx="10350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SUDAH</a:t>
            </a:r>
            <a:endParaRPr sz="900">
              <a:latin typeface="Arial MT"/>
              <a:cs typeface="Arial MT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213859" y="3058667"/>
          <a:ext cx="3531235" cy="2444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5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715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715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8580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8580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7747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7747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5244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5244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9850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9850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5244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5244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7810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259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7810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0032165498760000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9850" marB="0"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40513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CUKUP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SUDAH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9850" marB="0"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519430" y="5504434"/>
            <a:ext cx="5610860" cy="939800"/>
            <a:chOff x="519430" y="5504434"/>
            <a:chExt cx="5610860" cy="939800"/>
          </a:xfrm>
        </p:grpSpPr>
        <p:sp>
          <p:nvSpPr>
            <p:cNvPr id="12" name="object 12"/>
            <p:cNvSpPr/>
            <p:nvPr/>
          </p:nvSpPr>
          <p:spPr>
            <a:xfrm>
              <a:off x="529590" y="5514594"/>
              <a:ext cx="5590540" cy="919480"/>
            </a:xfrm>
            <a:custGeom>
              <a:avLst/>
              <a:gdLst/>
              <a:ahLst/>
              <a:cxnLst/>
              <a:rect l="l" t="t" r="r" b="b"/>
              <a:pathLst>
                <a:path w="5590540" h="919479">
                  <a:moveTo>
                    <a:pt x="5436870" y="0"/>
                  </a:moveTo>
                  <a:lnTo>
                    <a:pt x="153161" y="0"/>
                  </a:lnTo>
                  <a:lnTo>
                    <a:pt x="104748" y="7808"/>
                  </a:lnTo>
                  <a:lnTo>
                    <a:pt x="62704" y="29553"/>
                  </a:lnTo>
                  <a:lnTo>
                    <a:pt x="29549" y="62709"/>
                  </a:lnTo>
                  <a:lnTo>
                    <a:pt x="7807" y="104753"/>
                  </a:lnTo>
                  <a:lnTo>
                    <a:pt x="0" y="153161"/>
                  </a:lnTo>
                  <a:lnTo>
                    <a:pt x="0" y="765809"/>
                  </a:lnTo>
                  <a:lnTo>
                    <a:pt x="7807" y="814218"/>
                  </a:lnTo>
                  <a:lnTo>
                    <a:pt x="29549" y="856262"/>
                  </a:lnTo>
                  <a:lnTo>
                    <a:pt x="62704" y="889418"/>
                  </a:lnTo>
                  <a:lnTo>
                    <a:pt x="104748" y="911163"/>
                  </a:lnTo>
                  <a:lnTo>
                    <a:pt x="153161" y="918971"/>
                  </a:lnTo>
                  <a:lnTo>
                    <a:pt x="5436870" y="918971"/>
                  </a:lnTo>
                  <a:lnTo>
                    <a:pt x="5485278" y="911163"/>
                  </a:lnTo>
                  <a:lnTo>
                    <a:pt x="5527322" y="889418"/>
                  </a:lnTo>
                  <a:lnTo>
                    <a:pt x="5560478" y="856262"/>
                  </a:lnTo>
                  <a:lnTo>
                    <a:pt x="5582223" y="814218"/>
                  </a:lnTo>
                  <a:lnTo>
                    <a:pt x="5590032" y="765809"/>
                  </a:lnTo>
                  <a:lnTo>
                    <a:pt x="5590032" y="153161"/>
                  </a:lnTo>
                  <a:lnTo>
                    <a:pt x="5582223" y="104753"/>
                  </a:lnTo>
                  <a:lnTo>
                    <a:pt x="5560478" y="62709"/>
                  </a:lnTo>
                  <a:lnTo>
                    <a:pt x="5527322" y="29553"/>
                  </a:lnTo>
                  <a:lnTo>
                    <a:pt x="5485278" y="7808"/>
                  </a:lnTo>
                  <a:lnTo>
                    <a:pt x="543687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9590" y="5514594"/>
              <a:ext cx="5590540" cy="919480"/>
            </a:xfrm>
            <a:custGeom>
              <a:avLst/>
              <a:gdLst/>
              <a:ahLst/>
              <a:cxnLst/>
              <a:rect l="l" t="t" r="r" b="b"/>
              <a:pathLst>
                <a:path w="5590540" h="919479">
                  <a:moveTo>
                    <a:pt x="0" y="153161"/>
                  </a:moveTo>
                  <a:lnTo>
                    <a:pt x="7807" y="104753"/>
                  </a:lnTo>
                  <a:lnTo>
                    <a:pt x="29549" y="62709"/>
                  </a:lnTo>
                  <a:lnTo>
                    <a:pt x="62704" y="29553"/>
                  </a:lnTo>
                  <a:lnTo>
                    <a:pt x="104748" y="7808"/>
                  </a:lnTo>
                  <a:lnTo>
                    <a:pt x="153161" y="0"/>
                  </a:lnTo>
                  <a:lnTo>
                    <a:pt x="5436870" y="0"/>
                  </a:lnTo>
                  <a:lnTo>
                    <a:pt x="5485278" y="7808"/>
                  </a:lnTo>
                  <a:lnTo>
                    <a:pt x="5527322" y="29553"/>
                  </a:lnTo>
                  <a:lnTo>
                    <a:pt x="5560478" y="62709"/>
                  </a:lnTo>
                  <a:lnTo>
                    <a:pt x="5582223" y="104753"/>
                  </a:lnTo>
                  <a:lnTo>
                    <a:pt x="5590032" y="153161"/>
                  </a:lnTo>
                  <a:lnTo>
                    <a:pt x="5590032" y="765809"/>
                  </a:lnTo>
                  <a:lnTo>
                    <a:pt x="5582223" y="814218"/>
                  </a:lnTo>
                  <a:lnTo>
                    <a:pt x="5560478" y="856262"/>
                  </a:lnTo>
                  <a:lnTo>
                    <a:pt x="5527322" y="889418"/>
                  </a:lnTo>
                  <a:lnTo>
                    <a:pt x="5485278" y="911163"/>
                  </a:lnTo>
                  <a:lnTo>
                    <a:pt x="5436870" y="918971"/>
                  </a:lnTo>
                  <a:lnTo>
                    <a:pt x="153161" y="918971"/>
                  </a:lnTo>
                  <a:lnTo>
                    <a:pt x="104748" y="911163"/>
                  </a:lnTo>
                  <a:lnTo>
                    <a:pt x="62704" y="889418"/>
                  </a:lnTo>
                  <a:lnTo>
                    <a:pt x="29549" y="856262"/>
                  </a:lnTo>
                  <a:lnTo>
                    <a:pt x="7807" y="814218"/>
                  </a:lnTo>
                  <a:lnTo>
                    <a:pt x="0" y="765809"/>
                  </a:lnTo>
                  <a:lnTo>
                    <a:pt x="0" y="153161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567052" y="5831535"/>
            <a:ext cx="3182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Keluaran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(Faktur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Pajak)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0990" y="2457450"/>
            <a:ext cx="409575" cy="3517265"/>
          </a:xfrm>
          <a:custGeom>
            <a:avLst/>
            <a:gdLst/>
            <a:ahLst/>
            <a:cxnLst/>
            <a:rect l="l" t="t" r="r" b="b"/>
            <a:pathLst>
              <a:path w="409575" h="3517265">
                <a:moveTo>
                  <a:pt x="409003" y="0"/>
                </a:moveTo>
                <a:lnTo>
                  <a:pt x="0" y="0"/>
                </a:lnTo>
                <a:lnTo>
                  <a:pt x="0" y="3516668"/>
                </a:lnTo>
                <a:lnTo>
                  <a:pt x="228600" y="3516668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4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748" y="611123"/>
            <a:ext cx="10636250" cy="6006465"/>
            <a:chOff x="650748" y="611123"/>
            <a:chExt cx="10636250" cy="6006465"/>
          </a:xfrm>
        </p:grpSpPr>
        <p:sp>
          <p:nvSpPr>
            <p:cNvPr id="3" name="object 3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39"/>
              <a:ext cx="2639568" cy="472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611123"/>
              <a:ext cx="10635996" cy="5943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9422" y="2526029"/>
              <a:ext cx="1938655" cy="253365"/>
            </a:xfrm>
            <a:custGeom>
              <a:avLst/>
              <a:gdLst/>
              <a:ahLst/>
              <a:cxnLst/>
              <a:rect l="l" t="t" r="r" b="b"/>
              <a:pathLst>
                <a:path w="1938655" h="253364">
                  <a:moveTo>
                    <a:pt x="0" y="252984"/>
                  </a:moveTo>
                  <a:lnTo>
                    <a:pt x="1938527" y="252984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6759" y="925067"/>
            <a:ext cx="193421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3742" y="2833021"/>
            <a:ext cx="2858770" cy="262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>
              <a:lnSpc>
                <a:spcPts val="994"/>
              </a:lnSpc>
              <a:tabLst>
                <a:tab pos="1840864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900">
              <a:latin typeface="Arial MT"/>
              <a:cs typeface="Arial MT"/>
            </a:endParaRPr>
          </a:p>
          <a:p>
            <a:pPr marL="20320">
              <a:lnSpc>
                <a:spcPct val="100000"/>
              </a:lnSpc>
              <a:tabLst>
                <a:tab pos="1849120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spcBef>
                <a:spcPts val="950"/>
              </a:spcBef>
              <a:tabLst>
                <a:tab pos="1843405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900">
              <a:latin typeface="Arial MT"/>
              <a:cs typeface="Arial MT"/>
            </a:endParaRPr>
          </a:p>
          <a:p>
            <a:pPr marL="14604">
              <a:lnSpc>
                <a:spcPct val="100000"/>
              </a:lnSpc>
              <a:tabLst>
                <a:tab pos="1843405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endParaRPr sz="900">
              <a:latin typeface="Arial MT"/>
              <a:cs typeface="Arial MT"/>
            </a:endParaRPr>
          </a:p>
          <a:p>
            <a:pPr marL="15240">
              <a:lnSpc>
                <a:spcPct val="100000"/>
              </a:lnSpc>
              <a:tabLst>
                <a:tab pos="1844039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 marL="5715">
              <a:lnSpc>
                <a:spcPct val="100000"/>
              </a:lnSpc>
              <a:spcBef>
                <a:spcPts val="919"/>
              </a:spcBef>
              <a:tabLst>
                <a:tab pos="1834514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tabLst>
                <a:tab pos="1828800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30"/>
              </a:spcBef>
              <a:tabLst>
                <a:tab pos="1828800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endParaRPr sz="900">
              <a:latin typeface="Arial MT"/>
              <a:cs typeface="Arial MT"/>
            </a:endParaRPr>
          </a:p>
          <a:p>
            <a:pPr marL="8890">
              <a:lnSpc>
                <a:spcPct val="100000"/>
              </a:lnSpc>
              <a:tabLst>
                <a:tab pos="1837689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900">
              <a:latin typeface="Arial MT"/>
              <a:cs typeface="Arial MT"/>
            </a:endParaRPr>
          </a:p>
          <a:p>
            <a:pPr marL="11430">
              <a:lnSpc>
                <a:spcPct val="100000"/>
              </a:lnSpc>
              <a:tabLst>
                <a:tab pos="1840230" algn="l"/>
              </a:tabLst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0032165498760000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	PT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CUKUP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SUDAH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01667" y="3058667"/>
            <a:ext cx="3552825" cy="2447925"/>
            <a:chOff x="4201667" y="3058667"/>
            <a:chExt cx="3552825" cy="2447925"/>
          </a:xfrm>
        </p:grpSpPr>
        <p:sp>
          <p:nvSpPr>
            <p:cNvPr id="10" name="object 10"/>
            <p:cNvSpPr/>
            <p:nvPr/>
          </p:nvSpPr>
          <p:spPr>
            <a:xfrm>
              <a:off x="4201668" y="3316223"/>
              <a:ext cx="3546475" cy="1906905"/>
            </a:xfrm>
            <a:custGeom>
              <a:avLst/>
              <a:gdLst/>
              <a:ahLst/>
              <a:cxnLst/>
              <a:rect l="l" t="t" r="r" b="b"/>
              <a:pathLst>
                <a:path w="3546475" h="1906904">
                  <a:moveTo>
                    <a:pt x="3531108" y="1120140"/>
                  </a:moveTo>
                  <a:lnTo>
                    <a:pt x="0" y="1120140"/>
                  </a:lnTo>
                  <a:lnTo>
                    <a:pt x="0" y="1351788"/>
                  </a:lnTo>
                  <a:lnTo>
                    <a:pt x="3531108" y="1351788"/>
                  </a:lnTo>
                  <a:lnTo>
                    <a:pt x="3531108" y="1120140"/>
                  </a:lnTo>
                  <a:close/>
                </a:path>
                <a:path w="3546475" h="1906904">
                  <a:moveTo>
                    <a:pt x="3540252" y="1674876"/>
                  </a:moveTo>
                  <a:lnTo>
                    <a:pt x="9144" y="1674876"/>
                  </a:lnTo>
                  <a:lnTo>
                    <a:pt x="9144" y="1906536"/>
                  </a:lnTo>
                  <a:lnTo>
                    <a:pt x="3540252" y="1906536"/>
                  </a:lnTo>
                  <a:lnTo>
                    <a:pt x="3540252" y="1674876"/>
                  </a:lnTo>
                  <a:close/>
                </a:path>
                <a:path w="3546475" h="1906904">
                  <a:moveTo>
                    <a:pt x="3546348" y="582168"/>
                  </a:moveTo>
                  <a:lnTo>
                    <a:pt x="15240" y="582168"/>
                  </a:lnTo>
                  <a:lnTo>
                    <a:pt x="15240" y="812292"/>
                  </a:lnTo>
                  <a:lnTo>
                    <a:pt x="3546348" y="812292"/>
                  </a:lnTo>
                  <a:lnTo>
                    <a:pt x="3546348" y="582168"/>
                  </a:lnTo>
                  <a:close/>
                </a:path>
                <a:path w="3546475" h="1906904">
                  <a:moveTo>
                    <a:pt x="3546348" y="0"/>
                  </a:moveTo>
                  <a:lnTo>
                    <a:pt x="15240" y="0"/>
                  </a:lnTo>
                  <a:lnTo>
                    <a:pt x="15240" y="231648"/>
                  </a:lnTo>
                  <a:lnTo>
                    <a:pt x="3546348" y="231648"/>
                  </a:lnTo>
                  <a:lnTo>
                    <a:pt x="3546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01668" y="3058667"/>
              <a:ext cx="3552825" cy="2447925"/>
            </a:xfrm>
            <a:custGeom>
              <a:avLst/>
              <a:gdLst/>
              <a:ahLst/>
              <a:cxnLst/>
              <a:rect l="l" t="t" r="r" b="b"/>
              <a:pathLst>
                <a:path w="3552825" h="2447925">
                  <a:moveTo>
                    <a:pt x="3531108" y="1632204"/>
                  </a:moveTo>
                  <a:lnTo>
                    <a:pt x="0" y="1632204"/>
                  </a:lnTo>
                  <a:lnTo>
                    <a:pt x="0" y="1863852"/>
                  </a:lnTo>
                  <a:lnTo>
                    <a:pt x="3531108" y="1863852"/>
                  </a:lnTo>
                  <a:lnTo>
                    <a:pt x="3531108" y="1632204"/>
                  </a:lnTo>
                  <a:close/>
                </a:path>
                <a:path w="3552825" h="2447925">
                  <a:moveTo>
                    <a:pt x="3537204" y="1094232"/>
                  </a:moveTo>
                  <a:lnTo>
                    <a:pt x="6096" y="1094232"/>
                  </a:lnTo>
                  <a:lnTo>
                    <a:pt x="6096" y="1324356"/>
                  </a:lnTo>
                  <a:lnTo>
                    <a:pt x="3537204" y="1324356"/>
                  </a:lnTo>
                  <a:lnTo>
                    <a:pt x="3537204" y="1094232"/>
                  </a:lnTo>
                  <a:close/>
                </a:path>
                <a:path w="3552825" h="2447925">
                  <a:moveTo>
                    <a:pt x="3543300" y="2215908"/>
                  </a:moveTo>
                  <a:lnTo>
                    <a:pt x="12192" y="2215908"/>
                  </a:lnTo>
                  <a:lnTo>
                    <a:pt x="12192" y="2447544"/>
                  </a:lnTo>
                  <a:lnTo>
                    <a:pt x="3543300" y="2447544"/>
                  </a:lnTo>
                  <a:lnTo>
                    <a:pt x="3543300" y="2215908"/>
                  </a:lnTo>
                  <a:close/>
                </a:path>
                <a:path w="3552825" h="2447925">
                  <a:moveTo>
                    <a:pt x="3546348" y="539496"/>
                  </a:moveTo>
                  <a:lnTo>
                    <a:pt x="15240" y="539496"/>
                  </a:lnTo>
                  <a:lnTo>
                    <a:pt x="15240" y="771144"/>
                  </a:lnTo>
                  <a:lnTo>
                    <a:pt x="3546348" y="771144"/>
                  </a:lnTo>
                  <a:lnTo>
                    <a:pt x="3546348" y="539496"/>
                  </a:lnTo>
                  <a:close/>
                </a:path>
                <a:path w="3552825" h="2447925">
                  <a:moveTo>
                    <a:pt x="3552444" y="0"/>
                  </a:moveTo>
                  <a:lnTo>
                    <a:pt x="19812" y="0"/>
                  </a:lnTo>
                  <a:lnTo>
                    <a:pt x="19812" y="231648"/>
                  </a:lnTo>
                  <a:lnTo>
                    <a:pt x="3552444" y="231648"/>
                  </a:lnTo>
                  <a:lnTo>
                    <a:pt x="3552444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90829" y="957072"/>
            <a:ext cx="11038840" cy="5487035"/>
            <a:chOff x="290829" y="957072"/>
            <a:chExt cx="11038840" cy="5487035"/>
          </a:xfrm>
        </p:grpSpPr>
        <p:sp>
          <p:nvSpPr>
            <p:cNvPr id="13" name="object 13"/>
            <p:cNvSpPr/>
            <p:nvPr/>
          </p:nvSpPr>
          <p:spPr>
            <a:xfrm>
              <a:off x="300989" y="2652522"/>
              <a:ext cx="409575" cy="3322320"/>
            </a:xfrm>
            <a:custGeom>
              <a:avLst/>
              <a:gdLst/>
              <a:ahLst/>
              <a:cxnLst/>
              <a:rect l="l" t="t" r="r" b="b"/>
              <a:pathLst>
                <a:path w="409575" h="3322320">
                  <a:moveTo>
                    <a:pt x="409003" y="0"/>
                  </a:moveTo>
                  <a:lnTo>
                    <a:pt x="0" y="0"/>
                  </a:lnTo>
                  <a:lnTo>
                    <a:pt x="0" y="3321799"/>
                  </a:lnTo>
                  <a:lnTo>
                    <a:pt x="228600" y="3321799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4640" y="957072"/>
              <a:ext cx="8494775" cy="526389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9589" y="5514593"/>
              <a:ext cx="5590540" cy="919480"/>
            </a:xfrm>
            <a:custGeom>
              <a:avLst/>
              <a:gdLst/>
              <a:ahLst/>
              <a:cxnLst/>
              <a:rect l="l" t="t" r="r" b="b"/>
              <a:pathLst>
                <a:path w="5590540" h="919479">
                  <a:moveTo>
                    <a:pt x="5436870" y="0"/>
                  </a:moveTo>
                  <a:lnTo>
                    <a:pt x="153161" y="0"/>
                  </a:lnTo>
                  <a:lnTo>
                    <a:pt x="104748" y="7808"/>
                  </a:lnTo>
                  <a:lnTo>
                    <a:pt x="62704" y="29553"/>
                  </a:lnTo>
                  <a:lnTo>
                    <a:pt x="29549" y="62709"/>
                  </a:lnTo>
                  <a:lnTo>
                    <a:pt x="7807" y="104753"/>
                  </a:lnTo>
                  <a:lnTo>
                    <a:pt x="0" y="153161"/>
                  </a:lnTo>
                  <a:lnTo>
                    <a:pt x="0" y="765809"/>
                  </a:lnTo>
                  <a:lnTo>
                    <a:pt x="7807" y="814218"/>
                  </a:lnTo>
                  <a:lnTo>
                    <a:pt x="29549" y="856262"/>
                  </a:lnTo>
                  <a:lnTo>
                    <a:pt x="62704" y="889418"/>
                  </a:lnTo>
                  <a:lnTo>
                    <a:pt x="104748" y="911163"/>
                  </a:lnTo>
                  <a:lnTo>
                    <a:pt x="153161" y="918971"/>
                  </a:lnTo>
                  <a:lnTo>
                    <a:pt x="5436870" y="918971"/>
                  </a:lnTo>
                  <a:lnTo>
                    <a:pt x="5485278" y="911163"/>
                  </a:lnTo>
                  <a:lnTo>
                    <a:pt x="5527322" y="889418"/>
                  </a:lnTo>
                  <a:lnTo>
                    <a:pt x="5560478" y="856262"/>
                  </a:lnTo>
                  <a:lnTo>
                    <a:pt x="5582223" y="814218"/>
                  </a:lnTo>
                  <a:lnTo>
                    <a:pt x="5590032" y="765809"/>
                  </a:lnTo>
                  <a:lnTo>
                    <a:pt x="5590032" y="153161"/>
                  </a:lnTo>
                  <a:lnTo>
                    <a:pt x="5582223" y="104753"/>
                  </a:lnTo>
                  <a:lnTo>
                    <a:pt x="5560478" y="62709"/>
                  </a:lnTo>
                  <a:lnTo>
                    <a:pt x="5527322" y="29553"/>
                  </a:lnTo>
                  <a:lnTo>
                    <a:pt x="5485278" y="7808"/>
                  </a:lnTo>
                  <a:lnTo>
                    <a:pt x="543687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9589" y="5514593"/>
              <a:ext cx="5590540" cy="919480"/>
            </a:xfrm>
            <a:custGeom>
              <a:avLst/>
              <a:gdLst/>
              <a:ahLst/>
              <a:cxnLst/>
              <a:rect l="l" t="t" r="r" b="b"/>
              <a:pathLst>
                <a:path w="5590540" h="919479">
                  <a:moveTo>
                    <a:pt x="0" y="153161"/>
                  </a:moveTo>
                  <a:lnTo>
                    <a:pt x="7807" y="104753"/>
                  </a:lnTo>
                  <a:lnTo>
                    <a:pt x="29549" y="62709"/>
                  </a:lnTo>
                  <a:lnTo>
                    <a:pt x="62704" y="29553"/>
                  </a:lnTo>
                  <a:lnTo>
                    <a:pt x="104748" y="7808"/>
                  </a:lnTo>
                  <a:lnTo>
                    <a:pt x="153161" y="0"/>
                  </a:lnTo>
                  <a:lnTo>
                    <a:pt x="5436870" y="0"/>
                  </a:lnTo>
                  <a:lnTo>
                    <a:pt x="5485278" y="7808"/>
                  </a:lnTo>
                  <a:lnTo>
                    <a:pt x="5527322" y="29553"/>
                  </a:lnTo>
                  <a:lnTo>
                    <a:pt x="5560478" y="62709"/>
                  </a:lnTo>
                  <a:lnTo>
                    <a:pt x="5582223" y="104753"/>
                  </a:lnTo>
                  <a:lnTo>
                    <a:pt x="5590032" y="153161"/>
                  </a:lnTo>
                  <a:lnTo>
                    <a:pt x="5590032" y="765809"/>
                  </a:lnTo>
                  <a:lnTo>
                    <a:pt x="5582223" y="814218"/>
                  </a:lnTo>
                  <a:lnTo>
                    <a:pt x="5560478" y="856262"/>
                  </a:lnTo>
                  <a:lnTo>
                    <a:pt x="5527322" y="889418"/>
                  </a:lnTo>
                  <a:lnTo>
                    <a:pt x="5485278" y="911163"/>
                  </a:lnTo>
                  <a:lnTo>
                    <a:pt x="5436870" y="918971"/>
                  </a:lnTo>
                  <a:lnTo>
                    <a:pt x="153161" y="918971"/>
                  </a:lnTo>
                  <a:lnTo>
                    <a:pt x="104748" y="911163"/>
                  </a:lnTo>
                  <a:lnTo>
                    <a:pt x="62704" y="889418"/>
                  </a:lnTo>
                  <a:lnTo>
                    <a:pt x="29549" y="856262"/>
                  </a:lnTo>
                  <a:lnTo>
                    <a:pt x="7807" y="814218"/>
                  </a:lnTo>
                  <a:lnTo>
                    <a:pt x="0" y="765809"/>
                  </a:lnTo>
                  <a:lnTo>
                    <a:pt x="0" y="153161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67052" y="5831535"/>
            <a:ext cx="32099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Masukan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(Faktur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Pajak)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98620" y="2790444"/>
            <a:ext cx="3552825" cy="1035050"/>
            <a:chOff x="4198620" y="2790444"/>
            <a:chExt cx="3552825" cy="1035050"/>
          </a:xfrm>
        </p:grpSpPr>
        <p:sp>
          <p:nvSpPr>
            <p:cNvPr id="19" name="object 19"/>
            <p:cNvSpPr/>
            <p:nvPr/>
          </p:nvSpPr>
          <p:spPr>
            <a:xfrm>
              <a:off x="4198620" y="2790443"/>
              <a:ext cx="3552825" cy="760730"/>
            </a:xfrm>
            <a:custGeom>
              <a:avLst/>
              <a:gdLst/>
              <a:ahLst/>
              <a:cxnLst/>
              <a:rect l="l" t="t" r="r" b="b"/>
              <a:pathLst>
                <a:path w="3552825" h="760729">
                  <a:moveTo>
                    <a:pt x="3532632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3532632" y="231648"/>
                  </a:lnTo>
                  <a:lnTo>
                    <a:pt x="3532632" y="0"/>
                  </a:lnTo>
                  <a:close/>
                </a:path>
                <a:path w="3552825" h="760729">
                  <a:moveTo>
                    <a:pt x="3552431" y="528828"/>
                  </a:moveTo>
                  <a:lnTo>
                    <a:pt x="21336" y="528828"/>
                  </a:lnTo>
                  <a:lnTo>
                    <a:pt x="21336" y="760488"/>
                  </a:lnTo>
                  <a:lnTo>
                    <a:pt x="3552431" y="760488"/>
                  </a:lnTo>
                  <a:lnTo>
                    <a:pt x="3552431" y="528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00144" y="3046475"/>
              <a:ext cx="3543300" cy="779145"/>
            </a:xfrm>
            <a:custGeom>
              <a:avLst/>
              <a:gdLst/>
              <a:ahLst/>
              <a:cxnLst/>
              <a:rect l="l" t="t" r="r" b="b"/>
              <a:pathLst>
                <a:path w="3543300" h="779145">
                  <a:moveTo>
                    <a:pt x="3532632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3532632" y="231648"/>
                  </a:lnTo>
                  <a:lnTo>
                    <a:pt x="3532632" y="0"/>
                  </a:lnTo>
                  <a:close/>
                </a:path>
                <a:path w="3543300" h="779145">
                  <a:moveTo>
                    <a:pt x="3543300" y="548640"/>
                  </a:moveTo>
                  <a:lnTo>
                    <a:pt x="12192" y="548640"/>
                  </a:lnTo>
                  <a:lnTo>
                    <a:pt x="12192" y="778764"/>
                  </a:lnTo>
                  <a:lnTo>
                    <a:pt x="3543300" y="778764"/>
                  </a:lnTo>
                  <a:lnTo>
                    <a:pt x="3543300" y="54864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210811" y="3895344"/>
            <a:ext cx="3533140" cy="467995"/>
            <a:chOff x="4210811" y="3895344"/>
            <a:chExt cx="3533140" cy="467995"/>
          </a:xfrm>
        </p:grpSpPr>
        <p:sp>
          <p:nvSpPr>
            <p:cNvPr id="22" name="object 22"/>
            <p:cNvSpPr/>
            <p:nvPr/>
          </p:nvSpPr>
          <p:spPr>
            <a:xfrm>
              <a:off x="4210811" y="3895344"/>
              <a:ext cx="3531235" cy="230504"/>
            </a:xfrm>
            <a:custGeom>
              <a:avLst/>
              <a:gdLst/>
              <a:ahLst/>
              <a:cxnLst/>
              <a:rect l="l" t="t" r="r" b="b"/>
              <a:pathLst>
                <a:path w="3531234" h="230504">
                  <a:moveTo>
                    <a:pt x="3531108" y="0"/>
                  </a:moveTo>
                  <a:lnTo>
                    <a:pt x="0" y="0"/>
                  </a:lnTo>
                  <a:lnTo>
                    <a:pt x="0" y="230123"/>
                  </a:lnTo>
                  <a:lnTo>
                    <a:pt x="3531108" y="230123"/>
                  </a:lnTo>
                  <a:lnTo>
                    <a:pt x="3531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12335" y="4131564"/>
              <a:ext cx="3531235" cy="231775"/>
            </a:xfrm>
            <a:custGeom>
              <a:avLst/>
              <a:gdLst/>
              <a:ahLst/>
              <a:cxnLst/>
              <a:rect l="l" t="t" r="r" b="b"/>
              <a:pathLst>
                <a:path w="3531234" h="231775">
                  <a:moveTo>
                    <a:pt x="3531108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3531108" y="231648"/>
                  </a:lnTo>
                  <a:lnTo>
                    <a:pt x="3531108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223003" y="4424171"/>
            <a:ext cx="3538854" cy="487680"/>
            <a:chOff x="4223003" y="4424171"/>
            <a:chExt cx="3538854" cy="487680"/>
          </a:xfrm>
        </p:grpSpPr>
        <p:sp>
          <p:nvSpPr>
            <p:cNvPr id="25" name="object 25"/>
            <p:cNvSpPr/>
            <p:nvPr/>
          </p:nvSpPr>
          <p:spPr>
            <a:xfrm>
              <a:off x="4230623" y="4424171"/>
              <a:ext cx="3531235" cy="231775"/>
            </a:xfrm>
            <a:custGeom>
              <a:avLst/>
              <a:gdLst/>
              <a:ahLst/>
              <a:cxnLst/>
              <a:rect l="l" t="t" r="r" b="b"/>
              <a:pathLst>
                <a:path w="3531234" h="231775">
                  <a:moveTo>
                    <a:pt x="3531108" y="0"/>
                  </a:moveTo>
                  <a:lnTo>
                    <a:pt x="0" y="0"/>
                  </a:lnTo>
                  <a:lnTo>
                    <a:pt x="0" y="231647"/>
                  </a:lnTo>
                  <a:lnTo>
                    <a:pt x="3531108" y="231647"/>
                  </a:lnTo>
                  <a:lnTo>
                    <a:pt x="3531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23003" y="4680203"/>
              <a:ext cx="3531235" cy="231775"/>
            </a:xfrm>
            <a:custGeom>
              <a:avLst/>
              <a:gdLst/>
              <a:ahLst/>
              <a:cxnLst/>
              <a:rect l="l" t="t" r="r" b="b"/>
              <a:pathLst>
                <a:path w="3531234" h="231775">
                  <a:moveTo>
                    <a:pt x="3531107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3531107" y="231648"/>
                  </a:lnTo>
                  <a:lnTo>
                    <a:pt x="3531107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4201667" y="2790444"/>
          <a:ext cx="3560445" cy="21291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554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0071456549421000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NAKULA</a:t>
                      </a:r>
                      <a:r>
                        <a:rPr sz="900" spc="-1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SADEWA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0027516572423000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953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2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BIMA </a:t>
                      </a:r>
                      <a:r>
                        <a:rPr sz="900" spc="-2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BIMO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953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0071456549421000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4769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7675" algn="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NAKULA</a:t>
                      </a:r>
                      <a:r>
                        <a:rPr sz="900" spc="-1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SADEWA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4769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0027516572423000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5405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BIMA </a:t>
                      </a:r>
                      <a:r>
                        <a:rPr sz="900" spc="-2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BIMO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5405" marB="0">
                    <a:lnT w="5715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0071456549421000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57200" algn="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NAKULA</a:t>
                      </a:r>
                      <a:r>
                        <a:rPr sz="900" spc="-1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SADEWA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0027516572423000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36195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BIMA </a:t>
                      </a:r>
                      <a:r>
                        <a:rPr sz="900" spc="-2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BIMO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36195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0071456549421000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6245"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NAKULA</a:t>
                      </a:r>
                      <a:r>
                        <a:rPr sz="900" spc="-15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SADEWA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0027516572423000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T w="381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1148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PT</a:t>
                      </a:r>
                      <a:r>
                        <a:rPr sz="900" spc="-1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BIMA </a:t>
                      </a:r>
                      <a:r>
                        <a:rPr sz="900" spc="-20" dirty="0">
                          <a:solidFill>
                            <a:srgbClr val="7E7E7E"/>
                          </a:solidFill>
                          <a:latin typeface="Arial MT"/>
                          <a:cs typeface="Arial MT"/>
                        </a:rPr>
                        <a:t>BIMO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0800" marB="0">
                    <a:lnT w="3810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object 28"/>
          <p:cNvSpPr/>
          <p:nvPr/>
        </p:nvSpPr>
        <p:spPr>
          <a:xfrm>
            <a:off x="4232147" y="5001767"/>
            <a:ext cx="3531235" cy="230504"/>
          </a:xfrm>
          <a:custGeom>
            <a:avLst/>
            <a:gdLst/>
            <a:ahLst/>
            <a:cxnLst/>
            <a:rect l="l" t="t" r="r" b="b"/>
            <a:pathLst>
              <a:path w="3531234" h="230504">
                <a:moveTo>
                  <a:pt x="3531107" y="0"/>
                </a:moveTo>
                <a:lnTo>
                  <a:pt x="0" y="0"/>
                </a:lnTo>
                <a:lnTo>
                  <a:pt x="0" y="230123"/>
                </a:lnTo>
                <a:lnTo>
                  <a:pt x="3531107" y="230123"/>
                </a:lnTo>
                <a:lnTo>
                  <a:pt x="3531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324222" y="5031994"/>
            <a:ext cx="1034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0071456549421000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53277" y="5031994"/>
            <a:ext cx="11785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NAKULA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SADEWA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224528" y="5257800"/>
            <a:ext cx="3531235" cy="230504"/>
          </a:xfrm>
          <a:custGeom>
            <a:avLst/>
            <a:gdLst/>
            <a:ahLst/>
            <a:cxnLst/>
            <a:rect l="l" t="t" r="r" b="b"/>
            <a:pathLst>
              <a:path w="3531234" h="230504">
                <a:moveTo>
                  <a:pt x="3531108" y="0"/>
                </a:moveTo>
                <a:lnTo>
                  <a:pt x="0" y="0"/>
                </a:lnTo>
                <a:lnTo>
                  <a:pt x="0" y="230124"/>
                </a:lnTo>
                <a:lnTo>
                  <a:pt x="3531108" y="230124"/>
                </a:lnTo>
                <a:lnTo>
                  <a:pt x="3531108" y="0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316603" y="5287721"/>
            <a:ext cx="103441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0027516572423000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45403" y="5287721"/>
            <a:ext cx="79248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BIMA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BIMO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748" y="611123"/>
            <a:ext cx="10765790" cy="6006465"/>
            <a:chOff x="650748" y="611123"/>
            <a:chExt cx="10765790" cy="6006465"/>
          </a:xfrm>
        </p:grpSpPr>
        <p:sp>
          <p:nvSpPr>
            <p:cNvPr id="3" name="object 3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39"/>
              <a:ext cx="2639568" cy="472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611123"/>
              <a:ext cx="10765536" cy="5943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9422" y="2757678"/>
              <a:ext cx="1938655" cy="253365"/>
            </a:xfrm>
            <a:custGeom>
              <a:avLst/>
              <a:gdLst/>
              <a:ahLst/>
              <a:cxnLst/>
              <a:rect l="l" t="t" r="r" b="b"/>
              <a:pathLst>
                <a:path w="1938655" h="253364">
                  <a:moveTo>
                    <a:pt x="0" y="252984"/>
                  </a:moveTo>
                  <a:lnTo>
                    <a:pt x="1938527" y="252984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6759" y="925067"/>
            <a:ext cx="193421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0916" y="908303"/>
            <a:ext cx="10986770" cy="5313045"/>
            <a:chOff x="470916" y="908303"/>
            <a:chExt cx="10986770" cy="5313045"/>
          </a:xfrm>
        </p:grpSpPr>
        <p:sp>
          <p:nvSpPr>
            <p:cNvPr id="9" name="object 9"/>
            <p:cNvSpPr/>
            <p:nvPr/>
          </p:nvSpPr>
          <p:spPr>
            <a:xfrm>
              <a:off x="480822" y="2884169"/>
              <a:ext cx="291465" cy="2774950"/>
            </a:xfrm>
            <a:custGeom>
              <a:avLst/>
              <a:gdLst/>
              <a:ahLst/>
              <a:cxnLst/>
              <a:rect l="l" t="t" r="r" b="b"/>
              <a:pathLst>
                <a:path w="291465" h="2774950">
                  <a:moveTo>
                    <a:pt x="228600" y="0"/>
                  </a:moveTo>
                  <a:lnTo>
                    <a:pt x="0" y="0"/>
                  </a:lnTo>
                  <a:lnTo>
                    <a:pt x="0" y="2774340"/>
                  </a:lnTo>
                  <a:lnTo>
                    <a:pt x="291261" y="2774340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4639" y="957071"/>
              <a:ext cx="8572500" cy="52638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9776" y="908303"/>
              <a:ext cx="8601456" cy="525018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71906" y="5197601"/>
              <a:ext cx="10675620" cy="920750"/>
            </a:xfrm>
            <a:custGeom>
              <a:avLst/>
              <a:gdLst/>
              <a:ahLst/>
              <a:cxnLst/>
              <a:rect l="l" t="t" r="r" b="b"/>
              <a:pathLst>
                <a:path w="10675620" h="920750">
                  <a:moveTo>
                    <a:pt x="10522204" y="0"/>
                  </a:moveTo>
                  <a:lnTo>
                    <a:pt x="153415" y="0"/>
                  </a:lnTo>
                  <a:lnTo>
                    <a:pt x="104927" y="7823"/>
                  </a:lnTo>
                  <a:lnTo>
                    <a:pt x="62813" y="29606"/>
                  </a:lnTo>
                  <a:lnTo>
                    <a:pt x="29602" y="62819"/>
                  </a:lnTo>
                  <a:lnTo>
                    <a:pt x="7821" y="104932"/>
                  </a:lnTo>
                  <a:lnTo>
                    <a:pt x="0" y="153416"/>
                  </a:lnTo>
                  <a:lnTo>
                    <a:pt x="0" y="767080"/>
                  </a:lnTo>
                  <a:lnTo>
                    <a:pt x="7821" y="815568"/>
                  </a:lnTo>
                  <a:lnTo>
                    <a:pt x="29602" y="857682"/>
                  </a:lnTo>
                  <a:lnTo>
                    <a:pt x="62813" y="890893"/>
                  </a:lnTo>
                  <a:lnTo>
                    <a:pt x="104927" y="912674"/>
                  </a:lnTo>
                  <a:lnTo>
                    <a:pt x="153415" y="920496"/>
                  </a:lnTo>
                  <a:lnTo>
                    <a:pt x="10522204" y="920496"/>
                  </a:lnTo>
                  <a:lnTo>
                    <a:pt x="10570687" y="912674"/>
                  </a:lnTo>
                  <a:lnTo>
                    <a:pt x="10612800" y="890893"/>
                  </a:lnTo>
                  <a:lnTo>
                    <a:pt x="10646013" y="857682"/>
                  </a:lnTo>
                  <a:lnTo>
                    <a:pt x="10667796" y="815568"/>
                  </a:lnTo>
                  <a:lnTo>
                    <a:pt x="10675620" y="767080"/>
                  </a:lnTo>
                  <a:lnTo>
                    <a:pt x="10675620" y="153416"/>
                  </a:lnTo>
                  <a:lnTo>
                    <a:pt x="10667796" y="104932"/>
                  </a:lnTo>
                  <a:lnTo>
                    <a:pt x="10646013" y="62819"/>
                  </a:lnTo>
                  <a:lnTo>
                    <a:pt x="10612800" y="29606"/>
                  </a:lnTo>
                  <a:lnTo>
                    <a:pt x="10570687" y="7823"/>
                  </a:lnTo>
                  <a:lnTo>
                    <a:pt x="105222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1906" y="5197601"/>
              <a:ext cx="10675620" cy="920750"/>
            </a:xfrm>
            <a:custGeom>
              <a:avLst/>
              <a:gdLst/>
              <a:ahLst/>
              <a:cxnLst/>
              <a:rect l="l" t="t" r="r" b="b"/>
              <a:pathLst>
                <a:path w="10675620" h="920750">
                  <a:moveTo>
                    <a:pt x="0" y="153416"/>
                  </a:moveTo>
                  <a:lnTo>
                    <a:pt x="7821" y="104932"/>
                  </a:lnTo>
                  <a:lnTo>
                    <a:pt x="29602" y="62819"/>
                  </a:lnTo>
                  <a:lnTo>
                    <a:pt x="62813" y="29606"/>
                  </a:lnTo>
                  <a:lnTo>
                    <a:pt x="104927" y="7823"/>
                  </a:lnTo>
                  <a:lnTo>
                    <a:pt x="153415" y="0"/>
                  </a:lnTo>
                  <a:lnTo>
                    <a:pt x="10522204" y="0"/>
                  </a:lnTo>
                  <a:lnTo>
                    <a:pt x="10570687" y="7823"/>
                  </a:lnTo>
                  <a:lnTo>
                    <a:pt x="10612800" y="29606"/>
                  </a:lnTo>
                  <a:lnTo>
                    <a:pt x="10646013" y="62819"/>
                  </a:lnTo>
                  <a:lnTo>
                    <a:pt x="10667796" y="104932"/>
                  </a:lnTo>
                  <a:lnTo>
                    <a:pt x="10675620" y="153416"/>
                  </a:lnTo>
                  <a:lnTo>
                    <a:pt x="10675620" y="767080"/>
                  </a:lnTo>
                  <a:lnTo>
                    <a:pt x="10667796" y="815568"/>
                  </a:lnTo>
                  <a:lnTo>
                    <a:pt x="10646013" y="857682"/>
                  </a:lnTo>
                  <a:lnTo>
                    <a:pt x="10612800" y="890893"/>
                  </a:lnTo>
                  <a:lnTo>
                    <a:pt x="10570687" y="912674"/>
                  </a:lnTo>
                  <a:lnTo>
                    <a:pt x="10522204" y="920496"/>
                  </a:lnTo>
                  <a:lnTo>
                    <a:pt x="153415" y="920496"/>
                  </a:lnTo>
                  <a:lnTo>
                    <a:pt x="104927" y="912674"/>
                  </a:lnTo>
                  <a:lnTo>
                    <a:pt x="62813" y="890893"/>
                  </a:lnTo>
                  <a:lnTo>
                    <a:pt x="29602" y="857682"/>
                  </a:lnTo>
                  <a:lnTo>
                    <a:pt x="7821" y="815568"/>
                  </a:lnTo>
                  <a:lnTo>
                    <a:pt x="0" y="767080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709286" y="5515762"/>
            <a:ext cx="37141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Retur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Keluaran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(Faktur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Pajak)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6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748" y="611123"/>
            <a:ext cx="10591800" cy="6006465"/>
            <a:chOff x="650748" y="611123"/>
            <a:chExt cx="10591800" cy="6006465"/>
          </a:xfrm>
        </p:grpSpPr>
        <p:sp>
          <p:nvSpPr>
            <p:cNvPr id="3" name="object 3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39"/>
              <a:ext cx="2639568" cy="472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611123"/>
              <a:ext cx="10591800" cy="5943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9422" y="2916173"/>
              <a:ext cx="1938655" cy="253365"/>
            </a:xfrm>
            <a:custGeom>
              <a:avLst/>
              <a:gdLst/>
              <a:ahLst/>
              <a:cxnLst/>
              <a:rect l="l" t="t" r="r" b="b"/>
              <a:pathLst>
                <a:path w="1938655" h="253364">
                  <a:moveTo>
                    <a:pt x="0" y="252984"/>
                  </a:moveTo>
                  <a:lnTo>
                    <a:pt x="1938527" y="252984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6759" y="925067"/>
            <a:ext cx="193421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0916" y="923544"/>
            <a:ext cx="10986770" cy="5270500"/>
            <a:chOff x="470916" y="923544"/>
            <a:chExt cx="10986770" cy="5270500"/>
          </a:xfrm>
        </p:grpSpPr>
        <p:sp>
          <p:nvSpPr>
            <p:cNvPr id="9" name="object 9"/>
            <p:cNvSpPr/>
            <p:nvPr/>
          </p:nvSpPr>
          <p:spPr>
            <a:xfrm>
              <a:off x="480822" y="3042666"/>
              <a:ext cx="245110" cy="2472055"/>
            </a:xfrm>
            <a:custGeom>
              <a:avLst/>
              <a:gdLst/>
              <a:ahLst/>
              <a:cxnLst/>
              <a:rect l="l" t="t" r="r" b="b"/>
              <a:pathLst>
                <a:path w="245109" h="2472054">
                  <a:moveTo>
                    <a:pt x="228600" y="0"/>
                  </a:moveTo>
                  <a:lnTo>
                    <a:pt x="0" y="0"/>
                  </a:lnTo>
                  <a:lnTo>
                    <a:pt x="0" y="2471928"/>
                  </a:lnTo>
                  <a:lnTo>
                    <a:pt x="244957" y="2471928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5976" y="923544"/>
              <a:ext cx="8531352" cy="52699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26186" y="5054346"/>
              <a:ext cx="10721340" cy="919480"/>
            </a:xfrm>
            <a:custGeom>
              <a:avLst/>
              <a:gdLst/>
              <a:ahLst/>
              <a:cxnLst/>
              <a:rect l="l" t="t" r="r" b="b"/>
              <a:pathLst>
                <a:path w="10721340" h="919479">
                  <a:moveTo>
                    <a:pt x="10568178" y="0"/>
                  </a:moveTo>
                  <a:lnTo>
                    <a:pt x="153161" y="0"/>
                  </a:lnTo>
                  <a:lnTo>
                    <a:pt x="104753" y="7808"/>
                  </a:lnTo>
                  <a:lnTo>
                    <a:pt x="62709" y="29553"/>
                  </a:lnTo>
                  <a:lnTo>
                    <a:pt x="29553" y="62709"/>
                  </a:lnTo>
                  <a:lnTo>
                    <a:pt x="7808" y="104753"/>
                  </a:lnTo>
                  <a:lnTo>
                    <a:pt x="0" y="153161"/>
                  </a:lnTo>
                  <a:lnTo>
                    <a:pt x="0" y="765809"/>
                  </a:lnTo>
                  <a:lnTo>
                    <a:pt x="7808" y="814218"/>
                  </a:lnTo>
                  <a:lnTo>
                    <a:pt x="29553" y="856262"/>
                  </a:lnTo>
                  <a:lnTo>
                    <a:pt x="62709" y="889418"/>
                  </a:lnTo>
                  <a:lnTo>
                    <a:pt x="104753" y="911163"/>
                  </a:lnTo>
                  <a:lnTo>
                    <a:pt x="153161" y="918971"/>
                  </a:lnTo>
                  <a:lnTo>
                    <a:pt x="10568178" y="918971"/>
                  </a:lnTo>
                  <a:lnTo>
                    <a:pt x="10616586" y="911163"/>
                  </a:lnTo>
                  <a:lnTo>
                    <a:pt x="10658630" y="889418"/>
                  </a:lnTo>
                  <a:lnTo>
                    <a:pt x="10691786" y="856262"/>
                  </a:lnTo>
                  <a:lnTo>
                    <a:pt x="10713531" y="814218"/>
                  </a:lnTo>
                  <a:lnTo>
                    <a:pt x="10721340" y="765809"/>
                  </a:lnTo>
                  <a:lnTo>
                    <a:pt x="10721340" y="153161"/>
                  </a:lnTo>
                  <a:lnTo>
                    <a:pt x="10713531" y="104753"/>
                  </a:lnTo>
                  <a:lnTo>
                    <a:pt x="10691786" y="62709"/>
                  </a:lnTo>
                  <a:lnTo>
                    <a:pt x="10658630" y="29553"/>
                  </a:lnTo>
                  <a:lnTo>
                    <a:pt x="10616586" y="7808"/>
                  </a:lnTo>
                  <a:lnTo>
                    <a:pt x="1056817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6186" y="5054346"/>
              <a:ext cx="10721340" cy="919480"/>
            </a:xfrm>
            <a:custGeom>
              <a:avLst/>
              <a:gdLst/>
              <a:ahLst/>
              <a:cxnLst/>
              <a:rect l="l" t="t" r="r" b="b"/>
              <a:pathLst>
                <a:path w="10721340" h="919479">
                  <a:moveTo>
                    <a:pt x="0" y="153161"/>
                  </a:moveTo>
                  <a:lnTo>
                    <a:pt x="7808" y="104753"/>
                  </a:lnTo>
                  <a:lnTo>
                    <a:pt x="29553" y="62709"/>
                  </a:lnTo>
                  <a:lnTo>
                    <a:pt x="62709" y="29553"/>
                  </a:lnTo>
                  <a:lnTo>
                    <a:pt x="104753" y="7808"/>
                  </a:lnTo>
                  <a:lnTo>
                    <a:pt x="153161" y="0"/>
                  </a:lnTo>
                  <a:lnTo>
                    <a:pt x="10568178" y="0"/>
                  </a:lnTo>
                  <a:lnTo>
                    <a:pt x="10616586" y="7808"/>
                  </a:lnTo>
                  <a:lnTo>
                    <a:pt x="10658630" y="29553"/>
                  </a:lnTo>
                  <a:lnTo>
                    <a:pt x="10691786" y="62709"/>
                  </a:lnTo>
                  <a:lnTo>
                    <a:pt x="10713531" y="104753"/>
                  </a:lnTo>
                  <a:lnTo>
                    <a:pt x="10721340" y="153161"/>
                  </a:lnTo>
                  <a:lnTo>
                    <a:pt x="10721340" y="765809"/>
                  </a:lnTo>
                  <a:lnTo>
                    <a:pt x="10713531" y="814218"/>
                  </a:lnTo>
                  <a:lnTo>
                    <a:pt x="10691786" y="856262"/>
                  </a:lnTo>
                  <a:lnTo>
                    <a:pt x="10658630" y="889418"/>
                  </a:lnTo>
                  <a:lnTo>
                    <a:pt x="10616586" y="911163"/>
                  </a:lnTo>
                  <a:lnTo>
                    <a:pt x="10568178" y="918971"/>
                  </a:lnTo>
                  <a:lnTo>
                    <a:pt x="153161" y="918971"/>
                  </a:lnTo>
                  <a:lnTo>
                    <a:pt x="104753" y="911163"/>
                  </a:lnTo>
                  <a:lnTo>
                    <a:pt x="62709" y="889418"/>
                  </a:lnTo>
                  <a:lnTo>
                    <a:pt x="29553" y="856262"/>
                  </a:lnTo>
                  <a:lnTo>
                    <a:pt x="7808" y="814218"/>
                  </a:lnTo>
                  <a:lnTo>
                    <a:pt x="0" y="765809"/>
                  </a:lnTo>
                  <a:lnTo>
                    <a:pt x="0" y="15316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72076" y="5371846"/>
            <a:ext cx="37433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6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Retur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Masukan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(Faktur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Pajak)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95325" y="6568440"/>
            <a:ext cx="3985895" cy="49530"/>
            <a:chOff x="6795325" y="6568440"/>
            <a:chExt cx="3985895" cy="49530"/>
          </a:xfrm>
        </p:grpSpPr>
        <p:sp>
          <p:nvSpPr>
            <p:cNvPr id="3" name="object 3"/>
            <p:cNvSpPr/>
            <p:nvPr/>
          </p:nvSpPr>
          <p:spPr>
            <a:xfrm>
              <a:off x="6819138" y="6593586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8" y="6568440"/>
              <a:ext cx="2639568" cy="4724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912475" y="6494476"/>
            <a:ext cx="482600" cy="1524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900" spc="-10" dirty="0">
                <a:latin typeface="Segoe UI"/>
                <a:cs typeface="Segoe UI"/>
              </a:rPr>
              <a:t>www.paja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81361" y="6490817"/>
            <a:ext cx="3600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Segoe UI"/>
                <a:cs typeface="Segoe UI"/>
              </a:rPr>
              <a:t>k.go.id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50748" y="611123"/>
            <a:ext cx="10736580" cy="5572125"/>
            <a:chOff x="650748" y="611123"/>
            <a:chExt cx="10736580" cy="55721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611123"/>
              <a:ext cx="10736580" cy="55715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09422" y="3452622"/>
              <a:ext cx="1938655" cy="253365"/>
            </a:xfrm>
            <a:custGeom>
              <a:avLst/>
              <a:gdLst/>
              <a:ahLst/>
              <a:cxnLst/>
              <a:rect l="l" t="t" r="r" b="b"/>
              <a:pathLst>
                <a:path w="1938655" h="253364">
                  <a:moveTo>
                    <a:pt x="0" y="252983"/>
                  </a:moveTo>
                  <a:lnTo>
                    <a:pt x="1938527" y="252983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252983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6759" y="925067"/>
            <a:ext cx="193421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64819" y="912875"/>
            <a:ext cx="10947400" cy="5683250"/>
            <a:chOff x="464819" y="912875"/>
            <a:chExt cx="10947400" cy="5683250"/>
          </a:xfrm>
        </p:grpSpPr>
        <p:sp>
          <p:nvSpPr>
            <p:cNvPr id="12" name="object 12"/>
            <p:cNvSpPr/>
            <p:nvPr/>
          </p:nvSpPr>
          <p:spPr>
            <a:xfrm>
              <a:off x="474725" y="3579113"/>
              <a:ext cx="235585" cy="1793875"/>
            </a:xfrm>
            <a:custGeom>
              <a:avLst/>
              <a:gdLst/>
              <a:ahLst/>
              <a:cxnLst/>
              <a:rect l="l" t="t" r="r" b="b"/>
              <a:pathLst>
                <a:path w="235584" h="1793875">
                  <a:moveTo>
                    <a:pt x="235394" y="0"/>
                  </a:moveTo>
                  <a:lnTo>
                    <a:pt x="0" y="0"/>
                  </a:lnTo>
                  <a:lnTo>
                    <a:pt x="0" y="1793367"/>
                  </a:lnTo>
                  <a:lnTo>
                    <a:pt x="228600" y="1793367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399" y="912875"/>
              <a:ext cx="8567928" cy="568299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3325" y="4912613"/>
              <a:ext cx="10698480" cy="919480"/>
            </a:xfrm>
            <a:custGeom>
              <a:avLst/>
              <a:gdLst/>
              <a:ahLst/>
              <a:cxnLst/>
              <a:rect l="l" t="t" r="r" b="b"/>
              <a:pathLst>
                <a:path w="10698480" h="919479">
                  <a:moveTo>
                    <a:pt x="10545318" y="0"/>
                  </a:moveTo>
                  <a:lnTo>
                    <a:pt x="153161" y="0"/>
                  </a:lnTo>
                  <a:lnTo>
                    <a:pt x="104753" y="7808"/>
                  </a:lnTo>
                  <a:lnTo>
                    <a:pt x="62709" y="29553"/>
                  </a:lnTo>
                  <a:lnTo>
                    <a:pt x="29553" y="62709"/>
                  </a:lnTo>
                  <a:lnTo>
                    <a:pt x="7808" y="104753"/>
                  </a:lnTo>
                  <a:lnTo>
                    <a:pt x="0" y="153162"/>
                  </a:lnTo>
                  <a:lnTo>
                    <a:pt x="0" y="765810"/>
                  </a:lnTo>
                  <a:lnTo>
                    <a:pt x="7808" y="814218"/>
                  </a:lnTo>
                  <a:lnTo>
                    <a:pt x="29553" y="856262"/>
                  </a:lnTo>
                  <a:lnTo>
                    <a:pt x="62709" y="889418"/>
                  </a:lnTo>
                  <a:lnTo>
                    <a:pt x="104753" y="911163"/>
                  </a:lnTo>
                  <a:lnTo>
                    <a:pt x="153161" y="918972"/>
                  </a:lnTo>
                  <a:lnTo>
                    <a:pt x="10545318" y="918972"/>
                  </a:lnTo>
                  <a:lnTo>
                    <a:pt x="10593726" y="911163"/>
                  </a:lnTo>
                  <a:lnTo>
                    <a:pt x="10635770" y="889418"/>
                  </a:lnTo>
                  <a:lnTo>
                    <a:pt x="10668926" y="856262"/>
                  </a:lnTo>
                  <a:lnTo>
                    <a:pt x="10690671" y="814218"/>
                  </a:lnTo>
                  <a:lnTo>
                    <a:pt x="10698480" y="765810"/>
                  </a:lnTo>
                  <a:lnTo>
                    <a:pt x="10698480" y="153162"/>
                  </a:lnTo>
                  <a:lnTo>
                    <a:pt x="10690671" y="104753"/>
                  </a:lnTo>
                  <a:lnTo>
                    <a:pt x="10668926" y="62709"/>
                  </a:lnTo>
                  <a:lnTo>
                    <a:pt x="10635770" y="29553"/>
                  </a:lnTo>
                  <a:lnTo>
                    <a:pt x="10593726" y="7808"/>
                  </a:lnTo>
                  <a:lnTo>
                    <a:pt x="1054531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3325" y="4912613"/>
              <a:ext cx="10698480" cy="919480"/>
            </a:xfrm>
            <a:custGeom>
              <a:avLst/>
              <a:gdLst/>
              <a:ahLst/>
              <a:cxnLst/>
              <a:rect l="l" t="t" r="r" b="b"/>
              <a:pathLst>
                <a:path w="10698480" h="919479">
                  <a:moveTo>
                    <a:pt x="0" y="153162"/>
                  </a:moveTo>
                  <a:lnTo>
                    <a:pt x="7808" y="104753"/>
                  </a:lnTo>
                  <a:lnTo>
                    <a:pt x="29553" y="62709"/>
                  </a:lnTo>
                  <a:lnTo>
                    <a:pt x="62709" y="29553"/>
                  </a:lnTo>
                  <a:lnTo>
                    <a:pt x="104753" y="7808"/>
                  </a:lnTo>
                  <a:lnTo>
                    <a:pt x="153161" y="0"/>
                  </a:lnTo>
                  <a:lnTo>
                    <a:pt x="10545318" y="0"/>
                  </a:lnTo>
                  <a:lnTo>
                    <a:pt x="10593726" y="7808"/>
                  </a:lnTo>
                  <a:lnTo>
                    <a:pt x="10635770" y="29553"/>
                  </a:lnTo>
                  <a:lnTo>
                    <a:pt x="10668926" y="62709"/>
                  </a:lnTo>
                  <a:lnTo>
                    <a:pt x="10690671" y="104753"/>
                  </a:lnTo>
                  <a:lnTo>
                    <a:pt x="10698480" y="153162"/>
                  </a:lnTo>
                  <a:lnTo>
                    <a:pt x="10698480" y="765810"/>
                  </a:lnTo>
                  <a:lnTo>
                    <a:pt x="10690671" y="814218"/>
                  </a:lnTo>
                  <a:lnTo>
                    <a:pt x="10668926" y="856262"/>
                  </a:lnTo>
                  <a:lnTo>
                    <a:pt x="10635770" y="889418"/>
                  </a:lnTo>
                  <a:lnTo>
                    <a:pt x="10593726" y="911163"/>
                  </a:lnTo>
                  <a:lnTo>
                    <a:pt x="10545318" y="918972"/>
                  </a:lnTo>
                  <a:lnTo>
                    <a:pt x="153161" y="918972"/>
                  </a:lnTo>
                  <a:lnTo>
                    <a:pt x="104753" y="911163"/>
                  </a:lnTo>
                  <a:lnTo>
                    <a:pt x="62709" y="889418"/>
                  </a:lnTo>
                  <a:lnTo>
                    <a:pt x="29553" y="856262"/>
                  </a:lnTo>
                  <a:lnTo>
                    <a:pt x="7808" y="814218"/>
                  </a:lnTo>
                  <a:lnTo>
                    <a:pt x="0" y="765810"/>
                  </a:lnTo>
                  <a:lnTo>
                    <a:pt x="0" y="15316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074545" y="5229605"/>
            <a:ext cx="79686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Dokumen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Keluaran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(Dokumen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dipersamakan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pajak)</a:t>
            </a:r>
            <a:endParaRPr sz="16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748" y="611123"/>
            <a:ext cx="10723245" cy="6006465"/>
            <a:chOff x="650748" y="611123"/>
            <a:chExt cx="10723245" cy="6006465"/>
          </a:xfrm>
        </p:grpSpPr>
        <p:sp>
          <p:nvSpPr>
            <p:cNvPr id="3" name="object 3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39"/>
              <a:ext cx="2639568" cy="472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611123"/>
              <a:ext cx="10722864" cy="5943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9422" y="3658362"/>
              <a:ext cx="1938655" cy="253365"/>
            </a:xfrm>
            <a:custGeom>
              <a:avLst/>
              <a:gdLst/>
              <a:ahLst/>
              <a:cxnLst/>
              <a:rect l="l" t="t" r="r" b="b"/>
              <a:pathLst>
                <a:path w="1938655" h="253364">
                  <a:moveTo>
                    <a:pt x="0" y="252983"/>
                  </a:moveTo>
                  <a:lnTo>
                    <a:pt x="1938527" y="252983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252983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6759" y="925067"/>
            <a:ext cx="193421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2627" y="883919"/>
            <a:ext cx="10913745" cy="5431790"/>
            <a:chOff x="452627" y="883919"/>
            <a:chExt cx="10913745" cy="5431790"/>
          </a:xfrm>
        </p:grpSpPr>
        <p:sp>
          <p:nvSpPr>
            <p:cNvPr id="9" name="object 9"/>
            <p:cNvSpPr/>
            <p:nvPr/>
          </p:nvSpPr>
          <p:spPr>
            <a:xfrm>
              <a:off x="462533" y="3784854"/>
              <a:ext cx="247015" cy="1483360"/>
            </a:xfrm>
            <a:custGeom>
              <a:avLst/>
              <a:gdLst/>
              <a:ahLst/>
              <a:cxnLst/>
              <a:rect l="l" t="t" r="r" b="b"/>
              <a:pathLst>
                <a:path w="247015" h="1483360">
                  <a:moveTo>
                    <a:pt x="246964" y="0"/>
                  </a:moveTo>
                  <a:lnTo>
                    <a:pt x="0" y="0"/>
                  </a:lnTo>
                  <a:lnTo>
                    <a:pt x="0" y="1482979"/>
                  </a:lnTo>
                  <a:lnTo>
                    <a:pt x="228600" y="1482979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8251" y="883919"/>
              <a:ext cx="8587740" cy="54315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1134" y="4807458"/>
              <a:ext cx="10607040" cy="920750"/>
            </a:xfrm>
            <a:custGeom>
              <a:avLst/>
              <a:gdLst/>
              <a:ahLst/>
              <a:cxnLst/>
              <a:rect l="l" t="t" r="r" b="b"/>
              <a:pathLst>
                <a:path w="10607040" h="920750">
                  <a:moveTo>
                    <a:pt x="10453624" y="0"/>
                  </a:moveTo>
                  <a:lnTo>
                    <a:pt x="153415" y="0"/>
                  </a:lnTo>
                  <a:lnTo>
                    <a:pt x="104927" y="7823"/>
                  </a:lnTo>
                  <a:lnTo>
                    <a:pt x="62813" y="29606"/>
                  </a:lnTo>
                  <a:lnTo>
                    <a:pt x="29602" y="62819"/>
                  </a:lnTo>
                  <a:lnTo>
                    <a:pt x="7821" y="104932"/>
                  </a:lnTo>
                  <a:lnTo>
                    <a:pt x="0" y="153416"/>
                  </a:lnTo>
                  <a:lnTo>
                    <a:pt x="0" y="767080"/>
                  </a:lnTo>
                  <a:lnTo>
                    <a:pt x="7821" y="815568"/>
                  </a:lnTo>
                  <a:lnTo>
                    <a:pt x="29602" y="857682"/>
                  </a:lnTo>
                  <a:lnTo>
                    <a:pt x="62813" y="890893"/>
                  </a:lnTo>
                  <a:lnTo>
                    <a:pt x="104927" y="912674"/>
                  </a:lnTo>
                  <a:lnTo>
                    <a:pt x="153415" y="920496"/>
                  </a:lnTo>
                  <a:lnTo>
                    <a:pt x="10453624" y="920496"/>
                  </a:lnTo>
                  <a:lnTo>
                    <a:pt x="10502107" y="912674"/>
                  </a:lnTo>
                  <a:lnTo>
                    <a:pt x="10544220" y="890893"/>
                  </a:lnTo>
                  <a:lnTo>
                    <a:pt x="10577433" y="857682"/>
                  </a:lnTo>
                  <a:lnTo>
                    <a:pt x="10599216" y="815568"/>
                  </a:lnTo>
                  <a:lnTo>
                    <a:pt x="10607040" y="767080"/>
                  </a:lnTo>
                  <a:lnTo>
                    <a:pt x="10607040" y="153416"/>
                  </a:lnTo>
                  <a:lnTo>
                    <a:pt x="10599216" y="104932"/>
                  </a:lnTo>
                  <a:lnTo>
                    <a:pt x="10577433" y="62819"/>
                  </a:lnTo>
                  <a:lnTo>
                    <a:pt x="10544220" y="29606"/>
                  </a:lnTo>
                  <a:lnTo>
                    <a:pt x="10502107" y="7823"/>
                  </a:lnTo>
                  <a:lnTo>
                    <a:pt x="1045362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1134" y="4807458"/>
              <a:ext cx="10607040" cy="920750"/>
            </a:xfrm>
            <a:custGeom>
              <a:avLst/>
              <a:gdLst/>
              <a:ahLst/>
              <a:cxnLst/>
              <a:rect l="l" t="t" r="r" b="b"/>
              <a:pathLst>
                <a:path w="10607040" h="920750">
                  <a:moveTo>
                    <a:pt x="0" y="153416"/>
                  </a:moveTo>
                  <a:lnTo>
                    <a:pt x="7821" y="104932"/>
                  </a:lnTo>
                  <a:lnTo>
                    <a:pt x="29602" y="62819"/>
                  </a:lnTo>
                  <a:lnTo>
                    <a:pt x="62813" y="29606"/>
                  </a:lnTo>
                  <a:lnTo>
                    <a:pt x="104927" y="7823"/>
                  </a:lnTo>
                  <a:lnTo>
                    <a:pt x="153415" y="0"/>
                  </a:lnTo>
                  <a:lnTo>
                    <a:pt x="10453624" y="0"/>
                  </a:lnTo>
                  <a:lnTo>
                    <a:pt x="10502107" y="7823"/>
                  </a:lnTo>
                  <a:lnTo>
                    <a:pt x="10544220" y="29606"/>
                  </a:lnTo>
                  <a:lnTo>
                    <a:pt x="10577433" y="62819"/>
                  </a:lnTo>
                  <a:lnTo>
                    <a:pt x="10599216" y="104932"/>
                  </a:lnTo>
                  <a:lnTo>
                    <a:pt x="10607040" y="153416"/>
                  </a:lnTo>
                  <a:lnTo>
                    <a:pt x="10607040" y="767080"/>
                  </a:lnTo>
                  <a:lnTo>
                    <a:pt x="10599216" y="815568"/>
                  </a:lnTo>
                  <a:lnTo>
                    <a:pt x="10577433" y="857682"/>
                  </a:lnTo>
                  <a:lnTo>
                    <a:pt x="10544220" y="890893"/>
                  </a:lnTo>
                  <a:lnTo>
                    <a:pt x="10502107" y="912674"/>
                  </a:lnTo>
                  <a:lnTo>
                    <a:pt x="10453624" y="920496"/>
                  </a:lnTo>
                  <a:lnTo>
                    <a:pt x="153415" y="920496"/>
                  </a:lnTo>
                  <a:lnTo>
                    <a:pt x="104927" y="912674"/>
                  </a:lnTo>
                  <a:lnTo>
                    <a:pt x="62813" y="890893"/>
                  </a:lnTo>
                  <a:lnTo>
                    <a:pt x="29602" y="857682"/>
                  </a:lnTo>
                  <a:lnTo>
                    <a:pt x="7821" y="815568"/>
                  </a:lnTo>
                  <a:lnTo>
                    <a:pt x="0" y="767080"/>
                  </a:lnTo>
                  <a:lnTo>
                    <a:pt x="0" y="153416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02027" y="5125339"/>
            <a:ext cx="7995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Dokumen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Masukan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(Dokumen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dipersamakan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pajak)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748" y="611123"/>
            <a:ext cx="10591800" cy="6006465"/>
            <a:chOff x="650748" y="611123"/>
            <a:chExt cx="10591800" cy="6006465"/>
          </a:xfrm>
        </p:grpSpPr>
        <p:sp>
          <p:nvSpPr>
            <p:cNvPr id="3" name="object 3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39"/>
              <a:ext cx="2639568" cy="472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611123"/>
              <a:ext cx="10591800" cy="5943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9422" y="3848862"/>
              <a:ext cx="1938655" cy="253365"/>
            </a:xfrm>
            <a:custGeom>
              <a:avLst/>
              <a:gdLst/>
              <a:ahLst/>
              <a:cxnLst/>
              <a:rect l="l" t="t" r="r" b="b"/>
              <a:pathLst>
                <a:path w="1938655" h="253364">
                  <a:moveTo>
                    <a:pt x="0" y="252983"/>
                  </a:moveTo>
                  <a:lnTo>
                    <a:pt x="1938527" y="252983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252983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6759" y="925067"/>
            <a:ext cx="193421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0916" y="932688"/>
            <a:ext cx="10998835" cy="5325110"/>
            <a:chOff x="470916" y="932688"/>
            <a:chExt cx="10998835" cy="5325110"/>
          </a:xfrm>
        </p:grpSpPr>
        <p:sp>
          <p:nvSpPr>
            <p:cNvPr id="9" name="object 9"/>
            <p:cNvSpPr/>
            <p:nvPr/>
          </p:nvSpPr>
          <p:spPr>
            <a:xfrm>
              <a:off x="480822" y="3975354"/>
              <a:ext cx="256540" cy="1539875"/>
            </a:xfrm>
            <a:custGeom>
              <a:avLst/>
              <a:gdLst/>
              <a:ahLst/>
              <a:cxnLst/>
              <a:rect l="l" t="t" r="r" b="b"/>
              <a:pathLst>
                <a:path w="256540" h="1539875">
                  <a:moveTo>
                    <a:pt x="228600" y="0"/>
                  </a:moveTo>
                  <a:lnTo>
                    <a:pt x="0" y="0"/>
                  </a:lnTo>
                  <a:lnTo>
                    <a:pt x="0" y="1539367"/>
                  </a:lnTo>
                  <a:lnTo>
                    <a:pt x="256540" y="1539367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5519" y="932688"/>
              <a:ext cx="8618093" cy="532485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38378" y="5054346"/>
              <a:ext cx="10721340" cy="919480"/>
            </a:xfrm>
            <a:custGeom>
              <a:avLst/>
              <a:gdLst/>
              <a:ahLst/>
              <a:cxnLst/>
              <a:rect l="l" t="t" r="r" b="b"/>
              <a:pathLst>
                <a:path w="10721340" h="919479">
                  <a:moveTo>
                    <a:pt x="10568178" y="0"/>
                  </a:moveTo>
                  <a:lnTo>
                    <a:pt x="153162" y="0"/>
                  </a:lnTo>
                  <a:lnTo>
                    <a:pt x="104753" y="7808"/>
                  </a:lnTo>
                  <a:lnTo>
                    <a:pt x="62709" y="29553"/>
                  </a:lnTo>
                  <a:lnTo>
                    <a:pt x="29553" y="62709"/>
                  </a:lnTo>
                  <a:lnTo>
                    <a:pt x="7808" y="104753"/>
                  </a:lnTo>
                  <a:lnTo>
                    <a:pt x="0" y="153161"/>
                  </a:lnTo>
                  <a:lnTo>
                    <a:pt x="0" y="765809"/>
                  </a:lnTo>
                  <a:lnTo>
                    <a:pt x="7808" y="814218"/>
                  </a:lnTo>
                  <a:lnTo>
                    <a:pt x="29553" y="856262"/>
                  </a:lnTo>
                  <a:lnTo>
                    <a:pt x="62709" y="889418"/>
                  </a:lnTo>
                  <a:lnTo>
                    <a:pt x="104753" y="911163"/>
                  </a:lnTo>
                  <a:lnTo>
                    <a:pt x="153162" y="918971"/>
                  </a:lnTo>
                  <a:lnTo>
                    <a:pt x="10568178" y="918971"/>
                  </a:lnTo>
                  <a:lnTo>
                    <a:pt x="10616586" y="911163"/>
                  </a:lnTo>
                  <a:lnTo>
                    <a:pt x="10658630" y="889418"/>
                  </a:lnTo>
                  <a:lnTo>
                    <a:pt x="10691786" y="856262"/>
                  </a:lnTo>
                  <a:lnTo>
                    <a:pt x="10713531" y="814218"/>
                  </a:lnTo>
                  <a:lnTo>
                    <a:pt x="10721340" y="765809"/>
                  </a:lnTo>
                  <a:lnTo>
                    <a:pt x="10721340" y="153161"/>
                  </a:lnTo>
                  <a:lnTo>
                    <a:pt x="10713531" y="104753"/>
                  </a:lnTo>
                  <a:lnTo>
                    <a:pt x="10691786" y="62709"/>
                  </a:lnTo>
                  <a:lnTo>
                    <a:pt x="10658630" y="29553"/>
                  </a:lnTo>
                  <a:lnTo>
                    <a:pt x="10616586" y="7808"/>
                  </a:lnTo>
                  <a:lnTo>
                    <a:pt x="1056817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8378" y="5054346"/>
              <a:ext cx="10721340" cy="919480"/>
            </a:xfrm>
            <a:custGeom>
              <a:avLst/>
              <a:gdLst/>
              <a:ahLst/>
              <a:cxnLst/>
              <a:rect l="l" t="t" r="r" b="b"/>
              <a:pathLst>
                <a:path w="10721340" h="919479">
                  <a:moveTo>
                    <a:pt x="0" y="153161"/>
                  </a:moveTo>
                  <a:lnTo>
                    <a:pt x="7808" y="104753"/>
                  </a:lnTo>
                  <a:lnTo>
                    <a:pt x="29553" y="62709"/>
                  </a:lnTo>
                  <a:lnTo>
                    <a:pt x="62709" y="29553"/>
                  </a:lnTo>
                  <a:lnTo>
                    <a:pt x="104753" y="7808"/>
                  </a:lnTo>
                  <a:lnTo>
                    <a:pt x="153162" y="0"/>
                  </a:lnTo>
                  <a:lnTo>
                    <a:pt x="10568178" y="0"/>
                  </a:lnTo>
                  <a:lnTo>
                    <a:pt x="10616586" y="7808"/>
                  </a:lnTo>
                  <a:lnTo>
                    <a:pt x="10658630" y="29553"/>
                  </a:lnTo>
                  <a:lnTo>
                    <a:pt x="10691786" y="62709"/>
                  </a:lnTo>
                  <a:lnTo>
                    <a:pt x="10713531" y="104753"/>
                  </a:lnTo>
                  <a:lnTo>
                    <a:pt x="10721340" y="153161"/>
                  </a:lnTo>
                  <a:lnTo>
                    <a:pt x="10721340" y="765809"/>
                  </a:lnTo>
                  <a:lnTo>
                    <a:pt x="10713531" y="814218"/>
                  </a:lnTo>
                  <a:lnTo>
                    <a:pt x="10691786" y="856262"/>
                  </a:lnTo>
                  <a:lnTo>
                    <a:pt x="10658630" y="889418"/>
                  </a:lnTo>
                  <a:lnTo>
                    <a:pt x="10616586" y="911163"/>
                  </a:lnTo>
                  <a:lnTo>
                    <a:pt x="10568178" y="918971"/>
                  </a:lnTo>
                  <a:lnTo>
                    <a:pt x="153162" y="918971"/>
                  </a:lnTo>
                  <a:lnTo>
                    <a:pt x="104753" y="911163"/>
                  </a:lnTo>
                  <a:lnTo>
                    <a:pt x="62709" y="889418"/>
                  </a:lnTo>
                  <a:lnTo>
                    <a:pt x="29553" y="856262"/>
                  </a:lnTo>
                  <a:lnTo>
                    <a:pt x="7808" y="814218"/>
                  </a:lnTo>
                  <a:lnTo>
                    <a:pt x="0" y="765809"/>
                  </a:lnTo>
                  <a:lnTo>
                    <a:pt x="0" y="153161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869694" y="5371846"/>
            <a:ext cx="85007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Retur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Dokumen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Keluaran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(Dokumen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dipersamakan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pajak)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748" y="611123"/>
            <a:ext cx="10736580" cy="6006465"/>
            <a:chOff x="650748" y="611123"/>
            <a:chExt cx="10736580" cy="6006465"/>
          </a:xfrm>
        </p:grpSpPr>
        <p:sp>
          <p:nvSpPr>
            <p:cNvPr id="3" name="object 3"/>
            <p:cNvSpPr/>
            <p:nvPr/>
          </p:nvSpPr>
          <p:spPr>
            <a:xfrm>
              <a:off x="6819138" y="6593585"/>
              <a:ext cx="1322705" cy="0"/>
            </a:xfrm>
            <a:custGeom>
              <a:avLst/>
              <a:gdLst/>
              <a:ahLst/>
              <a:cxnLst/>
              <a:rect l="l" t="t" r="r" b="b"/>
              <a:pathLst>
                <a:path w="1322704">
                  <a:moveTo>
                    <a:pt x="0" y="0"/>
                  </a:moveTo>
                  <a:lnTo>
                    <a:pt x="1322323" y="0"/>
                  </a:lnTo>
                </a:path>
              </a:pathLst>
            </a:custGeom>
            <a:ln w="47244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1207" y="6568439"/>
              <a:ext cx="2639568" cy="472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611123"/>
              <a:ext cx="10736580" cy="5943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9422" y="4050029"/>
              <a:ext cx="1938655" cy="253365"/>
            </a:xfrm>
            <a:custGeom>
              <a:avLst/>
              <a:gdLst/>
              <a:ahLst/>
              <a:cxnLst/>
              <a:rect l="l" t="t" r="r" b="b"/>
              <a:pathLst>
                <a:path w="1938655" h="253364">
                  <a:moveTo>
                    <a:pt x="0" y="252984"/>
                  </a:moveTo>
                  <a:lnTo>
                    <a:pt x="1938527" y="252984"/>
                  </a:lnTo>
                  <a:lnTo>
                    <a:pt x="1938527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6759" y="925067"/>
            <a:ext cx="193421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0916" y="917447"/>
            <a:ext cx="10928985" cy="5554980"/>
            <a:chOff x="470916" y="917447"/>
            <a:chExt cx="10928985" cy="5554980"/>
          </a:xfrm>
        </p:grpSpPr>
        <p:sp>
          <p:nvSpPr>
            <p:cNvPr id="9" name="object 9"/>
            <p:cNvSpPr/>
            <p:nvPr/>
          </p:nvSpPr>
          <p:spPr>
            <a:xfrm>
              <a:off x="480822" y="4176521"/>
              <a:ext cx="233679" cy="1045210"/>
            </a:xfrm>
            <a:custGeom>
              <a:avLst/>
              <a:gdLst/>
              <a:ahLst/>
              <a:cxnLst/>
              <a:rect l="l" t="t" r="r" b="b"/>
              <a:pathLst>
                <a:path w="233679" h="1045210">
                  <a:moveTo>
                    <a:pt x="228600" y="0"/>
                  </a:moveTo>
                  <a:lnTo>
                    <a:pt x="0" y="0"/>
                  </a:lnTo>
                  <a:lnTo>
                    <a:pt x="0" y="1044828"/>
                  </a:lnTo>
                  <a:lnTo>
                    <a:pt x="233387" y="1044828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9211" y="917447"/>
              <a:ext cx="8508492" cy="55549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3994" y="4761738"/>
              <a:ext cx="10675620" cy="919480"/>
            </a:xfrm>
            <a:custGeom>
              <a:avLst/>
              <a:gdLst/>
              <a:ahLst/>
              <a:cxnLst/>
              <a:rect l="l" t="t" r="r" b="b"/>
              <a:pathLst>
                <a:path w="10675620" h="919479">
                  <a:moveTo>
                    <a:pt x="10522458" y="0"/>
                  </a:moveTo>
                  <a:lnTo>
                    <a:pt x="153162" y="0"/>
                  </a:lnTo>
                  <a:lnTo>
                    <a:pt x="104753" y="7808"/>
                  </a:lnTo>
                  <a:lnTo>
                    <a:pt x="62709" y="29553"/>
                  </a:lnTo>
                  <a:lnTo>
                    <a:pt x="29553" y="62709"/>
                  </a:lnTo>
                  <a:lnTo>
                    <a:pt x="7808" y="104753"/>
                  </a:lnTo>
                  <a:lnTo>
                    <a:pt x="0" y="153162"/>
                  </a:lnTo>
                  <a:lnTo>
                    <a:pt x="0" y="765810"/>
                  </a:lnTo>
                  <a:lnTo>
                    <a:pt x="7808" y="814218"/>
                  </a:lnTo>
                  <a:lnTo>
                    <a:pt x="29553" y="856262"/>
                  </a:lnTo>
                  <a:lnTo>
                    <a:pt x="62709" y="889418"/>
                  </a:lnTo>
                  <a:lnTo>
                    <a:pt x="104753" y="911163"/>
                  </a:lnTo>
                  <a:lnTo>
                    <a:pt x="153162" y="918972"/>
                  </a:lnTo>
                  <a:lnTo>
                    <a:pt x="10522458" y="918972"/>
                  </a:lnTo>
                  <a:lnTo>
                    <a:pt x="10570866" y="911163"/>
                  </a:lnTo>
                  <a:lnTo>
                    <a:pt x="10612910" y="889418"/>
                  </a:lnTo>
                  <a:lnTo>
                    <a:pt x="10646066" y="856262"/>
                  </a:lnTo>
                  <a:lnTo>
                    <a:pt x="10667811" y="814218"/>
                  </a:lnTo>
                  <a:lnTo>
                    <a:pt x="10675620" y="765810"/>
                  </a:lnTo>
                  <a:lnTo>
                    <a:pt x="10675620" y="153162"/>
                  </a:lnTo>
                  <a:lnTo>
                    <a:pt x="10667811" y="104753"/>
                  </a:lnTo>
                  <a:lnTo>
                    <a:pt x="10646066" y="62709"/>
                  </a:lnTo>
                  <a:lnTo>
                    <a:pt x="10612910" y="29553"/>
                  </a:lnTo>
                  <a:lnTo>
                    <a:pt x="10570866" y="7808"/>
                  </a:lnTo>
                  <a:lnTo>
                    <a:pt x="105224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3994" y="4761738"/>
              <a:ext cx="10675620" cy="919480"/>
            </a:xfrm>
            <a:custGeom>
              <a:avLst/>
              <a:gdLst/>
              <a:ahLst/>
              <a:cxnLst/>
              <a:rect l="l" t="t" r="r" b="b"/>
              <a:pathLst>
                <a:path w="10675620" h="919479">
                  <a:moveTo>
                    <a:pt x="0" y="153162"/>
                  </a:moveTo>
                  <a:lnTo>
                    <a:pt x="7808" y="104753"/>
                  </a:lnTo>
                  <a:lnTo>
                    <a:pt x="29553" y="62709"/>
                  </a:lnTo>
                  <a:lnTo>
                    <a:pt x="62709" y="29553"/>
                  </a:lnTo>
                  <a:lnTo>
                    <a:pt x="104753" y="7808"/>
                  </a:lnTo>
                  <a:lnTo>
                    <a:pt x="153162" y="0"/>
                  </a:lnTo>
                  <a:lnTo>
                    <a:pt x="10522458" y="0"/>
                  </a:lnTo>
                  <a:lnTo>
                    <a:pt x="10570866" y="7808"/>
                  </a:lnTo>
                  <a:lnTo>
                    <a:pt x="10612910" y="29553"/>
                  </a:lnTo>
                  <a:lnTo>
                    <a:pt x="10646066" y="62709"/>
                  </a:lnTo>
                  <a:lnTo>
                    <a:pt x="10667811" y="104753"/>
                  </a:lnTo>
                  <a:lnTo>
                    <a:pt x="10675620" y="153162"/>
                  </a:lnTo>
                  <a:lnTo>
                    <a:pt x="10675620" y="765810"/>
                  </a:lnTo>
                  <a:lnTo>
                    <a:pt x="10667811" y="814218"/>
                  </a:lnTo>
                  <a:lnTo>
                    <a:pt x="10646066" y="856262"/>
                  </a:lnTo>
                  <a:lnTo>
                    <a:pt x="10612910" y="889418"/>
                  </a:lnTo>
                  <a:lnTo>
                    <a:pt x="10570866" y="911163"/>
                  </a:lnTo>
                  <a:lnTo>
                    <a:pt x="10522458" y="918972"/>
                  </a:lnTo>
                  <a:lnTo>
                    <a:pt x="153162" y="918972"/>
                  </a:lnTo>
                  <a:lnTo>
                    <a:pt x="104753" y="911163"/>
                  </a:lnTo>
                  <a:lnTo>
                    <a:pt x="62709" y="889418"/>
                  </a:lnTo>
                  <a:lnTo>
                    <a:pt x="29553" y="856262"/>
                  </a:lnTo>
                  <a:lnTo>
                    <a:pt x="7808" y="814218"/>
                  </a:lnTo>
                  <a:lnTo>
                    <a:pt x="0" y="765810"/>
                  </a:lnTo>
                  <a:lnTo>
                    <a:pt x="0" y="15316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808479" y="5078983"/>
            <a:ext cx="8529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Segoe UI"/>
                <a:cs typeface="Segoe UI"/>
              </a:rPr>
              <a:t>Daftar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Retur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Dokumen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6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Pajak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Masukan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(Dokumen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5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dipersamakan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faktur</a:t>
            </a:r>
            <a:r>
              <a:rPr sz="1600" spc="-5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pajak)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5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94359" y="842772"/>
            <a:ext cx="11067415" cy="4775200"/>
            <a:chOff x="594359" y="842772"/>
            <a:chExt cx="11067415" cy="4775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359" y="842772"/>
              <a:ext cx="11067288" cy="47746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74513" y="3042666"/>
              <a:ext cx="6737984" cy="2141220"/>
            </a:xfrm>
            <a:custGeom>
              <a:avLst/>
              <a:gdLst/>
              <a:ahLst/>
              <a:cxnLst/>
              <a:rect l="l" t="t" r="r" b="b"/>
              <a:pathLst>
                <a:path w="6737984" h="2141220">
                  <a:moveTo>
                    <a:pt x="6578600" y="0"/>
                  </a:moveTo>
                  <a:lnTo>
                    <a:pt x="159003" y="0"/>
                  </a:lnTo>
                  <a:lnTo>
                    <a:pt x="108720" y="8099"/>
                  </a:lnTo>
                  <a:lnTo>
                    <a:pt x="65068" y="30658"/>
                  </a:lnTo>
                  <a:lnTo>
                    <a:pt x="30658" y="65068"/>
                  </a:lnTo>
                  <a:lnTo>
                    <a:pt x="8099" y="108720"/>
                  </a:lnTo>
                  <a:lnTo>
                    <a:pt x="0" y="159004"/>
                  </a:lnTo>
                  <a:lnTo>
                    <a:pt x="0" y="1982216"/>
                  </a:lnTo>
                  <a:lnTo>
                    <a:pt x="8099" y="2032499"/>
                  </a:lnTo>
                  <a:lnTo>
                    <a:pt x="30658" y="2076151"/>
                  </a:lnTo>
                  <a:lnTo>
                    <a:pt x="65068" y="2110561"/>
                  </a:lnTo>
                  <a:lnTo>
                    <a:pt x="108720" y="2133120"/>
                  </a:lnTo>
                  <a:lnTo>
                    <a:pt x="159003" y="2141220"/>
                  </a:lnTo>
                  <a:lnTo>
                    <a:pt x="6578600" y="2141220"/>
                  </a:lnTo>
                  <a:lnTo>
                    <a:pt x="6628883" y="2133120"/>
                  </a:lnTo>
                  <a:lnTo>
                    <a:pt x="6672535" y="2110561"/>
                  </a:lnTo>
                  <a:lnTo>
                    <a:pt x="6706945" y="2076151"/>
                  </a:lnTo>
                  <a:lnTo>
                    <a:pt x="6729504" y="2032499"/>
                  </a:lnTo>
                  <a:lnTo>
                    <a:pt x="6737604" y="1982216"/>
                  </a:lnTo>
                  <a:lnTo>
                    <a:pt x="6737604" y="159004"/>
                  </a:lnTo>
                  <a:lnTo>
                    <a:pt x="6729504" y="108720"/>
                  </a:lnTo>
                  <a:lnTo>
                    <a:pt x="6706945" y="65068"/>
                  </a:lnTo>
                  <a:lnTo>
                    <a:pt x="6672535" y="30658"/>
                  </a:lnTo>
                  <a:lnTo>
                    <a:pt x="6628883" y="8099"/>
                  </a:lnTo>
                  <a:lnTo>
                    <a:pt x="65786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74513" y="3042666"/>
              <a:ext cx="6737984" cy="2141220"/>
            </a:xfrm>
            <a:custGeom>
              <a:avLst/>
              <a:gdLst/>
              <a:ahLst/>
              <a:cxnLst/>
              <a:rect l="l" t="t" r="r" b="b"/>
              <a:pathLst>
                <a:path w="6737984" h="2141220">
                  <a:moveTo>
                    <a:pt x="0" y="159004"/>
                  </a:moveTo>
                  <a:lnTo>
                    <a:pt x="8099" y="108720"/>
                  </a:lnTo>
                  <a:lnTo>
                    <a:pt x="30658" y="65068"/>
                  </a:lnTo>
                  <a:lnTo>
                    <a:pt x="65068" y="30658"/>
                  </a:lnTo>
                  <a:lnTo>
                    <a:pt x="108720" y="8099"/>
                  </a:lnTo>
                  <a:lnTo>
                    <a:pt x="159003" y="0"/>
                  </a:lnTo>
                  <a:lnTo>
                    <a:pt x="6578600" y="0"/>
                  </a:lnTo>
                  <a:lnTo>
                    <a:pt x="6628883" y="8099"/>
                  </a:lnTo>
                  <a:lnTo>
                    <a:pt x="6672535" y="30658"/>
                  </a:lnTo>
                  <a:lnTo>
                    <a:pt x="6706945" y="65068"/>
                  </a:lnTo>
                  <a:lnTo>
                    <a:pt x="6729504" y="108720"/>
                  </a:lnTo>
                  <a:lnTo>
                    <a:pt x="6737604" y="159004"/>
                  </a:lnTo>
                  <a:lnTo>
                    <a:pt x="6737604" y="1982216"/>
                  </a:lnTo>
                  <a:lnTo>
                    <a:pt x="6729504" y="2032499"/>
                  </a:lnTo>
                  <a:lnTo>
                    <a:pt x="6706945" y="2076151"/>
                  </a:lnTo>
                  <a:lnTo>
                    <a:pt x="6672535" y="2110561"/>
                  </a:lnTo>
                  <a:lnTo>
                    <a:pt x="6628883" y="2133120"/>
                  </a:lnTo>
                  <a:lnTo>
                    <a:pt x="6578600" y="2141220"/>
                  </a:lnTo>
                  <a:lnTo>
                    <a:pt x="159003" y="2141220"/>
                  </a:lnTo>
                  <a:lnTo>
                    <a:pt x="108720" y="2133120"/>
                  </a:lnTo>
                  <a:lnTo>
                    <a:pt x="65068" y="2110561"/>
                  </a:lnTo>
                  <a:lnTo>
                    <a:pt x="30658" y="2076151"/>
                  </a:lnTo>
                  <a:lnTo>
                    <a:pt x="8099" y="2032499"/>
                  </a:lnTo>
                  <a:lnTo>
                    <a:pt x="0" y="1982216"/>
                  </a:lnTo>
                  <a:lnTo>
                    <a:pt x="0" y="159004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22240" y="3330016"/>
            <a:ext cx="5854065" cy="1520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egoe UI"/>
                <a:cs typeface="Segoe UI"/>
              </a:rPr>
              <a:t>Menu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dipraktikkan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modul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masih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terbatas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pada:</a:t>
            </a:r>
            <a:endParaRPr sz="1400">
              <a:latin typeface="Segoe UI"/>
              <a:cs typeface="Segoe UI"/>
            </a:endParaRPr>
          </a:p>
          <a:p>
            <a:pPr marL="393065" indent="-380365">
              <a:lnSpc>
                <a:spcPct val="100000"/>
              </a:lnSpc>
              <a:spcBef>
                <a:spcPts val="5"/>
              </a:spcBef>
              <a:buClr>
                <a:srgbClr val="C00000"/>
              </a:buClr>
              <a:buAutoNum type="arabicPlain" startAt="13"/>
              <a:tabLst>
                <a:tab pos="393065" algn="l"/>
              </a:tabLst>
            </a:pPr>
            <a:r>
              <a:rPr sz="1400" b="1" dirty="0">
                <a:latin typeface="Segoe UI"/>
                <a:cs typeface="Segoe UI"/>
              </a:rPr>
              <a:t>Portal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profil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WP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perubahan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data</a:t>
            </a:r>
            <a:endParaRPr sz="1400">
              <a:latin typeface="Segoe UI"/>
              <a:cs typeface="Segoe UI"/>
            </a:endParaRPr>
          </a:p>
          <a:p>
            <a:pPr marL="393065" indent="-380365">
              <a:lnSpc>
                <a:spcPct val="100000"/>
              </a:lnSpc>
              <a:buClr>
                <a:srgbClr val="C00000"/>
              </a:buClr>
              <a:buAutoNum type="arabicPlain" startAt="13"/>
              <a:tabLst>
                <a:tab pos="393065" algn="l"/>
              </a:tabLst>
            </a:pPr>
            <a:r>
              <a:rPr sz="1400" b="1" spc="-10" dirty="0">
                <a:latin typeface="Segoe UI"/>
                <a:cs typeface="Segoe UI"/>
              </a:rPr>
              <a:t>e-</a:t>
            </a:r>
            <a:r>
              <a:rPr sz="1400" b="1" dirty="0">
                <a:latin typeface="Segoe UI"/>
                <a:cs typeface="Segoe UI"/>
              </a:rPr>
              <a:t>Faktur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pembuatan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PPN</a:t>
            </a:r>
            <a:endParaRPr sz="1400">
              <a:latin typeface="Segoe UI"/>
              <a:cs typeface="Segoe UI"/>
            </a:endParaRPr>
          </a:p>
          <a:p>
            <a:pPr marL="393065" indent="-380365">
              <a:lnSpc>
                <a:spcPct val="100000"/>
              </a:lnSpc>
              <a:buClr>
                <a:srgbClr val="C00000"/>
              </a:buClr>
              <a:buAutoNum type="arabicPlain" startAt="13"/>
              <a:tabLst>
                <a:tab pos="393065" algn="l"/>
              </a:tabLst>
            </a:pPr>
            <a:r>
              <a:rPr sz="1400" b="1" dirty="0">
                <a:latin typeface="Segoe UI"/>
                <a:cs typeface="Segoe UI"/>
              </a:rPr>
              <a:t>eBupot,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pembuatan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bukti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potong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unifikasi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PPh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5" dirty="0">
                <a:latin typeface="Segoe UI"/>
                <a:cs typeface="Segoe UI"/>
              </a:rPr>
              <a:t>21</a:t>
            </a:r>
            <a:endParaRPr sz="1400">
              <a:latin typeface="Segoe UI"/>
              <a:cs typeface="Segoe UI"/>
            </a:endParaRPr>
          </a:p>
          <a:p>
            <a:pPr marL="393065" indent="-380365">
              <a:lnSpc>
                <a:spcPct val="100000"/>
              </a:lnSpc>
              <a:buClr>
                <a:srgbClr val="C00000"/>
              </a:buClr>
              <a:buAutoNum type="arabicPlain" startAt="13"/>
              <a:tabLst>
                <a:tab pos="393065" algn="l"/>
              </a:tabLst>
            </a:pPr>
            <a:r>
              <a:rPr sz="1400" b="1" dirty="0">
                <a:latin typeface="Segoe UI"/>
                <a:cs typeface="Segoe UI"/>
              </a:rPr>
              <a:t>Surat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Pemberitahuan</a:t>
            </a:r>
            <a:r>
              <a:rPr sz="1400" b="1" spc="-1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(SPT)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pembuatan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SPT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Tahunan</a:t>
            </a:r>
            <a:endParaRPr sz="1400">
              <a:latin typeface="Segoe UI"/>
              <a:cs typeface="Segoe UI"/>
            </a:endParaRPr>
          </a:p>
          <a:p>
            <a:pPr marL="393065" indent="-380365">
              <a:lnSpc>
                <a:spcPct val="100000"/>
              </a:lnSpc>
              <a:buClr>
                <a:srgbClr val="C00000"/>
              </a:buClr>
              <a:buAutoNum type="arabicPlain" startAt="13"/>
              <a:tabLst>
                <a:tab pos="393065" algn="l"/>
              </a:tabLst>
            </a:pPr>
            <a:r>
              <a:rPr sz="1400" b="1" spc="-10" dirty="0">
                <a:latin typeface="Segoe UI"/>
                <a:cs typeface="Segoe UI"/>
              </a:rPr>
              <a:t>Pembayaran</a:t>
            </a:r>
            <a:r>
              <a:rPr sz="1400" spc="-10" dirty="0">
                <a:latin typeface="Segoe UI"/>
                <a:cs typeface="Segoe UI"/>
              </a:rPr>
              <a:t>,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pembuatan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pembayaran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billing</a:t>
            </a:r>
            <a:endParaRPr sz="1400">
              <a:latin typeface="Segoe UI"/>
              <a:cs typeface="Segoe UI"/>
            </a:endParaRPr>
          </a:p>
          <a:p>
            <a:pPr marL="393065" indent="-380365">
              <a:lnSpc>
                <a:spcPct val="100000"/>
              </a:lnSpc>
              <a:buClr>
                <a:srgbClr val="C00000"/>
              </a:buClr>
              <a:buAutoNum type="arabicPlain" startAt="13"/>
              <a:tabLst>
                <a:tab pos="393065" algn="l"/>
              </a:tabLst>
            </a:pPr>
            <a:r>
              <a:rPr sz="1400" b="1" dirty="0">
                <a:latin typeface="Segoe UI"/>
                <a:cs typeface="Segoe UI"/>
              </a:rPr>
              <a:t>Buku</a:t>
            </a:r>
            <a:r>
              <a:rPr sz="1400" b="1" spc="-3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Besar</a:t>
            </a:r>
            <a:r>
              <a:rPr sz="1400" dirty="0">
                <a:latin typeface="Segoe UI"/>
                <a:cs typeface="Segoe UI"/>
              </a:rPr>
              <a:t>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buku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besar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Wajib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30696" y="899160"/>
            <a:ext cx="2753995" cy="2470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33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4672" y="1748027"/>
            <a:ext cx="1438910" cy="257810"/>
          </a:xfrm>
          <a:custGeom>
            <a:avLst/>
            <a:gdLst/>
            <a:ahLst/>
            <a:cxnLst/>
            <a:rect l="l" t="t" r="r" b="b"/>
            <a:pathLst>
              <a:path w="1438910" h="257810">
                <a:moveTo>
                  <a:pt x="256032" y="127254"/>
                </a:moveTo>
                <a:lnTo>
                  <a:pt x="245960" y="77749"/>
                </a:lnTo>
                <a:lnTo>
                  <a:pt x="218528" y="37299"/>
                </a:lnTo>
                <a:lnTo>
                  <a:pt x="177838" y="10007"/>
                </a:lnTo>
                <a:lnTo>
                  <a:pt x="128016" y="0"/>
                </a:lnTo>
                <a:lnTo>
                  <a:pt x="78181" y="10007"/>
                </a:lnTo>
                <a:lnTo>
                  <a:pt x="37490" y="37299"/>
                </a:lnTo>
                <a:lnTo>
                  <a:pt x="10058" y="77749"/>
                </a:lnTo>
                <a:lnTo>
                  <a:pt x="0" y="127254"/>
                </a:lnTo>
                <a:lnTo>
                  <a:pt x="10058" y="176771"/>
                </a:lnTo>
                <a:lnTo>
                  <a:pt x="37490" y="217220"/>
                </a:lnTo>
                <a:lnTo>
                  <a:pt x="78181" y="244513"/>
                </a:lnTo>
                <a:lnTo>
                  <a:pt x="128016" y="254508"/>
                </a:lnTo>
                <a:lnTo>
                  <a:pt x="177838" y="244513"/>
                </a:lnTo>
                <a:lnTo>
                  <a:pt x="218528" y="217220"/>
                </a:lnTo>
                <a:lnTo>
                  <a:pt x="245960" y="176771"/>
                </a:lnTo>
                <a:lnTo>
                  <a:pt x="256032" y="127254"/>
                </a:lnTo>
                <a:close/>
              </a:path>
              <a:path w="1438910" h="257810">
                <a:moveTo>
                  <a:pt x="853440" y="128778"/>
                </a:moveTo>
                <a:lnTo>
                  <a:pt x="843381" y="79273"/>
                </a:lnTo>
                <a:lnTo>
                  <a:pt x="815949" y="38823"/>
                </a:lnTo>
                <a:lnTo>
                  <a:pt x="775258" y="11531"/>
                </a:lnTo>
                <a:lnTo>
                  <a:pt x="725424" y="1524"/>
                </a:lnTo>
                <a:lnTo>
                  <a:pt x="675576" y="11531"/>
                </a:lnTo>
                <a:lnTo>
                  <a:pt x="634885" y="38823"/>
                </a:lnTo>
                <a:lnTo>
                  <a:pt x="607453" y="79273"/>
                </a:lnTo>
                <a:lnTo>
                  <a:pt x="597408" y="128778"/>
                </a:lnTo>
                <a:lnTo>
                  <a:pt x="607453" y="178295"/>
                </a:lnTo>
                <a:lnTo>
                  <a:pt x="634885" y="218744"/>
                </a:lnTo>
                <a:lnTo>
                  <a:pt x="675576" y="246037"/>
                </a:lnTo>
                <a:lnTo>
                  <a:pt x="725424" y="256032"/>
                </a:lnTo>
                <a:lnTo>
                  <a:pt x="775258" y="246037"/>
                </a:lnTo>
                <a:lnTo>
                  <a:pt x="815949" y="218744"/>
                </a:lnTo>
                <a:lnTo>
                  <a:pt x="843381" y="178295"/>
                </a:lnTo>
                <a:lnTo>
                  <a:pt x="853440" y="128778"/>
                </a:lnTo>
                <a:close/>
              </a:path>
              <a:path w="1438910" h="257810">
                <a:moveTo>
                  <a:pt x="1438656" y="129540"/>
                </a:moveTo>
                <a:lnTo>
                  <a:pt x="1428648" y="79705"/>
                </a:lnTo>
                <a:lnTo>
                  <a:pt x="1401356" y="39014"/>
                </a:lnTo>
                <a:lnTo>
                  <a:pt x="1360906" y="11582"/>
                </a:lnTo>
                <a:lnTo>
                  <a:pt x="1311402" y="1524"/>
                </a:lnTo>
                <a:lnTo>
                  <a:pt x="1261884" y="11582"/>
                </a:lnTo>
                <a:lnTo>
                  <a:pt x="1221435" y="39014"/>
                </a:lnTo>
                <a:lnTo>
                  <a:pt x="1194142" y="79705"/>
                </a:lnTo>
                <a:lnTo>
                  <a:pt x="1184148" y="129540"/>
                </a:lnTo>
                <a:lnTo>
                  <a:pt x="1194142" y="179387"/>
                </a:lnTo>
                <a:lnTo>
                  <a:pt x="1221435" y="220078"/>
                </a:lnTo>
                <a:lnTo>
                  <a:pt x="1261884" y="247510"/>
                </a:lnTo>
                <a:lnTo>
                  <a:pt x="1311402" y="257556"/>
                </a:lnTo>
                <a:lnTo>
                  <a:pt x="1360906" y="247510"/>
                </a:lnTo>
                <a:lnTo>
                  <a:pt x="1401356" y="220078"/>
                </a:lnTo>
                <a:lnTo>
                  <a:pt x="1428648" y="179387"/>
                </a:lnTo>
                <a:lnTo>
                  <a:pt x="1438656" y="12954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0072" y="1765172"/>
            <a:ext cx="13868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0235" algn="l"/>
                <a:tab pos="1196340" algn="l"/>
              </a:tabLst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13</a:t>
            </a:r>
            <a:r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14</a:t>
            </a:r>
            <a:r>
              <a:rPr sz="1200" b="1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15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71444" y="1773935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4" y="254508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7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97098" y="1788921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16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22291" y="1773935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254" y="0"/>
                </a:moveTo>
                <a:lnTo>
                  <a:pt x="77741" y="10007"/>
                </a:lnTo>
                <a:lnTo>
                  <a:pt x="37290" y="37290"/>
                </a:lnTo>
                <a:lnTo>
                  <a:pt x="10007" y="77741"/>
                </a:lnTo>
                <a:lnTo>
                  <a:pt x="0" y="127253"/>
                </a:lnTo>
                <a:lnTo>
                  <a:pt x="10007" y="176766"/>
                </a:lnTo>
                <a:lnTo>
                  <a:pt x="37290" y="217217"/>
                </a:lnTo>
                <a:lnTo>
                  <a:pt x="77741" y="244500"/>
                </a:lnTo>
                <a:lnTo>
                  <a:pt x="127254" y="254508"/>
                </a:lnTo>
                <a:lnTo>
                  <a:pt x="176766" y="244500"/>
                </a:lnTo>
                <a:lnTo>
                  <a:pt x="217217" y="217217"/>
                </a:lnTo>
                <a:lnTo>
                  <a:pt x="244500" y="176766"/>
                </a:lnTo>
                <a:lnTo>
                  <a:pt x="254508" y="127253"/>
                </a:lnTo>
                <a:lnTo>
                  <a:pt x="244500" y="77741"/>
                </a:lnTo>
                <a:lnTo>
                  <a:pt x="217217" y="37290"/>
                </a:lnTo>
                <a:lnTo>
                  <a:pt x="176766" y="10007"/>
                </a:lnTo>
                <a:lnTo>
                  <a:pt x="1272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647691" y="1788921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17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07735" y="1770888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128015" y="0"/>
                </a:moveTo>
                <a:lnTo>
                  <a:pt x="78170" y="10054"/>
                </a:lnTo>
                <a:lnTo>
                  <a:pt x="37480" y="37480"/>
                </a:lnTo>
                <a:lnTo>
                  <a:pt x="10054" y="78170"/>
                </a:lnTo>
                <a:lnTo>
                  <a:pt x="0" y="128015"/>
                </a:lnTo>
                <a:lnTo>
                  <a:pt x="10054" y="177861"/>
                </a:lnTo>
                <a:lnTo>
                  <a:pt x="37480" y="218551"/>
                </a:lnTo>
                <a:lnTo>
                  <a:pt x="78170" y="245977"/>
                </a:lnTo>
                <a:lnTo>
                  <a:pt x="128015" y="256032"/>
                </a:lnTo>
                <a:lnTo>
                  <a:pt x="177861" y="245977"/>
                </a:lnTo>
                <a:lnTo>
                  <a:pt x="218551" y="218551"/>
                </a:lnTo>
                <a:lnTo>
                  <a:pt x="245977" y="177861"/>
                </a:lnTo>
                <a:lnTo>
                  <a:pt x="256031" y="128015"/>
                </a:lnTo>
                <a:lnTo>
                  <a:pt x="245977" y="78170"/>
                </a:lnTo>
                <a:lnTo>
                  <a:pt x="218551" y="37480"/>
                </a:lnTo>
                <a:lnTo>
                  <a:pt x="177861" y="10054"/>
                </a:lnTo>
                <a:lnTo>
                  <a:pt x="12801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34405" y="1786254"/>
            <a:ext cx="202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Segoe UI"/>
                <a:cs typeface="Segoe UI"/>
              </a:rPr>
              <a:t>18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9327" y="2057400"/>
            <a:ext cx="1885314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3" name="object 3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1503426" y="0"/>
                  </a:moveTo>
                  <a:lnTo>
                    <a:pt x="198881" y="0"/>
                  </a:lnTo>
                  <a:lnTo>
                    <a:pt x="153275" y="5251"/>
                  </a:lnTo>
                  <a:lnTo>
                    <a:pt x="111411" y="20211"/>
                  </a:lnTo>
                  <a:lnTo>
                    <a:pt x="74484" y="43687"/>
                  </a:lnTo>
                  <a:lnTo>
                    <a:pt x="43687" y="74484"/>
                  </a:lnTo>
                  <a:lnTo>
                    <a:pt x="20211" y="111411"/>
                  </a:lnTo>
                  <a:lnTo>
                    <a:pt x="5251" y="153275"/>
                  </a:lnTo>
                  <a:lnTo>
                    <a:pt x="0" y="198882"/>
                  </a:lnTo>
                  <a:lnTo>
                    <a:pt x="5251" y="244488"/>
                  </a:lnTo>
                  <a:lnTo>
                    <a:pt x="20211" y="286352"/>
                  </a:lnTo>
                  <a:lnTo>
                    <a:pt x="43687" y="323279"/>
                  </a:lnTo>
                  <a:lnTo>
                    <a:pt x="74484" y="354076"/>
                  </a:lnTo>
                  <a:lnTo>
                    <a:pt x="111411" y="377552"/>
                  </a:lnTo>
                  <a:lnTo>
                    <a:pt x="153275" y="392512"/>
                  </a:lnTo>
                  <a:lnTo>
                    <a:pt x="198881" y="397763"/>
                  </a:lnTo>
                  <a:lnTo>
                    <a:pt x="1503426" y="397763"/>
                  </a:lnTo>
                  <a:lnTo>
                    <a:pt x="1549032" y="392512"/>
                  </a:lnTo>
                  <a:lnTo>
                    <a:pt x="1590896" y="377552"/>
                  </a:lnTo>
                  <a:lnTo>
                    <a:pt x="1627823" y="354076"/>
                  </a:lnTo>
                  <a:lnTo>
                    <a:pt x="1658620" y="323279"/>
                  </a:lnTo>
                  <a:lnTo>
                    <a:pt x="1682096" y="286352"/>
                  </a:lnTo>
                  <a:lnTo>
                    <a:pt x="1697056" y="244488"/>
                  </a:lnTo>
                  <a:lnTo>
                    <a:pt x="1702307" y="198882"/>
                  </a:lnTo>
                  <a:lnTo>
                    <a:pt x="1697056" y="153275"/>
                  </a:lnTo>
                  <a:lnTo>
                    <a:pt x="1682096" y="111411"/>
                  </a:lnTo>
                  <a:lnTo>
                    <a:pt x="1658620" y="74484"/>
                  </a:lnTo>
                  <a:lnTo>
                    <a:pt x="1627823" y="43687"/>
                  </a:lnTo>
                  <a:lnTo>
                    <a:pt x="1590896" y="20211"/>
                  </a:lnTo>
                  <a:lnTo>
                    <a:pt x="1549032" y="5251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16473" y="2646426"/>
              <a:ext cx="1702435" cy="398145"/>
            </a:xfrm>
            <a:custGeom>
              <a:avLst/>
              <a:gdLst/>
              <a:ahLst/>
              <a:cxnLst/>
              <a:rect l="l" t="t" r="r" b="b"/>
              <a:pathLst>
                <a:path w="1702434" h="398144">
                  <a:moveTo>
                    <a:pt x="0" y="198882"/>
                  </a:moveTo>
                  <a:lnTo>
                    <a:pt x="5251" y="153275"/>
                  </a:lnTo>
                  <a:lnTo>
                    <a:pt x="20211" y="111411"/>
                  </a:lnTo>
                  <a:lnTo>
                    <a:pt x="43687" y="74484"/>
                  </a:lnTo>
                  <a:lnTo>
                    <a:pt x="74484" y="43687"/>
                  </a:lnTo>
                  <a:lnTo>
                    <a:pt x="111411" y="20211"/>
                  </a:lnTo>
                  <a:lnTo>
                    <a:pt x="153275" y="5251"/>
                  </a:lnTo>
                  <a:lnTo>
                    <a:pt x="198881" y="0"/>
                  </a:lnTo>
                  <a:lnTo>
                    <a:pt x="1503426" y="0"/>
                  </a:lnTo>
                  <a:lnTo>
                    <a:pt x="1549032" y="5251"/>
                  </a:lnTo>
                  <a:lnTo>
                    <a:pt x="1590896" y="20211"/>
                  </a:lnTo>
                  <a:lnTo>
                    <a:pt x="1627823" y="43687"/>
                  </a:lnTo>
                  <a:lnTo>
                    <a:pt x="1658620" y="74484"/>
                  </a:lnTo>
                  <a:lnTo>
                    <a:pt x="1682096" y="111411"/>
                  </a:lnTo>
                  <a:lnTo>
                    <a:pt x="1697056" y="153275"/>
                  </a:lnTo>
                  <a:lnTo>
                    <a:pt x="1702307" y="198882"/>
                  </a:lnTo>
                  <a:lnTo>
                    <a:pt x="1697056" y="244488"/>
                  </a:lnTo>
                  <a:lnTo>
                    <a:pt x="1682096" y="286352"/>
                  </a:lnTo>
                  <a:lnTo>
                    <a:pt x="1658620" y="323279"/>
                  </a:lnTo>
                  <a:lnTo>
                    <a:pt x="1627823" y="354076"/>
                  </a:lnTo>
                  <a:lnTo>
                    <a:pt x="1590896" y="377552"/>
                  </a:lnTo>
                  <a:lnTo>
                    <a:pt x="1549032" y="392512"/>
                  </a:lnTo>
                  <a:lnTo>
                    <a:pt x="1503426" y="397763"/>
                  </a:lnTo>
                  <a:lnTo>
                    <a:pt x="198881" y="397763"/>
                  </a:lnTo>
                  <a:lnTo>
                    <a:pt x="153275" y="392512"/>
                  </a:lnTo>
                  <a:lnTo>
                    <a:pt x="111411" y="377552"/>
                  </a:lnTo>
                  <a:lnTo>
                    <a:pt x="74484" y="354076"/>
                  </a:lnTo>
                  <a:lnTo>
                    <a:pt x="43687" y="323279"/>
                  </a:lnTo>
                  <a:lnTo>
                    <a:pt x="20211" y="286352"/>
                  </a:lnTo>
                  <a:lnTo>
                    <a:pt x="5251" y="244488"/>
                  </a:lnTo>
                  <a:lnTo>
                    <a:pt x="0" y="198882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54121" y="3228848"/>
            <a:ext cx="56883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solidFill>
                  <a:srgbClr val="001F5F"/>
                </a:solidFill>
                <a:latin typeface="Segoe UI"/>
                <a:cs typeface="Segoe UI"/>
              </a:rPr>
              <a:t>FAKTUR</a:t>
            </a:r>
            <a:r>
              <a:rPr sz="4800" b="1" spc="-280" dirty="0">
                <a:solidFill>
                  <a:srgbClr val="001F5F"/>
                </a:solidFill>
                <a:latin typeface="Segoe UI"/>
                <a:cs typeface="Segoe UI"/>
              </a:rPr>
              <a:t> </a:t>
            </a:r>
            <a:r>
              <a:rPr sz="4800" b="1" spc="-10" dirty="0">
                <a:solidFill>
                  <a:srgbClr val="001F5F"/>
                </a:solidFill>
                <a:latin typeface="Segoe UI"/>
                <a:cs typeface="Segoe UI"/>
              </a:rPr>
              <a:t>KELUARAN</a:t>
            </a:r>
            <a:endParaRPr sz="48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49324" y="202692"/>
            <a:ext cx="530860" cy="530860"/>
            <a:chOff x="1449324" y="202692"/>
            <a:chExt cx="530860" cy="530860"/>
          </a:xfrm>
        </p:grpSpPr>
        <p:sp>
          <p:nvSpPr>
            <p:cNvPr id="8" name="object 8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80" y="0"/>
                  </a:moveTo>
                  <a:lnTo>
                    <a:pt x="212498" y="4172"/>
                  </a:lnTo>
                  <a:lnTo>
                    <a:pt x="168661" y="16203"/>
                  </a:lnTo>
                  <a:lnTo>
                    <a:pt x="128298" y="35362"/>
                  </a:lnTo>
                  <a:lnTo>
                    <a:pt x="92140" y="60918"/>
                  </a:lnTo>
                  <a:lnTo>
                    <a:pt x="60918" y="92140"/>
                  </a:lnTo>
                  <a:lnTo>
                    <a:pt x="35362" y="128298"/>
                  </a:lnTo>
                  <a:lnTo>
                    <a:pt x="16203" y="168661"/>
                  </a:lnTo>
                  <a:lnTo>
                    <a:pt x="4172" y="212498"/>
                  </a:lnTo>
                  <a:lnTo>
                    <a:pt x="0" y="259079"/>
                  </a:lnTo>
                  <a:lnTo>
                    <a:pt x="4172" y="305661"/>
                  </a:lnTo>
                  <a:lnTo>
                    <a:pt x="16203" y="349498"/>
                  </a:lnTo>
                  <a:lnTo>
                    <a:pt x="35362" y="389861"/>
                  </a:lnTo>
                  <a:lnTo>
                    <a:pt x="60918" y="426019"/>
                  </a:lnTo>
                  <a:lnTo>
                    <a:pt x="92140" y="457241"/>
                  </a:lnTo>
                  <a:lnTo>
                    <a:pt x="128298" y="482797"/>
                  </a:lnTo>
                  <a:lnTo>
                    <a:pt x="168661" y="501956"/>
                  </a:lnTo>
                  <a:lnTo>
                    <a:pt x="212498" y="513987"/>
                  </a:lnTo>
                  <a:lnTo>
                    <a:pt x="259080" y="518159"/>
                  </a:lnTo>
                  <a:lnTo>
                    <a:pt x="305661" y="513987"/>
                  </a:lnTo>
                  <a:lnTo>
                    <a:pt x="349498" y="501956"/>
                  </a:lnTo>
                  <a:lnTo>
                    <a:pt x="389861" y="482797"/>
                  </a:lnTo>
                  <a:lnTo>
                    <a:pt x="426019" y="457241"/>
                  </a:lnTo>
                  <a:lnTo>
                    <a:pt x="457241" y="426019"/>
                  </a:lnTo>
                  <a:lnTo>
                    <a:pt x="482797" y="389861"/>
                  </a:lnTo>
                  <a:lnTo>
                    <a:pt x="501956" y="349498"/>
                  </a:lnTo>
                  <a:lnTo>
                    <a:pt x="513987" y="305661"/>
                  </a:lnTo>
                  <a:lnTo>
                    <a:pt x="518160" y="259079"/>
                  </a:lnTo>
                  <a:lnTo>
                    <a:pt x="513987" y="212498"/>
                  </a:lnTo>
                  <a:lnTo>
                    <a:pt x="501956" y="168661"/>
                  </a:lnTo>
                  <a:lnTo>
                    <a:pt x="482797" y="128298"/>
                  </a:lnTo>
                  <a:lnTo>
                    <a:pt x="457241" y="92140"/>
                  </a:lnTo>
                  <a:lnTo>
                    <a:pt x="426019" y="60918"/>
                  </a:lnTo>
                  <a:lnTo>
                    <a:pt x="389861" y="35362"/>
                  </a:lnTo>
                  <a:lnTo>
                    <a:pt x="349498" y="16203"/>
                  </a:lnTo>
                  <a:lnTo>
                    <a:pt x="305661" y="417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5420" y="20878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79"/>
                  </a:moveTo>
                  <a:lnTo>
                    <a:pt x="4172" y="212498"/>
                  </a:lnTo>
                  <a:lnTo>
                    <a:pt x="16203" y="168661"/>
                  </a:lnTo>
                  <a:lnTo>
                    <a:pt x="35362" y="128298"/>
                  </a:lnTo>
                  <a:lnTo>
                    <a:pt x="60918" y="92140"/>
                  </a:lnTo>
                  <a:lnTo>
                    <a:pt x="92140" y="60918"/>
                  </a:lnTo>
                  <a:lnTo>
                    <a:pt x="128298" y="35362"/>
                  </a:lnTo>
                  <a:lnTo>
                    <a:pt x="168661" y="16203"/>
                  </a:lnTo>
                  <a:lnTo>
                    <a:pt x="212498" y="4172"/>
                  </a:lnTo>
                  <a:lnTo>
                    <a:pt x="259080" y="0"/>
                  </a:lnTo>
                  <a:lnTo>
                    <a:pt x="305661" y="4172"/>
                  </a:lnTo>
                  <a:lnTo>
                    <a:pt x="349498" y="16203"/>
                  </a:lnTo>
                  <a:lnTo>
                    <a:pt x="389861" y="35362"/>
                  </a:lnTo>
                  <a:lnTo>
                    <a:pt x="426019" y="60918"/>
                  </a:lnTo>
                  <a:lnTo>
                    <a:pt x="457241" y="92140"/>
                  </a:lnTo>
                  <a:lnTo>
                    <a:pt x="482797" y="128298"/>
                  </a:lnTo>
                  <a:lnTo>
                    <a:pt x="501956" y="168661"/>
                  </a:lnTo>
                  <a:lnTo>
                    <a:pt x="513987" y="212498"/>
                  </a:lnTo>
                  <a:lnTo>
                    <a:pt x="518160" y="259079"/>
                  </a:lnTo>
                  <a:lnTo>
                    <a:pt x="513987" y="305661"/>
                  </a:lnTo>
                  <a:lnTo>
                    <a:pt x="501956" y="349498"/>
                  </a:lnTo>
                  <a:lnTo>
                    <a:pt x="482797" y="389861"/>
                  </a:lnTo>
                  <a:lnTo>
                    <a:pt x="457241" y="426019"/>
                  </a:lnTo>
                  <a:lnTo>
                    <a:pt x="426019" y="457241"/>
                  </a:lnTo>
                  <a:lnTo>
                    <a:pt x="389861" y="482797"/>
                  </a:lnTo>
                  <a:lnTo>
                    <a:pt x="349498" y="501956"/>
                  </a:lnTo>
                  <a:lnTo>
                    <a:pt x="305661" y="513987"/>
                  </a:lnTo>
                  <a:lnTo>
                    <a:pt x="259080" y="518159"/>
                  </a:lnTo>
                  <a:lnTo>
                    <a:pt x="212498" y="513987"/>
                  </a:lnTo>
                  <a:lnTo>
                    <a:pt x="168661" y="501956"/>
                  </a:lnTo>
                  <a:lnTo>
                    <a:pt x="128298" y="482797"/>
                  </a:lnTo>
                  <a:lnTo>
                    <a:pt x="92140" y="457241"/>
                  </a:lnTo>
                  <a:lnTo>
                    <a:pt x="60918" y="426019"/>
                  </a:lnTo>
                  <a:lnTo>
                    <a:pt x="35362" y="389861"/>
                  </a:lnTo>
                  <a:lnTo>
                    <a:pt x="16203" y="349498"/>
                  </a:lnTo>
                  <a:lnTo>
                    <a:pt x="4172" y="305661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6555" y="307340"/>
            <a:ext cx="1708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Segoe UI Semibold"/>
                <a:cs typeface="Segoe UI Semibold"/>
              </a:rPr>
              <a:t>AKTIVITAS</a:t>
            </a:r>
            <a:r>
              <a:rPr sz="1800" spc="325" dirty="0">
                <a:solidFill>
                  <a:srgbClr val="001F5F"/>
                </a:solidFill>
                <a:latin typeface="Segoe UI Semibold"/>
                <a:cs typeface="Segoe UI Semibold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1.4.B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99775" y="6481776"/>
            <a:ext cx="841375" cy="177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10" dirty="0">
                <a:latin typeface="Segoe UI"/>
                <a:cs typeface="Segoe UI"/>
                <a:hlinkClick r:id="rId2"/>
              </a:rPr>
              <a:t>www.pajak.go.id</a:t>
            </a:r>
            <a:endParaRPr sz="900">
              <a:latin typeface="Segoe UI"/>
              <a:cs typeface="Segoe U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A180DBBB-59B6-219F-1FAB-4D7BAFCEB529}"/>
              </a:ext>
            </a:extLst>
          </p:cNvPr>
          <p:cNvSpPr txBox="1"/>
          <p:nvPr/>
        </p:nvSpPr>
        <p:spPr>
          <a:xfrm>
            <a:off x="5715000" y="2646426"/>
            <a:ext cx="1066800" cy="330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870"/>
              </a:spcBef>
            </a:pPr>
            <a:r>
              <a:rPr lang="en-US" sz="1600" b="1" spc="-10" dirty="0">
                <a:solidFill>
                  <a:srgbClr val="001F5F"/>
                </a:solidFill>
                <a:latin typeface="Segoe UI"/>
                <a:cs typeface="Segoe UI"/>
              </a:rPr>
              <a:t>PRAKTIK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043" y="6580730"/>
            <a:ext cx="5102450" cy="13765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72896" y="2033017"/>
            <a:ext cx="10153015" cy="1472184"/>
          </a:xfrm>
          <a:custGeom>
            <a:avLst/>
            <a:gdLst/>
            <a:ahLst/>
            <a:cxnLst/>
            <a:rect l="l" t="t" r="r" b="b"/>
            <a:pathLst>
              <a:path w="10153015" h="2287904">
                <a:moveTo>
                  <a:pt x="9938131" y="0"/>
                </a:moveTo>
                <a:lnTo>
                  <a:pt x="214756" y="0"/>
                </a:lnTo>
                <a:lnTo>
                  <a:pt x="165507" y="5671"/>
                </a:lnTo>
                <a:lnTo>
                  <a:pt x="120301" y="21826"/>
                </a:lnTo>
                <a:lnTo>
                  <a:pt x="80427" y="47176"/>
                </a:lnTo>
                <a:lnTo>
                  <a:pt x="47172" y="80432"/>
                </a:lnTo>
                <a:lnTo>
                  <a:pt x="21824" y="120307"/>
                </a:lnTo>
                <a:lnTo>
                  <a:pt x="5670" y="165511"/>
                </a:lnTo>
                <a:lnTo>
                  <a:pt x="0" y="214757"/>
                </a:lnTo>
                <a:lnTo>
                  <a:pt x="0" y="2072767"/>
                </a:lnTo>
                <a:lnTo>
                  <a:pt x="5670" y="2122012"/>
                </a:lnTo>
                <a:lnTo>
                  <a:pt x="21824" y="2167216"/>
                </a:lnTo>
                <a:lnTo>
                  <a:pt x="47172" y="2207091"/>
                </a:lnTo>
                <a:lnTo>
                  <a:pt x="80427" y="2240347"/>
                </a:lnTo>
                <a:lnTo>
                  <a:pt x="120301" y="2265697"/>
                </a:lnTo>
                <a:lnTo>
                  <a:pt x="165507" y="2281852"/>
                </a:lnTo>
                <a:lnTo>
                  <a:pt x="214756" y="2287524"/>
                </a:lnTo>
                <a:lnTo>
                  <a:pt x="9938131" y="2287524"/>
                </a:lnTo>
                <a:lnTo>
                  <a:pt x="9987376" y="2281852"/>
                </a:lnTo>
                <a:lnTo>
                  <a:pt x="10032580" y="2265697"/>
                </a:lnTo>
                <a:lnTo>
                  <a:pt x="10072455" y="2240347"/>
                </a:lnTo>
                <a:lnTo>
                  <a:pt x="10105711" y="2207091"/>
                </a:lnTo>
                <a:lnTo>
                  <a:pt x="10131061" y="2167216"/>
                </a:lnTo>
                <a:lnTo>
                  <a:pt x="10147216" y="2122012"/>
                </a:lnTo>
                <a:lnTo>
                  <a:pt x="10152888" y="2072767"/>
                </a:lnTo>
                <a:lnTo>
                  <a:pt x="10152888" y="214757"/>
                </a:lnTo>
                <a:lnTo>
                  <a:pt x="10147216" y="165511"/>
                </a:lnTo>
                <a:lnTo>
                  <a:pt x="10131061" y="120307"/>
                </a:lnTo>
                <a:lnTo>
                  <a:pt x="10105711" y="80432"/>
                </a:lnTo>
                <a:lnTo>
                  <a:pt x="10072455" y="47176"/>
                </a:lnTo>
                <a:lnTo>
                  <a:pt x="10032580" y="21826"/>
                </a:lnTo>
                <a:lnTo>
                  <a:pt x="9987376" y="5671"/>
                </a:lnTo>
                <a:lnTo>
                  <a:pt x="993813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69466" y="2368423"/>
            <a:ext cx="918908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Segoe UI"/>
                <a:cs typeface="Segoe UI"/>
              </a:rPr>
              <a:t>Kondisi:</a:t>
            </a:r>
            <a:endParaRPr sz="1600" dirty="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Segoe UI"/>
                <a:cs typeface="Segoe UI"/>
              </a:rPr>
              <a:t>PT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ABC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adalah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PKP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yang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bergerak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bidang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penjualan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barang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elektronik.</a:t>
            </a:r>
            <a:r>
              <a:rPr sz="1600" spc="-1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Pada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tanggal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solidFill>
                  <a:srgbClr val="FF0000"/>
                </a:solidFill>
                <a:latin typeface="Segoe UI"/>
                <a:cs typeface="Segoe UI"/>
              </a:rPr>
              <a:t>Month</a:t>
            </a:r>
            <a:r>
              <a:rPr sz="1600" spc="-4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Segoe UI"/>
                <a:cs typeface="Segoe UI"/>
              </a:rPr>
              <a:t>-</a:t>
            </a:r>
            <a:r>
              <a:rPr sz="1600" dirty="0">
                <a:solidFill>
                  <a:srgbClr val="FF0000"/>
                </a:solidFill>
                <a:latin typeface="Segoe UI"/>
                <a:cs typeface="Segoe UI"/>
              </a:rPr>
              <a:t>1</a:t>
            </a:r>
            <a:r>
              <a:rPr sz="1600" spc="-30" dirty="0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2024 </a:t>
            </a:r>
            <a:r>
              <a:rPr sz="1600" dirty="0">
                <a:latin typeface="Segoe UI"/>
                <a:cs typeface="Segoe UI"/>
              </a:rPr>
              <a:t>PT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ABC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menjual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10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buah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20" dirty="0">
                <a:latin typeface="Segoe UI"/>
                <a:cs typeface="Segoe UI"/>
              </a:rPr>
              <a:t>Televisi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(@Rp5.000.000)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kepada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DEF</a:t>
            </a:r>
            <a:r>
              <a:rPr sz="1600" spc="-25" dirty="0">
                <a:latin typeface="Segoe UI"/>
                <a:cs typeface="Segoe UI"/>
              </a:rPr>
              <a:t> </a:t>
            </a:r>
            <a:r>
              <a:rPr sz="1600" spc="-50" dirty="0">
                <a:latin typeface="Segoe UI"/>
                <a:cs typeface="Segoe UI"/>
              </a:rPr>
              <a:t>.</a:t>
            </a:r>
            <a:endParaRPr sz="1600" dirty="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5275" y="4503420"/>
            <a:ext cx="10154920" cy="1388745"/>
          </a:xfrm>
          <a:custGeom>
            <a:avLst/>
            <a:gdLst/>
            <a:ahLst/>
            <a:cxnLst/>
            <a:rect l="l" t="t" r="r" b="b"/>
            <a:pathLst>
              <a:path w="10154920" h="1388745">
                <a:moveTo>
                  <a:pt x="10024110" y="0"/>
                </a:moveTo>
                <a:lnTo>
                  <a:pt x="130302" y="0"/>
                </a:lnTo>
                <a:lnTo>
                  <a:pt x="79584" y="10233"/>
                </a:lnTo>
                <a:lnTo>
                  <a:pt x="38166" y="38147"/>
                </a:lnTo>
                <a:lnTo>
                  <a:pt x="10240" y="79563"/>
                </a:lnTo>
                <a:lnTo>
                  <a:pt x="0" y="130301"/>
                </a:lnTo>
                <a:lnTo>
                  <a:pt x="0" y="1258061"/>
                </a:lnTo>
                <a:lnTo>
                  <a:pt x="10240" y="1308779"/>
                </a:lnTo>
                <a:lnTo>
                  <a:pt x="38166" y="1350197"/>
                </a:lnTo>
                <a:lnTo>
                  <a:pt x="79584" y="1378123"/>
                </a:lnTo>
                <a:lnTo>
                  <a:pt x="130302" y="1388363"/>
                </a:lnTo>
                <a:lnTo>
                  <a:pt x="10024110" y="1388363"/>
                </a:lnTo>
                <a:lnTo>
                  <a:pt x="10074848" y="1378123"/>
                </a:lnTo>
                <a:lnTo>
                  <a:pt x="10116264" y="1350197"/>
                </a:lnTo>
                <a:lnTo>
                  <a:pt x="10144178" y="1308779"/>
                </a:lnTo>
                <a:lnTo>
                  <a:pt x="10154412" y="1258061"/>
                </a:lnTo>
                <a:lnTo>
                  <a:pt x="10154412" y="130301"/>
                </a:lnTo>
                <a:lnTo>
                  <a:pt x="10144178" y="79563"/>
                </a:lnTo>
                <a:lnTo>
                  <a:pt x="10116264" y="38147"/>
                </a:lnTo>
                <a:lnTo>
                  <a:pt x="10074848" y="10233"/>
                </a:lnTo>
                <a:lnTo>
                  <a:pt x="1002411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38097" y="4815585"/>
            <a:ext cx="742124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Segoe UI"/>
                <a:cs typeface="Segoe UI"/>
              </a:rPr>
              <a:t>Ketentuan</a:t>
            </a:r>
            <a:r>
              <a:rPr sz="1600" b="1" spc="-100" dirty="0">
                <a:latin typeface="Segoe UI"/>
                <a:cs typeface="Segoe UI"/>
              </a:rPr>
              <a:t> </a:t>
            </a:r>
            <a:r>
              <a:rPr sz="1600" b="1" spc="-10" dirty="0">
                <a:latin typeface="Segoe UI"/>
                <a:cs typeface="Segoe UI"/>
              </a:rPr>
              <a:t>Pengisian: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NPWP/TIN PT</a:t>
            </a:r>
            <a:r>
              <a:rPr sz="1600" spc="-2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ABC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diinput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NPWP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badan</a:t>
            </a:r>
            <a:r>
              <a:rPr sz="1600" spc="-45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(peserta)</a:t>
            </a:r>
            <a:endParaRPr sz="1600">
              <a:latin typeface="Segoe UI"/>
              <a:cs typeface="Segoe U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Segoe UI"/>
                <a:cs typeface="Segoe UI"/>
              </a:rPr>
              <a:t>NPWP/TIN</a:t>
            </a:r>
            <a:r>
              <a:rPr sz="1600" spc="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PT</a:t>
            </a:r>
            <a:r>
              <a:rPr sz="1600" spc="-1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DEF</a:t>
            </a:r>
            <a:r>
              <a:rPr sz="1600" spc="-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diinput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dengan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NPWP Badan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lain</a:t>
            </a:r>
            <a:r>
              <a:rPr sz="1600" spc="-30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(teman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di</a:t>
            </a:r>
            <a:r>
              <a:rPr sz="1600" spc="-35" dirty="0">
                <a:latin typeface="Segoe UI"/>
                <a:cs typeface="Segoe UI"/>
              </a:rPr>
              <a:t> </a:t>
            </a:r>
            <a:r>
              <a:rPr sz="1600" dirty="0">
                <a:latin typeface="Segoe UI"/>
                <a:cs typeface="Segoe UI"/>
              </a:rPr>
              <a:t>sebelah</a:t>
            </a:r>
            <a:r>
              <a:rPr sz="1600" spc="-40" dirty="0">
                <a:latin typeface="Segoe UI"/>
                <a:cs typeface="Segoe UI"/>
              </a:rPr>
              <a:t> </a:t>
            </a:r>
            <a:r>
              <a:rPr sz="1600" spc="-10" dirty="0">
                <a:latin typeface="Segoe UI"/>
                <a:cs typeface="Segoe UI"/>
              </a:rPr>
              <a:t>peserta)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567418" y="758698"/>
            <a:ext cx="1543050" cy="137795"/>
            <a:chOff x="9567418" y="758698"/>
            <a:chExt cx="1543050" cy="137795"/>
          </a:xfrm>
        </p:grpSpPr>
        <p:sp>
          <p:nvSpPr>
            <p:cNvPr id="8" name="object 8"/>
            <p:cNvSpPr/>
            <p:nvPr/>
          </p:nvSpPr>
          <p:spPr>
            <a:xfrm>
              <a:off x="9573768" y="765048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1467611" y="0"/>
                  </a:moveTo>
                  <a:lnTo>
                    <a:pt x="62483" y="0"/>
                  </a:lnTo>
                  <a:lnTo>
                    <a:pt x="38147" y="4905"/>
                  </a:lnTo>
                  <a:lnTo>
                    <a:pt x="18287" y="18287"/>
                  </a:lnTo>
                  <a:lnTo>
                    <a:pt x="4905" y="38147"/>
                  </a:lnTo>
                  <a:lnTo>
                    <a:pt x="0" y="62484"/>
                  </a:lnTo>
                  <a:lnTo>
                    <a:pt x="4905" y="86820"/>
                  </a:lnTo>
                  <a:lnTo>
                    <a:pt x="18287" y="106679"/>
                  </a:lnTo>
                  <a:lnTo>
                    <a:pt x="38147" y="120062"/>
                  </a:lnTo>
                  <a:lnTo>
                    <a:pt x="62483" y="124967"/>
                  </a:lnTo>
                  <a:lnTo>
                    <a:pt x="1467611" y="124967"/>
                  </a:lnTo>
                  <a:lnTo>
                    <a:pt x="1491948" y="120062"/>
                  </a:lnTo>
                  <a:lnTo>
                    <a:pt x="1511807" y="106679"/>
                  </a:lnTo>
                  <a:lnTo>
                    <a:pt x="1525190" y="86820"/>
                  </a:lnTo>
                  <a:lnTo>
                    <a:pt x="1530096" y="62484"/>
                  </a:lnTo>
                  <a:lnTo>
                    <a:pt x="1525190" y="38147"/>
                  </a:lnTo>
                  <a:lnTo>
                    <a:pt x="1511807" y="18287"/>
                  </a:lnTo>
                  <a:lnTo>
                    <a:pt x="1491948" y="4905"/>
                  </a:lnTo>
                  <a:lnTo>
                    <a:pt x="14676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73768" y="765048"/>
              <a:ext cx="1530350" cy="125095"/>
            </a:xfrm>
            <a:custGeom>
              <a:avLst/>
              <a:gdLst/>
              <a:ahLst/>
              <a:cxnLst/>
              <a:rect l="l" t="t" r="r" b="b"/>
              <a:pathLst>
                <a:path w="1530350" h="125094">
                  <a:moveTo>
                    <a:pt x="0" y="62484"/>
                  </a:moveTo>
                  <a:lnTo>
                    <a:pt x="4905" y="38147"/>
                  </a:lnTo>
                  <a:lnTo>
                    <a:pt x="18287" y="18287"/>
                  </a:lnTo>
                  <a:lnTo>
                    <a:pt x="38147" y="4905"/>
                  </a:lnTo>
                  <a:lnTo>
                    <a:pt x="62483" y="0"/>
                  </a:lnTo>
                  <a:lnTo>
                    <a:pt x="1467611" y="0"/>
                  </a:lnTo>
                  <a:lnTo>
                    <a:pt x="1491948" y="4905"/>
                  </a:lnTo>
                  <a:lnTo>
                    <a:pt x="1511807" y="18287"/>
                  </a:lnTo>
                  <a:lnTo>
                    <a:pt x="1525190" y="38147"/>
                  </a:lnTo>
                  <a:lnTo>
                    <a:pt x="1530096" y="62484"/>
                  </a:lnTo>
                  <a:lnTo>
                    <a:pt x="1525190" y="86820"/>
                  </a:lnTo>
                  <a:lnTo>
                    <a:pt x="1511807" y="106679"/>
                  </a:lnTo>
                  <a:lnTo>
                    <a:pt x="1491948" y="120062"/>
                  </a:lnTo>
                  <a:lnTo>
                    <a:pt x="1467611" y="124967"/>
                  </a:lnTo>
                  <a:lnTo>
                    <a:pt x="62483" y="124967"/>
                  </a:lnTo>
                  <a:lnTo>
                    <a:pt x="38147" y="120062"/>
                  </a:lnTo>
                  <a:lnTo>
                    <a:pt x="18287" y="106679"/>
                  </a:lnTo>
                  <a:lnTo>
                    <a:pt x="4905" y="86820"/>
                  </a:lnTo>
                  <a:lnTo>
                    <a:pt x="0" y="62484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445" rIns="0" bIns="0" rtlCol="0">
            <a:spAutoFit/>
          </a:bodyPr>
          <a:lstStyle/>
          <a:p>
            <a:pPr marL="8945880">
              <a:lnSpc>
                <a:spcPct val="100000"/>
              </a:lnSpc>
              <a:spcBef>
                <a:spcPts val="95"/>
              </a:spcBef>
            </a:pPr>
            <a:r>
              <a:rPr sz="2800" b="1" spc="75" dirty="0">
                <a:solidFill>
                  <a:srgbClr val="001F5F"/>
                </a:solidFill>
                <a:latin typeface="Tahoma"/>
                <a:cs typeface="Tahoma"/>
              </a:rPr>
              <a:t>Case</a:t>
            </a:r>
            <a:r>
              <a:rPr sz="2800" b="1" spc="17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-894" dirty="0">
                <a:solidFill>
                  <a:srgbClr val="001F5F"/>
                </a:solidFill>
                <a:latin typeface="Tahoma"/>
                <a:cs typeface="Tahoma"/>
              </a:rPr>
              <a:t>1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71123" y="579755"/>
            <a:ext cx="222250" cy="25082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03007" y="646176"/>
            <a:ext cx="4308475" cy="216535"/>
            <a:chOff x="7303007" y="646176"/>
            <a:chExt cx="4308475" cy="216535"/>
          </a:xfrm>
        </p:grpSpPr>
        <p:sp>
          <p:nvSpPr>
            <p:cNvPr id="3" name="object 3"/>
            <p:cNvSpPr/>
            <p:nvPr/>
          </p:nvSpPr>
          <p:spPr>
            <a:xfrm>
              <a:off x="7309103" y="65227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09" h="204469">
                  <a:moveTo>
                    <a:pt x="4194048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7"/>
                  </a:lnTo>
                  <a:lnTo>
                    <a:pt x="8024" y="141851"/>
                  </a:lnTo>
                  <a:lnTo>
                    <a:pt x="29908" y="174307"/>
                  </a:lnTo>
                  <a:lnTo>
                    <a:pt x="62364" y="196191"/>
                  </a:lnTo>
                  <a:lnTo>
                    <a:pt x="102107" y="204215"/>
                  </a:lnTo>
                  <a:lnTo>
                    <a:pt x="4194048" y="204215"/>
                  </a:lnTo>
                  <a:lnTo>
                    <a:pt x="4233791" y="196191"/>
                  </a:lnTo>
                  <a:lnTo>
                    <a:pt x="4266247" y="174307"/>
                  </a:lnTo>
                  <a:lnTo>
                    <a:pt x="4288131" y="141851"/>
                  </a:lnTo>
                  <a:lnTo>
                    <a:pt x="4296156" y="102107"/>
                  </a:lnTo>
                  <a:lnTo>
                    <a:pt x="4288131" y="62364"/>
                  </a:lnTo>
                  <a:lnTo>
                    <a:pt x="4266247" y="29908"/>
                  </a:lnTo>
                  <a:lnTo>
                    <a:pt x="4233791" y="8024"/>
                  </a:lnTo>
                  <a:lnTo>
                    <a:pt x="41940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09103" y="652272"/>
              <a:ext cx="4296410" cy="204470"/>
            </a:xfrm>
            <a:custGeom>
              <a:avLst/>
              <a:gdLst/>
              <a:ahLst/>
              <a:cxnLst/>
              <a:rect l="l" t="t" r="r" b="b"/>
              <a:pathLst>
                <a:path w="4296409" h="204469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4194048" y="0"/>
                  </a:lnTo>
                  <a:lnTo>
                    <a:pt x="4233791" y="8024"/>
                  </a:lnTo>
                  <a:lnTo>
                    <a:pt x="4266247" y="29908"/>
                  </a:lnTo>
                  <a:lnTo>
                    <a:pt x="4288131" y="62364"/>
                  </a:lnTo>
                  <a:lnTo>
                    <a:pt x="4296156" y="102107"/>
                  </a:lnTo>
                  <a:lnTo>
                    <a:pt x="4288131" y="141851"/>
                  </a:lnTo>
                  <a:lnTo>
                    <a:pt x="4266247" y="174307"/>
                  </a:lnTo>
                  <a:lnTo>
                    <a:pt x="4233791" y="196191"/>
                  </a:lnTo>
                  <a:lnTo>
                    <a:pt x="4194048" y="204215"/>
                  </a:lnTo>
                  <a:lnTo>
                    <a:pt x="102107" y="204215"/>
                  </a:lnTo>
                  <a:lnTo>
                    <a:pt x="62364" y="196191"/>
                  </a:lnTo>
                  <a:lnTo>
                    <a:pt x="29908" y="174307"/>
                  </a:lnTo>
                  <a:lnTo>
                    <a:pt x="8024" y="141851"/>
                  </a:lnTo>
                  <a:lnTo>
                    <a:pt x="0" y="102107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21702" y="349377"/>
            <a:ext cx="42532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85" dirty="0">
                <a:solidFill>
                  <a:srgbClr val="001F5F"/>
                </a:solidFill>
                <a:latin typeface="Tahoma"/>
                <a:cs typeface="Tahoma"/>
              </a:rPr>
              <a:t>Faktur</a:t>
            </a:r>
            <a:r>
              <a:rPr sz="2800" b="1" spc="24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001F5F"/>
                </a:solidFill>
                <a:latin typeface="Tahoma"/>
                <a:cs typeface="Tahoma"/>
              </a:rPr>
              <a:t>Pajak</a:t>
            </a:r>
            <a:r>
              <a:rPr sz="2800" b="1" spc="42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2800" b="1" spc="65" dirty="0">
                <a:solidFill>
                  <a:srgbClr val="001F5F"/>
                </a:solidFill>
                <a:latin typeface="Tahoma"/>
                <a:cs typeface="Tahoma"/>
              </a:rPr>
              <a:t>Keluaran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7" name="object 7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65404" y="1148127"/>
            <a:ext cx="11128375" cy="5252720"/>
            <a:chOff x="565404" y="1148127"/>
            <a:chExt cx="11128375" cy="525272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04" y="1148127"/>
              <a:ext cx="11128248" cy="52206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40224" y="3630168"/>
              <a:ext cx="2399030" cy="501650"/>
            </a:xfrm>
            <a:custGeom>
              <a:avLst/>
              <a:gdLst/>
              <a:ahLst/>
              <a:cxnLst/>
              <a:rect l="l" t="t" r="r" b="b"/>
              <a:pathLst>
                <a:path w="2399029" h="501650">
                  <a:moveTo>
                    <a:pt x="2398776" y="0"/>
                  </a:moveTo>
                  <a:lnTo>
                    <a:pt x="0" y="0"/>
                  </a:lnTo>
                  <a:lnTo>
                    <a:pt x="0" y="501395"/>
                  </a:lnTo>
                  <a:lnTo>
                    <a:pt x="2398776" y="501395"/>
                  </a:lnTo>
                  <a:lnTo>
                    <a:pt x="2398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5268" y="4154424"/>
              <a:ext cx="8807196" cy="224637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7032" y="2465831"/>
              <a:ext cx="1884045" cy="523240"/>
            </a:xfrm>
            <a:custGeom>
              <a:avLst/>
              <a:gdLst/>
              <a:ahLst/>
              <a:cxnLst/>
              <a:rect l="l" t="t" r="r" b="b"/>
              <a:pathLst>
                <a:path w="1884045" h="523239">
                  <a:moveTo>
                    <a:pt x="1883664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883664" y="52273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15162" y="2493010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39952" y="1639823"/>
            <a:ext cx="10572115" cy="2745105"/>
            <a:chOff x="1139952" y="1639823"/>
            <a:chExt cx="10572115" cy="2745105"/>
          </a:xfrm>
        </p:grpSpPr>
        <p:sp>
          <p:nvSpPr>
            <p:cNvPr id="16" name="object 16"/>
            <p:cNvSpPr/>
            <p:nvPr/>
          </p:nvSpPr>
          <p:spPr>
            <a:xfrm>
              <a:off x="1378458" y="1654301"/>
              <a:ext cx="718185" cy="673735"/>
            </a:xfrm>
            <a:custGeom>
              <a:avLst/>
              <a:gdLst/>
              <a:ahLst/>
              <a:cxnLst/>
              <a:rect l="l" t="t" r="r" b="b"/>
              <a:pathLst>
                <a:path w="718185" h="673735">
                  <a:moveTo>
                    <a:pt x="0" y="673608"/>
                  </a:moveTo>
                  <a:lnTo>
                    <a:pt x="717804" y="673608"/>
                  </a:lnTo>
                  <a:lnTo>
                    <a:pt x="717804" y="0"/>
                  </a:lnTo>
                  <a:lnTo>
                    <a:pt x="0" y="0"/>
                  </a:lnTo>
                  <a:lnTo>
                    <a:pt x="0" y="673608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49858" y="1991105"/>
              <a:ext cx="1322070" cy="1976120"/>
            </a:xfrm>
            <a:custGeom>
              <a:avLst/>
              <a:gdLst/>
              <a:ahLst/>
              <a:cxnLst/>
              <a:rect l="l" t="t" r="r" b="b"/>
              <a:pathLst>
                <a:path w="1322070" h="1976120">
                  <a:moveTo>
                    <a:pt x="228600" y="0"/>
                  </a:moveTo>
                  <a:lnTo>
                    <a:pt x="0" y="0"/>
                  </a:lnTo>
                  <a:lnTo>
                    <a:pt x="0" y="1975739"/>
                  </a:lnTo>
                  <a:lnTo>
                    <a:pt x="1321561" y="1975739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71166" y="3557777"/>
              <a:ext cx="9230995" cy="817244"/>
            </a:xfrm>
            <a:custGeom>
              <a:avLst/>
              <a:gdLst/>
              <a:ahLst/>
              <a:cxnLst/>
              <a:rect l="l" t="t" r="r" b="b"/>
              <a:pathLst>
                <a:path w="9230995" h="817245">
                  <a:moveTo>
                    <a:pt x="9094724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9094724" y="816864"/>
                  </a:lnTo>
                  <a:lnTo>
                    <a:pt x="9137753" y="809922"/>
                  </a:lnTo>
                  <a:lnTo>
                    <a:pt x="9175126" y="790594"/>
                  </a:lnTo>
                  <a:lnTo>
                    <a:pt x="9204598" y="761122"/>
                  </a:lnTo>
                  <a:lnTo>
                    <a:pt x="9223926" y="723749"/>
                  </a:lnTo>
                  <a:lnTo>
                    <a:pt x="9230867" y="680720"/>
                  </a:lnTo>
                  <a:lnTo>
                    <a:pt x="9230867" y="136144"/>
                  </a:lnTo>
                  <a:lnTo>
                    <a:pt x="9223926" y="93114"/>
                  </a:lnTo>
                  <a:lnTo>
                    <a:pt x="9204598" y="55741"/>
                  </a:lnTo>
                  <a:lnTo>
                    <a:pt x="9175126" y="26269"/>
                  </a:lnTo>
                  <a:lnTo>
                    <a:pt x="9137753" y="6941"/>
                  </a:lnTo>
                  <a:lnTo>
                    <a:pt x="909472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71166" y="3557777"/>
              <a:ext cx="9230995" cy="817244"/>
            </a:xfrm>
            <a:custGeom>
              <a:avLst/>
              <a:gdLst/>
              <a:ahLst/>
              <a:cxnLst/>
              <a:rect l="l" t="t" r="r" b="b"/>
              <a:pathLst>
                <a:path w="9230995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9094724" y="0"/>
                  </a:lnTo>
                  <a:lnTo>
                    <a:pt x="9137753" y="6941"/>
                  </a:lnTo>
                  <a:lnTo>
                    <a:pt x="9175126" y="26269"/>
                  </a:lnTo>
                  <a:lnTo>
                    <a:pt x="9204598" y="55741"/>
                  </a:lnTo>
                  <a:lnTo>
                    <a:pt x="9223926" y="93114"/>
                  </a:lnTo>
                  <a:lnTo>
                    <a:pt x="9230867" y="136144"/>
                  </a:lnTo>
                  <a:lnTo>
                    <a:pt x="9230867" y="680720"/>
                  </a:lnTo>
                  <a:lnTo>
                    <a:pt x="9223926" y="723749"/>
                  </a:lnTo>
                  <a:lnTo>
                    <a:pt x="9204598" y="761122"/>
                  </a:lnTo>
                  <a:lnTo>
                    <a:pt x="9175126" y="790594"/>
                  </a:lnTo>
                  <a:lnTo>
                    <a:pt x="9137753" y="809922"/>
                  </a:lnTo>
                  <a:lnTo>
                    <a:pt x="9094724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799457" y="3839717"/>
            <a:ext cx="46170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menu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“</a:t>
            </a:r>
            <a:r>
              <a:rPr sz="1400" b="1" spc="-10" dirty="0">
                <a:latin typeface="Segoe UI"/>
                <a:cs typeface="Segoe UI"/>
              </a:rPr>
              <a:t>eTaxInvoice”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masuk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aplikasi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e-faktur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5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17335" y="1280160"/>
            <a:ext cx="2905125" cy="22097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245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53000" y="5141865"/>
            <a:ext cx="2720340" cy="259079"/>
          </a:xfrm>
          <a:prstGeom prst="rect">
            <a:avLst/>
          </a:prstGeom>
          <a:solidFill>
            <a:schemeClr val="bg1"/>
          </a:solidFill>
          <a:ln w="12192">
            <a:solidFill>
              <a:srgbClr val="FFFFFF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latin typeface="Arial MT"/>
                <a:cs typeface="Arial MT"/>
              </a:rPr>
              <a:t>1</a:t>
            </a:r>
            <a:r>
              <a:rPr sz="1000" spc="-25" dirty="0">
                <a:latin typeface="Arial MT"/>
                <a:cs typeface="Arial MT"/>
              </a:rPr>
              <a:t> </a:t>
            </a:r>
            <a:r>
              <a:rPr sz="1000" dirty="0">
                <a:latin typeface="Arial MT"/>
                <a:cs typeface="Arial MT"/>
              </a:rPr>
              <a:t>Januari</a:t>
            </a:r>
            <a:r>
              <a:rPr sz="1000" spc="-20" dirty="0">
                <a:latin typeface="Arial MT"/>
                <a:cs typeface="Arial MT"/>
              </a:rPr>
              <a:t> 2020</a:t>
            </a:r>
            <a:endParaRPr sz="1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772" y="833627"/>
            <a:ext cx="11413236" cy="523341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4" name="object 4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209545" y="1976501"/>
            <a:ext cx="9502775" cy="2408555"/>
            <a:chOff x="2209545" y="1976501"/>
            <a:chExt cx="9502775" cy="2408555"/>
          </a:xfrm>
        </p:grpSpPr>
        <p:sp>
          <p:nvSpPr>
            <p:cNvPr id="7" name="object 7"/>
            <p:cNvSpPr/>
            <p:nvPr/>
          </p:nvSpPr>
          <p:spPr>
            <a:xfrm>
              <a:off x="2448305" y="1991106"/>
              <a:ext cx="1327785" cy="337185"/>
            </a:xfrm>
            <a:custGeom>
              <a:avLst/>
              <a:gdLst/>
              <a:ahLst/>
              <a:cxnLst/>
              <a:rect l="l" t="t" r="r" b="b"/>
              <a:pathLst>
                <a:path w="1327785" h="337185">
                  <a:moveTo>
                    <a:pt x="0" y="336803"/>
                  </a:moveTo>
                  <a:lnTo>
                    <a:pt x="1327404" y="336803"/>
                  </a:lnTo>
                  <a:lnTo>
                    <a:pt x="1327404" y="0"/>
                  </a:lnTo>
                  <a:lnTo>
                    <a:pt x="0" y="0"/>
                  </a:lnTo>
                  <a:lnTo>
                    <a:pt x="0" y="336803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19705" y="2158746"/>
              <a:ext cx="250825" cy="1807845"/>
            </a:xfrm>
            <a:custGeom>
              <a:avLst/>
              <a:gdLst/>
              <a:ahLst/>
              <a:cxnLst/>
              <a:rect l="l" t="t" r="r" b="b"/>
              <a:pathLst>
                <a:path w="250825" h="1807845">
                  <a:moveTo>
                    <a:pt x="228600" y="0"/>
                  </a:moveTo>
                  <a:lnTo>
                    <a:pt x="0" y="0"/>
                  </a:lnTo>
                  <a:lnTo>
                    <a:pt x="0" y="1807464"/>
                  </a:lnTo>
                  <a:lnTo>
                    <a:pt x="250698" y="1807464"/>
                  </a:lnTo>
                </a:path>
              </a:pathLst>
            </a:custGeom>
            <a:ln w="19811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71165" y="3557778"/>
              <a:ext cx="9230995" cy="817244"/>
            </a:xfrm>
            <a:custGeom>
              <a:avLst/>
              <a:gdLst/>
              <a:ahLst/>
              <a:cxnLst/>
              <a:rect l="l" t="t" r="r" b="b"/>
              <a:pathLst>
                <a:path w="9230995" h="817245">
                  <a:moveTo>
                    <a:pt x="9094724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9094724" y="816864"/>
                  </a:lnTo>
                  <a:lnTo>
                    <a:pt x="9137753" y="809922"/>
                  </a:lnTo>
                  <a:lnTo>
                    <a:pt x="9175126" y="790594"/>
                  </a:lnTo>
                  <a:lnTo>
                    <a:pt x="9204598" y="761122"/>
                  </a:lnTo>
                  <a:lnTo>
                    <a:pt x="9223926" y="723749"/>
                  </a:lnTo>
                  <a:lnTo>
                    <a:pt x="9230867" y="680720"/>
                  </a:lnTo>
                  <a:lnTo>
                    <a:pt x="9230867" y="136144"/>
                  </a:lnTo>
                  <a:lnTo>
                    <a:pt x="9223926" y="93114"/>
                  </a:lnTo>
                  <a:lnTo>
                    <a:pt x="9204598" y="55741"/>
                  </a:lnTo>
                  <a:lnTo>
                    <a:pt x="9175126" y="26269"/>
                  </a:lnTo>
                  <a:lnTo>
                    <a:pt x="9137753" y="6941"/>
                  </a:lnTo>
                  <a:lnTo>
                    <a:pt x="909472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71165" y="3557778"/>
              <a:ext cx="9230995" cy="817244"/>
            </a:xfrm>
            <a:custGeom>
              <a:avLst/>
              <a:gdLst/>
              <a:ahLst/>
              <a:cxnLst/>
              <a:rect l="l" t="t" r="r" b="b"/>
              <a:pathLst>
                <a:path w="9230995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9094724" y="0"/>
                  </a:lnTo>
                  <a:lnTo>
                    <a:pt x="9137753" y="6941"/>
                  </a:lnTo>
                  <a:lnTo>
                    <a:pt x="9175126" y="26269"/>
                  </a:lnTo>
                  <a:lnTo>
                    <a:pt x="9204598" y="55741"/>
                  </a:lnTo>
                  <a:lnTo>
                    <a:pt x="9223926" y="93114"/>
                  </a:lnTo>
                  <a:lnTo>
                    <a:pt x="9230867" y="136144"/>
                  </a:lnTo>
                  <a:lnTo>
                    <a:pt x="9230867" y="680720"/>
                  </a:lnTo>
                  <a:lnTo>
                    <a:pt x="9223926" y="723749"/>
                  </a:lnTo>
                  <a:lnTo>
                    <a:pt x="9204598" y="761122"/>
                  </a:lnTo>
                  <a:lnTo>
                    <a:pt x="9175126" y="790594"/>
                  </a:lnTo>
                  <a:lnTo>
                    <a:pt x="9137753" y="809922"/>
                  </a:lnTo>
                  <a:lnTo>
                    <a:pt x="9094724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1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29482" y="3839717"/>
            <a:ext cx="77577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Pada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submenu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Output</a:t>
            </a:r>
            <a:r>
              <a:rPr sz="1400" b="1" spc="-45" dirty="0">
                <a:latin typeface="Segoe UI"/>
                <a:cs typeface="Segoe UI"/>
              </a:rPr>
              <a:t> </a:t>
            </a:r>
            <a:r>
              <a:rPr sz="1400" b="1" spc="-20" dirty="0">
                <a:latin typeface="Segoe UI"/>
                <a:cs typeface="Segoe UI"/>
              </a:rPr>
              <a:t>Tax”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---</a:t>
            </a:r>
            <a:r>
              <a:rPr sz="1400" b="1" dirty="0">
                <a:latin typeface="Segoe UI"/>
                <a:cs typeface="Segoe UI"/>
              </a:rPr>
              <a:t>&gt;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“Create</a:t>
            </a:r>
            <a:r>
              <a:rPr sz="1400" b="1" spc="-5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Output</a:t>
            </a:r>
            <a:r>
              <a:rPr sz="1400" b="1" spc="-40" dirty="0">
                <a:latin typeface="Segoe UI"/>
                <a:cs typeface="Segoe UI"/>
              </a:rPr>
              <a:t> </a:t>
            </a:r>
            <a:r>
              <a:rPr sz="1400" b="1" dirty="0">
                <a:latin typeface="Segoe UI"/>
                <a:cs typeface="Segoe UI"/>
              </a:rPr>
              <a:t>Invoice”</a:t>
            </a:r>
            <a:r>
              <a:rPr sz="1400" b="1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untuk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membuat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keluaran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1208" y="1435608"/>
            <a:ext cx="1884045" cy="523240"/>
          </a:xfrm>
          <a:custGeom>
            <a:avLst/>
            <a:gdLst/>
            <a:ahLst/>
            <a:cxnLst/>
            <a:rect l="l" t="t" r="r" b="b"/>
            <a:pathLst>
              <a:path w="1884045" h="523239">
                <a:moveTo>
                  <a:pt x="1883664" y="0"/>
                </a:moveTo>
                <a:lnTo>
                  <a:pt x="0" y="0"/>
                </a:lnTo>
                <a:lnTo>
                  <a:pt x="0" y="522732"/>
                </a:lnTo>
                <a:lnTo>
                  <a:pt x="1883664" y="522732"/>
                </a:lnTo>
                <a:lnTo>
                  <a:pt x="1883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9338" y="1462786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41081" y="917353"/>
            <a:ext cx="1803400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72128" y="4463796"/>
            <a:ext cx="922019" cy="192405"/>
          </a:xfrm>
          <a:custGeom>
            <a:avLst/>
            <a:gdLst/>
            <a:ahLst/>
            <a:cxnLst/>
            <a:rect l="l" t="t" r="r" b="b"/>
            <a:pathLst>
              <a:path w="922020" h="192404">
                <a:moveTo>
                  <a:pt x="922020" y="0"/>
                </a:moveTo>
                <a:lnTo>
                  <a:pt x="0" y="0"/>
                </a:lnTo>
                <a:lnTo>
                  <a:pt x="0" y="192023"/>
                </a:lnTo>
                <a:lnTo>
                  <a:pt x="922020" y="192023"/>
                </a:lnTo>
                <a:lnTo>
                  <a:pt x="9220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78224" y="4709159"/>
            <a:ext cx="923925" cy="422275"/>
          </a:xfrm>
          <a:custGeom>
            <a:avLst/>
            <a:gdLst/>
            <a:ahLst/>
            <a:cxnLst/>
            <a:rect l="l" t="t" r="r" b="b"/>
            <a:pathLst>
              <a:path w="923925" h="422275">
                <a:moveTo>
                  <a:pt x="923544" y="230124"/>
                </a:moveTo>
                <a:lnTo>
                  <a:pt x="0" y="230124"/>
                </a:lnTo>
                <a:lnTo>
                  <a:pt x="0" y="422148"/>
                </a:lnTo>
                <a:lnTo>
                  <a:pt x="923544" y="422148"/>
                </a:lnTo>
                <a:lnTo>
                  <a:pt x="923544" y="230124"/>
                </a:lnTo>
                <a:close/>
              </a:path>
              <a:path w="923925" h="422275">
                <a:moveTo>
                  <a:pt x="923544" y="0"/>
                </a:moveTo>
                <a:lnTo>
                  <a:pt x="0" y="0"/>
                </a:lnTo>
                <a:lnTo>
                  <a:pt x="0" y="192024"/>
                </a:lnTo>
                <a:lnTo>
                  <a:pt x="923544" y="192024"/>
                </a:lnTo>
                <a:lnTo>
                  <a:pt x="9235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82996" y="4661915"/>
            <a:ext cx="922019" cy="422275"/>
          </a:xfrm>
          <a:custGeom>
            <a:avLst/>
            <a:gdLst/>
            <a:ahLst/>
            <a:cxnLst/>
            <a:rect l="l" t="t" r="r" b="b"/>
            <a:pathLst>
              <a:path w="922020" h="422275">
                <a:moveTo>
                  <a:pt x="922020" y="230124"/>
                </a:moveTo>
                <a:lnTo>
                  <a:pt x="0" y="230124"/>
                </a:lnTo>
                <a:lnTo>
                  <a:pt x="0" y="422148"/>
                </a:lnTo>
                <a:lnTo>
                  <a:pt x="922020" y="422148"/>
                </a:lnTo>
                <a:lnTo>
                  <a:pt x="922020" y="230124"/>
                </a:lnTo>
                <a:close/>
              </a:path>
              <a:path w="922020" h="422275">
                <a:moveTo>
                  <a:pt x="922020" y="0"/>
                </a:moveTo>
                <a:lnTo>
                  <a:pt x="0" y="0"/>
                </a:lnTo>
                <a:lnTo>
                  <a:pt x="0" y="192024"/>
                </a:lnTo>
                <a:lnTo>
                  <a:pt x="922020" y="192024"/>
                </a:lnTo>
                <a:lnTo>
                  <a:pt x="9220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5844" y="5184647"/>
            <a:ext cx="922019" cy="192405"/>
          </a:xfrm>
          <a:custGeom>
            <a:avLst/>
            <a:gdLst/>
            <a:ahLst/>
            <a:cxnLst/>
            <a:rect l="l" t="t" r="r" b="b"/>
            <a:pathLst>
              <a:path w="922020" h="192404">
                <a:moveTo>
                  <a:pt x="922020" y="0"/>
                </a:moveTo>
                <a:lnTo>
                  <a:pt x="0" y="0"/>
                </a:lnTo>
                <a:lnTo>
                  <a:pt x="0" y="192023"/>
                </a:lnTo>
                <a:lnTo>
                  <a:pt x="922020" y="192023"/>
                </a:lnTo>
                <a:lnTo>
                  <a:pt x="9220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0615" y="5160264"/>
            <a:ext cx="922019" cy="192405"/>
          </a:xfrm>
          <a:custGeom>
            <a:avLst/>
            <a:gdLst/>
            <a:ahLst/>
            <a:cxnLst/>
            <a:rect l="l" t="t" r="r" b="b"/>
            <a:pathLst>
              <a:path w="922020" h="192404">
                <a:moveTo>
                  <a:pt x="922019" y="0"/>
                </a:moveTo>
                <a:lnTo>
                  <a:pt x="0" y="0"/>
                </a:lnTo>
                <a:lnTo>
                  <a:pt x="0" y="192024"/>
                </a:lnTo>
                <a:lnTo>
                  <a:pt x="922019" y="192024"/>
                </a:lnTo>
                <a:lnTo>
                  <a:pt x="922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69079" y="5451347"/>
            <a:ext cx="922019" cy="192405"/>
          </a:xfrm>
          <a:custGeom>
            <a:avLst/>
            <a:gdLst/>
            <a:ahLst/>
            <a:cxnLst/>
            <a:rect l="l" t="t" r="r" b="b"/>
            <a:pathLst>
              <a:path w="922020" h="192404">
                <a:moveTo>
                  <a:pt x="922020" y="0"/>
                </a:moveTo>
                <a:lnTo>
                  <a:pt x="0" y="0"/>
                </a:lnTo>
                <a:lnTo>
                  <a:pt x="0" y="192023"/>
                </a:lnTo>
                <a:lnTo>
                  <a:pt x="922020" y="192023"/>
                </a:lnTo>
                <a:lnTo>
                  <a:pt x="9220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73852" y="5426964"/>
            <a:ext cx="922019" cy="192405"/>
          </a:xfrm>
          <a:custGeom>
            <a:avLst/>
            <a:gdLst/>
            <a:ahLst/>
            <a:cxnLst/>
            <a:rect l="l" t="t" r="r" b="b"/>
            <a:pathLst>
              <a:path w="922020" h="192404">
                <a:moveTo>
                  <a:pt x="922020" y="0"/>
                </a:moveTo>
                <a:lnTo>
                  <a:pt x="0" y="0"/>
                </a:lnTo>
                <a:lnTo>
                  <a:pt x="0" y="192024"/>
                </a:lnTo>
                <a:lnTo>
                  <a:pt x="922020" y="192024"/>
                </a:lnTo>
                <a:lnTo>
                  <a:pt x="9220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28827" y="2802635"/>
            <a:ext cx="6070600" cy="1805939"/>
            <a:chOff x="528827" y="2802635"/>
            <a:chExt cx="6070600" cy="1805939"/>
          </a:xfrm>
        </p:grpSpPr>
        <p:sp>
          <p:nvSpPr>
            <p:cNvPr id="23" name="object 23"/>
            <p:cNvSpPr/>
            <p:nvPr/>
          </p:nvSpPr>
          <p:spPr>
            <a:xfrm>
              <a:off x="5676899" y="4416551"/>
              <a:ext cx="922019" cy="192405"/>
            </a:xfrm>
            <a:custGeom>
              <a:avLst/>
              <a:gdLst/>
              <a:ahLst/>
              <a:cxnLst/>
              <a:rect l="l" t="t" r="r" b="b"/>
              <a:pathLst>
                <a:path w="922020" h="192404">
                  <a:moveTo>
                    <a:pt x="922020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922020" y="192024"/>
                  </a:lnTo>
                  <a:lnTo>
                    <a:pt x="92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3305" y="2817113"/>
              <a:ext cx="780415" cy="180340"/>
            </a:xfrm>
            <a:custGeom>
              <a:avLst/>
              <a:gdLst/>
              <a:ahLst/>
              <a:cxnLst/>
              <a:rect l="l" t="t" r="r" b="b"/>
              <a:pathLst>
                <a:path w="780415" h="180339">
                  <a:moveTo>
                    <a:pt x="0" y="179832"/>
                  </a:moveTo>
                  <a:lnTo>
                    <a:pt x="780288" y="179832"/>
                  </a:lnTo>
                  <a:lnTo>
                    <a:pt x="780288" y="0"/>
                  </a:lnTo>
                  <a:lnTo>
                    <a:pt x="0" y="0"/>
                  </a:lnTo>
                  <a:lnTo>
                    <a:pt x="0" y="179832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510271" y="877824"/>
            <a:ext cx="2194560" cy="200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250"/>
              </a:spcBef>
            </a:pPr>
            <a:r>
              <a:rPr sz="9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900" spc="-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900" spc="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900" spc="5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708404"/>
            <a:ext cx="11386185" cy="3228340"/>
            <a:chOff x="358140" y="1708404"/>
            <a:chExt cx="11386185" cy="3228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056" y="1708404"/>
              <a:ext cx="11295888" cy="3227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8140" y="2069592"/>
              <a:ext cx="1586865" cy="556260"/>
            </a:xfrm>
            <a:custGeom>
              <a:avLst/>
              <a:gdLst/>
              <a:ahLst/>
              <a:cxnLst/>
              <a:rect l="l" t="t" r="r" b="b"/>
              <a:pathLst>
                <a:path w="1586864" h="556260">
                  <a:moveTo>
                    <a:pt x="1586484" y="0"/>
                  </a:moveTo>
                  <a:lnTo>
                    <a:pt x="0" y="0"/>
                  </a:lnTo>
                  <a:lnTo>
                    <a:pt x="0" y="556260"/>
                  </a:lnTo>
                  <a:lnTo>
                    <a:pt x="1586484" y="556260"/>
                  </a:lnTo>
                  <a:lnTo>
                    <a:pt x="1586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93173" y="2686050"/>
              <a:ext cx="2209800" cy="2235835"/>
            </a:xfrm>
            <a:custGeom>
              <a:avLst/>
              <a:gdLst/>
              <a:ahLst/>
              <a:cxnLst/>
              <a:rect l="l" t="t" r="r" b="b"/>
              <a:pathLst>
                <a:path w="2209800" h="2235835">
                  <a:moveTo>
                    <a:pt x="0" y="2235708"/>
                  </a:moveTo>
                  <a:lnTo>
                    <a:pt x="2209800" y="2235708"/>
                  </a:lnTo>
                  <a:lnTo>
                    <a:pt x="2209800" y="0"/>
                  </a:lnTo>
                  <a:lnTo>
                    <a:pt x="0" y="0"/>
                  </a:lnTo>
                  <a:lnTo>
                    <a:pt x="0" y="2235708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7" name="object 7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3108" y="2165604"/>
            <a:ext cx="1933956" cy="331012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1208" y="582797"/>
            <a:ext cx="11128248" cy="112560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48640" y="1746504"/>
            <a:ext cx="1885314" cy="5245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4476" y="725423"/>
            <a:ext cx="2906395" cy="219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24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2251" y="5343144"/>
            <a:ext cx="11177270" cy="836930"/>
            <a:chOff x="492251" y="5343144"/>
            <a:chExt cx="11177270" cy="836930"/>
          </a:xfrm>
        </p:grpSpPr>
        <p:sp>
          <p:nvSpPr>
            <p:cNvPr id="14" name="object 14"/>
            <p:cNvSpPr/>
            <p:nvPr/>
          </p:nvSpPr>
          <p:spPr>
            <a:xfrm>
              <a:off x="502157" y="5353050"/>
              <a:ext cx="11157585" cy="817244"/>
            </a:xfrm>
            <a:custGeom>
              <a:avLst/>
              <a:gdLst/>
              <a:ahLst/>
              <a:cxnLst/>
              <a:rect l="l" t="t" r="r" b="b"/>
              <a:pathLst>
                <a:path w="11157585" h="817245">
                  <a:moveTo>
                    <a:pt x="11021060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3"/>
                  </a:lnTo>
                  <a:lnTo>
                    <a:pt x="11021060" y="816863"/>
                  </a:lnTo>
                  <a:lnTo>
                    <a:pt x="11064089" y="809922"/>
                  </a:lnTo>
                  <a:lnTo>
                    <a:pt x="11101462" y="790594"/>
                  </a:lnTo>
                  <a:lnTo>
                    <a:pt x="11130934" y="761122"/>
                  </a:lnTo>
                  <a:lnTo>
                    <a:pt x="11150262" y="723749"/>
                  </a:lnTo>
                  <a:lnTo>
                    <a:pt x="11157204" y="680719"/>
                  </a:lnTo>
                  <a:lnTo>
                    <a:pt x="11157204" y="136144"/>
                  </a:lnTo>
                  <a:lnTo>
                    <a:pt x="11150262" y="93114"/>
                  </a:lnTo>
                  <a:lnTo>
                    <a:pt x="11130934" y="55741"/>
                  </a:lnTo>
                  <a:lnTo>
                    <a:pt x="11101462" y="26269"/>
                  </a:lnTo>
                  <a:lnTo>
                    <a:pt x="11064089" y="6941"/>
                  </a:lnTo>
                  <a:lnTo>
                    <a:pt x="1102106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2157" y="5353050"/>
              <a:ext cx="11157585" cy="817244"/>
            </a:xfrm>
            <a:custGeom>
              <a:avLst/>
              <a:gdLst/>
              <a:ahLst/>
              <a:cxnLst/>
              <a:rect l="l" t="t" r="r" b="b"/>
              <a:pathLst>
                <a:path w="11157585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11021060" y="0"/>
                  </a:lnTo>
                  <a:lnTo>
                    <a:pt x="11064089" y="6941"/>
                  </a:lnTo>
                  <a:lnTo>
                    <a:pt x="11101462" y="26269"/>
                  </a:lnTo>
                  <a:lnTo>
                    <a:pt x="11130934" y="55741"/>
                  </a:lnTo>
                  <a:lnTo>
                    <a:pt x="11150262" y="93114"/>
                  </a:lnTo>
                  <a:lnTo>
                    <a:pt x="11157204" y="136144"/>
                  </a:lnTo>
                  <a:lnTo>
                    <a:pt x="11157204" y="680719"/>
                  </a:lnTo>
                  <a:lnTo>
                    <a:pt x="11150262" y="723749"/>
                  </a:lnTo>
                  <a:lnTo>
                    <a:pt x="11130934" y="761122"/>
                  </a:lnTo>
                  <a:lnTo>
                    <a:pt x="11101462" y="790594"/>
                  </a:lnTo>
                  <a:lnTo>
                    <a:pt x="11064089" y="809922"/>
                  </a:lnTo>
                  <a:lnTo>
                    <a:pt x="11021060" y="816863"/>
                  </a:lnTo>
                  <a:lnTo>
                    <a:pt x="136144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323335" y="5635548"/>
            <a:ext cx="55149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transaksi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PPN,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6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"01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–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Kepada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Selain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Pemungut</a:t>
            </a:r>
            <a:r>
              <a:rPr sz="1400" spc="-65" dirty="0">
                <a:latin typeface="Segoe UI"/>
                <a:cs typeface="Segoe UI"/>
              </a:rPr>
              <a:t> </a:t>
            </a:r>
            <a:r>
              <a:rPr sz="1400" spc="-20" dirty="0">
                <a:latin typeface="Segoe UI"/>
                <a:cs typeface="Segoe UI"/>
              </a:rPr>
              <a:t>PPN”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6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3954" y="1721203"/>
            <a:ext cx="9673745" cy="415076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4" name="object 4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483108" y="582797"/>
            <a:ext cx="11166475" cy="4893310"/>
            <a:chOff x="483108" y="582797"/>
            <a:chExt cx="11166475" cy="48933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108" y="2165603"/>
              <a:ext cx="1933956" cy="33101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208" y="582797"/>
              <a:ext cx="11128248" cy="11256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8640" y="1746503"/>
              <a:ext cx="1885314" cy="524510"/>
            </a:xfrm>
            <a:custGeom>
              <a:avLst/>
              <a:gdLst/>
              <a:ahLst/>
              <a:cxnLst/>
              <a:rect l="l" t="t" r="r" b="b"/>
              <a:pathLst>
                <a:path w="1885314" h="524510">
                  <a:moveTo>
                    <a:pt x="1885188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5188" y="524256"/>
                  </a:lnTo>
                  <a:lnTo>
                    <a:pt x="1885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27989" y="1774698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4476" y="725423"/>
            <a:ext cx="2906395" cy="219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24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36338" y="4341621"/>
            <a:ext cx="6911975" cy="1076960"/>
            <a:chOff x="4736338" y="4341621"/>
            <a:chExt cx="6911975" cy="1076960"/>
          </a:xfrm>
        </p:grpSpPr>
        <p:sp>
          <p:nvSpPr>
            <p:cNvPr id="13" name="object 13"/>
            <p:cNvSpPr/>
            <p:nvPr/>
          </p:nvSpPr>
          <p:spPr>
            <a:xfrm>
              <a:off x="4746498" y="4351781"/>
              <a:ext cx="6891655" cy="1056640"/>
            </a:xfrm>
            <a:custGeom>
              <a:avLst/>
              <a:gdLst/>
              <a:ahLst/>
              <a:cxnLst/>
              <a:rect l="l" t="t" r="r" b="b"/>
              <a:pathLst>
                <a:path w="6891655" h="1056639">
                  <a:moveTo>
                    <a:pt x="6715506" y="0"/>
                  </a:moveTo>
                  <a:lnTo>
                    <a:pt x="176022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91" y="926883"/>
                  </a:lnTo>
                  <a:lnTo>
                    <a:pt x="24045" y="968925"/>
                  </a:lnTo>
                  <a:lnTo>
                    <a:pt x="51577" y="1004554"/>
                  </a:lnTo>
                  <a:lnTo>
                    <a:pt x="87206" y="1032086"/>
                  </a:lnTo>
                  <a:lnTo>
                    <a:pt x="129248" y="1049840"/>
                  </a:lnTo>
                  <a:lnTo>
                    <a:pt x="176022" y="1056132"/>
                  </a:lnTo>
                  <a:lnTo>
                    <a:pt x="6715506" y="1056132"/>
                  </a:lnTo>
                  <a:lnTo>
                    <a:pt x="6762279" y="1049840"/>
                  </a:lnTo>
                  <a:lnTo>
                    <a:pt x="6804321" y="1032086"/>
                  </a:lnTo>
                  <a:lnTo>
                    <a:pt x="6839950" y="1004554"/>
                  </a:lnTo>
                  <a:lnTo>
                    <a:pt x="6867482" y="968925"/>
                  </a:lnTo>
                  <a:lnTo>
                    <a:pt x="6885236" y="926883"/>
                  </a:lnTo>
                  <a:lnTo>
                    <a:pt x="6891528" y="880110"/>
                  </a:lnTo>
                  <a:lnTo>
                    <a:pt x="6891528" y="176022"/>
                  </a:lnTo>
                  <a:lnTo>
                    <a:pt x="6885236" y="129248"/>
                  </a:lnTo>
                  <a:lnTo>
                    <a:pt x="6867482" y="87206"/>
                  </a:lnTo>
                  <a:lnTo>
                    <a:pt x="6839950" y="51577"/>
                  </a:lnTo>
                  <a:lnTo>
                    <a:pt x="6804321" y="24045"/>
                  </a:lnTo>
                  <a:lnTo>
                    <a:pt x="6762279" y="6291"/>
                  </a:lnTo>
                  <a:lnTo>
                    <a:pt x="671550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46498" y="4351781"/>
              <a:ext cx="6891655" cy="1056640"/>
            </a:xfrm>
            <a:custGeom>
              <a:avLst/>
              <a:gdLst/>
              <a:ahLst/>
              <a:cxnLst/>
              <a:rect l="l" t="t" r="r" b="b"/>
              <a:pathLst>
                <a:path w="6891655" h="1056639">
                  <a:moveTo>
                    <a:pt x="0" y="176022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2" y="0"/>
                  </a:lnTo>
                  <a:lnTo>
                    <a:pt x="6715506" y="0"/>
                  </a:lnTo>
                  <a:lnTo>
                    <a:pt x="6762279" y="6291"/>
                  </a:lnTo>
                  <a:lnTo>
                    <a:pt x="6804321" y="24045"/>
                  </a:lnTo>
                  <a:lnTo>
                    <a:pt x="6839950" y="51577"/>
                  </a:lnTo>
                  <a:lnTo>
                    <a:pt x="6867482" y="87206"/>
                  </a:lnTo>
                  <a:lnTo>
                    <a:pt x="6885236" y="129248"/>
                  </a:lnTo>
                  <a:lnTo>
                    <a:pt x="6891528" y="176022"/>
                  </a:lnTo>
                  <a:lnTo>
                    <a:pt x="6891528" y="880110"/>
                  </a:lnTo>
                  <a:lnTo>
                    <a:pt x="6885236" y="926883"/>
                  </a:lnTo>
                  <a:lnTo>
                    <a:pt x="6867482" y="968925"/>
                  </a:lnTo>
                  <a:lnTo>
                    <a:pt x="6839950" y="1004554"/>
                  </a:lnTo>
                  <a:lnTo>
                    <a:pt x="6804321" y="1032086"/>
                  </a:lnTo>
                  <a:lnTo>
                    <a:pt x="6762279" y="1049840"/>
                  </a:lnTo>
                  <a:lnTo>
                    <a:pt x="6715506" y="1056132"/>
                  </a:lnTo>
                  <a:lnTo>
                    <a:pt x="176022" y="1056132"/>
                  </a:lnTo>
                  <a:lnTo>
                    <a:pt x="129248" y="1049840"/>
                  </a:lnTo>
                  <a:lnTo>
                    <a:pt x="87206" y="1032086"/>
                  </a:lnTo>
                  <a:lnTo>
                    <a:pt x="51577" y="1004554"/>
                  </a:lnTo>
                  <a:lnTo>
                    <a:pt x="24045" y="968925"/>
                  </a:lnTo>
                  <a:lnTo>
                    <a:pt x="6291" y="926883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58053" y="4645278"/>
            <a:ext cx="486727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Isi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tanggal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pajak.</a:t>
            </a:r>
            <a:endParaRPr sz="14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Isian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ini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menentukan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masa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pajak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faktur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dibuat.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62961" y="3227070"/>
            <a:ext cx="2209800" cy="2882265"/>
          </a:xfrm>
          <a:custGeom>
            <a:avLst/>
            <a:gdLst/>
            <a:ahLst/>
            <a:cxnLst/>
            <a:rect l="l" t="t" r="r" b="b"/>
            <a:pathLst>
              <a:path w="2209800" h="2882265">
                <a:moveTo>
                  <a:pt x="0" y="2881884"/>
                </a:moveTo>
                <a:lnTo>
                  <a:pt x="2209800" y="2881884"/>
                </a:lnTo>
                <a:lnTo>
                  <a:pt x="2209800" y="0"/>
                </a:lnTo>
                <a:lnTo>
                  <a:pt x="0" y="0"/>
                </a:lnTo>
                <a:lnTo>
                  <a:pt x="0" y="2881884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6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3" name="object 3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83108" y="582797"/>
            <a:ext cx="11166475" cy="4168140"/>
            <a:chOff x="483108" y="582797"/>
            <a:chExt cx="11166475" cy="41681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08" y="2165603"/>
              <a:ext cx="1924429" cy="25851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208" y="582797"/>
              <a:ext cx="11128248" cy="11256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8640" y="1746503"/>
              <a:ext cx="1885314" cy="524510"/>
            </a:xfrm>
            <a:custGeom>
              <a:avLst/>
              <a:gdLst/>
              <a:ahLst/>
              <a:cxnLst/>
              <a:rect l="l" t="t" r="r" b="b"/>
              <a:pathLst>
                <a:path w="1885314" h="524510">
                  <a:moveTo>
                    <a:pt x="1885188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5188" y="524256"/>
                  </a:lnTo>
                  <a:lnTo>
                    <a:pt x="1885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27989" y="1774698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4476" y="725423"/>
            <a:ext cx="2906395" cy="219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24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308860" y="1740407"/>
            <a:ext cx="9043670" cy="4616450"/>
            <a:chOff x="2308860" y="1740407"/>
            <a:chExt cx="9043670" cy="461645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0864" y="1763267"/>
              <a:ext cx="9011412" cy="4507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8860" y="1740407"/>
              <a:ext cx="8924544" cy="461619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70226" y="4351781"/>
              <a:ext cx="8566785" cy="1056640"/>
            </a:xfrm>
            <a:custGeom>
              <a:avLst/>
              <a:gdLst/>
              <a:ahLst/>
              <a:cxnLst/>
              <a:rect l="l" t="t" r="r" b="b"/>
              <a:pathLst>
                <a:path w="8566785" h="1056639">
                  <a:moveTo>
                    <a:pt x="8390382" y="0"/>
                  </a:moveTo>
                  <a:lnTo>
                    <a:pt x="176022" y="0"/>
                  </a:lnTo>
                  <a:lnTo>
                    <a:pt x="129248" y="6291"/>
                  </a:lnTo>
                  <a:lnTo>
                    <a:pt x="87206" y="24045"/>
                  </a:lnTo>
                  <a:lnTo>
                    <a:pt x="51577" y="51577"/>
                  </a:lnTo>
                  <a:lnTo>
                    <a:pt x="24045" y="87206"/>
                  </a:lnTo>
                  <a:lnTo>
                    <a:pt x="6291" y="129248"/>
                  </a:lnTo>
                  <a:lnTo>
                    <a:pt x="0" y="176022"/>
                  </a:lnTo>
                  <a:lnTo>
                    <a:pt x="0" y="880110"/>
                  </a:lnTo>
                  <a:lnTo>
                    <a:pt x="6291" y="926883"/>
                  </a:lnTo>
                  <a:lnTo>
                    <a:pt x="24045" y="968925"/>
                  </a:lnTo>
                  <a:lnTo>
                    <a:pt x="51577" y="1004554"/>
                  </a:lnTo>
                  <a:lnTo>
                    <a:pt x="87206" y="1032086"/>
                  </a:lnTo>
                  <a:lnTo>
                    <a:pt x="129248" y="1049840"/>
                  </a:lnTo>
                  <a:lnTo>
                    <a:pt x="176022" y="1056132"/>
                  </a:lnTo>
                  <a:lnTo>
                    <a:pt x="8390382" y="1056132"/>
                  </a:lnTo>
                  <a:lnTo>
                    <a:pt x="8437155" y="1049840"/>
                  </a:lnTo>
                  <a:lnTo>
                    <a:pt x="8479197" y="1032086"/>
                  </a:lnTo>
                  <a:lnTo>
                    <a:pt x="8514826" y="1004554"/>
                  </a:lnTo>
                  <a:lnTo>
                    <a:pt x="8542358" y="968925"/>
                  </a:lnTo>
                  <a:lnTo>
                    <a:pt x="8560112" y="926883"/>
                  </a:lnTo>
                  <a:lnTo>
                    <a:pt x="8566404" y="880110"/>
                  </a:lnTo>
                  <a:lnTo>
                    <a:pt x="8566404" y="176022"/>
                  </a:lnTo>
                  <a:lnTo>
                    <a:pt x="8560112" y="129248"/>
                  </a:lnTo>
                  <a:lnTo>
                    <a:pt x="8542358" y="87206"/>
                  </a:lnTo>
                  <a:lnTo>
                    <a:pt x="8514826" y="51577"/>
                  </a:lnTo>
                  <a:lnTo>
                    <a:pt x="8479197" y="24045"/>
                  </a:lnTo>
                  <a:lnTo>
                    <a:pt x="8437155" y="6291"/>
                  </a:lnTo>
                  <a:lnTo>
                    <a:pt x="839038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70226" y="4351781"/>
              <a:ext cx="8566785" cy="1056640"/>
            </a:xfrm>
            <a:custGeom>
              <a:avLst/>
              <a:gdLst/>
              <a:ahLst/>
              <a:cxnLst/>
              <a:rect l="l" t="t" r="r" b="b"/>
              <a:pathLst>
                <a:path w="8566785" h="1056639">
                  <a:moveTo>
                    <a:pt x="0" y="176022"/>
                  </a:moveTo>
                  <a:lnTo>
                    <a:pt x="6291" y="129248"/>
                  </a:lnTo>
                  <a:lnTo>
                    <a:pt x="24045" y="87206"/>
                  </a:lnTo>
                  <a:lnTo>
                    <a:pt x="51577" y="51577"/>
                  </a:lnTo>
                  <a:lnTo>
                    <a:pt x="87206" y="24045"/>
                  </a:lnTo>
                  <a:lnTo>
                    <a:pt x="129248" y="6291"/>
                  </a:lnTo>
                  <a:lnTo>
                    <a:pt x="176022" y="0"/>
                  </a:lnTo>
                  <a:lnTo>
                    <a:pt x="8390382" y="0"/>
                  </a:lnTo>
                  <a:lnTo>
                    <a:pt x="8437155" y="6291"/>
                  </a:lnTo>
                  <a:lnTo>
                    <a:pt x="8479197" y="24045"/>
                  </a:lnTo>
                  <a:lnTo>
                    <a:pt x="8514826" y="51577"/>
                  </a:lnTo>
                  <a:lnTo>
                    <a:pt x="8542358" y="87206"/>
                  </a:lnTo>
                  <a:lnTo>
                    <a:pt x="8560112" y="129248"/>
                  </a:lnTo>
                  <a:lnTo>
                    <a:pt x="8566404" y="176022"/>
                  </a:lnTo>
                  <a:lnTo>
                    <a:pt x="8566404" y="880110"/>
                  </a:lnTo>
                  <a:lnTo>
                    <a:pt x="8560112" y="926883"/>
                  </a:lnTo>
                  <a:lnTo>
                    <a:pt x="8542358" y="968925"/>
                  </a:lnTo>
                  <a:lnTo>
                    <a:pt x="8514826" y="1004554"/>
                  </a:lnTo>
                  <a:lnTo>
                    <a:pt x="8479197" y="1032086"/>
                  </a:lnTo>
                  <a:lnTo>
                    <a:pt x="8437155" y="1049840"/>
                  </a:lnTo>
                  <a:lnTo>
                    <a:pt x="8390382" y="1056132"/>
                  </a:lnTo>
                  <a:lnTo>
                    <a:pt x="176022" y="1056132"/>
                  </a:lnTo>
                  <a:lnTo>
                    <a:pt x="129248" y="1049840"/>
                  </a:lnTo>
                  <a:lnTo>
                    <a:pt x="87206" y="1032086"/>
                  </a:lnTo>
                  <a:lnTo>
                    <a:pt x="51577" y="1004554"/>
                  </a:lnTo>
                  <a:lnTo>
                    <a:pt x="24045" y="968925"/>
                  </a:lnTo>
                  <a:lnTo>
                    <a:pt x="6291" y="926883"/>
                  </a:lnTo>
                  <a:lnTo>
                    <a:pt x="0" y="880110"/>
                  </a:lnTo>
                  <a:lnTo>
                    <a:pt x="0" y="176022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699766" y="4645278"/>
            <a:ext cx="83083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identitas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dari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lawan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transaksi</a:t>
            </a:r>
            <a:r>
              <a:rPr sz="1400" spc="-10" dirty="0">
                <a:latin typeface="Segoe UI"/>
                <a:cs typeface="Segoe UI"/>
              </a:rPr>
              <a:t> (TIN/NIK/Passpor/Identitas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Lainnya).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Jika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merupakan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Subjek</a:t>
            </a:r>
            <a:r>
              <a:rPr sz="1400" spc="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Pajak</a:t>
            </a:r>
            <a:endParaRPr sz="14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Segoe UI"/>
                <a:cs typeface="Segoe UI"/>
              </a:rPr>
              <a:t>Dalam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Negeri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orang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pribadi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penduduk,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saat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diisikan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TIN/NIK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maka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nama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terisi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secara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otomatis.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13838" y="1811273"/>
            <a:ext cx="8580120" cy="2228215"/>
          </a:xfrm>
          <a:custGeom>
            <a:avLst/>
            <a:gdLst/>
            <a:ahLst/>
            <a:cxnLst/>
            <a:rect l="l" t="t" r="r" b="b"/>
            <a:pathLst>
              <a:path w="8580120" h="2228215">
                <a:moveTo>
                  <a:pt x="0" y="2228088"/>
                </a:moveTo>
                <a:lnTo>
                  <a:pt x="8580119" y="2228088"/>
                </a:lnTo>
                <a:lnTo>
                  <a:pt x="8580119" y="0"/>
                </a:lnTo>
                <a:lnTo>
                  <a:pt x="0" y="0"/>
                </a:lnTo>
                <a:lnTo>
                  <a:pt x="0" y="2228088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7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3" name="object 3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83108" y="582797"/>
            <a:ext cx="11166475" cy="4168140"/>
            <a:chOff x="483108" y="582797"/>
            <a:chExt cx="11166475" cy="41681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08" y="2165603"/>
              <a:ext cx="1924429" cy="25851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208" y="582797"/>
              <a:ext cx="11128248" cy="11256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8640" y="1746503"/>
              <a:ext cx="1885314" cy="524510"/>
            </a:xfrm>
            <a:custGeom>
              <a:avLst/>
              <a:gdLst/>
              <a:ahLst/>
              <a:cxnLst/>
              <a:rect l="l" t="t" r="r" b="b"/>
              <a:pathLst>
                <a:path w="1885314" h="524510">
                  <a:moveTo>
                    <a:pt x="1885188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885188" y="524256"/>
                  </a:lnTo>
                  <a:lnTo>
                    <a:pt x="1885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27989" y="1774698"/>
            <a:ext cx="1605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1F5F"/>
                </a:solidFill>
                <a:latin typeface="Arial MT"/>
                <a:cs typeface="Arial MT"/>
              </a:rPr>
              <a:t>0012345678910000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Arial MT"/>
                <a:cs typeface="Arial MT"/>
              </a:rPr>
              <a:t>PT</a:t>
            </a:r>
            <a:r>
              <a:rPr sz="1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001F5F"/>
                </a:solidFill>
                <a:latin typeface="Arial MT"/>
                <a:cs typeface="Arial MT"/>
              </a:rPr>
              <a:t>NYA</a:t>
            </a:r>
            <a:r>
              <a:rPr sz="14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rial MT"/>
                <a:cs typeface="Arial MT"/>
              </a:rPr>
              <a:t>RAKA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4476" y="725423"/>
            <a:ext cx="2906395" cy="219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240"/>
              </a:spcBef>
            </a:pPr>
            <a:r>
              <a:rPr sz="1000" spc="-10" dirty="0">
                <a:solidFill>
                  <a:srgbClr val="7E7E7E"/>
                </a:solidFill>
                <a:latin typeface="Arial MT"/>
                <a:cs typeface="Arial MT"/>
              </a:rPr>
              <a:t>0012345678910000</a:t>
            </a:r>
            <a:r>
              <a:rPr sz="1000" spc="-3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PT</a:t>
            </a:r>
            <a:r>
              <a:rPr sz="1000" spc="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7E7E7E"/>
                </a:solidFill>
                <a:latin typeface="Arial MT"/>
                <a:cs typeface="Arial MT"/>
              </a:rPr>
              <a:t>NYA</a:t>
            </a:r>
            <a:r>
              <a:rPr sz="1000" spc="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7E7E7E"/>
                </a:solidFill>
                <a:latin typeface="Arial MT"/>
                <a:cs typeface="Arial MT"/>
              </a:rPr>
              <a:t>RAKA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98192" y="1763267"/>
            <a:ext cx="9054465" cy="3415665"/>
            <a:chOff x="2298192" y="1763267"/>
            <a:chExt cx="9054465" cy="341566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0864" y="1763267"/>
              <a:ext cx="9011412" cy="24277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98192" y="1763267"/>
              <a:ext cx="8924544" cy="31241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70226" y="4351782"/>
              <a:ext cx="8566785" cy="817244"/>
            </a:xfrm>
            <a:custGeom>
              <a:avLst/>
              <a:gdLst/>
              <a:ahLst/>
              <a:cxnLst/>
              <a:rect l="l" t="t" r="r" b="b"/>
              <a:pathLst>
                <a:path w="8566785" h="817245">
                  <a:moveTo>
                    <a:pt x="8430260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8430260" y="816864"/>
                  </a:lnTo>
                  <a:lnTo>
                    <a:pt x="8473289" y="809922"/>
                  </a:lnTo>
                  <a:lnTo>
                    <a:pt x="8510662" y="790594"/>
                  </a:lnTo>
                  <a:lnTo>
                    <a:pt x="8540134" y="761122"/>
                  </a:lnTo>
                  <a:lnTo>
                    <a:pt x="8559462" y="723749"/>
                  </a:lnTo>
                  <a:lnTo>
                    <a:pt x="8566404" y="680720"/>
                  </a:lnTo>
                  <a:lnTo>
                    <a:pt x="8566404" y="136144"/>
                  </a:lnTo>
                  <a:lnTo>
                    <a:pt x="8559462" y="93114"/>
                  </a:lnTo>
                  <a:lnTo>
                    <a:pt x="8540134" y="55741"/>
                  </a:lnTo>
                  <a:lnTo>
                    <a:pt x="8510662" y="26269"/>
                  </a:lnTo>
                  <a:lnTo>
                    <a:pt x="8473289" y="6941"/>
                  </a:lnTo>
                  <a:lnTo>
                    <a:pt x="843026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70226" y="4351782"/>
              <a:ext cx="8566785" cy="817244"/>
            </a:xfrm>
            <a:custGeom>
              <a:avLst/>
              <a:gdLst/>
              <a:ahLst/>
              <a:cxnLst/>
              <a:rect l="l" t="t" r="r" b="b"/>
              <a:pathLst>
                <a:path w="8566785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8430260" y="0"/>
                  </a:lnTo>
                  <a:lnTo>
                    <a:pt x="8473289" y="6941"/>
                  </a:lnTo>
                  <a:lnTo>
                    <a:pt x="8510662" y="26269"/>
                  </a:lnTo>
                  <a:lnTo>
                    <a:pt x="8540134" y="55741"/>
                  </a:lnTo>
                  <a:lnTo>
                    <a:pt x="8559462" y="93114"/>
                  </a:lnTo>
                  <a:lnTo>
                    <a:pt x="8566404" y="136144"/>
                  </a:lnTo>
                  <a:lnTo>
                    <a:pt x="8566404" y="680720"/>
                  </a:lnTo>
                  <a:lnTo>
                    <a:pt x="8559462" y="723749"/>
                  </a:lnTo>
                  <a:lnTo>
                    <a:pt x="8540134" y="761122"/>
                  </a:lnTo>
                  <a:lnTo>
                    <a:pt x="8510662" y="790594"/>
                  </a:lnTo>
                  <a:lnTo>
                    <a:pt x="8473289" y="809922"/>
                  </a:lnTo>
                  <a:lnTo>
                    <a:pt x="8430260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861817" y="4633721"/>
            <a:ext cx="79838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jenis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barang/jasa</a:t>
            </a:r>
            <a:r>
              <a:rPr sz="1400" spc="-2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dijual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atau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diserahkan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cara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menekan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tombol</a:t>
            </a:r>
            <a:r>
              <a:rPr sz="1400" spc="-4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“</a:t>
            </a:r>
            <a:r>
              <a:rPr sz="1400" b="1" dirty="0">
                <a:latin typeface="Segoe UI"/>
                <a:cs typeface="Segoe UI"/>
              </a:rPr>
              <a:t>Add</a:t>
            </a:r>
            <a:r>
              <a:rPr sz="1400" b="1" spc="-25" dirty="0">
                <a:latin typeface="Segoe UI"/>
                <a:cs typeface="Segoe UI"/>
              </a:rPr>
              <a:t> </a:t>
            </a:r>
            <a:r>
              <a:rPr sz="1400" b="1" spc="-10" dirty="0">
                <a:latin typeface="Segoe UI"/>
                <a:cs typeface="Segoe UI"/>
              </a:rPr>
              <a:t>Transaction</a:t>
            </a:r>
            <a:r>
              <a:rPr sz="1400" spc="-10" dirty="0">
                <a:latin typeface="Segoe UI"/>
                <a:cs typeface="Segoe UI"/>
              </a:rPr>
              <a:t>”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00705" y="2268473"/>
            <a:ext cx="1079500" cy="378460"/>
          </a:xfrm>
          <a:custGeom>
            <a:avLst/>
            <a:gdLst/>
            <a:ahLst/>
            <a:cxnLst/>
            <a:rect l="l" t="t" r="r" b="b"/>
            <a:pathLst>
              <a:path w="1079500" h="378460">
                <a:moveTo>
                  <a:pt x="0" y="377951"/>
                </a:moveTo>
                <a:lnTo>
                  <a:pt x="1078992" y="377951"/>
                </a:lnTo>
                <a:lnTo>
                  <a:pt x="1078992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7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1416" y="729625"/>
            <a:ext cx="8583295" cy="5295265"/>
            <a:chOff x="661416" y="729625"/>
            <a:chExt cx="8583295" cy="5295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6" y="729625"/>
              <a:ext cx="8583168" cy="50486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8754" y="1091945"/>
              <a:ext cx="1795780" cy="495300"/>
            </a:xfrm>
            <a:custGeom>
              <a:avLst/>
              <a:gdLst/>
              <a:ahLst/>
              <a:cxnLst/>
              <a:rect l="l" t="t" r="r" b="b"/>
              <a:pathLst>
                <a:path w="1795780" h="495300">
                  <a:moveTo>
                    <a:pt x="0" y="495300"/>
                  </a:moveTo>
                  <a:lnTo>
                    <a:pt x="1795272" y="495300"/>
                  </a:lnTo>
                  <a:lnTo>
                    <a:pt x="1795272" y="0"/>
                  </a:lnTo>
                  <a:lnTo>
                    <a:pt x="0" y="0"/>
                  </a:lnTo>
                  <a:lnTo>
                    <a:pt x="0" y="495300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33522" y="5197601"/>
              <a:ext cx="4869180" cy="817244"/>
            </a:xfrm>
            <a:custGeom>
              <a:avLst/>
              <a:gdLst/>
              <a:ahLst/>
              <a:cxnLst/>
              <a:rect l="l" t="t" r="r" b="b"/>
              <a:pathLst>
                <a:path w="4869180" h="817245">
                  <a:moveTo>
                    <a:pt x="4733035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4" y="816864"/>
                  </a:lnTo>
                  <a:lnTo>
                    <a:pt x="4733035" y="816864"/>
                  </a:lnTo>
                  <a:lnTo>
                    <a:pt x="4776065" y="809922"/>
                  </a:lnTo>
                  <a:lnTo>
                    <a:pt x="4813438" y="790594"/>
                  </a:lnTo>
                  <a:lnTo>
                    <a:pt x="4842910" y="761122"/>
                  </a:lnTo>
                  <a:lnTo>
                    <a:pt x="4862238" y="723749"/>
                  </a:lnTo>
                  <a:lnTo>
                    <a:pt x="4869180" y="680720"/>
                  </a:lnTo>
                  <a:lnTo>
                    <a:pt x="4869180" y="136144"/>
                  </a:lnTo>
                  <a:lnTo>
                    <a:pt x="4862238" y="93114"/>
                  </a:lnTo>
                  <a:lnTo>
                    <a:pt x="4842910" y="55741"/>
                  </a:lnTo>
                  <a:lnTo>
                    <a:pt x="4813438" y="26269"/>
                  </a:lnTo>
                  <a:lnTo>
                    <a:pt x="4776065" y="6941"/>
                  </a:lnTo>
                  <a:lnTo>
                    <a:pt x="473303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33522" y="5197601"/>
              <a:ext cx="4869180" cy="817244"/>
            </a:xfrm>
            <a:custGeom>
              <a:avLst/>
              <a:gdLst/>
              <a:ahLst/>
              <a:cxnLst/>
              <a:rect l="l" t="t" r="r" b="b"/>
              <a:pathLst>
                <a:path w="486918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4" y="0"/>
                  </a:lnTo>
                  <a:lnTo>
                    <a:pt x="4733035" y="0"/>
                  </a:lnTo>
                  <a:lnTo>
                    <a:pt x="4776065" y="6941"/>
                  </a:lnTo>
                  <a:lnTo>
                    <a:pt x="4813438" y="26269"/>
                  </a:lnTo>
                  <a:lnTo>
                    <a:pt x="4842910" y="55741"/>
                  </a:lnTo>
                  <a:lnTo>
                    <a:pt x="4862238" y="93114"/>
                  </a:lnTo>
                  <a:lnTo>
                    <a:pt x="4869180" y="136144"/>
                  </a:lnTo>
                  <a:lnTo>
                    <a:pt x="4869180" y="680720"/>
                  </a:lnTo>
                  <a:lnTo>
                    <a:pt x="4862238" y="723749"/>
                  </a:lnTo>
                  <a:lnTo>
                    <a:pt x="4842910" y="761122"/>
                  </a:lnTo>
                  <a:lnTo>
                    <a:pt x="4813438" y="790594"/>
                  </a:lnTo>
                  <a:lnTo>
                    <a:pt x="4776065" y="809922"/>
                  </a:lnTo>
                  <a:lnTo>
                    <a:pt x="4733035" y="816864"/>
                  </a:lnTo>
                  <a:lnTo>
                    <a:pt x="136144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90442" y="5479186"/>
            <a:ext cx="43561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Pilih</a:t>
            </a:r>
            <a:r>
              <a:rPr sz="1400" spc="-3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tipe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objek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Barang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/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Jasa,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4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"Barang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(Goods)”</a:t>
            </a:r>
            <a:endParaRPr sz="14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9" name="object 9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2494026" y="1340358"/>
            <a:ext cx="540385" cy="4266565"/>
          </a:xfrm>
          <a:custGeom>
            <a:avLst/>
            <a:gdLst/>
            <a:ahLst/>
            <a:cxnLst/>
            <a:rect l="l" t="t" r="r" b="b"/>
            <a:pathLst>
              <a:path w="540385" h="4266565">
                <a:moveTo>
                  <a:pt x="0" y="0"/>
                </a:moveTo>
                <a:lnTo>
                  <a:pt x="270001" y="0"/>
                </a:lnTo>
                <a:lnTo>
                  <a:pt x="270001" y="4266260"/>
                </a:lnTo>
                <a:lnTo>
                  <a:pt x="539876" y="426626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1416" y="856315"/>
            <a:ext cx="8525510" cy="5055870"/>
            <a:chOff x="661416" y="856315"/>
            <a:chExt cx="8525510" cy="5055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6" y="856315"/>
              <a:ext cx="8525256" cy="50556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1718" y="1858517"/>
              <a:ext cx="4124325" cy="2098675"/>
            </a:xfrm>
            <a:custGeom>
              <a:avLst/>
              <a:gdLst/>
              <a:ahLst/>
              <a:cxnLst/>
              <a:rect l="l" t="t" r="r" b="b"/>
              <a:pathLst>
                <a:path w="4124325" h="2098675">
                  <a:moveTo>
                    <a:pt x="0" y="2098547"/>
                  </a:moveTo>
                  <a:lnTo>
                    <a:pt x="4123944" y="2098547"/>
                  </a:lnTo>
                  <a:lnTo>
                    <a:pt x="4123944" y="0"/>
                  </a:lnTo>
                  <a:lnTo>
                    <a:pt x="0" y="0"/>
                  </a:lnTo>
                  <a:lnTo>
                    <a:pt x="0" y="2098547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658356" y="6524243"/>
            <a:ext cx="3962400" cy="47625"/>
            <a:chOff x="6658356" y="6524243"/>
            <a:chExt cx="3962400" cy="47625"/>
          </a:xfrm>
        </p:grpSpPr>
        <p:sp>
          <p:nvSpPr>
            <p:cNvPr id="6" name="object 6"/>
            <p:cNvSpPr/>
            <p:nvPr/>
          </p:nvSpPr>
          <p:spPr>
            <a:xfrm>
              <a:off x="6658356" y="6524243"/>
              <a:ext cx="1323340" cy="47625"/>
            </a:xfrm>
            <a:custGeom>
              <a:avLst/>
              <a:gdLst/>
              <a:ahLst/>
              <a:cxnLst/>
              <a:rect l="l" t="t" r="r" b="b"/>
              <a:pathLst>
                <a:path w="1323340" h="47625">
                  <a:moveTo>
                    <a:pt x="132283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1322831" y="47243"/>
                  </a:lnTo>
                  <a:lnTo>
                    <a:pt x="1322831" y="0"/>
                  </a:lnTo>
                  <a:close/>
                </a:path>
              </a:pathLst>
            </a:custGeom>
            <a:solidFill>
              <a:srgbClr val="1B2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8" y="6524243"/>
              <a:ext cx="2639568" cy="4724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023361" y="5187441"/>
            <a:ext cx="4889500" cy="1075055"/>
            <a:chOff x="3023361" y="5187441"/>
            <a:chExt cx="4889500" cy="1075055"/>
          </a:xfrm>
        </p:grpSpPr>
        <p:sp>
          <p:nvSpPr>
            <p:cNvPr id="9" name="object 9"/>
            <p:cNvSpPr/>
            <p:nvPr/>
          </p:nvSpPr>
          <p:spPr>
            <a:xfrm>
              <a:off x="3033521" y="5197601"/>
              <a:ext cx="4869180" cy="1054735"/>
            </a:xfrm>
            <a:custGeom>
              <a:avLst/>
              <a:gdLst/>
              <a:ahLst/>
              <a:cxnLst/>
              <a:rect l="l" t="t" r="r" b="b"/>
              <a:pathLst>
                <a:path w="4869180" h="1054735">
                  <a:moveTo>
                    <a:pt x="4693411" y="0"/>
                  </a:moveTo>
                  <a:lnTo>
                    <a:pt x="175767" y="0"/>
                  </a:lnTo>
                  <a:lnTo>
                    <a:pt x="129057" y="6281"/>
                  </a:lnTo>
                  <a:lnTo>
                    <a:pt x="87074" y="24007"/>
                  </a:lnTo>
                  <a:lnTo>
                    <a:pt x="51498" y="51498"/>
                  </a:lnTo>
                  <a:lnTo>
                    <a:pt x="24007" y="87074"/>
                  </a:lnTo>
                  <a:lnTo>
                    <a:pt x="6281" y="129057"/>
                  </a:lnTo>
                  <a:lnTo>
                    <a:pt x="0" y="175768"/>
                  </a:lnTo>
                  <a:lnTo>
                    <a:pt x="0" y="878840"/>
                  </a:lnTo>
                  <a:lnTo>
                    <a:pt x="6281" y="925563"/>
                  </a:lnTo>
                  <a:lnTo>
                    <a:pt x="24007" y="967549"/>
                  </a:lnTo>
                  <a:lnTo>
                    <a:pt x="51498" y="1003123"/>
                  </a:lnTo>
                  <a:lnTo>
                    <a:pt x="87074" y="1030608"/>
                  </a:lnTo>
                  <a:lnTo>
                    <a:pt x="129057" y="1048328"/>
                  </a:lnTo>
                  <a:lnTo>
                    <a:pt x="175767" y="1054608"/>
                  </a:lnTo>
                  <a:lnTo>
                    <a:pt x="4693411" y="1054608"/>
                  </a:lnTo>
                  <a:lnTo>
                    <a:pt x="4740122" y="1048328"/>
                  </a:lnTo>
                  <a:lnTo>
                    <a:pt x="4782105" y="1030608"/>
                  </a:lnTo>
                  <a:lnTo>
                    <a:pt x="4817681" y="1003123"/>
                  </a:lnTo>
                  <a:lnTo>
                    <a:pt x="4845172" y="967549"/>
                  </a:lnTo>
                  <a:lnTo>
                    <a:pt x="4862898" y="925563"/>
                  </a:lnTo>
                  <a:lnTo>
                    <a:pt x="4869180" y="878840"/>
                  </a:lnTo>
                  <a:lnTo>
                    <a:pt x="4869180" y="175768"/>
                  </a:lnTo>
                  <a:lnTo>
                    <a:pt x="4862898" y="129057"/>
                  </a:lnTo>
                  <a:lnTo>
                    <a:pt x="4845172" y="87074"/>
                  </a:lnTo>
                  <a:lnTo>
                    <a:pt x="4817681" y="51498"/>
                  </a:lnTo>
                  <a:lnTo>
                    <a:pt x="4782105" y="24007"/>
                  </a:lnTo>
                  <a:lnTo>
                    <a:pt x="4740122" y="6281"/>
                  </a:lnTo>
                  <a:lnTo>
                    <a:pt x="469341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33521" y="5197601"/>
              <a:ext cx="4869180" cy="1054735"/>
            </a:xfrm>
            <a:custGeom>
              <a:avLst/>
              <a:gdLst/>
              <a:ahLst/>
              <a:cxnLst/>
              <a:rect l="l" t="t" r="r" b="b"/>
              <a:pathLst>
                <a:path w="4869180" h="1054735">
                  <a:moveTo>
                    <a:pt x="0" y="175768"/>
                  </a:moveTo>
                  <a:lnTo>
                    <a:pt x="6281" y="129057"/>
                  </a:lnTo>
                  <a:lnTo>
                    <a:pt x="24007" y="87074"/>
                  </a:lnTo>
                  <a:lnTo>
                    <a:pt x="51498" y="51498"/>
                  </a:lnTo>
                  <a:lnTo>
                    <a:pt x="87074" y="24007"/>
                  </a:lnTo>
                  <a:lnTo>
                    <a:pt x="129057" y="6281"/>
                  </a:lnTo>
                  <a:lnTo>
                    <a:pt x="175767" y="0"/>
                  </a:lnTo>
                  <a:lnTo>
                    <a:pt x="4693411" y="0"/>
                  </a:lnTo>
                  <a:lnTo>
                    <a:pt x="4740122" y="6281"/>
                  </a:lnTo>
                  <a:lnTo>
                    <a:pt x="4782105" y="24007"/>
                  </a:lnTo>
                  <a:lnTo>
                    <a:pt x="4817681" y="51498"/>
                  </a:lnTo>
                  <a:lnTo>
                    <a:pt x="4845172" y="87074"/>
                  </a:lnTo>
                  <a:lnTo>
                    <a:pt x="4862898" y="129057"/>
                  </a:lnTo>
                  <a:lnTo>
                    <a:pt x="4869180" y="175768"/>
                  </a:lnTo>
                  <a:lnTo>
                    <a:pt x="4869180" y="878840"/>
                  </a:lnTo>
                  <a:lnTo>
                    <a:pt x="4862898" y="925563"/>
                  </a:lnTo>
                  <a:lnTo>
                    <a:pt x="4845172" y="967549"/>
                  </a:lnTo>
                  <a:lnTo>
                    <a:pt x="4817681" y="1003123"/>
                  </a:lnTo>
                  <a:lnTo>
                    <a:pt x="4782105" y="1030608"/>
                  </a:lnTo>
                  <a:lnTo>
                    <a:pt x="4740122" y="1048328"/>
                  </a:lnTo>
                  <a:lnTo>
                    <a:pt x="4693411" y="1054608"/>
                  </a:lnTo>
                  <a:lnTo>
                    <a:pt x="175767" y="1054608"/>
                  </a:lnTo>
                  <a:lnTo>
                    <a:pt x="129057" y="1048328"/>
                  </a:lnTo>
                  <a:lnTo>
                    <a:pt x="87074" y="1030608"/>
                  </a:lnTo>
                  <a:lnTo>
                    <a:pt x="51498" y="1003123"/>
                  </a:lnTo>
                  <a:lnTo>
                    <a:pt x="24007" y="967549"/>
                  </a:lnTo>
                  <a:lnTo>
                    <a:pt x="6281" y="925563"/>
                  </a:lnTo>
                  <a:lnTo>
                    <a:pt x="0" y="878840"/>
                  </a:lnTo>
                  <a:lnTo>
                    <a:pt x="0" y="17576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63316" y="5491073"/>
            <a:ext cx="43167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egoe UI"/>
                <a:cs typeface="Segoe UI"/>
              </a:rPr>
              <a:t>Isikan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dengan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Kode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Barang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/</a:t>
            </a:r>
            <a:r>
              <a:rPr sz="1400" spc="-10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Jasa</a:t>
            </a:r>
            <a:r>
              <a:rPr sz="1400" spc="-2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yang</a:t>
            </a:r>
            <a:r>
              <a:rPr sz="1400" spc="-1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sudah</a:t>
            </a:r>
            <a:r>
              <a:rPr sz="1400" spc="-35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tersedia, </a:t>
            </a:r>
            <a:r>
              <a:rPr sz="1400" dirty="0">
                <a:latin typeface="Segoe UI"/>
                <a:cs typeface="Segoe UI"/>
              </a:rPr>
              <a:t>Contoh:</a:t>
            </a:r>
            <a:r>
              <a:rPr sz="1400" spc="-55" dirty="0">
                <a:latin typeface="Segoe UI"/>
                <a:cs typeface="Segoe UI"/>
              </a:rPr>
              <a:t> </a:t>
            </a:r>
            <a:r>
              <a:rPr sz="1400" dirty="0">
                <a:latin typeface="Segoe UI"/>
                <a:cs typeface="Segoe UI"/>
              </a:rPr>
              <a:t>"000000</a:t>
            </a:r>
            <a:r>
              <a:rPr sz="1400" spc="-50" dirty="0">
                <a:latin typeface="Segoe UI"/>
                <a:cs typeface="Segoe UI"/>
              </a:rPr>
              <a:t> </a:t>
            </a:r>
            <a:r>
              <a:rPr sz="1400" spc="-10" dirty="0">
                <a:latin typeface="Segoe UI"/>
                <a:cs typeface="Segoe UI"/>
              </a:rPr>
              <a:t>Goods”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40046" y="2760726"/>
            <a:ext cx="1650364" cy="2481580"/>
          </a:xfrm>
          <a:custGeom>
            <a:avLst/>
            <a:gdLst/>
            <a:ahLst/>
            <a:cxnLst/>
            <a:rect l="l" t="t" r="r" b="b"/>
            <a:pathLst>
              <a:path w="1650365" h="2481579">
                <a:moveTo>
                  <a:pt x="0" y="16763"/>
                </a:moveTo>
                <a:lnTo>
                  <a:pt x="0" y="0"/>
                </a:lnTo>
                <a:lnTo>
                  <a:pt x="1650364" y="0"/>
                </a:lnTo>
                <a:lnTo>
                  <a:pt x="1650364" y="2481199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739755" y="6426868"/>
            <a:ext cx="984885" cy="2038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50" spc="-10" dirty="0">
                <a:solidFill>
                  <a:srgbClr val="1B2852"/>
                </a:solidFill>
                <a:latin typeface="Segoe UI"/>
                <a:cs typeface="Segoe UI"/>
                <a:hlinkClick r:id="rId4"/>
              </a:rPr>
              <a:t>www.pajak.go.id</a:t>
            </a:r>
            <a:endParaRPr sz="10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9789</Words>
  <Application>Microsoft Office PowerPoint</Application>
  <PresentationFormat>Widescreen</PresentationFormat>
  <Paragraphs>2563</Paragraphs>
  <Slides>243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243</vt:i4>
      </vt:variant>
    </vt:vector>
  </HeadingPairs>
  <TitlesOfParts>
    <vt:vector size="252" baseType="lpstr">
      <vt:lpstr>Arial</vt:lpstr>
      <vt:lpstr>Arial MT</vt:lpstr>
      <vt:lpstr>Calibri</vt:lpstr>
      <vt:lpstr>Segoe UI</vt:lpstr>
      <vt:lpstr>Segoe UI Semibold</vt:lpstr>
      <vt:lpstr>Tahoma</vt:lpstr>
      <vt:lpstr>Times New Roman</vt:lpstr>
      <vt:lpstr>Wingdings</vt:lpstr>
      <vt:lpstr>Office Theme</vt:lpstr>
      <vt:lpstr>PowerPoint Presentation</vt:lpstr>
      <vt:lpstr>Materi Pembahasan</vt:lpstr>
      <vt:lpstr>Aktivitas 1 – Aplikasi MTRA</vt:lpstr>
      <vt:lpstr>PowerPoint Presentation</vt:lpstr>
      <vt:lpstr>LAMAN LOGIN</vt:lpstr>
      <vt:lpstr>Laman Login</vt:lpstr>
      <vt:lpstr>Laman Login</vt:lpstr>
      <vt:lpstr>Pengenalan Menu</vt:lpstr>
      <vt:lpstr>PowerPoint Presentation</vt:lpstr>
      <vt:lpstr>ROLE ACCESS</vt:lpstr>
      <vt:lpstr>Role Akses</vt:lpstr>
      <vt:lpstr>Impersonating</vt:lpstr>
      <vt:lpstr>PowerPoint Presentation</vt:lpstr>
      <vt:lpstr>DIGITAL CERTIFICATE</vt:lpstr>
      <vt:lpstr>Digital Certificate</vt:lpstr>
      <vt:lpstr>PowerPoint Presentation</vt:lpstr>
      <vt:lpstr>PowerPoint Presentation</vt:lpstr>
      <vt:lpstr>PENGGANTIAN 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PENAMBAHAN AKSES PEGAWAI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PENAMBAHAN KUASA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AKTIVITAS 1.2.D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PENCABUTAN KUASA</vt:lpstr>
      <vt:lpstr>PowerPoint Presentation</vt:lpstr>
      <vt:lpstr>PowerPoint Presentation</vt:lpstr>
      <vt:lpstr>PowerPoint Presentation</vt:lpstr>
      <vt:lpstr>PowerPoint Presentation</vt:lpstr>
      <vt:lpstr>AKSES TAXPAYER PROFILE</vt:lpstr>
      <vt:lpstr>PowerPoint Presentation</vt:lpstr>
      <vt:lpstr>PowerPoint Presentation</vt:lpstr>
      <vt:lpstr>Status PKP</vt:lpstr>
      <vt:lpstr>Rekening WP</vt:lpstr>
      <vt:lpstr>Rekening WP</vt:lpstr>
      <vt:lpstr>PowerPoint Presentation</vt:lpstr>
      <vt:lpstr>PowerPoint Presentation</vt:lpstr>
      <vt:lpstr>PowerPoint Presentation</vt:lpstr>
      <vt:lpstr>PowerPoint Presentation</vt:lpstr>
      <vt:lpstr>ETAX INVOICE</vt:lpstr>
      <vt:lpstr>DASHBOARD FAKTUR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FAKTUR KELUARAN</vt:lpstr>
      <vt:lpstr>Case 1</vt:lpstr>
      <vt:lpstr>Faktur Pajak Keluaran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Penandatangan Dokumen</vt:lpstr>
      <vt:lpstr>PowerPoint Presentation</vt:lpstr>
      <vt:lpstr>Penandatangan Dokumen</vt:lpstr>
      <vt:lpstr>PowerPoint Presentation</vt:lpstr>
      <vt:lpstr>PowerPoint Presentation</vt:lpstr>
      <vt:lpstr>Faktur Pajak Keluaran</vt:lpstr>
      <vt:lpstr>Case 2</vt:lpstr>
      <vt:lpstr>Dokumen Lain</vt:lpstr>
      <vt:lpstr>Dokumen Lain</vt:lpstr>
      <vt:lpstr>FAKTUR MASUKAN</vt:lpstr>
      <vt:lpstr>Faktur Masukan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Faktur Masukan Dokumen Lain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SPT Masa PPN</vt:lpstr>
      <vt:lpstr>PowerPoint Presentation</vt:lpstr>
      <vt:lpstr>Aktivitas 2 – Aplikasi MTRA</vt:lpstr>
      <vt:lpstr>TAXPAYER LEDGER</vt:lpstr>
      <vt:lpstr>PowerPoint Presentation</vt:lpstr>
      <vt:lpstr>PowerPoint Presentation</vt:lpstr>
      <vt:lpstr>PowerPoint Presentation</vt:lpstr>
      <vt:lpstr>PowerPoint Presentation</vt:lpstr>
      <vt:lpstr>Deposit Pajak</vt:lpstr>
      <vt:lpstr>Deposit Pajak</vt:lpstr>
      <vt:lpstr>PowerPoint Presentation</vt:lpstr>
      <vt:lpstr>Deposit Pajak</vt:lpstr>
      <vt:lpstr>e-Bupot (withholding slips)</vt:lpstr>
      <vt:lpstr>PowerPoint Presentation</vt:lpstr>
      <vt:lpstr>Pembuatan Bukti Pemotongan</vt:lpstr>
      <vt:lpstr>PEMBUATAN BUKTI POTONG PPH PASAL 23</vt:lpstr>
      <vt:lpstr>Pilih “BPU” untuk membuat bukti potong Unifikasi</vt:lpstr>
      <vt:lpstr>PowerPoint Presentation</vt:lpstr>
      <vt:lpstr>PowerPoint Presentation</vt:lpstr>
      <vt:lpstr>5 Isi NPWP16/NIK wajib pajak Yang dilakukan pemotongan</vt:lpstr>
      <vt:lpstr>PowerPoint Presentation</vt:lpstr>
      <vt:lpstr>PowerPoint Presentation</vt:lpstr>
      <vt:lpstr>PowerPoint Presentation</vt:lpstr>
      <vt:lpstr>10 Pilih Jenis Dokumen Transaksi</vt:lpstr>
      <vt:lpstr>11 Pilih Tanggal</vt:lpstr>
      <vt:lpstr>12 Pilih Tanggal</vt:lpstr>
      <vt:lpstr>13 Pilih Penandatangan</vt:lpstr>
      <vt:lpstr>15 Kemudian Klik “Submit”</vt:lpstr>
      <vt:lpstr>PEMBUATAN BUKTI POTONG PPH PASAL 4 AYAT (2) BPPU</vt:lpstr>
      <vt:lpstr>16 Pilih “Create eBUPOT BPU” Untuk mengisi bukti potong</vt:lpstr>
      <vt:lpstr>PowerPoint Presentation</vt:lpstr>
      <vt:lpstr>18 Isi NPWP16/NIK wajib pajak Yang dilakukan pemotongan</vt:lpstr>
      <vt:lpstr>PowerPoint Presentation</vt:lpstr>
      <vt:lpstr>21 Isi Dasar Pengenaan Pajak (DPP)</vt:lpstr>
      <vt:lpstr>22 Pilih Jenis Dokumen Transaksi</vt:lpstr>
      <vt:lpstr>23 Pilih Tanggal Dokumen Transaksi</vt:lpstr>
      <vt:lpstr>24 Pilih Tanggal</vt:lpstr>
      <vt:lpstr>25 Pilih Penandatangan Bukti Potong</vt:lpstr>
      <vt:lpstr>27 Kemudian Klik “Submit”</vt:lpstr>
      <vt:lpstr>PowerPoint Presentation</vt:lpstr>
      <vt:lpstr>PowerPoint Presentation</vt:lpstr>
      <vt:lpstr>PowerPoint Presentation</vt:lpstr>
      <vt:lpstr>32 Isi dengan ID dan Password</vt:lpstr>
      <vt:lpstr>PowerPoint Presentation</vt:lpstr>
      <vt:lpstr>PowerPoint Presentation</vt:lpstr>
      <vt:lpstr>PowerPoint Presentation</vt:lpstr>
      <vt:lpstr>PowerPoint Presentation</vt:lpstr>
      <vt:lpstr>Bupot Penyetoran Sendiri/ Self</vt:lpstr>
      <vt:lpstr>Bupot Penyetoran Sendiri/ Self</vt:lpstr>
      <vt:lpstr>CETAK BUKTI POTONG</vt:lpstr>
      <vt:lpstr>PowerPoint Presentation</vt:lpstr>
      <vt:lpstr>SKEMA UPLOAD XML</vt:lpstr>
      <vt:lpstr>Skema Upload XML</vt:lpstr>
      <vt:lpstr>Dokumen yang menggunakan XML</vt:lpstr>
      <vt:lpstr>Contoh Element Data XML BPU</vt:lpstr>
      <vt:lpstr>Upload XML Bukti Potong (1)</vt:lpstr>
      <vt:lpstr>Upload XML Bukti Potong (2)</vt:lpstr>
      <vt:lpstr>Upload XML Bukti Potong (4)</vt:lpstr>
      <vt:lpstr>Upload XML Bukti Potong (3)</vt:lpstr>
      <vt:lpstr>PEMBUATAN SPT MASA UNIFIKASI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PEMBAYARAN SPT MASA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1</vt:lpstr>
      <vt:lpstr>menu utama</vt:lpstr>
      <vt:lpstr>submenu BP A1</vt:lpstr>
      <vt:lpstr>Pengisian General Information</vt:lpstr>
      <vt:lpstr>Pengisian General Information</vt:lpstr>
      <vt:lpstr>Pengisian General Information</vt:lpstr>
      <vt:lpstr>Pengisian General Information</vt:lpstr>
      <vt:lpstr>Pengisian General Information</vt:lpstr>
      <vt:lpstr>Pengisian General Information</vt:lpstr>
      <vt:lpstr>Pengisian General Information</vt:lpstr>
      <vt:lpstr>Pengisian Gross Income</vt:lpstr>
      <vt:lpstr>Pengisian Deduction</vt:lpstr>
      <vt:lpstr>Pengisian Income Tax</vt:lpstr>
      <vt:lpstr>Pengisian Income Tax</vt:lpstr>
      <vt:lpstr>Issued Bupot</vt:lpstr>
      <vt:lpstr>Sign Document</vt:lpstr>
      <vt:lpstr>cetak Bupot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Elldo Despatya</dc:creator>
  <cp:lastModifiedBy>Thitanyana Wangsa</cp:lastModifiedBy>
  <cp:revision>4</cp:revision>
  <dcterms:created xsi:type="dcterms:W3CDTF">2024-11-20T07:26:38Z</dcterms:created>
  <dcterms:modified xsi:type="dcterms:W3CDTF">2024-11-21T23:59:18Z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2024-09-23T00:00:00Z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2024-11-20T00:00:00Z</vt:filetime>
  </property>
  <property fmtid="{D5CDD505-2E9C-101B-9397-08002B2CF9AE}" pid="5" name="Producer">
    <vt:lpwstr>Microsoft® PowerPoint® 2013</vt:lpwstr>
  </property>
</Properties>
</file>